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306" r:id="rId11"/>
    <p:sldId id="291" r:id="rId12"/>
    <p:sldId id="292" r:id="rId13"/>
    <p:sldId id="293" r:id="rId14"/>
    <p:sldId id="294" r:id="rId15"/>
    <p:sldId id="307" r:id="rId16"/>
    <p:sldId id="310" r:id="rId17"/>
    <p:sldId id="297" r:id="rId18"/>
    <p:sldId id="311" r:id="rId19"/>
    <p:sldId id="299" r:id="rId20"/>
    <p:sldId id="308" r:id="rId21"/>
    <p:sldId id="313" r:id="rId22"/>
    <p:sldId id="302" r:id="rId23"/>
    <p:sldId id="303" r:id="rId24"/>
    <p:sldId id="304" r:id="rId25"/>
    <p:sldId id="309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82" autoAdjust="0"/>
  </p:normalViewPr>
  <p:slideViewPr>
    <p:cSldViewPr snapToGrid="0">
      <p:cViewPr varScale="1">
        <p:scale>
          <a:sx n="82" d="100"/>
          <a:sy n="82" d="100"/>
        </p:scale>
        <p:origin x="12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23148-59C2-4AAE-8714-B3EE4F3D9C9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9453-3DB9-4253-8AFE-CBCC878BA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6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9453-3DB9-4253-8AFE-CBCC878BA4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7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43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8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22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9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25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17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60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2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2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97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7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70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5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2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01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9453-3DB9-4253-8AFE-CBCC878BA4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2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9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5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5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3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https://www.ypppt.com/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8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4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7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04257"/>
      </p:ext>
    </p:extLst>
  </p:cSld>
  <p:clrMapOvr>
    <a:masterClrMapping/>
  </p:clrMapOvr>
  <p:transition spd="slow" advClick="0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855"/>
      </p:ext>
    </p:extLst>
  </p:cSld>
  <p:clrMapOvr>
    <a:masterClrMapping/>
  </p:clrMapOvr>
  <p:transition spd="slow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57277"/>
      </p:ext>
    </p:extLst>
  </p:cSld>
  <p:clrMapOvr>
    <a:masterClrMapping/>
  </p:clrMapOvr>
  <p:transition spd="slow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955" y="4935920"/>
            <a:ext cx="4672045" cy="1922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1882"/>
            <a:ext cx="3548773" cy="16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9697"/>
      </p:ext>
    </p:extLst>
  </p:cSld>
  <p:clrMapOvr>
    <a:masterClrMapping/>
  </p:clrMapOvr>
  <p:transition spd="slow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34695"/>
      </p:ext>
    </p:extLst>
  </p:cSld>
  <p:clrMapOvr>
    <a:masterClrMapping/>
  </p:clrMapOvr>
  <p:transition spd="slow" advClick="0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70162"/>
      </p:ext>
    </p:extLst>
  </p:cSld>
  <p:clrMapOvr>
    <a:masterClrMapping/>
  </p:clrMapOvr>
  <p:transition spd="slow" advClick="0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472185" y="39165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20433"/>
      </p:ext>
    </p:extLst>
  </p:cSld>
  <p:clrMapOvr>
    <a:masterClrMapping/>
  </p:clrMapOvr>
  <p:transition spd="slow" advClick="0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99038"/>
      </p:ext>
    </p:extLst>
  </p:cSld>
  <p:clrMapOvr>
    <a:masterClrMapping/>
  </p:clrMapOvr>
  <p:transition spd="slow" advClick="0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4486"/>
      </p:ext>
    </p:extLst>
  </p:cSld>
  <p:clrMapOvr>
    <a:masterClrMapping/>
  </p:clrMapOvr>
  <p:transition spd="slow" advClick="0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05976"/>
      </p:ext>
    </p:extLst>
  </p:cSld>
  <p:clrMapOvr>
    <a:masterClrMapping/>
  </p:clrMapOvr>
  <p:transition spd="slow" advClick="0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41165"/>
      </p:ext>
    </p:extLst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1CA3-6598-47BA-A12A-DCE305F46A97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909-D210-4EEF-98FE-5805E34EE8D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777" y="3744047"/>
            <a:ext cx="7379223" cy="30358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9664" y="473537"/>
            <a:ext cx="1661993" cy="444136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lang="zh-CN" altLang="en-US" sz="9600" kern="1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极简风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67653" y="2149975"/>
            <a:ext cx="461665" cy="33086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lang="zh-CN" altLang="en-US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古典线描中国风模板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91212"/>
            <a:ext cx="5129794" cy="23774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497" y="1123249"/>
            <a:ext cx="3547879" cy="25054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273" y="1017268"/>
            <a:ext cx="2057404" cy="10881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9810" y="3021458"/>
            <a:ext cx="1450417" cy="71323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302" y="3193131"/>
            <a:ext cx="1583128" cy="74460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638" y="2049702"/>
            <a:ext cx="722377" cy="16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2614259" y="4374516"/>
            <a:ext cx="6950261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点击输入本栏的具体文字，简明扼要的说明分项内容，请根据您的具体内容酌情修改。点击输入本栏的具体文字，简明扼要的说明分项内容，请根据您的具体内容酌情修改。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063" y="2117513"/>
            <a:ext cx="1977180" cy="13962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57289" y="1604652"/>
            <a:ext cx="1064202" cy="2228219"/>
          </a:xfrm>
          <a:prstGeom prst="rect">
            <a:avLst/>
          </a:prstGeom>
          <a:noFill/>
        </p:spPr>
        <p:txBody>
          <a:bodyPr vert="wordArtVertRtl" wrap="square" rtlCol="0" anchor="ctr">
            <a:spAutoFit/>
          </a:bodyPr>
          <a:lstStyle/>
          <a:p>
            <a:pPr algn="ctr"/>
            <a:r>
              <a:rPr lang="zh-CN" altLang="en-US" sz="5400" spc="-20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第二章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5046" y="2117512"/>
            <a:ext cx="1025851" cy="54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727" y="3201718"/>
            <a:ext cx="725210" cy="3566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7400" y="3227567"/>
            <a:ext cx="1305649" cy="614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80613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6"/>
          <p:cNvSpPr txBox="1">
            <a:spLocks noChangeArrowheads="1"/>
          </p:cNvSpPr>
          <p:nvPr/>
        </p:nvSpPr>
        <p:spPr bwMode="auto">
          <a:xfrm>
            <a:off x="2417509" y="2819300"/>
            <a:ext cx="7339571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点击输入本栏的具体文字，简明扼要的说明分项内容，请根据您的具体内容酌情修改。点击输入本栏的具体文字，简明扼要的说明分项内容，请根据您的具体内容酌情修改。点击输入本栏的具体文字，简明扼要的说明分项内容，请根据您的具体内容酌情修改。点击输入本栏的具体文字，简明扼要的说明分项内容，请根据您的具体内容酌情修改。点击输入本栏的具体文字，简明扼要的说明分项内容，请根据您的具体内容酌情修改。点击输入本栏的具体文字，简明扼要的说明分项内容，请根据您的具体内容酌情修改。点击输入本栏的具体文字，简明扼要的说明分项内容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7509" y="1905269"/>
            <a:ext cx="2156222" cy="825338"/>
            <a:chOff x="2771199" y="1308830"/>
            <a:chExt cx="2571749" cy="1081718"/>
          </a:xfrm>
        </p:grpSpPr>
        <p:grpSp>
          <p:nvGrpSpPr>
            <p:cNvPr id="6" name="组合 5"/>
            <p:cNvGrpSpPr/>
            <p:nvPr/>
          </p:nvGrpSpPr>
          <p:grpSpPr>
            <a:xfrm>
              <a:off x="2831582" y="1308830"/>
              <a:ext cx="2450982" cy="1081718"/>
              <a:chOff x="2790018" y="1309224"/>
              <a:chExt cx="2450982" cy="1081718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459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771199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3974247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5409166" y="2491769"/>
            <a:ext cx="1074761" cy="2435219"/>
            <a:chOff x="5409166" y="2109383"/>
            <a:chExt cx="1074761" cy="2435219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9166" y="2109383"/>
              <a:ext cx="1074761" cy="2435219"/>
            </a:xfrm>
            <a:prstGeom prst="rect">
              <a:avLst/>
            </a:prstGeom>
          </p:spPr>
        </p:pic>
        <p:sp>
          <p:nvSpPr>
            <p:cNvPr id="10" name="TextBox 16"/>
            <p:cNvSpPr txBox="1"/>
            <p:nvPr/>
          </p:nvSpPr>
          <p:spPr>
            <a:xfrm>
              <a:off x="5589225" y="2343732"/>
              <a:ext cx="843325" cy="206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spc="1000" dirty="0"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标题文字</a:t>
              </a:r>
            </a:p>
          </p:txBody>
        </p:sp>
      </p:grpSp>
      <p:sp>
        <p:nvSpPr>
          <p:cNvPr id="25" name="TextBox 32"/>
          <p:cNvSpPr txBox="1"/>
          <p:nvPr/>
        </p:nvSpPr>
        <p:spPr>
          <a:xfrm>
            <a:off x="2671864" y="2343822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2671864" y="3078113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Box 32"/>
          <p:cNvSpPr txBox="1"/>
          <p:nvPr/>
        </p:nvSpPr>
        <p:spPr>
          <a:xfrm>
            <a:off x="2671864" y="3812404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671864" y="4546695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Box 32"/>
          <p:cNvSpPr txBox="1"/>
          <p:nvPr/>
        </p:nvSpPr>
        <p:spPr>
          <a:xfrm>
            <a:off x="7133835" y="2343822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7133835" y="3078113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7133835" y="3812404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Box 32"/>
          <p:cNvSpPr txBox="1"/>
          <p:nvPr/>
        </p:nvSpPr>
        <p:spPr>
          <a:xfrm>
            <a:off x="7133835" y="4546695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40683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332773" y="1974988"/>
            <a:ext cx="12654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FPGuYinMedium-B5"/>
              </a:rPr>
              <a:t>77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FPGuYinMedium-B5"/>
              </a:rPr>
              <a:t>%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DFPGuYinMedium-B5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37709" y="1933295"/>
            <a:ext cx="12654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FPGuYinMedium-B5"/>
              </a:rPr>
              <a:t>20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FPGuYinMedium-B5"/>
              </a:rPr>
              <a:t>%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DFPGuYinMedium-B5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618790" y="1968628"/>
            <a:ext cx="12654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FPGuYinMedium-B5"/>
              </a:rPr>
              <a:t>29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FPGuYinMedium-B5"/>
              </a:rPr>
              <a:t>%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DFPGuYinMedium-B5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1283" y="1651129"/>
            <a:ext cx="1977180" cy="13962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266" y="1651128"/>
            <a:ext cx="1025851" cy="54256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0947" y="2735334"/>
            <a:ext cx="725210" cy="3566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5620" y="2761183"/>
            <a:ext cx="1305649" cy="61409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126" y="1609436"/>
            <a:ext cx="1977180" cy="139625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9109" y="1609435"/>
            <a:ext cx="1025851" cy="5425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6790" y="2693641"/>
            <a:ext cx="725210" cy="35661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1463" y="2719490"/>
            <a:ext cx="1305649" cy="61409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744" y="1644769"/>
            <a:ext cx="1977180" cy="139625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8727" y="1644768"/>
            <a:ext cx="1025851" cy="54256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6408" y="2728974"/>
            <a:ext cx="725210" cy="35661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1081" y="2754823"/>
            <a:ext cx="1305649" cy="61409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40554" y="4539461"/>
            <a:ext cx="2866885" cy="8800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33158" y="3633596"/>
            <a:ext cx="2156222" cy="825338"/>
            <a:chOff x="2771199" y="1308830"/>
            <a:chExt cx="2571749" cy="1081718"/>
          </a:xfrm>
        </p:grpSpPr>
        <p:grpSp>
          <p:nvGrpSpPr>
            <p:cNvPr id="32" name="组合 31"/>
            <p:cNvGrpSpPr/>
            <p:nvPr/>
          </p:nvGrpSpPr>
          <p:grpSpPr>
            <a:xfrm>
              <a:off x="2831582" y="1308830"/>
              <a:ext cx="2450982" cy="1081718"/>
              <a:chOff x="2790018" y="1309224"/>
              <a:chExt cx="2450982" cy="1081718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459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2771199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707352" y="4560720"/>
            <a:ext cx="2866885" cy="8800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999956" y="3654855"/>
            <a:ext cx="2156222" cy="825338"/>
            <a:chOff x="2771199" y="1308830"/>
            <a:chExt cx="2571749" cy="1081718"/>
          </a:xfrm>
        </p:grpSpPr>
        <p:grpSp>
          <p:nvGrpSpPr>
            <p:cNvPr id="38" name="组合 37"/>
            <p:cNvGrpSpPr/>
            <p:nvPr/>
          </p:nvGrpSpPr>
          <p:grpSpPr>
            <a:xfrm>
              <a:off x="2831582" y="1308830"/>
              <a:ext cx="2450982" cy="1081718"/>
              <a:chOff x="2790018" y="1309224"/>
              <a:chExt cx="2450982" cy="1081718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459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41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2771199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874150" y="4539461"/>
            <a:ext cx="2866885" cy="8800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2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166754" y="3633596"/>
            <a:ext cx="2156222" cy="825338"/>
            <a:chOff x="2771199" y="1308830"/>
            <a:chExt cx="2571749" cy="1081718"/>
          </a:xfrm>
        </p:grpSpPr>
        <p:grpSp>
          <p:nvGrpSpPr>
            <p:cNvPr id="44" name="组合 43"/>
            <p:cNvGrpSpPr/>
            <p:nvPr/>
          </p:nvGrpSpPr>
          <p:grpSpPr>
            <a:xfrm>
              <a:off x="2831582" y="1308830"/>
              <a:ext cx="2450982" cy="1081718"/>
              <a:chOff x="2790018" y="1309224"/>
              <a:chExt cx="2450982" cy="1081718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459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47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2771199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16078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88267" y="1268550"/>
            <a:ext cx="738664" cy="445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3153" y="2472936"/>
            <a:ext cx="615553" cy="2212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15754" y="2414570"/>
            <a:ext cx="935955" cy="1562683"/>
            <a:chOff x="2988624" y="2478302"/>
            <a:chExt cx="935955" cy="1562683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88624" y="2536668"/>
              <a:ext cx="935955" cy="1371600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3188567" y="2478302"/>
              <a:ext cx="553998" cy="1562683"/>
            </a:xfrm>
            <a:prstGeom prst="rect">
              <a:avLst/>
            </a:prstGeom>
            <a:noFill/>
            <a:effectLst>
              <a:outerShdw blurRad="50800" dist="25400" dir="5400000" sx="101000" sy="101000" algn="ctr" rotWithShape="0">
                <a:srgbClr val="000000">
                  <a:alpha val="43137"/>
                </a:srgbClr>
              </a:outerShdw>
            </a:effectLst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标题一</a:t>
              </a: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121561" y="2472936"/>
            <a:ext cx="615553" cy="2212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294162" y="2414570"/>
            <a:ext cx="935955" cy="1562683"/>
            <a:chOff x="2988624" y="2478302"/>
            <a:chExt cx="935955" cy="1562683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88624" y="2536668"/>
              <a:ext cx="935955" cy="137160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3188567" y="2478302"/>
              <a:ext cx="553998" cy="1562683"/>
            </a:xfrm>
            <a:prstGeom prst="rect">
              <a:avLst/>
            </a:prstGeom>
            <a:noFill/>
            <a:effectLst>
              <a:outerShdw blurRad="50800" dist="25400" dir="5400000" sx="101000" sy="101000" algn="ctr" rotWithShape="0">
                <a:srgbClr val="000000">
                  <a:alpha val="43137"/>
                </a:srgbClr>
              </a:outerShdw>
            </a:effectLst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标题一</a:t>
              </a: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4123112" y="2472936"/>
            <a:ext cx="0" cy="1936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048573" y="2472936"/>
            <a:ext cx="615553" cy="2212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221174" y="2414570"/>
            <a:ext cx="935955" cy="1562683"/>
            <a:chOff x="2988624" y="2478302"/>
            <a:chExt cx="935955" cy="1562683"/>
          </a:xfrm>
        </p:grpSpPr>
        <p:pic>
          <p:nvPicPr>
            <p:cNvPr id="74" name="图片 73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88624" y="2536668"/>
              <a:ext cx="935955" cy="1371600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3188567" y="2478302"/>
              <a:ext cx="553998" cy="1562683"/>
            </a:xfrm>
            <a:prstGeom prst="rect">
              <a:avLst/>
            </a:prstGeom>
            <a:noFill/>
            <a:effectLst>
              <a:outerShdw blurRad="50800" dist="25400" dir="5400000" sx="101000" sy="101000" algn="ctr" rotWithShape="0">
                <a:srgbClr val="000000">
                  <a:alpha val="43137"/>
                </a:srgbClr>
              </a:outerShdw>
            </a:effectLst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标题一</a:t>
              </a:r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6050124" y="2472936"/>
            <a:ext cx="0" cy="1936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993514" y="2485482"/>
            <a:ext cx="615553" cy="2212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8166115" y="2427116"/>
            <a:ext cx="935955" cy="1562683"/>
            <a:chOff x="2988624" y="2478302"/>
            <a:chExt cx="935955" cy="1562683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88624" y="2536668"/>
              <a:ext cx="935955" cy="1371600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3188567" y="2478302"/>
              <a:ext cx="553998" cy="1562683"/>
            </a:xfrm>
            <a:prstGeom prst="rect">
              <a:avLst/>
            </a:prstGeom>
            <a:noFill/>
            <a:effectLst>
              <a:outerShdw blurRad="50800" dist="25400" dir="5400000" sx="101000" sy="101000" algn="ctr" rotWithShape="0">
                <a:srgbClr val="000000">
                  <a:alpha val="43137"/>
                </a:srgbClr>
              </a:outerShdw>
            </a:effectLst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标题一</a:t>
              </a:r>
            </a:p>
          </p:txBody>
        </p:sp>
      </p:grpSp>
      <p:cxnSp>
        <p:nvCxnSpPr>
          <p:cNvPr id="81" name="直接连接符 80"/>
          <p:cNvCxnSpPr/>
          <p:nvPr/>
        </p:nvCxnSpPr>
        <p:spPr>
          <a:xfrm>
            <a:off x="7995065" y="2485482"/>
            <a:ext cx="0" cy="1936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5280320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1" grpId="0"/>
      <p:bldP spid="72" grpId="0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2614259" y="4374516"/>
            <a:ext cx="6950261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点击输入本栏的具体文字，简明扼要的说明分项内容，请根据您的具体内容酌情修改。点击输入本栏的具体文字，简明扼要的说明分项内容，请根据您的具体内容酌情修改。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063" y="2117513"/>
            <a:ext cx="1977180" cy="13962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57289" y="1604652"/>
            <a:ext cx="1064202" cy="2228219"/>
          </a:xfrm>
          <a:prstGeom prst="rect">
            <a:avLst/>
          </a:prstGeom>
          <a:noFill/>
        </p:spPr>
        <p:txBody>
          <a:bodyPr vert="wordArtVertRtl" wrap="square" rtlCol="0" anchor="ctr">
            <a:spAutoFit/>
          </a:bodyPr>
          <a:lstStyle/>
          <a:p>
            <a:pPr algn="ctr"/>
            <a:r>
              <a:rPr lang="zh-CN" altLang="en-US" sz="5400" spc="-20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第三章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5046" y="2117512"/>
            <a:ext cx="1025851" cy="54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727" y="3201718"/>
            <a:ext cx="725210" cy="3566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7400" y="3227567"/>
            <a:ext cx="1305649" cy="614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820088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91255" y="2128159"/>
            <a:ext cx="2709837" cy="1081718"/>
            <a:chOff x="2831582" y="1305200"/>
            <a:chExt cx="2709837" cy="1081718"/>
          </a:xfrm>
        </p:grpSpPr>
        <p:grpSp>
          <p:nvGrpSpPr>
            <p:cNvPr id="2" name="组合 1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8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8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2969670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0" name="文本框 26"/>
          <p:cNvSpPr txBox="1">
            <a:spLocks noChangeArrowheads="1"/>
          </p:cNvSpPr>
          <p:nvPr/>
        </p:nvSpPr>
        <p:spPr bwMode="auto">
          <a:xfrm>
            <a:off x="2429344" y="3514066"/>
            <a:ext cx="743786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4401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433" y="2237427"/>
            <a:ext cx="1046803" cy="739237"/>
          </a:xfrm>
          <a:prstGeom prst="rect">
            <a:avLst/>
          </a:prstGeom>
        </p:spPr>
      </p:pic>
      <p:sp>
        <p:nvSpPr>
          <p:cNvPr id="4" name="TextBox 20"/>
          <p:cNvSpPr txBox="1"/>
          <p:nvPr/>
        </p:nvSpPr>
        <p:spPr>
          <a:xfrm>
            <a:off x="2060226" y="2278992"/>
            <a:ext cx="110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壹</a:t>
            </a:r>
          </a:p>
        </p:txBody>
      </p:sp>
      <p:sp>
        <p:nvSpPr>
          <p:cNvPr id="11" name="TextBox 28"/>
          <p:cNvSpPr txBox="1"/>
          <p:nvPr/>
        </p:nvSpPr>
        <p:spPr>
          <a:xfrm>
            <a:off x="3544314" y="2371325"/>
            <a:ext cx="605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29"/>
          <p:cNvSpPr txBox="1"/>
          <p:nvPr/>
        </p:nvSpPr>
        <p:spPr>
          <a:xfrm>
            <a:off x="3544314" y="3663115"/>
            <a:ext cx="605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3544314" y="4985383"/>
            <a:ext cx="605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4177" y="2261455"/>
            <a:ext cx="543129" cy="2872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6956" y="2821538"/>
            <a:ext cx="383957" cy="1888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0152" y="2847781"/>
            <a:ext cx="691266" cy="3251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433" y="3555107"/>
            <a:ext cx="1046803" cy="739237"/>
          </a:xfrm>
          <a:prstGeom prst="rect">
            <a:avLst/>
          </a:prstGeom>
        </p:spPr>
      </p:pic>
      <p:sp>
        <p:nvSpPr>
          <p:cNvPr id="31" name="TextBox 20"/>
          <p:cNvSpPr txBox="1"/>
          <p:nvPr/>
        </p:nvSpPr>
        <p:spPr>
          <a:xfrm>
            <a:off x="2060226" y="3596672"/>
            <a:ext cx="110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贰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4177" y="3579135"/>
            <a:ext cx="543129" cy="28725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6956" y="4139218"/>
            <a:ext cx="383957" cy="18880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0152" y="4165461"/>
            <a:ext cx="691266" cy="32513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433" y="4877375"/>
            <a:ext cx="1046803" cy="739237"/>
          </a:xfrm>
          <a:prstGeom prst="rect">
            <a:avLst/>
          </a:prstGeom>
        </p:spPr>
      </p:pic>
      <p:sp>
        <p:nvSpPr>
          <p:cNvPr id="36" name="TextBox 20"/>
          <p:cNvSpPr txBox="1"/>
          <p:nvPr/>
        </p:nvSpPr>
        <p:spPr>
          <a:xfrm>
            <a:off x="2060226" y="4918940"/>
            <a:ext cx="110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叁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4177" y="4901403"/>
            <a:ext cx="543129" cy="28725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6956" y="5461486"/>
            <a:ext cx="383957" cy="18880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0152" y="5487729"/>
            <a:ext cx="691266" cy="3251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06488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4"/>
          <p:cNvCxnSpPr>
            <a:cxnSpLocks noChangeShapeType="1"/>
          </p:cNvCxnSpPr>
          <p:nvPr/>
        </p:nvCxnSpPr>
        <p:spPr bwMode="auto">
          <a:xfrm flipH="1" flipV="1">
            <a:off x="3760014" y="3651910"/>
            <a:ext cx="4296216" cy="10697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15"/>
          <p:cNvCxnSpPr>
            <a:cxnSpLocks noChangeShapeType="1"/>
          </p:cNvCxnSpPr>
          <p:nvPr/>
        </p:nvCxnSpPr>
        <p:spPr bwMode="auto">
          <a:xfrm>
            <a:off x="5957010" y="1957387"/>
            <a:ext cx="0" cy="3568769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49"/>
          <p:cNvSpPr txBox="1">
            <a:spLocks noChangeArrowheads="1"/>
          </p:cNvSpPr>
          <p:nvPr/>
        </p:nvSpPr>
        <p:spPr bwMode="auto">
          <a:xfrm>
            <a:off x="1897431" y="2740699"/>
            <a:ext cx="3725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49342" y="1754236"/>
            <a:ext cx="2156222" cy="825338"/>
            <a:chOff x="2710815" y="1305200"/>
            <a:chExt cx="2571749" cy="1081718"/>
          </a:xfrm>
        </p:grpSpPr>
        <p:grpSp>
          <p:nvGrpSpPr>
            <p:cNvPr id="23" name="组合 22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26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7" name="文本框 49"/>
          <p:cNvSpPr txBox="1">
            <a:spLocks noChangeArrowheads="1"/>
          </p:cNvSpPr>
          <p:nvPr/>
        </p:nvSpPr>
        <p:spPr bwMode="auto">
          <a:xfrm>
            <a:off x="1897431" y="4881417"/>
            <a:ext cx="3725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49"/>
          <p:cNvSpPr txBox="1">
            <a:spLocks noChangeArrowheads="1"/>
          </p:cNvSpPr>
          <p:nvPr/>
        </p:nvSpPr>
        <p:spPr bwMode="auto">
          <a:xfrm>
            <a:off x="6362327" y="2728168"/>
            <a:ext cx="3725165" cy="60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9"/>
          <p:cNvSpPr txBox="1">
            <a:spLocks noChangeArrowheads="1"/>
          </p:cNvSpPr>
          <p:nvPr/>
        </p:nvSpPr>
        <p:spPr bwMode="auto">
          <a:xfrm>
            <a:off x="6362327" y="4889272"/>
            <a:ext cx="3725165" cy="60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62327" y="1729819"/>
            <a:ext cx="2156222" cy="825338"/>
            <a:chOff x="2710815" y="1305200"/>
            <a:chExt cx="2571749" cy="1081718"/>
          </a:xfrm>
        </p:grpSpPr>
        <p:grpSp>
          <p:nvGrpSpPr>
            <p:cNvPr id="52" name="组合 51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55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53" name="矩形 52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26885" y="3913115"/>
            <a:ext cx="2156222" cy="825338"/>
            <a:chOff x="2710815" y="1305200"/>
            <a:chExt cx="2571749" cy="1081718"/>
          </a:xfrm>
        </p:grpSpPr>
        <p:grpSp>
          <p:nvGrpSpPr>
            <p:cNvPr id="57" name="组合 56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60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58" name="矩形 57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362327" y="3912701"/>
            <a:ext cx="2156222" cy="825338"/>
            <a:chOff x="2710815" y="1305200"/>
            <a:chExt cx="2571749" cy="1081718"/>
          </a:xfrm>
        </p:grpSpPr>
        <p:grpSp>
          <p:nvGrpSpPr>
            <p:cNvPr id="62" name="组合 61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65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63" name="矩形 62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371173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33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2"/>
          <p:cNvSpPr>
            <a:spLocks/>
          </p:cNvSpPr>
          <p:nvPr/>
        </p:nvSpPr>
        <p:spPr bwMode="auto">
          <a:xfrm rot="5400000">
            <a:off x="4700268" y="1257817"/>
            <a:ext cx="1393825" cy="1393825"/>
          </a:xfrm>
          <a:custGeom>
            <a:avLst/>
            <a:gdLst>
              <a:gd name="T0" fmla="*/ 628567 w 1858963"/>
              <a:gd name="T1" fmla="*/ 1808905 h 1858963"/>
              <a:gd name="T2" fmla="*/ 22184 w 1858963"/>
              <a:gd name="T3" fmla="*/ 727619 h 1858963"/>
              <a:gd name="T4" fmla="*/ 1029817 w 1858963"/>
              <a:gd name="T5" fmla="*/ 5430 h 1858963"/>
              <a:gd name="T6" fmla="*/ 1858961 w 1858963"/>
              <a:gd name="T7" fmla="*/ 927060 h 1858963"/>
              <a:gd name="T8" fmla="*/ 1858960 w 1858963"/>
              <a:gd name="T9" fmla="*/ 927061 h 1858963"/>
              <a:gd name="T10" fmla="*/ 1029816 w 1858963"/>
              <a:gd name="T11" fmla="*/ 5431 h 1858963"/>
              <a:gd name="T12" fmla="*/ 22183 w 1858963"/>
              <a:gd name="T13" fmla="*/ 727620 h 1858963"/>
              <a:gd name="T14" fmla="*/ 628566 w 1858963"/>
              <a:gd name="T15" fmla="*/ 1808906 h 1858963"/>
              <a:gd name="T16" fmla="*/ 628567 w 1858963"/>
              <a:gd name="T17" fmla="*/ 1808905 h 18589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58963"/>
              <a:gd name="T28" fmla="*/ 0 h 1858963"/>
              <a:gd name="T29" fmla="*/ 1858963 w 1858963"/>
              <a:gd name="T30" fmla="*/ 1858963 h 18589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58963" h="1858963">
                <a:moveTo>
                  <a:pt x="628567" y="1808905"/>
                </a:moveTo>
                <a:cubicBezTo>
                  <a:pt x="180492" y="1655586"/>
                  <a:pt x="-80667" y="1189895"/>
                  <a:pt x="22184" y="727619"/>
                </a:cubicBezTo>
                <a:cubicBezTo>
                  <a:pt x="125034" y="265343"/>
                  <a:pt x="559005" y="-45692"/>
                  <a:pt x="1029817" y="5430"/>
                </a:cubicBezTo>
                <a:cubicBezTo>
                  <a:pt x="1500629" y="56552"/>
                  <a:pt x="1857727" y="453482"/>
                  <a:pt x="1858961" y="927060"/>
                </a:cubicBezTo>
                <a:lnTo>
                  <a:pt x="1858960" y="927061"/>
                </a:lnTo>
                <a:cubicBezTo>
                  <a:pt x="1857727" y="453483"/>
                  <a:pt x="1500629" y="56553"/>
                  <a:pt x="1029816" y="5431"/>
                </a:cubicBezTo>
                <a:cubicBezTo>
                  <a:pt x="559004" y="-45691"/>
                  <a:pt x="125034" y="265344"/>
                  <a:pt x="22183" y="727620"/>
                </a:cubicBezTo>
                <a:cubicBezTo>
                  <a:pt x="-80667" y="1189896"/>
                  <a:pt x="180492" y="1655588"/>
                  <a:pt x="628566" y="1808906"/>
                </a:cubicBezTo>
                <a:lnTo>
                  <a:pt x="628567" y="1808905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空心弧 47"/>
          <p:cNvSpPr>
            <a:spLocks/>
          </p:cNvSpPr>
          <p:nvPr/>
        </p:nvSpPr>
        <p:spPr bwMode="auto">
          <a:xfrm rot="16200000" flipH="1">
            <a:off x="4724081" y="2651642"/>
            <a:ext cx="1393825" cy="1393825"/>
          </a:xfrm>
          <a:custGeom>
            <a:avLst/>
            <a:gdLst>
              <a:gd name="T0" fmla="*/ 0 w 1858963"/>
              <a:gd name="T1" fmla="*/ 929482 h 1858963"/>
              <a:gd name="T2" fmla="*/ 798445 w 1858963"/>
              <a:gd name="T3" fmla="*/ 9283 h 1858963"/>
              <a:gd name="T4" fmla="*/ 1822017 w 1858963"/>
              <a:gd name="T5" fmla="*/ 670026 h 1858963"/>
              <a:gd name="T6" fmla="*/ 1312175 w 1858963"/>
              <a:gd name="T7" fmla="*/ 1776526 h 1858963"/>
              <a:gd name="T8" fmla="*/ 1312174 w 1858963"/>
              <a:gd name="T9" fmla="*/ 1776525 h 1858963"/>
              <a:gd name="T10" fmla="*/ 1822016 w 1858963"/>
              <a:gd name="T11" fmla="*/ 670025 h 1858963"/>
              <a:gd name="T12" fmla="*/ 798444 w 1858963"/>
              <a:gd name="T13" fmla="*/ 9282 h 1858963"/>
              <a:gd name="T14" fmla="*/ -1 w 1858963"/>
              <a:gd name="T15" fmla="*/ 929481 h 1858963"/>
              <a:gd name="T16" fmla="*/ 0 w 1858963"/>
              <a:gd name="T17" fmla="*/ 929482 h 18589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58963"/>
              <a:gd name="T28" fmla="*/ 0 h 1858963"/>
              <a:gd name="T29" fmla="*/ 1858963 w 1858963"/>
              <a:gd name="T30" fmla="*/ 1858963 h 18589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58963" h="1858963">
                <a:moveTo>
                  <a:pt x="0" y="929482"/>
                </a:moveTo>
                <a:cubicBezTo>
                  <a:pt x="0" y="466767"/>
                  <a:pt x="340351" y="74516"/>
                  <a:pt x="798445" y="9283"/>
                </a:cubicBezTo>
                <a:cubicBezTo>
                  <a:pt x="1256539" y="-55950"/>
                  <a:pt x="1692854" y="225703"/>
                  <a:pt x="1822017" y="670026"/>
                </a:cubicBezTo>
                <a:cubicBezTo>
                  <a:pt x="1951180" y="1114348"/>
                  <a:pt x="1733850" y="1586013"/>
                  <a:pt x="1312175" y="1776526"/>
                </a:cubicBezTo>
                <a:lnTo>
                  <a:pt x="1312174" y="1776525"/>
                </a:lnTo>
                <a:cubicBezTo>
                  <a:pt x="1733849" y="1586013"/>
                  <a:pt x="1951179" y="1114348"/>
                  <a:pt x="1822016" y="670025"/>
                </a:cubicBezTo>
                <a:cubicBezTo>
                  <a:pt x="1692853" y="225703"/>
                  <a:pt x="1256538" y="-55951"/>
                  <a:pt x="798444" y="9282"/>
                </a:cubicBezTo>
                <a:cubicBezTo>
                  <a:pt x="340350" y="74515"/>
                  <a:pt x="-1" y="466766"/>
                  <a:pt x="-1" y="929481"/>
                </a:cubicBezTo>
                <a:lnTo>
                  <a:pt x="0" y="929482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Freeform 67"/>
          <p:cNvSpPr>
            <a:spLocks noChangeAspect="1" noEditPoints="1"/>
          </p:cNvSpPr>
          <p:nvPr/>
        </p:nvSpPr>
        <p:spPr bwMode="auto">
          <a:xfrm>
            <a:off x="5124131" y="3040579"/>
            <a:ext cx="609600" cy="593725"/>
          </a:xfrm>
          <a:custGeom>
            <a:avLst/>
            <a:gdLst>
              <a:gd name="T0" fmla="*/ 30 w 67"/>
              <a:gd name="T1" fmla="*/ 44 h 65"/>
              <a:gd name="T2" fmla="*/ 18 w 67"/>
              <a:gd name="T3" fmla="*/ 56 h 65"/>
              <a:gd name="T4" fmla="*/ 14 w 67"/>
              <a:gd name="T5" fmla="*/ 56 h 65"/>
              <a:gd name="T6" fmla="*/ 14 w 67"/>
              <a:gd name="T7" fmla="*/ 56 h 65"/>
              <a:gd name="T8" fmla="*/ 13 w 67"/>
              <a:gd name="T9" fmla="*/ 51 h 65"/>
              <a:gd name="T10" fmla="*/ 26 w 67"/>
              <a:gd name="T11" fmla="*/ 39 h 65"/>
              <a:gd name="T12" fmla="*/ 22 w 67"/>
              <a:gd name="T13" fmla="*/ 34 h 65"/>
              <a:gd name="T14" fmla="*/ 9 w 67"/>
              <a:gd name="T15" fmla="*/ 47 h 65"/>
              <a:gd name="T16" fmla="*/ 6 w 67"/>
              <a:gd name="T17" fmla="*/ 48 h 65"/>
              <a:gd name="T18" fmla="*/ 8 w 67"/>
              <a:gd name="T19" fmla="*/ 61 h 65"/>
              <a:gd name="T20" fmla="*/ 8 w 67"/>
              <a:gd name="T21" fmla="*/ 61 h 65"/>
              <a:gd name="T22" fmla="*/ 21 w 67"/>
              <a:gd name="T23" fmla="*/ 62 h 65"/>
              <a:gd name="T24" fmla="*/ 22 w 67"/>
              <a:gd name="T25" fmla="*/ 60 h 65"/>
              <a:gd name="T26" fmla="*/ 34 w 67"/>
              <a:gd name="T27" fmla="*/ 48 h 65"/>
              <a:gd name="T28" fmla="*/ 30 w 67"/>
              <a:gd name="T29" fmla="*/ 44 h 65"/>
              <a:gd name="T30" fmla="*/ 28 w 67"/>
              <a:gd name="T31" fmla="*/ 22 h 65"/>
              <a:gd name="T32" fmla="*/ 58 w 67"/>
              <a:gd name="T33" fmla="*/ 50 h 65"/>
              <a:gd name="T34" fmla="*/ 58 w 67"/>
              <a:gd name="T35" fmla="*/ 61 h 65"/>
              <a:gd name="T36" fmla="*/ 58 w 67"/>
              <a:gd name="T37" fmla="*/ 61 h 65"/>
              <a:gd name="T38" fmla="*/ 48 w 67"/>
              <a:gd name="T39" fmla="*/ 61 h 65"/>
              <a:gd name="T40" fmla="*/ 21 w 67"/>
              <a:gd name="T41" fmla="*/ 29 h 65"/>
              <a:gd name="T42" fmla="*/ 11 w 67"/>
              <a:gd name="T43" fmla="*/ 31 h 65"/>
              <a:gd name="T44" fmla="*/ 0 w 67"/>
              <a:gd name="T45" fmla="*/ 16 h 65"/>
              <a:gd name="T46" fmla="*/ 3 w 67"/>
              <a:gd name="T47" fmla="*/ 13 h 65"/>
              <a:gd name="T48" fmla="*/ 11 w 67"/>
              <a:gd name="T49" fmla="*/ 21 h 65"/>
              <a:gd name="T50" fmla="*/ 17 w 67"/>
              <a:gd name="T51" fmla="*/ 18 h 65"/>
              <a:gd name="T52" fmla="*/ 20 w 67"/>
              <a:gd name="T53" fmla="*/ 12 h 65"/>
              <a:gd name="T54" fmla="*/ 13 w 67"/>
              <a:gd name="T55" fmla="*/ 3 h 65"/>
              <a:gd name="T56" fmla="*/ 15 w 67"/>
              <a:gd name="T57" fmla="*/ 0 h 65"/>
              <a:gd name="T58" fmla="*/ 30 w 67"/>
              <a:gd name="T59" fmla="*/ 12 h 65"/>
              <a:gd name="T60" fmla="*/ 28 w 67"/>
              <a:gd name="T61" fmla="*/ 22 h 65"/>
              <a:gd name="T62" fmla="*/ 60 w 67"/>
              <a:gd name="T63" fmla="*/ 3 h 65"/>
              <a:gd name="T64" fmla="*/ 51 w 67"/>
              <a:gd name="T65" fmla="*/ 8 h 65"/>
              <a:gd name="T66" fmla="*/ 52 w 67"/>
              <a:gd name="T67" fmla="*/ 12 h 65"/>
              <a:gd name="T68" fmla="*/ 38 w 67"/>
              <a:gd name="T69" fmla="*/ 27 h 65"/>
              <a:gd name="T70" fmla="*/ 42 w 67"/>
              <a:gd name="T71" fmla="*/ 31 h 65"/>
              <a:gd name="T72" fmla="*/ 57 w 67"/>
              <a:gd name="T73" fmla="*/ 17 h 65"/>
              <a:gd name="T74" fmla="*/ 61 w 67"/>
              <a:gd name="T75" fmla="*/ 18 h 65"/>
              <a:gd name="T76" fmla="*/ 67 w 67"/>
              <a:gd name="T77" fmla="*/ 9 h 65"/>
              <a:gd name="T78" fmla="*/ 63 w 67"/>
              <a:gd name="T79" fmla="*/ 6 h 65"/>
              <a:gd name="T80" fmla="*/ 60 w 67"/>
              <a:gd name="T81" fmla="*/ 3 h 6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67"/>
              <a:gd name="T124" fmla="*/ 0 h 65"/>
              <a:gd name="T125" fmla="*/ 67 w 67"/>
              <a:gd name="T126" fmla="*/ 65 h 6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67" h="65">
                <a:moveTo>
                  <a:pt x="30" y="44"/>
                </a:moveTo>
                <a:cubicBezTo>
                  <a:pt x="18" y="56"/>
                  <a:pt x="18" y="56"/>
                  <a:pt x="18" y="56"/>
                </a:cubicBezTo>
                <a:cubicBezTo>
                  <a:pt x="17" y="57"/>
                  <a:pt x="15" y="57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2" y="54"/>
                  <a:pt x="12" y="52"/>
                  <a:pt x="13" y="51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4"/>
                  <a:pt x="22" y="34"/>
                  <a:pt x="22" y="34"/>
                </a:cubicBezTo>
                <a:cubicBezTo>
                  <a:pt x="9" y="47"/>
                  <a:pt x="9" y="47"/>
                  <a:pt x="9" y="47"/>
                </a:cubicBezTo>
                <a:cubicBezTo>
                  <a:pt x="8" y="48"/>
                  <a:pt x="7" y="48"/>
                  <a:pt x="6" y="48"/>
                </a:cubicBezTo>
                <a:cubicBezTo>
                  <a:pt x="3" y="51"/>
                  <a:pt x="4" y="57"/>
                  <a:pt x="8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12" y="65"/>
                  <a:pt x="18" y="65"/>
                  <a:pt x="21" y="62"/>
                </a:cubicBezTo>
                <a:cubicBezTo>
                  <a:pt x="21" y="61"/>
                  <a:pt x="21" y="60"/>
                  <a:pt x="22" y="60"/>
                </a:cubicBezTo>
                <a:cubicBezTo>
                  <a:pt x="34" y="48"/>
                  <a:pt x="34" y="48"/>
                  <a:pt x="34" y="48"/>
                </a:cubicBezTo>
                <a:cubicBezTo>
                  <a:pt x="30" y="44"/>
                  <a:pt x="30" y="44"/>
                  <a:pt x="30" y="44"/>
                </a:cubicBezTo>
                <a:close/>
                <a:moveTo>
                  <a:pt x="28" y="22"/>
                </a:moveTo>
                <a:cubicBezTo>
                  <a:pt x="58" y="50"/>
                  <a:pt x="58" y="50"/>
                  <a:pt x="58" y="50"/>
                </a:cubicBezTo>
                <a:cubicBezTo>
                  <a:pt x="61" y="53"/>
                  <a:pt x="61" y="58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6" y="63"/>
                  <a:pt x="51" y="64"/>
                  <a:pt x="48" y="61"/>
                </a:cubicBezTo>
                <a:cubicBezTo>
                  <a:pt x="21" y="29"/>
                  <a:pt x="21" y="29"/>
                  <a:pt x="21" y="29"/>
                </a:cubicBezTo>
                <a:cubicBezTo>
                  <a:pt x="18" y="31"/>
                  <a:pt x="15" y="32"/>
                  <a:pt x="11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3" y="13"/>
                  <a:pt x="3" y="13"/>
                  <a:pt x="3" y="13"/>
                </a:cubicBezTo>
                <a:cubicBezTo>
                  <a:pt x="11" y="21"/>
                  <a:pt x="11" y="21"/>
                  <a:pt x="11" y="21"/>
                </a:cubicBezTo>
                <a:cubicBezTo>
                  <a:pt x="17" y="18"/>
                  <a:pt x="17" y="18"/>
                  <a:pt x="17" y="18"/>
                </a:cubicBezTo>
                <a:cubicBezTo>
                  <a:pt x="20" y="12"/>
                  <a:pt x="20" y="12"/>
                  <a:pt x="20" y="12"/>
                </a:cubicBezTo>
                <a:cubicBezTo>
                  <a:pt x="13" y="3"/>
                  <a:pt x="13" y="3"/>
                  <a:pt x="13" y="3"/>
                </a:cubicBezTo>
                <a:cubicBezTo>
                  <a:pt x="15" y="0"/>
                  <a:pt x="15" y="0"/>
                  <a:pt x="15" y="0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6"/>
                  <a:pt x="30" y="19"/>
                  <a:pt x="28" y="22"/>
                </a:cubicBezTo>
                <a:close/>
                <a:moveTo>
                  <a:pt x="60" y="3"/>
                </a:moveTo>
                <a:cubicBezTo>
                  <a:pt x="51" y="8"/>
                  <a:pt x="51" y="8"/>
                  <a:pt x="51" y="8"/>
                </a:cubicBezTo>
                <a:cubicBezTo>
                  <a:pt x="52" y="12"/>
                  <a:pt x="52" y="12"/>
                  <a:pt x="52" y="12"/>
                </a:cubicBezTo>
                <a:cubicBezTo>
                  <a:pt x="38" y="27"/>
                  <a:pt x="38" y="27"/>
                  <a:pt x="38" y="27"/>
                </a:cubicBezTo>
                <a:cubicBezTo>
                  <a:pt x="42" y="31"/>
                  <a:pt x="42" y="31"/>
                  <a:pt x="42" y="31"/>
                </a:cubicBezTo>
                <a:cubicBezTo>
                  <a:pt x="57" y="17"/>
                  <a:pt x="57" y="17"/>
                  <a:pt x="57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67" y="9"/>
                  <a:pt x="67" y="9"/>
                  <a:pt x="67" y="9"/>
                </a:cubicBezTo>
                <a:cubicBezTo>
                  <a:pt x="63" y="6"/>
                  <a:pt x="63" y="6"/>
                  <a:pt x="63" y="6"/>
                </a:cubicBezTo>
                <a:lnTo>
                  <a:pt x="60" y="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Freeform 58"/>
          <p:cNvSpPr>
            <a:spLocks noChangeAspect="1" noEditPoints="1"/>
          </p:cNvSpPr>
          <p:nvPr/>
        </p:nvSpPr>
        <p:spPr bwMode="auto">
          <a:xfrm>
            <a:off x="4973318" y="1676917"/>
            <a:ext cx="739775" cy="593725"/>
          </a:xfrm>
          <a:custGeom>
            <a:avLst/>
            <a:gdLst>
              <a:gd name="T0" fmla="*/ 72 w 81"/>
              <a:gd name="T1" fmla="*/ 5 h 65"/>
              <a:gd name="T2" fmla="*/ 81 w 81"/>
              <a:gd name="T3" fmla="*/ 41 h 65"/>
              <a:gd name="T4" fmla="*/ 34 w 81"/>
              <a:gd name="T5" fmla="*/ 50 h 65"/>
              <a:gd name="T6" fmla="*/ 34 w 81"/>
              <a:gd name="T7" fmla="*/ 5 h 65"/>
              <a:gd name="T8" fmla="*/ 10 w 81"/>
              <a:gd name="T9" fmla="*/ 60 h 65"/>
              <a:gd name="T10" fmla="*/ 23 w 81"/>
              <a:gd name="T11" fmla="*/ 60 h 65"/>
              <a:gd name="T12" fmla="*/ 22 w 81"/>
              <a:gd name="T13" fmla="*/ 56 h 65"/>
              <a:gd name="T14" fmla="*/ 22 w 81"/>
              <a:gd name="T15" fmla="*/ 53 h 65"/>
              <a:gd name="T16" fmla="*/ 15 w 81"/>
              <a:gd name="T17" fmla="*/ 49 h 65"/>
              <a:gd name="T18" fmla="*/ 19 w 81"/>
              <a:gd name="T19" fmla="*/ 0 h 65"/>
              <a:gd name="T20" fmla="*/ 31 w 81"/>
              <a:gd name="T21" fmla="*/ 4 h 65"/>
              <a:gd name="T22" fmla="*/ 27 w 81"/>
              <a:gd name="T23" fmla="*/ 53 h 65"/>
              <a:gd name="T24" fmla="*/ 25 w 81"/>
              <a:gd name="T25" fmla="*/ 55 h 65"/>
              <a:gd name="T26" fmla="*/ 17 w 81"/>
              <a:gd name="T27" fmla="*/ 65 h 65"/>
              <a:gd name="T28" fmla="*/ 10 w 81"/>
              <a:gd name="T29" fmla="*/ 35 h 65"/>
              <a:gd name="T30" fmla="*/ 41 w 81"/>
              <a:gd name="T31" fmla="*/ 12 h 65"/>
              <a:gd name="T32" fmla="*/ 68 w 81"/>
              <a:gd name="T33" fmla="*/ 20 h 65"/>
              <a:gd name="T34" fmla="*/ 41 w 81"/>
              <a:gd name="T35" fmla="*/ 12 h 65"/>
              <a:gd name="T36" fmla="*/ 70 w 81"/>
              <a:gd name="T37" fmla="*/ 42 h 65"/>
              <a:gd name="T38" fmla="*/ 76 w 81"/>
              <a:gd name="T39" fmla="*/ 35 h 65"/>
              <a:gd name="T40" fmla="*/ 72 w 81"/>
              <a:gd name="T41" fmla="*/ 30 h 65"/>
              <a:gd name="T42" fmla="*/ 75 w 81"/>
              <a:gd name="T43" fmla="*/ 32 h 65"/>
              <a:gd name="T44" fmla="*/ 72 w 81"/>
              <a:gd name="T45" fmla="*/ 30 h 65"/>
              <a:gd name="T46" fmla="*/ 72 w 81"/>
              <a:gd name="T47" fmla="*/ 26 h 65"/>
              <a:gd name="T48" fmla="*/ 75 w 81"/>
              <a:gd name="T49" fmla="*/ 25 h 65"/>
              <a:gd name="T50" fmla="*/ 72 w 81"/>
              <a:gd name="T51" fmla="*/ 19 h 65"/>
              <a:gd name="T52" fmla="*/ 75 w 81"/>
              <a:gd name="T53" fmla="*/ 21 h 65"/>
              <a:gd name="T54" fmla="*/ 72 w 81"/>
              <a:gd name="T55" fmla="*/ 19 h 65"/>
              <a:gd name="T56" fmla="*/ 72 w 81"/>
              <a:gd name="T57" fmla="*/ 15 h 65"/>
              <a:gd name="T58" fmla="*/ 75 w 81"/>
              <a:gd name="T59" fmla="*/ 14 h 65"/>
              <a:gd name="T60" fmla="*/ 63 w 81"/>
              <a:gd name="T61" fmla="*/ 38 h 65"/>
              <a:gd name="T62" fmla="*/ 67 w 81"/>
              <a:gd name="T63" fmla="*/ 40 h 65"/>
              <a:gd name="T64" fmla="*/ 63 w 81"/>
              <a:gd name="T65" fmla="*/ 38 h 65"/>
              <a:gd name="T66" fmla="*/ 63 w 81"/>
              <a:gd name="T67" fmla="*/ 33 h 65"/>
              <a:gd name="T68" fmla="*/ 67 w 81"/>
              <a:gd name="T69" fmla="*/ 31 h 65"/>
              <a:gd name="T70" fmla="*/ 63 w 81"/>
              <a:gd name="T71" fmla="*/ 24 h 65"/>
              <a:gd name="T72" fmla="*/ 67 w 81"/>
              <a:gd name="T73" fmla="*/ 26 h 65"/>
              <a:gd name="T74" fmla="*/ 63 w 81"/>
              <a:gd name="T75" fmla="*/ 24 h 65"/>
              <a:gd name="T76" fmla="*/ 56 w 81"/>
              <a:gd name="T77" fmla="*/ 39 h 65"/>
              <a:gd name="T78" fmla="*/ 61 w 81"/>
              <a:gd name="T79" fmla="*/ 39 h 65"/>
              <a:gd name="T80" fmla="*/ 51 w 81"/>
              <a:gd name="T81" fmla="*/ 37 h 65"/>
              <a:gd name="T82" fmla="*/ 51 w 81"/>
              <a:gd name="T83" fmla="*/ 41 h 65"/>
              <a:gd name="T84" fmla="*/ 51 w 81"/>
              <a:gd name="T85" fmla="*/ 37 h 65"/>
              <a:gd name="T86" fmla="*/ 42 w 81"/>
              <a:gd name="T87" fmla="*/ 39 h 65"/>
              <a:gd name="T88" fmla="*/ 46 w 81"/>
              <a:gd name="T89" fmla="*/ 39 h 65"/>
              <a:gd name="T90" fmla="*/ 58 w 81"/>
              <a:gd name="T91" fmla="*/ 30 h 65"/>
              <a:gd name="T92" fmla="*/ 58 w 81"/>
              <a:gd name="T93" fmla="*/ 34 h 65"/>
              <a:gd name="T94" fmla="*/ 58 w 81"/>
              <a:gd name="T95" fmla="*/ 30 h 65"/>
              <a:gd name="T96" fmla="*/ 49 w 81"/>
              <a:gd name="T97" fmla="*/ 32 h 65"/>
              <a:gd name="T98" fmla="*/ 53 w 81"/>
              <a:gd name="T99" fmla="*/ 32 h 65"/>
              <a:gd name="T100" fmla="*/ 44 w 81"/>
              <a:gd name="T101" fmla="*/ 30 h 65"/>
              <a:gd name="T102" fmla="*/ 44 w 81"/>
              <a:gd name="T103" fmla="*/ 34 h 65"/>
              <a:gd name="T104" fmla="*/ 44 w 81"/>
              <a:gd name="T105" fmla="*/ 30 h 65"/>
              <a:gd name="T106" fmla="*/ 56 w 81"/>
              <a:gd name="T107" fmla="*/ 25 h 65"/>
              <a:gd name="T108" fmla="*/ 61 w 81"/>
              <a:gd name="T109" fmla="*/ 25 h 65"/>
              <a:gd name="T110" fmla="*/ 51 w 81"/>
              <a:gd name="T111" fmla="*/ 23 h 65"/>
              <a:gd name="T112" fmla="*/ 51 w 81"/>
              <a:gd name="T113" fmla="*/ 27 h 65"/>
              <a:gd name="T114" fmla="*/ 51 w 81"/>
              <a:gd name="T115" fmla="*/ 23 h 65"/>
              <a:gd name="T116" fmla="*/ 42 w 81"/>
              <a:gd name="T117" fmla="*/ 25 h 65"/>
              <a:gd name="T118" fmla="*/ 46 w 81"/>
              <a:gd name="T119" fmla="*/ 25 h 6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81"/>
              <a:gd name="T181" fmla="*/ 0 h 65"/>
              <a:gd name="T182" fmla="*/ 81 w 81"/>
              <a:gd name="T183" fmla="*/ 65 h 6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81" h="65">
                <a:moveTo>
                  <a:pt x="34" y="5"/>
                </a:moveTo>
                <a:cubicBezTo>
                  <a:pt x="72" y="5"/>
                  <a:pt x="72" y="5"/>
                  <a:pt x="72" y="5"/>
                </a:cubicBezTo>
                <a:cubicBezTo>
                  <a:pt x="77" y="5"/>
                  <a:pt x="81" y="9"/>
                  <a:pt x="81" y="14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6"/>
                  <a:pt x="77" y="50"/>
                  <a:pt x="72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49"/>
                  <a:pt x="34" y="49"/>
                </a:cubicBezTo>
                <a:cubicBezTo>
                  <a:pt x="34" y="5"/>
                  <a:pt x="34" y="5"/>
                  <a:pt x="34" y="5"/>
                </a:cubicBezTo>
                <a:close/>
                <a:moveTo>
                  <a:pt x="13" y="37"/>
                </a:moveTo>
                <a:cubicBezTo>
                  <a:pt x="4" y="50"/>
                  <a:pt x="6" y="57"/>
                  <a:pt x="10" y="60"/>
                </a:cubicBezTo>
                <a:cubicBezTo>
                  <a:pt x="12" y="61"/>
                  <a:pt x="15" y="62"/>
                  <a:pt x="17" y="62"/>
                </a:cubicBezTo>
                <a:cubicBezTo>
                  <a:pt x="19" y="62"/>
                  <a:pt x="22" y="61"/>
                  <a:pt x="23" y="60"/>
                </a:cubicBezTo>
                <a:cubicBezTo>
                  <a:pt x="23" y="59"/>
                  <a:pt x="23" y="58"/>
                  <a:pt x="2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3"/>
                  <a:pt x="22" y="53"/>
                  <a:pt x="22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7" y="53"/>
                  <a:pt x="15" y="51"/>
                  <a:pt x="15" y="49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7" y="0"/>
                  <a:pt x="1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2"/>
                  <a:pt x="31" y="4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1"/>
                  <a:pt x="29" y="53"/>
                  <a:pt x="27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5"/>
                  <a:pt x="25" y="55"/>
                  <a:pt x="25" y="55"/>
                </a:cubicBezTo>
                <a:cubicBezTo>
                  <a:pt x="28" y="57"/>
                  <a:pt x="27" y="60"/>
                  <a:pt x="25" y="62"/>
                </a:cubicBezTo>
                <a:cubicBezTo>
                  <a:pt x="24" y="64"/>
                  <a:pt x="21" y="65"/>
                  <a:pt x="17" y="65"/>
                </a:cubicBezTo>
                <a:cubicBezTo>
                  <a:pt x="14" y="65"/>
                  <a:pt x="11" y="65"/>
                  <a:pt x="8" y="63"/>
                </a:cubicBezTo>
                <a:cubicBezTo>
                  <a:pt x="2" y="59"/>
                  <a:pt x="0" y="51"/>
                  <a:pt x="10" y="35"/>
                </a:cubicBezTo>
                <a:cubicBezTo>
                  <a:pt x="13" y="37"/>
                  <a:pt x="13" y="37"/>
                  <a:pt x="13" y="37"/>
                </a:cubicBezTo>
                <a:close/>
                <a:moveTo>
                  <a:pt x="41" y="12"/>
                </a:moveTo>
                <a:cubicBezTo>
                  <a:pt x="41" y="20"/>
                  <a:pt x="41" y="20"/>
                  <a:pt x="4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12"/>
                  <a:pt x="68" y="12"/>
                  <a:pt x="68" y="12"/>
                </a:cubicBezTo>
                <a:cubicBezTo>
                  <a:pt x="41" y="12"/>
                  <a:pt x="41" y="12"/>
                  <a:pt x="41" y="12"/>
                </a:cubicBezTo>
                <a:close/>
                <a:moveTo>
                  <a:pt x="70" y="35"/>
                </a:moveTo>
                <a:cubicBezTo>
                  <a:pt x="70" y="42"/>
                  <a:pt x="70" y="42"/>
                  <a:pt x="70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35"/>
                  <a:pt x="76" y="35"/>
                  <a:pt x="76" y="35"/>
                </a:cubicBezTo>
                <a:cubicBezTo>
                  <a:pt x="70" y="35"/>
                  <a:pt x="70" y="35"/>
                  <a:pt x="70" y="35"/>
                </a:cubicBezTo>
                <a:close/>
                <a:moveTo>
                  <a:pt x="72" y="30"/>
                </a:moveTo>
                <a:cubicBezTo>
                  <a:pt x="72" y="32"/>
                  <a:pt x="72" y="32"/>
                  <a:pt x="72" y="32"/>
                </a:cubicBezTo>
                <a:cubicBezTo>
                  <a:pt x="75" y="32"/>
                  <a:pt x="75" y="32"/>
                  <a:pt x="75" y="32"/>
                </a:cubicBezTo>
                <a:cubicBezTo>
                  <a:pt x="75" y="30"/>
                  <a:pt x="75" y="30"/>
                  <a:pt x="75" y="30"/>
                </a:cubicBezTo>
                <a:cubicBezTo>
                  <a:pt x="72" y="30"/>
                  <a:pt x="72" y="30"/>
                  <a:pt x="72" y="30"/>
                </a:cubicBezTo>
                <a:close/>
                <a:moveTo>
                  <a:pt x="72" y="25"/>
                </a:moveTo>
                <a:cubicBezTo>
                  <a:pt x="72" y="26"/>
                  <a:pt x="72" y="26"/>
                  <a:pt x="72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5"/>
                  <a:pt x="72" y="25"/>
                  <a:pt x="72" y="25"/>
                </a:cubicBezTo>
                <a:close/>
                <a:moveTo>
                  <a:pt x="72" y="19"/>
                </a:moveTo>
                <a:cubicBezTo>
                  <a:pt x="72" y="21"/>
                  <a:pt x="72" y="21"/>
                  <a:pt x="72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19"/>
                  <a:pt x="75" y="19"/>
                  <a:pt x="75" y="19"/>
                </a:cubicBezTo>
                <a:cubicBezTo>
                  <a:pt x="72" y="19"/>
                  <a:pt x="72" y="19"/>
                  <a:pt x="72" y="19"/>
                </a:cubicBezTo>
                <a:close/>
                <a:moveTo>
                  <a:pt x="72" y="14"/>
                </a:moveTo>
                <a:cubicBezTo>
                  <a:pt x="72" y="15"/>
                  <a:pt x="72" y="15"/>
                  <a:pt x="72" y="15"/>
                </a:cubicBezTo>
                <a:cubicBezTo>
                  <a:pt x="75" y="15"/>
                  <a:pt x="75" y="15"/>
                  <a:pt x="75" y="15"/>
                </a:cubicBezTo>
                <a:cubicBezTo>
                  <a:pt x="75" y="14"/>
                  <a:pt x="75" y="14"/>
                  <a:pt x="75" y="14"/>
                </a:cubicBezTo>
                <a:cubicBezTo>
                  <a:pt x="72" y="14"/>
                  <a:pt x="72" y="14"/>
                  <a:pt x="72" y="14"/>
                </a:cubicBezTo>
                <a:close/>
                <a:moveTo>
                  <a:pt x="63" y="38"/>
                </a:moveTo>
                <a:cubicBezTo>
                  <a:pt x="63" y="40"/>
                  <a:pt x="63" y="40"/>
                  <a:pt x="63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8"/>
                  <a:pt x="67" y="38"/>
                  <a:pt x="67" y="38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63" y="31"/>
                </a:moveTo>
                <a:cubicBezTo>
                  <a:pt x="63" y="33"/>
                  <a:pt x="63" y="33"/>
                  <a:pt x="63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1"/>
                  <a:pt x="67" y="31"/>
                  <a:pt x="67" y="31"/>
                </a:cubicBezTo>
                <a:cubicBezTo>
                  <a:pt x="63" y="31"/>
                  <a:pt x="63" y="31"/>
                  <a:pt x="63" y="31"/>
                </a:cubicBezTo>
                <a:close/>
                <a:moveTo>
                  <a:pt x="63" y="24"/>
                </a:moveTo>
                <a:cubicBezTo>
                  <a:pt x="63" y="26"/>
                  <a:pt x="63" y="26"/>
                  <a:pt x="63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3" y="24"/>
                  <a:pt x="63" y="24"/>
                  <a:pt x="63" y="24"/>
                </a:cubicBezTo>
                <a:close/>
                <a:moveTo>
                  <a:pt x="58" y="37"/>
                </a:moveTo>
                <a:cubicBezTo>
                  <a:pt x="57" y="37"/>
                  <a:pt x="56" y="38"/>
                  <a:pt x="56" y="39"/>
                </a:cubicBezTo>
                <a:cubicBezTo>
                  <a:pt x="56" y="40"/>
                  <a:pt x="57" y="41"/>
                  <a:pt x="58" y="41"/>
                </a:cubicBezTo>
                <a:cubicBezTo>
                  <a:pt x="60" y="41"/>
                  <a:pt x="61" y="40"/>
                  <a:pt x="61" y="39"/>
                </a:cubicBezTo>
                <a:cubicBezTo>
                  <a:pt x="61" y="38"/>
                  <a:pt x="60" y="37"/>
                  <a:pt x="58" y="37"/>
                </a:cubicBezTo>
                <a:close/>
                <a:moveTo>
                  <a:pt x="51" y="37"/>
                </a:moveTo>
                <a:cubicBezTo>
                  <a:pt x="50" y="37"/>
                  <a:pt x="49" y="38"/>
                  <a:pt x="49" y="39"/>
                </a:cubicBezTo>
                <a:cubicBezTo>
                  <a:pt x="49" y="40"/>
                  <a:pt x="50" y="41"/>
                  <a:pt x="51" y="41"/>
                </a:cubicBezTo>
                <a:cubicBezTo>
                  <a:pt x="52" y="41"/>
                  <a:pt x="53" y="40"/>
                  <a:pt x="53" y="39"/>
                </a:cubicBezTo>
                <a:cubicBezTo>
                  <a:pt x="53" y="38"/>
                  <a:pt x="52" y="37"/>
                  <a:pt x="51" y="37"/>
                </a:cubicBezTo>
                <a:close/>
                <a:moveTo>
                  <a:pt x="44" y="37"/>
                </a:moveTo>
                <a:cubicBezTo>
                  <a:pt x="43" y="37"/>
                  <a:pt x="42" y="38"/>
                  <a:pt x="42" y="39"/>
                </a:cubicBezTo>
                <a:cubicBezTo>
                  <a:pt x="42" y="40"/>
                  <a:pt x="43" y="41"/>
                  <a:pt x="44" y="41"/>
                </a:cubicBezTo>
                <a:cubicBezTo>
                  <a:pt x="45" y="41"/>
                  <a:pt x="46" y="40"/>
                  <a:pt x="46" y="39"/>
                </a:cubicBezTo>
                <a:cubicBezTo>
                  <a:pt x="46" y="38"/>
                  <a:pt x="45" y="37"/>
                  <a:pt x="44" y="37"/>
                </a:cubicBezTo>
                <a:close/>
                <a:moveTo>
                  <a:pt x="58" y="30"/>
                </a:moveTo>
                <a:cubicBezTo>
                  <a:pt x="57" y="30"/>
                  <a:pt x="56" y="31"/>
                  <a:pt x="56" y="32"/>
                </a:cubicBezTo>
                <a:cubicBezTo>
                  <a:pt x="56" y="33"/>
                  <a:pt x="57" y="34"/>
                  <a:pt x="58" y="34"/>
                </a:cubicBezTo>
                <a:cubicBezTo>
                  <a:pt x="60" y="34"/>
                  <a:pt x="61" y="33"/>
                  <a:pt x="61" y="32"/>
                </a:cubicBezTo>
                <a:cubicBezTo>
                  <a:pt x="61" y="31"/>
                  <a:pt x="60" y="30"/>
                  <a:pt x="58" y="30"/>
                </a:cubicBezTo>
                <a:close/>
                <a:moveTo>
                  <a:pt x="51" y="30"/>
                </a:moveTo>
                <a:cubicBezTo>
                  <a:pt x="50" y="30"/>
                  <a:pt x="49" y="31"/>
                  <a:pt x="49" y="32"/>
                </a:cubicBezTo>
                <a:cubicBezTo>
                  <a:pt x="49" y="33"/>
                  <a:pt x="50" y="34"/>
                  <a:pt x="51" y="34"/>
                </a:cubicBezTo>
                <a:cubicBezTo>
                  <a:pt x="52" y="34"/>
                  <a:pt x="53" y="33"/>
                  <a:pt x="53" y="32"/>
                </a:cubicBezTo>
                <a:cubicBezTo>
                  <a:pt x="53" y="31"/>
                  <a:pt x="52" y="30"/>
                  <a:pt x="51" y="30"/>
                </a:cubicBezTo>
                <a:close/>
                <a:moveTo>
                  <a:pt x="44" y="30"/>
                </a:moveTo>
                <a:cubicBezTo>
                  <a:pt x="43" y="30"/>
                  <a:pt x="42" y="31"/>
                  <a:pt x="42" y="32"/>
                </a:cubicBezTo>
                <a:cubicBezTo>
                  <a:pt x="42" y="33"/>
                  <a:pt x="43" y="34"/>
                  <a:pt x="44" y="34"/>
                </a:cubicBezTo>
                <a:cubicBezTo>
                  <a:pt x="45" y="34"/>
                  <a:pt x="46" y="33"/>
                  <a:pt x="46" y="32"/>
                </a:cubicBezTo>
                <a:cubicBezTo>
                  <a:pt x="46" y="31"/>
                  <a:pt x="45" y="30"/>
                  <a:pt x="44" y="30"/>
                </a:cubicBezTo>
                <a:close/>
                <a:moveTo>
                  <a:pt x="58" y="23"/>
                </a:moveTo>
                <a:cubicBezTo>
                  <a:pt x="57" y="23"/>
                  <a:pt x="56" y="24"/>
                  <a:pt x="56" y="25"/>
                </a:cubicBezTo>
                <a:cubicBezTo>
                  <a:pt x="56" y="26"/>
                  <a:pt x="57" y="27"/>
                  <a:pt x="58" y="27"/>
                </a:cubicBezTo>
                <a:cubicBezTo>
                  <a:pt x="60" y="27"/>
                  <a:pt x="61" y="26"/>
                  <a:pt x="61" y="25"/>
                </a:cubicBezTo>
                <a:cubicBezTo>
                  <a:pt x="61" y="24"/>
                  <a:pt x="60" y="23"/>
                  <a:pt x="58" y="23"/>
                </a:cubicBezTo>
                <a:close/>
                <a:moveTo>
                  <a:pt x="51" y="23"/>
                </a:moveTo>
                <a:cubicBezTo>
                  <a:pt x="50" y="23"/>
                  <a:pt x="49" y="24"/>
                  <a:pt x="49" y="25"/>
                </a:cubicBezTo>
                <a:cubicBezTo>
                  <a:pt x="49" y="26"/>
                  <a:pt x="50" y="27"/>
                  <a:pt x="51" y="27"/>
                </a:cubicBezTo>
                <a:cubicBezTo>
                  <a:pt x="52" y="27"/>
                  <a:pt x="53" y="26"/>
                  <a:pt x="53" y="25"/>
                </a:cubicBezTo>
                <a:cubicBezTo>
                  <a:pt x="53" y="24"/>
                  <a:pt x="52" y="23"/>
                  <a:pt x="51" y="23"/>
                </a:cubicBezTo>
                <a:close/>
                <a:moveTo>
                  <a:pt x="44" y="23"/>
                </a:moveTo>
                <a:cubicBezTo>
                  <a:pt x="43" y="23"/>
                  <a:pt x="42" y="24"/>
                  <a:pt x="42" y="25"/>
                </a:cubicBezTo>
                <a:cubicBezTo>
                  <a:pt x="42" y="26"/>
                  <a:pt x="43" y="27"/>
                  <a:pt x="44" y="27"/>
                </a:cubicBezTo>
                <a:cubicBezTo>
                  <a:pt x="45" y="27"/>
                  <a:pt x="46" y="26"/>
                  <a:pt x="46" y="25"/>
                </a:cubicBezTo>
                <a:cubicBezTo>
                  <a:pt x="46" y="24"/>
                  <a:pt x="45" y="23"/>
                  <a:pt x="44" y="2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空心弧 2"/>
          <p:cNvSpPr>
            <a:spLocks/>
          </p:cNvSpPr>
          <p:nvPr/>
        </p:nvSpPr>
        <p:spPr bwMode="auto">
          <a:xfrm rot="5400000">
            <a:off x="6023691" y="3149495"/>
            <a:ext cx="1393825" cy="1393825"/>
          </a:xfrm>
          <a:custGeom>
            <a:avLst/>
            <a:gdLst>
              <a:gd name="T0" fmla="*/ 628567 w 1858963"/>
              <a:gd name="T1" fmla="*/ 1808905 h 1858963"/>
              <a:gd name="T2" fmla="*/ 22184 w 1858963"/>
              <a:gd name="T3" fmla="*/ 727619 h 1858963"/>
              <a:gd name="T4" fmla="*/ 1029817 w 1858963"/>
              <a:gd name="T5" fmla="*/ 5430 h 1858963"/>
              <a:gd name="T6" fmla="*/ 1858961 w 1858963"/>
              <a:gd name="T7" fmla="*/ 927060 h 1858963"/>
              <a:gd name="T8" fmla="*/ 1858960 w 1858963"/>
              <a:gd name="T9" fmla="*/ 927061 h 1858963"/>
              <a:gd name="T10" fmla="*/ 1029816 w 1858963"/>
              <a:gd name="T11" fmla="*/ 5431 h 1858963"/>
              <a:gd name="T12" fmla="*/ 22183 w 1858963"/>
              <a:gd name="T13" fmla="*/ 727620 h 1858963"/>
              <a:gd name="T14" fmla="*/ 628566 w 1858963"/>
              <a:gd name="T15" fmla="*/ 1808906 h 1858963"/>
              <a:gd name="T16" fmla="*/ 628567 w 1858963"/>
              <a:gd name="T17" fmla="*/ 1808905 h 18589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58963"/>
              <a:gd name="T28" fmla="*/ 0 h 1858963"/>
              <a:gd name="T29" fmla="*/ 1858963 w 1858963"/>
              <a:gd name="T30" fmla="*/ 1858963 h 18589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58963" h="1858963">
                <a:moveTo>
                  <a:pt x="628567" y="1808905"/>
                </a:moveTo>
                <a:cubicBezTo>
                  <a:pt x="180492" y="1655586"/>
                  <a:pt x="-80667" y="1189895"/>
                  <a:pt x="22184" y="727619"/>
                </a:cubicBezTo>
                <a:cubicBezTo>
                  <a:pt x="125034" y="265343"/>
                  <a:pt x="559005" y="-45692"/>
                  <a:pt x="1029817" y="5430"/>
                </a:cubicBezTo>
                <a:cubicBezTo>
                  <a:pt x="1500629" y="56552"/>
                  <a:pt x="1857727" y="453482"/>
                  <a:pt x="1858961" y="927060"/>
                </a:cubicBezTo>
                <a:lnTo>
                  <a:pt x="1858960" y="927061"/>
                </a:lnTo>
                <a:cubicBezTo>
                  <a:pt x="1857727" y="453483"/>
                  <a:pt x="1500629" y="56553"/>
                  <a:pt x="1029816" y="5431"/>
                </a:cubicBezTo>
                <a:cubicBezTo>
                  <a:pt x="559004" y="-45691"/>
                  <a:pt x="125034" y="265344"/>
                  <a:pt x="22183" y="727620"/>
                </a:cubicBezTo>
                <a:cubicBezTo>
                  <a:pt x="-80667" y="1189896"/>
                  <a:pt x="180492" y="1655588"/>
                  <a:pt x="628566" y="1808906"/>
                </a:cubicBezTo>
                <a:lnTo>
                  <a:pt x="628567" y="1808905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空心弧 47"/>
          <p:cNvSpPr>
            <a:spLocks/>
          </p:cNvSpPr>
          <p:nvPr/>
        </p:nvSpPr>
        <p:spPr bwMode="auto">
          <a:xfrm rot="16200000" flipH="1">
            <a:off x="6047504" y="4543320"/>
            <a:ext cx="1393825" cy="1393825"/>
          </a:xfrm>
          <a:custGeom>
            <a:avLst/>
            <a:gdLst>
              <a:gd name="T0" fmla="*/ 0 w 1858963"/>
              <a:gd name="T1" fmla="*/ 929482 h 1858963"/>
              <a:gd name="T2" fmla="*/ 798445 w 1858963"/>
              <a:gd name="T3" fmla="*/ 9283 h 1858963"/>
              <a:gd name="T4" fmla="*/ 1822017 w 1858963"/>
              <a:gd name="T5" fmla="*/ 670026 h 1858963"/>
              <a:gd name="T6" fmla="*/ 1312175 w 1858963"/>
              <a:gd name="T7" fmla="*/ 1776526 h 1858963"/>
              <a:gd name="T8" fmla="*/ 1312174 w 1858963"/>
              <a:gd name="T9" fmla="*/ 1776525 h 1858963"/>
              <a:gd name="T10" fmla="*/ 1822016 w 1858963"/>
              <a:gd name="T11" fmla="*/ 670025 h 1858963"/>
              <a:gd name="T12" fmla="*/ 798444 w 1858963"/>
              <a:gd name="T13" fmla="*/ 9282 h 1858963"/>
              <a:gd name="T14" fmla="*/ -1 w 1858963"/>
              <a:gd name="T15" fmla="*/ 929481 h 1858963"/>
              <a:gd name="T16" fmla="*/ 0 w 1858963"/>
              <a:gd name="T17" fmla="*/ 929482 h 18589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58963"/>
              <a:gd name="T28" fmla="*/ 0 h 1858963"/>
              <a:gd name="T29" fmla="*/ 1858963 w 1858963"/>
              <a:gd name="T30" fmla="*/ 1858963 h 18589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58963" h="1858963">
                <a:moveTo>
                  <a:pt x="0" y="929482"/>
                </a:moveTo>
                <a:cubicBezTo>
                  <a:pt x="0" y="466767"/>
                  <a:pt x="340351" y="74516"/>
                  <a:pt x="798445" y="9283"/>
                </a:cubicBezTo>
                <a:cubicBezTo>
                  <a:pt x="1256539" y="-55950"/>
                  <a:pt x="1692854" y="225703"/>
                  <a:pt x="1822017" y="670026"/>
                </a:cubicBezTo>
                <a:cubicBezTo>
                  <a:pt x="1951180" y="1114348"/>
                  <a:pt x="1733850" y="1586013"/>
                  <a:pt x="1312175" y="1776526"/>
                </a:cubicBezTo>
                <a:lnTo>
                  <a:pt x="1312174" y="1776525"/>
                </a:lnTo>
                <a:cubicBezTo>
                  <a:pt x="1733849" y="1586013"/>
                  <a:pt x="1951179" y="1114348"/>
                  <a:pt x="1822016" y="670025"/>
                </a:cubicBezTo>
                <a:cubicBezTo>
                  <a:pt x="1692853" y="225703"/>
                  <a:pt x="1256538" y="-55951"/>
                  <a:pt x="798444" y="9282"/>
                </a:cubicBezTo>
                <a:cubicBezTo>
                  <a:pt x="340350" y="74515"/>
                  <a:pt x="-1" y="466766"/>
                  <a:pt x="-1" y="929481"/>
                </a:cubicBezTo>
                <a:lnTo>
                  <a:pt x="0" y="929482"/>
                </a:ln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Freeform 67"/>
          <p:cNvSpPr>
            <a:spLocks noChangeAspect="1" noEditPoints="1"/>
          </p:cNvSpPr>
          <p:nvPr/>
        </p:nvSpPr>
        <p:spPr bwMode="auto">
          <a:xfrm>
            <a:off x="6447554" y="4932257"/>
            <a:ext cx="609600" cy="593725"/>
          </a:xfrm>
          <a:custGeom>
            <a:avLst/>
            <a:gdLst>
              <a:gd name="T0" fmla="*/ 30 w 67"/>
              <a:gd name="T1" fmla="*/ 44 h 65"/>
              <a:gd name="T2" fmla="*/ 18 w 67"/>
              <a:gd name="T3" fmla="*/ 56 h 65"/>
              <a:gd name="T4" fmla="*/ 14 w 67"/>
              <a:gd name="T5" fmla="*/ 56 h 65"/>
              <a:gd name="T6" fmla="*/ 14 w 67"/>
              <a:gd name="T7" fmla="*/ 56 h 65"/>
              <a:gd name="T8" fmla="*/ 13 w 67"/>
              <a:gd name="T9" fmla="*/ 51 h 65"/>
              <a:gd name="T10" fmla="*/ 26 w 67"/>
              <a:gd name="T11" fmla="*/ 39 h 65"/>
              <a:gd name="T12" fmla="*/ 22 w 67"/>
              <a:gd name="T13" fmla="*/ 34 h 65"/>
              <a:gd name="T14" fmla="*/ 9 w 67"/>
              <a:gd name="T15" fmla="*/ 47 h 65"/>
              <a:gd name="T16" fmla="*/ 6 w 67"/>
              <a:gd name="T17" fmla="*/ 48 h 65"/>
              <a:gd name="T18" fmla="*/ 8 w 67"/>
              <a:gd name="T19" fmla="*/ 61 h 65"/>
              <a:gd name="T20" fmla="*/ 8 w 67"/>
              <a:gd name="T21" fmla="*/ 61 h 65"/>
              <a:gd name="T22" fmla="*/ 21 w 67"/>
              <a:gd name="T23" fmla="*/ 62 h 65"/>
              <a:gd name="T24" fmla="*/ 22 w 67"/>
              <a:gd name="T25" fmla="*/ 60 h 65"/>
              <a:gd name="T26" fmla="*/ 34 w 67"/>
              <a:gd name="T27" fmla="*/ 48 h 65"/>
              <a:gd name="T28" fmla="*/ 30 w 67"/>
              <a:gd name="T29" fmla="*/ 44 h 65"/>
              <a:gd name="T30" fmla="*/ 28 w 67"/>
              <a:gd name="T31" fmla="*/ 22 h 65"/>
              <a:gd name="T32" fmla="*/ 58 w 67"/>
              <a:gd name="T33" fmla="*/ 50 h 65"/>
              <a:gd name="T34" fmla="*/ 58 w 67"/>
              <a:gd name="T35" fmla="*/ 61 h 65"/>
              <a:gd name="T36" fmla="*/ 58 w 67"/>
              <a:gd name="T37" fmla="*/ 61 h 65"/>
              <a:gd name="T38" fmla="*/ 48 w 67"/>
              <a:gd name="T39" fmla="*/ 61 h 65"/>
              <a:gd name="T40" fmla="*/ 21 w 67"/>
              <a:gd name="T41" fmla="*/ 29 h 65"/>
              <a:gd name="T42" fmla="*/ 11 w 67"/>
              <a:gd name="T43" fmla="*/ 31 h 65"/>
              <a:gd name="T44" fmla="*/ 0 w 67"/>
              <a:gd name="T45" fmla="*/ 16 h 65"/>
              <a:gd name="T46" fmla="*/ 3 w 67"/>
              <a:gd name="T47" fmla="*/ 13 h 65"/>
              <a:gd name="T48" fmla="*/ 11 w 67"/>
              <a:gd name="T49" fmla="*/ 21 h 65"/>
              <a:gd name="T50" fmla="*/ 17 w 67"/>
              <a:gd name="T51" fmla="*/ 18 h 65"/>
              <a:gd name="T52" fmla="*/ 20 w 67"/>
              <a:gd name="T53" fmla="*/ 12 h 65"/>
              <a:gd name="T54" fmla="*/ 13 w 67"/>
              <a:gd name="T55" fmla="*/ 3 h 65"/>
              <a:gd name="T56" fmla="*/ 15 w 67"/>
              <a:gd name="T57" fmla="*/ 0 h 65"/>
              <a:gd name="T58" fmla="*/ 30 w 67"/>
              <a:gd name="T59" fmla="*/ 12 h 65"/>
              <a:gd name="T60" fmla="*/ 28 w 67"/>
              <a:gd name="T61" fmla="*/ 22 h 65"/>
              <a:gd name="T62" fmla="*/ 60 w 67"/>
              <a:gd name="T63" fmla="*/ 3 h 65"/>
              <a:gd name="T64" fmla="*/ 51 w 67"/>
              <a:gd name="T65" fmla="*/ 8 h 65"/>
              <a:gd name="T66" fmla="*/ 52 w 67"/>
              <a:gd name="T67" fmla="*/ 12 h 65"/>
              <a:gd name="T68" fmla="*/ 38 w 67"/>
              <a:gd name="T69" fmla="*/ 27 h 65"/>
              <a:gd name="T70" fmla="*/ 42 w 67"/>
              <a:gd name="T71" fmla="*/ 31 h 65"/>
              <a:gd name="T72" fmla="*/ 57 w 67"/>
              <a:gd name="T73" fmla="*/ 17 h 65"/>
              <a:gd name="T74" fmla="*/ 61 w 67"/>
              <a:gd name="T75" fmla="*/ 18 h 65"/>
              <a:gd name="T76" fmla="*/ 67 w 67"/>
              <a:gd name="T77" fmla="*/ 9 h 65"/>
              <a:gd name="T78" fmla="*/ 63 w 67"/>
              <a:gd name="T79" fmla="*/ 6 h 65"/>
              <a:gd name="T80" fmla="*/ 60 w 67"/>
              <a:gd name="T81" fmla="*/ 3 h 6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67"/>
              <a:gd name="T124" fmla="*/ 0 h 65"/>
              <a:gd name="T125" fmla="*/ 67 w 67"/>
              <a:gd name="T126" fmla="*/ 65 h 6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67" h="65">
                <a:moveTo>
                  <a:pt x="30" y="44"/>
                </a:moveTo>
                <a:cubicBezTo>
                  <a:pt x="18" y="56"/>
                  <a:pt x="18" y="56"/>
                  <a:pt x="18" y="56"/>
                </a:cubicBezTo>
                <a:cubicBezTo>
                  <a:pt x="17" y="57"/>
                  <a:pt x="15" y="57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2" y="54"/>
                  <a:pt x="12" y="52"/>
                  <a:pt x="13" y="51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4"/>
                  <a:pt x="22" y="34"/>
                  <a:pt x="22" y="34"/>
                </a:cubicBezTo>
                <a:cubicBezTo>
                  <a:pt x="9" y="47"/>
                  <a:pt x="9" y="47"/>
                  <a:pt x="9" y="47"/>
                </a:cubicBezTo>
                <a:cubicBezTo>
                  <a:pt x="8" y="48"/>
                  <a:pt x="7" y="48"/>
                  <a:pt x="6" y="48"/>
                </a:cubicBezTo>
                <a:cubicBezTo>
                  <a:pt x="3" y="51"/>
                  <a:pt x="4" y="57"/>
                  <a:pt x="8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12" y="65"/>
                  <a:pt x="18" y="65"/>
                  <a:pt x="21" y="62"/>
                </a:cubicBezTo>
                <a:cubicBezTo>
                  <a:pt x="21" y="61"/>
                  <a:pt x="21" y="60"/>
                  <a:pt x="22" y="60"/>
                </a:cubicBezTo>
                <a:cubicBezTo>
                  <a:pt x="34" y="48"/>
                  <a:pt x="34" y="48"/>
                  <a:pt x="34" y="48"/>
                </a:cubicBezTo>
                <a:cubicBezTo>
                  <a:pt x="30" y="44"/>
                  <a:pt x="30" y="44"/>
                  <a:pt x="30" y="44"/>
                </a:cubicBezTo>
                <a:close/>
                <a:moveTo>
                  <a:pt x="28" y="22"/>
                </a:moveTo>
                <a:cubicBezTo>
                  <a:pt x="58" y="50"/>
                  <a:pt x="58" y="50"/>
                  <a:pt x="58" y="50"/>
                </a:cubicBezTo>
                <a:cubicBezTo>
                  <a:pt x="61" y="53"/>
                  <a:pt x="61" y="58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6" y="63"/>
                  <a:pt x="51" y="64"/>
                  <a:pt x="48" y="61"/>
                </a:cubicBezTo>
                <a:cubicBezTo>
                  <a:pt x="21" y="29"/>
                  <a:pt x="21" y="29"/>
                  <a:pt x="21" y="29"/>
                </a:cubicBezTo>
                <a:cubicBezTo>
                  <a:pt x="18" y="31"/>
                  <a:pt x="15" y="32"/>
                  <a:pt x="11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3" y="13"/>
                  <a:pt x="3" y="13"/>
                  <a:pt x="3" y="13"/>
                </a:cubicBezTo>
                <a:cubicBezTo>
                  <a:pt x="11" y="21"/>
                  <a:pt x="11" y="21"/>
                  <a:pt x="11" y="21"/>
                </a:cubicBezTo>
                <a:cubicBezTo>
                  <a:pt x="17" y="18"/>
                  <a:pt x="17" y="18"/>
                  <a:pt x="17" y="18"/>
                </a:cubicBezTo>
                <a:cubicBezTo>
                  <a:pt x="20" y="12"/>
                  <a:pt x="20" y="12"/>
                  <a:pt x="20" y="12"/>
                </a:cubicBezTo>
                <a:cubicBezTo>
                  <a:pt x="13" y="3"/>
                  <a:pt x="13" y="3"/>
                  <a:pt x="13" y="3"/>
                </a:cubicBezTo>
                <a:cubicBezTo>
                  <a:pt x="15" y="0"/>
                  <a:pt x="15" y="0"/>
                  <a:pt x="15" y="0"/>
                </a:cubicBezTo>
                <a:cubicBezTo>
                  <a:pt x="30" y="12"/>
                  <a:pt x="30" y="12"/>
                  <a:pt x="30" y="12"/>
                </a:cubicBezTo>
                <a:cubicBezTo>
                  <a:pt x="31" y="16"/>
                  <a:pt x="30" y="19"/>
                  <a:pt x="28" y="22"/>
                </a:cubicBezTo>
                <a:close/>
                <a:moveTo>
                  <a:pt x="60" y="3"/>
                </a:moveTo>
                <a:cubicBezTo>
                  <a:pt x="51" y="8"/>
                  <a:pt x="51" y="8"/>
                  <a:pt x="51" y="8"/>
                </a:cubicBezTo>
                <a:cubicBezTo>
                  <a:pt x="52" y="12"/>
                  <a:pt x="52" y="12"/>
                  <a:pt x="52" y="12"/>
                </a:cubicBezTo>
                <a:cubicBezTo>
                  <a:pt x="38" y="27"/>
                  <a:pt x="38" y="27"/>
                  <a:pt x="38" y="27"/>
                </a:cubicBezTo>
                <a:cubicBezTo>
                  <a:pt x="42" y="31"/>
                  <a:pt x="42" y="31"/>
                  <a:pt x="42" y="31"/>
                </a:cubicBezTo>
                <a:cubicBezTo>
                  <a:pt x="57" y="17"/>
                  <a:pt x="57" y="17"/>
                  <a:pt x="57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67" y="9"/>
                  <a:pt x="67" y="9"/>
                  <a:pt x="67" y="9"/>
                </a:cubicBezTo>
                <a:cubicBezTo>
                  <a:pt x="63" y="6"/>
                  <a:pt x="63" y="6"/>
                  <a:pt x="63" y="6"/>
                </a:cubicBezTo>
                <a:lnTo>
                  <a:pt x="60" y="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Freeform 58"/>
          <p:cNvSpPr>
            <a:spLocks noChangeAspect="1" noEditPoints="1"/>
          </p:cNvSpPr>
          <p:nvPr/>
        </p:nvSpPr>
        <p:spPr bwMode="auto">
          <a:xfrm>
            <a:off x="6296741" y="3568595"/>
            <a:ext cx="739775" cy="593725"/>
          </a:xfrm>
          <a:custGeom>
            <a:avLst/>
            <a:gdLst>
              <a:gd name="T0" fmla="*/ 72 w 81"/>
              <a:gd name="T1" fmla="*/ 5 h 65"/>
              <a:gd name="T2" fmla="*/ 81 w 81"/>
              <a:gd name="T3" fmla="*/ 41 h 65"/>
              <a:gd name="T4" fmla="*/ 34 w 81"/>
              <a:gd name="T5" fmla="*/ 50 h 65"/>
              <a:gd name="T6" fmla="*/ 34 w 81"/>
              <a:gd name="T7" fmla="*/ 5 h 65"/>
              <a:gd name="T8" fmla="*/ 10 w 81"/>
              <a:gd name="T9" fmla="*/ 60 h 65"/>
              <a:gd name="T10" fmla="*/ 23 w 81"/>
              <a:gd name="T11" fmla="*/ 60 h 65"/>
              <a:gd name="T12" fmla="*/ 22 w 81"/>
              <a:gd name="T13" fmla="*/ 56 h 65"/>
              <a:gd name="T14" fmla="*/ 22 w 81"/>
              <a:gd name="T15" fmla="*/ 53 h 65"/>
              <a:gd name="T16" fmla="*/ 15 w 81"/>
              <a:gd name="T17" fmla="*/ 49 h 65"/>
              <a:gd name="T18" fmla="*/ 19 w 81"/>
              <a:gd name="T19" fmla="*/ 0 h 65"/>
              <a:gd name="T20" fmla="*/ 31 w 81"/>
              <a:gd name="T21" fmla="*/ 4 h 65"/>
              <a:gd name="T22" fmla="*/ 27 w 81"/>
              <a:gd name="T23" fmla="*/ 53 h 65"/>
              <a:gd name="T24" fmla="*/ 25 w 81"/>
              <a:gd name="T25" fmla="*/ 55 h 65"/>
              <a:gd name="T26" fmla="*/ 17 w 81"/>
              <a:gd name="T27" fmla="*/ 65 h 65"/>
              <a:gd name="T28" fmla="*/ 10 w 81"/>
              <a:gd name="T29" fmla="*/ 35 h 65"/>
              <a:gd name="T30" fmla="*/ 41 w 81"/>
              <a:gd name="T31" fmla="*/ 12 h 65"/>
              <a:gd name="T32" fmla="*/ 68 w 81"/>
              <a:gd name="T33" fmla="*/ 20 h 65"/>
              <a:gd name="T34" fmla="*/ 41 w 81"/>
              <a:gd name="T35" fmla="*/ 12 h 65"/>
              <a:gd name="T36" fmla="*/ 70 w 81"/>
              <a:gd name="T37" fmla="*/ 42 h 65"/>
              <a:gd name="T38" fmla="*/ 76 w 81"/>
              <a:gd name="T39" fmla="*/ 35 h 65"/>
              <a:gd name="T40" fmla="*/ 72 w 81"/>
              <a:gd name="T41" fmla="*/ 30 h 65"/>
              <a:gd name="T42" fmla="*/ 75 w 81"/>
              <a:gd name="T43" fmla="*/ 32 h 65"/>
              <a:gd name="T44" fmla="*/ 72 w 81"/>
              <a:gd name="T45" fmla="*/ 30 h 65"/>
              <a:gd name="T46" fmla="*/ 72 w 81"/>
              <a:gd name="T47" fmla="*/ 26 h 65"/>
              <a:gd name="T48" fmla="*/ 75 w 81"/>
              <a:gd name="T49" fmla="*/ 25 h 65"/>
              <a:gd name="T50" fmla="*/ 72 w 81"/>
              <a:gd name="T51" fmla="*/ 19 h 65"/>
              <a:gd name="T52" fmla="*/ 75 w 81"/>
              <a:gd name="T53" fmla="*/ 21 h 65"/>
              <a:gd name="T54" fmla="*/ 72 w 81"/>
              <a:gd name="T55" fmla="*/ 19 h 65"/>
              <a:gd name="T56" fmla="*/ 72 w 81"/>
              <a:gd name="T57" fmla="*/ 15 h 65"/>
              <a:gd name="T58" fmla="*/ 75 w 81"/>
              <a:gd name="T59" fmla="*/ 14 h 65"/>
              <a:gd name="T60" fmla="*/ 63 w 81"/>
              <a:gd name="T61" fmla="*/ 38 h 65"/>
              <a:gd name="T62" fmla="*/ 67 w 81"/>
              <a:gd name="T63" fmla="*/ 40 h 65"/>
              <a:gd name="T64" fmla="*/ 63 w 81"/>
              <a:gd name="T65" fmla="*/ 38 h 65"/>
              <a:gd name="T66" fmla="*/ 63 w 81"/>
              <a:gd name="T67" fmla="*/ 33 h 65"/>
              <a:gd name="T68" fmla="*/ 67 w 81"/>
              <a:gd name="T69" fmla="*/ 31 h 65"/>
              <a:gd name="T70" fmla="*/ 63 w 81"/>
              <a:gd name="T71" fmla="*/ 24 h 65"/>
              <a:gd name="T72" fmla="*/ 67 w 81"/>
              <a:gd name="T73" fmla="*/ 26 h 65"/>
              <a:gd name="T74" fmla="*/ 63 w 81"/>
              <a:gd name="T75" fmla="*/ 24 h 65"/>
              <a:gd name="T76" fmla="*/ 56 w 81"/>
              <a:gd name="T77" fmla="*/ 39 h 65"/>
              <a:gd name="T78" fmla="*/ 61 w 81"/>
              <a:gd name="T79" fmla="*/ 39 h 65"/>
              <a:gd name="T80" fmla="*/ 51 w 81"/>
              <a:gd name="T81" fmla="*/ 37 h 65"/>
              <a:gd name="T82" fmla="*/ 51 w 81"/>
              <a:gd name="T83" fmla="*/ 41 h 65"/>
              <a:gd name="T84" fmla="*/ 51 w 81"/>
              <a:gd name="T85" fmla="*/ 37 h 65"/>
              <a:gd name="T86" fmla="*/ 42 w 81"/>
              <a:gd name="T87" fmla="*/ 39 h 65"/>
              <a:gd name="T88" fmla="*/ 46 w 81"/>
              <a:gd name="T89" fmla="*/ 39 h 65"/>
              <a:gd name="T90" fmla="*/ 58 w 81"/>
              <a:gd name="T91" fmla="*/ 30 h 65"/>
              <a:gd name="T92" fmla="*/ 58 w 81"/>
              <a:gd name="T93" fmla="*/ 34 h 65"/>
              <a:gd name="T94" fmla="*/ 58 w 81"/>
              <a:gd name="T95" fmla="*/ 30 h 65"/>
              <a:gd name="T96" fmla="*/ 49 w 81"/>
              <a:gd name="T97" fmla="*/ 32 h 65"/>
              <a:gd name="T98" fmla="*/ 53 w 81"/>
              <a:gd name="T99" fmla="*/ 32 h 65"/>
              <a:gd name="T100" fmla="*/ 44 w 81"/>
              <a:gd name="T101" fmla="*/ 30 h 65"/>
              <a:gd name="T102" fmla="*/ 44 w 81"/>
              <a:gd name="T103" fmla="*/ 34 h 65"/>
              <a:gd name="T104" fmla="*/ 44 w 81"/>
              <a:gd name="T105" fmla="*/ 30 h 65"/>
              <a:gd name="T106" fmla="*/ 56 w 81"/>
              <a:gd name="T107" fmla="*/ 25 h 65"/>
              <a:gd name="T108" fmla="*/ 61 w 81"/>
              <a:gd name="T109" fmla="*/ 25 h 65"/>
              <a:gd name="T110" fmla="*/ 51 w 81"/>
              <a:gd name="T111" fmla="*/ 23 h 65"/>
              <a:gd name="T112" fmla="*/ 51 w 81"/>
              <a:gd name="T113" fmla="*/ 27 h 65"/>
              <a:gd name="T114" fmla="*/ 51 w 81"/>
              <a:gd name="T115" fmla="*/ 23 h 65"/>
              <a:gd name="T116" fmla="*/ 42 w 81"/>
              <a:gd name="T117" fmla="*/ 25 h 65"/>
              <a:gd name="T118" fmla="*/ 46 w 81"/>
              <a:gd name="T119" fmla="*/ 25 h 6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81"/>
              <a:gd name="T181" fmla="*/ 0 h 65"/>
              <a:gd name="T182" fmla="*/ 81 w 81"/>
              <a:gd name="T183" fmla="*/ 65 h 65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81" h="65">
                <a:moveTo>
                  <a:pt x="34" y="5"/>
                </a:moveTo>
                <a:cubicBezTo>
                  <a:pt x="72" y="5"/>
                  <a:pt x="72" y="5"/>
                  <a:pt x="72" y="5"/>
                </a:cubicBezTo>
                <a:cubicBezTo>
                  <a:pt x="77" y="5"/>
                  <a:pt x="81" y="9"/>
                  <a:pt x="81" y="14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6"/>
                  <a:pt x="77" y="50"/>
                  <a:pt x="72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49"/>
                  <a:pt x="34" y="49"/>
                </a:cubicBezTo>
                <a:cubicBezTo>
                  <a:pt x="34" y="5"/>
                  <a:pt x="34" y="5"/>
                  <a:pt x="34" y="5"/>
                </a:cubicBezTo>
                <a:close/>
                <a:moveTo>
                  <a:pt x="13" y="37"/>
                </a:moveTo>
                <a:cubicBezTo>
                  <a:pt x="4" y="50"/>
                  <a:pt x="6" y="57"/>
                  <a:pt x="10" y="60"/>
                </a:cubicBezTo>
                <a:cubicBezTo>
                  <a:pt x="12" y="61"/>
                  <a:pt x="15" y="62"/>
                  <a:pt x="17" y="62"/>
                </a:cubicBezTo>
                <a:cubicBezTo>
                  <a:pt x="19" y="62"/>
                  <a:pt x="22" y="61"/>
                  <a:pt x="23" y="60"/>
                </a:cubicBezTo>
                <a:cubicBezTo>
                  <a:pt x="23" y="59"/>
                  <a:pt x="23" y="58"/>
                  <a:pt x="2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3"/>
                  <a:pt x="22" y="53"/>
                  <a:pt x="22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7" y="53"/>
                  <a:pt x="15" y="51"/>
                  <a:pt x="15" y="49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7" y="0"/>
                  <a:pt x="1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2"/>
                  <a:pt x="31" y="4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1"/>
                  <a:pt x="29" y="53"/>
                  <a:pt x="27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5"/>
                  <a:pt x="25" y="55"/>
                  <a:pt x="25" y="55"/>
                </a:cubicBezTo>
                <a:cubicBezTo>
                  <a:pt x="28" y="57"/>
                  <a:pt x="27" y="60"/>
                  <a:pt x="25" y="62"/>
                </a:cubicBezTo>
                <a:cubicBezTo>
                  <a:pt x="24" y="64"/>
                  <a:pt x="21" y="65"/>
                  <a:pt x="17" y="65"/>
                </a:cubicBezTo>
                <a:cubicBezTo>
                  <a:pt x="14" y="65"/>
                  <a:pt x="11" y="65"/>
                  <a:pt x="8" y="63"/>
                </a:cubicBezTo>
                <a:cubicBezTo>
                  <a:pt x="2" y="59"/>
                  <a:pt x="0" y="51"/>
                  <a:pt x="10" y="35"/>
                </a:cubicBezTo>
                <a:cubicBezTo>
                  <a:pt x="13" y="37"/>
                  <a:pt x="13" y="37"/>
                  <a:pt x="13" y="37"/>
                </a:cubicBezTo>
                <a:close/>
                <a:moveTo>
                  <a:pt x="41" y="12"/>
                </a:moveTo>
                <a:cubicBezTo>
                  <a:pt x="41" y="20"/>
                  <a:pt x="41" y="20"/>
                  <a:pt x="4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12"/>
                  <a:pt x="68" y="12"/>
                  <a:pt x="68" y="12"/>
                </a:cubicBezTo>
                <a:cubicBezTo>
                  <a:pt x="41" y="12"/>
                  <a:pt x="41" y="12"/>
                  <a:pt x="41" y="12"/>
                </a:cubicBezTo>
                <a:close/>
                <a:moveTo>
                  <a:pt x="70" y="35"/>
                </a:moveTo>
                <a:cubicBezTo>
                  <a:pt x="70" y="42"/>
                  <a:pt x="70" y="42"/>
                  <a:pt x="70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35"/>
                  <a:pt x="76" y="35"/>
                  <a:pt x="76" y="35"/>
                </a:cubicBezTo>
                <a:cubicBezTo>
                  <a:pt x="70" y="35"/>
                  <a:pt x="70" y="35"/>
                  <a:pt x="70" y="35"/>
                </a:cubicBezTo>
                <a:close/>
                <a:moveTo>
                  <a:pt x="72" y="30"/>
                </a:moveTo>
                <a:cubicBezTo>
                  <a:pt x="72" y="32"/>
                  <a:pt x="72" y="32"/>
                  <a:pt x="72" y="32"/>
                </a:cubicBezTo>
                <a:cubicBezTo>
                  <a:pt x="75" y="32"/>
                  <a:pt x="75" y="32"/>
                  <a:pt x="75" y="32"/>
                </a:cubicBezTo>
                <a:cubicBezTo>
                  <a:pt x="75" y="30"/>
                  <a:pt x="75" y="30"/>
                  <a:pt x="75" y="30"/>
                </a:cubicBezTo>
                <a:cubicBezTo>
                  <a:pt x="72" y="30"/>
                  <a:pt x="72" y="30"/>
                  <a:pt x="72" y="30"/>
                </a:cubicBezTo>
                <a:close/>
                <a:moveTo>
                  <a:pt x="72" y="25"/>
                </a:moveTo>
                <a:cubicBezTo>
                  <a:pt x="72" y="26"/>
                  <a:pt x="72" y="26"/>
                  <a:pt x="72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5"/>
                  <a:pt x="72" y="25"/>
                  <a:pt x="72" y="25"/>
                </a:cubicBezTo>
                <a:close/>
                <a:moveTo>
                  <a:pt x="72" y="19"/>
                </a:moveTo>
                <a:cubicBezTo>
                  <a:pt x="72" y="21"/>
                  <a:pt x="72" y="21"/>
                  <a:pt x="72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19"/>
                  <a:pt x="75" y="19"/>
                  <a:pt x="75" y="19"/>
                </a:cubicBezTo>
                <a:cubicBezTo>
                  <a:pt x="72" y="19"/>
                  <a:pt x="72" y="19"/>
                  <a:pt x="72" y="19"/>
                </a:cubicBezTo>
                <a:close/>
                <a:moveTo>
                  <a:pt x="72" y="14"/>
                </a:moveTo>
                <a:cubicBezTo>
                  <a:pt x="72" y="15"/>
                  <a:pt x="72" y="15"/>
                  <a:pt x="72" y="15"/>
                </a:cubicBezTo>
                <a:cubicBezTo>
                  <a:pt x="75" y="15"/>
                  <a:pt x="75" y="15"/>
                  <a:pt x="75" y="15"/>
                </a:cubicBezTo>
                <a:cubicBezTo>
                  <a:pt x="75" y="14"/>
                  <a:pt x="75" y="14"/>
                  <a:pt x="75" y="14"/>
                </a:cubicBezTo>
                <a:cubicBezTo>
                  <a:pt x="72" y="14"/>
                  <a:pt x="72" y="14"/>
                  <a:pt x="72" y="14"/>
                </a:cubicBezTo>
                <a:close/>
                <a:moveTo>
                  <a:pt x="63" y="38"/>
                </a:moveTo>
                <a:cubicBezTo>
                  <a:pt x="63" y="40"/>
                  <a:pt x="63" y="40"/>
                  <a:pt x="63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8"/>
                  <a:pt x="67" y="38"/>
                  <a:pt x="67" y="38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63" y="31"/>
                </a:moveTo>
                <a:cubicBezTo>
                  <a:pt x="63" y="33"/>
                  <a:pt x="63" y="33"/>
                  <a:pt x="63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1"/>
                  <a:pt x="67" y="31"/>
                  <a:pt x="67" y="31"/>
                </a:cubicBezTo>
                <a:cubicBezTo>
                  <a:pt x="63" y="31"/>
                  <a:pt x="63" y="31"/>
                  <a:pt x="63" y="31"/>
                </a:cubicBezTo>
                <a:close/>
                <a:moveTo>
                  <a:pt x="63" y="24"/>
                </a:moveTo>
                <a:cubicBezTo>
                  <a:pt x="63" y="26"/>
                  <a:pt x="63" y="26"/>
                  <a:pt x="63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3" y="24"/>
                  <a:pt x="63" y="24"/>
                  <a:pt x="63" y="24"/>
                </a:cubicBezTo>
                <a:close/>
                <a:moveTo>
                  <a:pt x="58" y="37"/>
                </a:moveTo>
                <a:cubicBezTo>
                  <a:pt x="57" y="37"/>
                  <a:pt x="56" y="38"/>
                  <a:pt x="56" y="39"/>
                </a:cubicBezTo>
                <a:cubicBezTo>
                  <a:pt x="56" y="40"/>
                  <a:pt x="57" y="41"/>
                  <a:pt x="58" y="41"/>
                </a:cubicBezTo>
                <a:cubicBezTo>
                  <a:pt x="60" y="41"/>
                  <a:pt x="61" y="40"/>
                  <a:pt x="61" y="39"/>
                </a:cubicBezTo>
                <a:cubicBezTo>
                  <a:pt x="61" y="38"/>
                  <a:pt x="60" y="37"/>
                  <a:pt x="58" y="37"/>
                </a:cubicBezTo>
                <a:close/>
                <a:moveTo>
                  <a:pt x="51" y="37"/>
                </a:moveTo>
                <a:cubicBezTo>
                  <a:pt x="50" y="37"/>
                  <a:pt x="49" y="38"/>
                  <a:pt x="49" y="39"/>
                </a:cubicBezTo>
                <a:cubicBezTo>
                  <a:pt x="49" y="40"/>
                  <a:pt x="50" y="41"/>
                  <a:pt x="51" y="41"/>
                </a:cubicBezTo>
                <a:cubicBezTo>
                  <a:pt x="52" y="41"/>
                  <a:pt x="53" y="40"/>
                  <a:pt x="53" y="39"/>
                </a:cubicBezTo>
                <a:cubicBezTo>
                  <a:pt x="53" y="38"/>
                  <a:pt x="52" y="37"/>
                  <a:pt x="51" y="37"/>
                </a:cubicBezTo>
                <a:close/>
                <a:moveTo>
                  <a:pt x="44" y="37"/>
                </a:moveTo>
                <a:cubicBezTo>
                  <a:pt x="43" y="37"/>
                  <a:pt x="42" y="38"/>
                  <a:pt x="42" y="39"/>
                </a:cubicBezTo>
                <a:cubicBezTo>
                  <a:pt x="42" y="40"/>
                  <a:pt x="43" y="41"/>
                  <a:pt x="44" y="41"/>
                </a:cubicBezTo>
                <a:cubicBezTo>
                  <a:pt x="45" y="41"/>
                  <a:pt x="46" y="40"/>
                  <a:pt x="46" y="39"/>
                </a:cubicBezTo>
                <a:cubicBezTo>
                  <a:pt x="46" y="38"/>
                  <a:pt x="45" y="37"/>
                  <a:pt x="44" y="37"/>
                </a:cubicBezTo>
                <a:close/>
                <a:moveTo>
                  <a:pt x="58" y="30"/>
                </a:moveTo>
                <a:cubicBezTo>
                  <a:pt x="57" y="30"/>
                  <a:pt x="56" y="31"/>
                  <a:pt x="56" y="32"/>
                </a:cubicBezTo>
                <a:cubicBezTo>
                  <a:pt x="56" y="33"/>
                  <a:pt x="57" y="34"/>
                  <a:pt x="58" y="34"/>
                </a:cubicBezTo>
                <a:cubicBezTo>
                  <a:pt x="60" y="34"/>
                  <a:pt x="61" y="33"/>
                  <a:pt x="61" y="32"/>
                </a:cubicBezTo>
                <a:cubicBezTo>
                  <a:pt x="61" y="31"/>
                  <a:pt x="60" y="30"/>
                  <a:pt x="58" y="30"/>
                </a:cubicBezTo>
                <a:close/>
                <a:moveTo>
                  <a:pt x="51" y="30"/>
                </a:moveTo>
                <a:cubicBezTo>
                  <a:pt x="50" y="30"/>
                  <a:pt x="49" y="31"/>
                  <a:pt x="49" y="32"/>
                </a:cubicBezTo>
                <a:cubicBezTo>
                  <a:pt x="49" y="33"/>
                  <a:pt x="50" y="34"/>
                  <a:pt x="51" y="34"/>
                </a:cubicBezTo>
                <a:cubicBezTo>
                  <a:pt x="52" y="34"/>
                  <a:pt x="53" y="33"/>
                  <a:pt x="53" y="32"/>
                </a:cubicBezTo>
                <a:cubicBezTo>
                  <a:pt x="53" y="31"/>
                  <a:pt x="52" y="30"/>
                  <a:pt x="51" y="30"/>
                </a:cubicBezTo>
                <a:close/>
                <a:moveTo>
                  <a:pt x="44" y="30"/>
                </a:moveTo>
                <a:cubicBezTo>
                  <a:pt x="43" y="30"/>
                  <a:pt x="42" y="31"/>
                  <a:pt x="42" y="32"/>
                </a:cubicBezTo>
                <a:cubicBezTo>
                  <a:pt x="42" y="33"/>
                  <a:pt x="43" y="34"/>
                  <a:pt x="44" y="34"/>
                </a:cubicBezTo>
                <a:cubicBezTo>
                  <a:pt x="45" y="34"/>
                  <a:pt x="46" y="33"/>
                  <a:pt x="46" y="32"/>
                </a:cubicBezTo>
                <a:cubicBezTo>
                  <a:pt x="46" y="31"/>
                  <a:pt x="45" y="30"/>
                  <a:pt x="44" y="30"/>
                </a:cubicBezTo>
                <a:close/>
                <a:moveTo>
                  <a:pt x="58" y="23"/>
                </a:moveTo>
                <a:cubicBezTo>
                  <a:pt x="57" y="23"/>
                  <a:pt x="56" y="24"/>
                  <a:pt x="56" y="25"/>
                </a:cubicBezTo>
                <a:cubicBezTo>
                  <a:pt x="56" y="26"/>
                  <a:pt x="57" y="27"/>
                  <a:pt x="58" y="27"/>
                </a:cubicBezTo>
                <a:cubicBezTo>
                  <a:pt x="60" y="27"/>
                  <a:pt x="61" y="26"/>
                  <a:pt x="61" y="25"/>
                </a:cubicBezTo>
                <a:cubicBezTo>
                  <a:pt x="61" y="24"/>
                  <a:pt x="60" y="23"/>
                  <a:pt x="58" y="23"/>
                </a:cubicBezTo>
                <a:close/>
                <a:moveTo>
                  <a:pt x="51" y="23"/>
                </a:moveTo>
                <a:cubicBezTo>
                  <a:pt x="50" y="23"/>
                  <a:pt x="49" y="24"/>
                  <a:pt x="49" y="25"/>
                </a:cubicBezTo>
                <a:cubicBezTo>
                  <a:pt x="49" y="26"/>
                  <a:pt x="50" y="27"/>
                  <a:pt x="51" y="27"/>
                </a:cubicBezTo>
                <a:cubicBezTo>
                  <a:pt x="52" y="27"/>
                  <a:pt x="53" y="26"/>
                  <a:pt x="53" y="25"/>
                </a:cubicBezTo>
                <a:cubicBezTo>
                  <a:pt x="53" y="24"/>
                  <a:pt x="52" y="23"/>
                  <a:pt x="51" y="23"/>
                </a:cubicBezTo>
                <a:close/>
                <a:moveTo>
                  <a:pt x="44" y="23"/>
                </a:moveTo>
                <a:cubicBezTo>
                  <a:pt x="43" y="23"/>
                  <a:pt x="42" y="24"/>
                  <a:pt x="42" y="25"/>
                </a:cubicBezTo>
                <a:cubicBezTo>
                  <a:pt x="42" y="26"/>
                  <a:pt x="43" y="27"/>
                  <a:pt x="44" y="27"/>
                </a:cubicBezTo>
                <a:cubicBezTo>
                  <a:pt x="45" y="27"/>
                  <a:pt x="46" y="26"/>
                  <a:pt x="46" y="25"/>
                </a:cubicBezTo>
                <a:cubicBezTo>
                  <a:pt x="46" y="24"/>
                  <a:pt x="45" y="23"/>
                  <a:pt x="44" y="2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537" y="1413368"/>
            <a:ext cx="1301154" cy="91885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578" y="1351786"/>
            <a:ext cx="802084" cy="42421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7572" y="2087017"/>
            <a:ext cx="714547" cy="35137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028" y="2817804"/>
            <a:ext cx="1301154" cy="91885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6991" y="2771459"/>
            <a:ext cx="802084" cy="42421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0063" y="3491453"/>
            <a:ext cx="714547" cy="35137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8950" y="3315657"/>
            <a:ext cx="1301154" cy="91885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991" y="3254075"/>
            <a:ext cx="802084" cy="42421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3985" y="3989306"/>
            <a:ext cx="714547" cy="35137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3456" y="4671874"/>
            <a:ext cx="1301154" cy="91885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497" y="4610292"/>
            <a:ext cx="802084" cy="42421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8491" y="5345523"/>
            <a:ext cx="714547" cy="351373"/>
          </a:xfrm>
          <a:prstGeom prst="rect">
            <a:avLst/>
          </a:prstGeom>
        </p:spPr>
      </p:pic>
      <p:sp>
        <p:nvSpPr>
          <p:cNvPr id="37" name="文本框 49"/>
          <p:cNvSpPr txBox="1">
            <a:spLocks noChangeArrowheads="1"/>
          </p:cNvSpPr>
          <p:nvPr/>
        </p:nvSpPr>
        <p:spPr bwMode="auto">
          <a:xfrm>
            <a:off x="897691" y="3543617"/>
            <a:ext cx="3725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49602" y="2557154"/>
            <a:ext cx="2156222" cy="825338"/>
            <a:chOff x="2710815" y="1305200"/>
            <a:chExt cx="2571749" cy="1081718"/>
          </a:xfrm>
        </p:grpSpPr>
        <p:grpSp>
          <p:nvGrpSpPr>
            <p:cNvPr id="39" name="组合 38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42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3" name="文本框 49"/>
          <p:cNvSpPr txBox="1">
            <a:spLocks noChangeArrowheads="1"/>
          </p:cNvSpPr>
          <p:nvPr/>
        </p:nvSpPr>
        <p:spPr bwMode="auto">
          <a:xfrm>
            <a:off x="2195053" y="5450646"/>
            <a:ext cx="3725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546964" y="4464183"/>
            <a:ext cx="2156222" cy="825338"/>
            <a:chOff x="2710815" y="1305200"/>
            <a:chExt cx="2571749" cy="1081718"/>
          </a:xfrm>
        </p:grpSpPr>
        <p:grpSp>
          <p:nvGrpSpPr>
            <p:cNvPr id="45" name="组合 44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48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49" name="文本框 49"/>
          <p:cNvSpPr txBox="1">
            <a:spLocks noChangeArrowheads="1"/>
          </p:cNvSpPr>
          <p:nvPr/>
        </p:nvSpPr>
        <p:spPr bwMode="auto">
          <a:xfrm>
            <a:off x="6269353" y="2013785"/>
            <a:ext cx="3725165" cy="60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269353" y="1015436"/>
            <a:ext cx="2156222" cy="825338"/>
            <a:chOff x="2710815" y="1305200"/>
            <a:chExt cx="2571749" cy="1081718"/>
          </a:xfrm>
        </p:grpSpPr>
        <p:grpSp>
          <p:nvGrpSpPr>
            <p:cNvPr id="51" name="组合 50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54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55" name="文本框 49"/>
          <p:cNvSpPr txBox="1">
            <a:spLocks noChangeArrowheads="1"/>
          </p:cNvSpPr>
          <p:nvPr/>
        </p:nvSpPr>
        <p:spPr bwMode="auto">
          <a:xfrm>
            <a:off x="7663567" y="3888423"/>
            <a:ext cx="3725165" cy="60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663567" y="2890074"/>
            <a:ext cx="2156222" cy="825338"/>
            <a:chOff x="2710815" y="1305200"/>
            <a:chExt cx="2571749" cy="1081718"/>
          </a:xfrm>
        </p:grpSpPr>
        <p:grpSp>
          <p:nvGrpSpPr>
            <p:cNvPr id="57" name="组合 56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60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58" name="矩形 57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011373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/>
      <p:bldP spid="49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6951" y="2782528"/>
            <a:ext cx="1977180" cy="13962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68718" y="2548174"/>
            <a:ext cx="1015663" cy="1816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前言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腾祥铁山楷书繁" panose="01010104010101010101" pitchFamily="2" charset="-122"/>
              <a:ea typeface="腾祥铁山楷书繁" panose="0101010401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355232" y="2738727"/>
            <a:ext cx="4616648" cy="177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8934" y="2782528"/>
            <a:ext cx="872891" cy="4616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0938" y="3834701"/>
            <a:ext cx="725210" cy="3566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274" y="3883788"/>
            <a:ext cx="1305649" cy="614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190196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2614259" y="4374516"/>
            <a:ext cx="6950261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点击输入本栏的具体文字，简明扼要的说明分项内容，请根据您的具体内容酌情修改。点击输入本栏的具体文字，简明扼要的说明分项内容，请根据您的具体内容酌情修改。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063" y="2117513"/>
            <a:ext cx="1977180" cy="13962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57289" y="1604652"/>
            <a:ext cx="1064202" cy="2228219"/>
          </a:xfrm>
          <a:prstGeom prst="rect">
            <a:avLst/>
          </a:prstGeom>
          <a:noFill/>
        </p:spPr>
        <p:txBody>
          <a:bodyPr vert="wordArtVertRtl" wrap="square" rtlCol="0" anchor="ctr">
            <a:spAutoFit/>
          </a:bodyPr>
          <a:lstStyle/>
          <a:p>
            <a:pPr algn="ctr"/>
            <a:r>
              <a:rPr lang="zh-CN" altLang="en-US" sz="5400" spc="-20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第四章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5046" y="2117512"/>
            <a:ext cx="1025851" cy="54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727" y="3201718"/>
            <a:ext cx="725210" cy="3566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7400" y="3227567"/>
            <a:ext cx="1305649" cy="614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046195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5409166" y="2491769"/>
            <a:ext cx="1074761" cy="2435219"/>
            <a:chOff x="5409166" y="2109383"/>
            <a:chExt cx="1074761" cy="2435219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9166" y="2109383"/>
              <a:ext cx="1074761" cy="2435219"/>
            </a:xfrm>
            <a:prstGeom prst="rect">
              <a:avLst/>
            </a:prstGeom>
          </p:spPr>
        </p:pic>
        <p:sp>
          <p:nvSpPr>
            <p:cNvPr id="10" name="TextBox 16"/>
            <p:cNvSpPr txBox="1"/>
            <p:nvPr/>
          </p:nvSpPr>
          <p:spPr>
            <a:xfrm>
              <a:off x="5589225" y="2343732"/>
              <a:ext cx="843325" cy="206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spc="1000" dirty="0"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标题文字</a:t>
              </a:r>
            </a:p>
          </p:txBody>
        </p:sp>
      </p:grpSp>
      <p:sp>
        <p:nvSpPr>
          <p:cNvPr id="25" name="TextBox 32"/>
          <p:cNvSpPr txBox="1"/>
          <p:nvPr/>
        </p:nvSpPr>
        <p:spPr>
          <a:xfrm>
            <a:off x="2671864" y="2343822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2"/>
          <p:cNvSpPr txBox="1"/>
          <p:nvPr/>
        </p:nvSpPr>
        <p:spPr>
          <a:xfrm>
            <a:off x="2671864" y="3078113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Box 32"/>
          <p:cNvSpPr txBox="1"/>
          <p:nvPr/>
        </p:nvSpPr>
        <p:spPr>
          <a:xfrm>
            <a:off x="2671864" y="3812404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Box 32"/>
          <p:cNvSpPr txBox="1"/>
          <p:nvPr/>
        </p:nvSpPr>
        <p:spPr>
          <a:xfrm>
            <a:off x="2671864" y="4546695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Box 32"/>
          <p:cNvSpPr txBox="1"/>
          <p:nvPr/>
        </p:nvSpPr>
        <p:spPr>
          <a:xfrm>
            <a:off x="7133835" y="2343822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7133835" y="3078113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7133835" y="3812404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Box 32"/>
          <p:cNvSpPr txBox="1"/>
          <p:nvPr/>
        </p:nvSpPr>
        <p:spPr>
          <a:xfrm>
            <a:off x="7133835" y="4546695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9703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hinkpad\Desktop\PNG\1_0008_图层-16-副本.png"/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595923" y="2766886"/>
            <a:ext cx="13102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hinkpad\Desktop\PNG\1_0008_图层-16-副本.png"/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688029">
            <a:off x="6373629" y="1718479"/>
            <a:ext cx="13102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hinkpad\Desktop\PNG\1_0008_图层-16-副本.png"/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734486">
            <a:off x="5002173" y="1571610"/>
            <a:ext cx="131026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/>
          <p:cNvSpPr txBox="1"/>
          <p:nvPr/>
        </p:nvSpPr>
        <p:spPr>
          <a:xfrm>
            <a:off x="1176077" y="2477012"/>
            <a:ext cx="3586129" cy="61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pPr algn="r"/>
            <a:r>
              <a:rPr lang="zh-CN" altLang="en-US" dirty="0"/>
              <a:t>点击输入本栏的具体文字，简明扼要的说明分项内容，请根据您的具体内容酌情修改。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4497072" y="4894029"/>
            <a:ext cx="392414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b="1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pPr algn="ctr"/>
            <a:r>
              <a:rPr lang="zh-CN" altLang="en-US" sz="1400" b="0" dirty="0"/>
              <a:t>点击输入本栏的具体文字，简明扼要的说明分项内容，请根据您的具体内容酌情修改。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7880891" y="2477012"/>
            <a:ext cx="3677885" cy="61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kern="0" spc="-15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点击输入本栏的具体文字，简明扼要的说明分项内容，请根据您的具体内容酌情修改。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28366" y="3837604"/>
            <a:ext cx="2463634" cy="302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509250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996" y="2001716"/>
            <a:ext cx="2105025" cy="2257425"/>
          </a:xfrm>
          <a:prstGeom prst="rect">
            <a:avLst/>
          </a:prstGeom>
        </p:spPr>
      </p:pic>
      <p:sp>
        <p:nvSpPr>
          <p:cNvPr id="5" name="TextBox 27"/>
          <p:cNvSpPr txBox="1"/>
          <p:nvPr/>
        </p:nvSpPr>
        <p:spPr>
          <a:xfrm>
            <a:off x="2027094" y="2468447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950" y="1993564"/>
            <a:ext cx="2105025" cy="2257425"/>
          </a:xfrm>
          <a:prstGeom prst="rect">
            <a:avLst/>
          </a:prstGeom>
        </p:spPr>
      </p:pic>
      <p:sp>
        <p:nvSpPr>
          <p:cNvPr id="9" name="TextBox 31"/>
          <p:cNvSpPr txBox="1"/>
          <p:nvPr/>
        </p:nvSpPr>
        <p:spPr>
          <a:xfrm>
            <a:off x="5020048" y="246029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478" y="1993563"/>
            <a:ext cx="2105025" cy="2257425"/>
          </a:xfrm>
          <a:prstGeom prst="rect">
            <a:avLst/>
          </a:prstGeom>
        </p:spPr>
      </p:pic>
      <p:sp>
        <p:nvSpPr>
          <p:cNvPr id="13" name="TextBox 35"/>
          <p:cNvSpPr txBox="1"/>
          <p:nvPr/>
        </p:nvSpPr>
        <p:spPr>
          <a:xfrm>
            <a:off x="8071576" y="246029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36"/>
          <p:cNvSpPr txBox="1"/>
          <p:nvPr/>
        </p:nvSpPr>
        <p:spPr>
          <a:xfrm>
            <a:off x="2553734" y="2638448"/>
            <a:ext cx="112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添加标题</a:t>
            </a:r>
          </a:p>
        </p:txBody>
      </p:sp>
      <p:sp>
        <p:nvSpPr>
          <p:cNvPr id="15" name="TextBox 37"/>
          <p:cNvSpPr txBox="1"/>
          <p:nvPr/>
        </p:nvSpPr>
        <p:spPr>
          <a:xfrm>
            <a:off x="5541240" y="2631588"/>
            <a:ext cx="112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添加标题</a:t>
            </a:r>
          </a:p>
        </p:txBody>
      </p:sp>
      <p:sp>
        <p:nvSpPr>
          <p:cNvPr id="16" name="TextBox 38"/>
          <p:cNvSpPr txBox="1"/>
          <p:nvPr/>
        </p:nvSpPr>
        <p:spPr>
          <a:xfrm>
            <a:off x="8598216" y="2629106"/>
            <a:ext cx="112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添加标题</a:t>
            </a:r>
          </a:p>
        </p:txBody>
      </p:sp>
      <p:sp>
        <p:nvSpPr>
          <p:cNvPr id="17" name="TextBox 39"/>
          <p:cNvSpPr txBox="1"/>
          <p:nvPr/>
        </p:nvSpPr>
        <p:spPr>
          <a:xfrm>
            <a:off x="1561406" y="4376116"/>
            <a:ext cx="294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40"/>
          <p:cNvSpPr txBox="1"/>
          <p:nvPr/>
        </p:nvSpPr>
        <p:spPr>
          <a:xfrm>
            <a:off x="4747448" y="4376116"/>
            <a:ext cx="294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7869316" y="4373634"/>
            <a:ext cx="2947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1330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665492" y="2715539"/>
            <a:ext cx="3739485" cy="177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76288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0126" y="2715539"/>
            <a:ext cx="1977180" cy="13962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669" y="2715539"/>
            <a:ext cx="1025851" cy="5425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9790" y="3799744"/>
            <a:ext cx="725210" cy="3566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463" y="3825593"/>
            <a:ext cx="1305649" cy="6140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92280" y="2599264"/>
            <a:ext cx="1015663" cy="205655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结语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腾祥铁山楷书繁" panose="01010104010101010101" pitchFamily="2" charset="-122"/>
              <a:ea typeface="腾祥铁山楷书繁" panose="0101010401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283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777" y="3744047"/>
            <a:ext cx="7379223" cy="30358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3090" y="1512918"/>
            <a:ext cx="461665" cy="396339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lang="zh-CN" altLang="en-US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中国风古典线描</a:t>
            </a:r>
            <a:r>
              <a:rPr lang="en-US" altLang="zh-CN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PPT</a:t>
            </a:r>
            <a:r>
              <a:rPr lang="zh-CN" altLang="en-US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模板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91212"/>
            <a:ext cx="5129794" cy="23774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497" y="1123249"/>
            <a:ext cx="3547879" cy="25054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603" y="1042407"/>
            <a:ext cx="2057404" cy="108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7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9810" y="3021458"/>
            <a:ext cx="1450417" cy="71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1279" y="3101048"/>
            <a:ext cx="1912449" cy="89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2733" y="2472822"/>
            <a:ext cx="722377" cy="16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578259" y="933046"/>
            <a:ext cx="1015663" cy="330846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lang="zh-CN" altLang="en-US" sz="5400" kern="1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52916349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4598" y="2757592"/>
            <a:ext cx="1977180" cy="139625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0325" y="2559912"/>
            <a:ext cx="1076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目录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270050" y="2757592"/>
            <a:ext cx="615553" cy="2212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6581" y="2757592"/>
            <a:ext cx="872891" cy="46166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8585" y="3809765"/>
            <a:ext cx="725210" cy="35661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8921" y="3858852"/>
            <a:ext cx="1305649" cy="61409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51909" y="2452210"/>
            <a:ext cx="722377" cy="2007019"/>
            <a:chOff x="3470661" y="2679875"/>
            <a:chExt cx="722377" cy="2007019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0661" y="2852795"/>
              <a:ext cx="722377" cy="163677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3596777" y="2679875"/>
              <a:ext cx="492443" cy="2007019"/>
            </a:xfrm>
            <a:prstGeom prst="rect">
              <a:avLst/>
            </a:prstGeom>
            <a:noFill/>
            <a:effectLst>
              <a:outerShdw blurRad="50800" dist="25400" dir="5400000" sx="101000" sy="101000" algn="ctr" rotWithShape="0">
                <a:srgbClr val="000000">
                  <a:alpha val="43137"/>
                </a:srgbClr>
              </a:outerShdw>
            </a:effectLst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第一部分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804213" y="2752799"/>
            <a:ext cx="615553" cy="2212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986072" y="2447417"/>
            <a:ext cx="722377" cy="2007019"/>
            <a:chOff x="3470661" y="2679875"/>
            <a:chExt cx="722377" cy="2007019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0661" y="2852795"/>
              <a:ext cx="722377" cy="16367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3596782" y="2679875"/>
              <a:ext cx="492443" cy="2007019"/>
            </a:xfrm>
            <a:prstGeom prst="rect">
              <a:avLst/>
            </a:prstGeom>
            <a:noFill/>
            <a:effectLst>
              <a:outerShdw blurRad="50800" dist="25400" dir="5400000" sx="101000" sy="101000" algn="ctr" rotWithShape="0">
                <a:srgbClr val="000000">
                  <a:alpha val="43137"/>
                </a:srgbClr>
              </a:outerShdw>
            </a:effectLst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第二部分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8338376" y="2752799"/>
            <a:ext cx="615553" cy="2212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520235" y="2447417"/>
            <a:ext cx="722377" cy="2007019"/>
            <a:chOff x="3470661" y="2679875"/>
            <a:chExt cx="722377" cy="200701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0661" y="2852795"/>
              <a:ext cx="722377" cy="1636779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3596779" y="2679875"/>
              <a:ext cx="492443" cy="2007019"/>
            </a:xfrm>
            <a:prstGeom prst="rect">
              <a:avLst/>
            </a:prstGeom>
            <a:noFill/>
            <a:effectLst>
              <a:outerShdw blurRad="50800" dist="25400" dir="5400000" sx="101000" sy="101000" algn="ctr" rotWithShape="0">
                <a:srgbClr val="000000">
                  <a:alpha val="43137"/>
                </a:srgbClr>
              </a:outerShdw>
            </a:effectLst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第三部分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9867834" y="2752799"/>
            <a:ext cx="615553" cy="2212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9049693" y="2447417"/>
            <a:ext cx="722377" cy="2007019"/>
            <a:chOff x="3470661" y="2679875"/>
            <a:chExt cx="722377" cy="2007019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0661" y="2852795"/>
              <a:ext cx="722377" cy="1636779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3596779" y="2679875"/>
              <a:ext cx="492443" cy="2007019"/>
            </a:xfrm>
            <a:prstGeom prst="rect">
              <a:avLst/>
            </a:prstGeom>
            <a:noFill/>
            <a:effectLst>
              <a:outerShdw blurRad="50800" dist="25400" dir="5400000" sx="101000" sy="101000" algn="ctr" rotWithShape="0">
                <a:srgbClr val="000000">
                  <a:alpha val="43137"/>
                </a:srgbClr>
              </a:outerShdw>
            </a:effectLst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腾祥铁山楷书繁" panose="01010104010101010101" pitchFamily="2" charset="-122"/>
                  <a:ea typeface="腾祥铁山楷书繁" panose="01010104010101010101" pitchFamily="2" charset="-122"/>
                </a:rPr>
                <a:t>第四部分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3200030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35" grpId="0"/>
      <p:bldP spid="39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2614259" y="4374516"/>
            <a:ext cx="6950261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点击输入本栏的具体文字，简明扼要的说明分项内容，请根据您的具体内容酌情修改。点击输入本栏的具体文字，简明扼要的说明分项内容，请根据您的具体内容酌情修改。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063" y="2117513"/>
            <a:ext cx="1977180" cy="13962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57289" y="1604652"/>
            <a:ext cx="1064202" cy="2228219"/>
          </a:xfrm>
          <a:prstGeom prst="rect">
            <a:avLst/>
          </a:prstGeom>
          <a:noFill/>
        </p:spPr>
        <p:txBody>
          <a:bodyPr vert="wordArtVertRtl" wrap="square" rtlCol="0" anchor="ctr">
            <a:spAutoFit/>
          </a:bodyPr>
          <a:lstStyle/>
          <a:p>
            <a:pPr algn="ctr"/>
            <a:r>
              <a:rPr lang="zh-CN" altLang="en-US" sz="5400" spc="-2000" dirty="0">
                <a:solidFill>
                  <a:schemeClr val="tx1">
                    <a:lumMod val="65000"/>
                    <a:lumOff val="35000"/>
                  </a:schemeClr>
                </a:solidFill>
                <a:latin typeface="腾祥铁山楷书繁" panose="01010104010101010101" pitchFamily="2" charset="-122"/>
                <a:ea typeface="腾祥铁山楷书繁" panose="01010104010101010101" pitchFamily="2" charset="-122"/>
              </a:rPr>
              <a:t>第一章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5046" y="2117512"/>
            <a:ext cx="1025851" cy="54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727" y="3201718"/>
            <a:ext cx="725210" cy="3566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7400" y="3227567"/>
            <a:ext cx="1305649" cy="614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563788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91255" y="2128159"/>
            <a:ext cx="2709837" cy="1081718"/>
            <a:chOff x="2831582" y="1305200"/>
            <a:chExt cx="2709837" cy="1081718"/>
          </a:xfrm>
        </p:grpSpPr>
        <p:grpSp>
          <p:nvGrpSpPr>
            <p:cNvPr id="2" name="组合 1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8" name="TextBox 12"/>
              <p:cNvSpPr txBox="1">
                <a:spLocks noChangeArrowheads="1"/>
              </p:cNvSpPr>
              <p:nvPr/>
            </p:nvSpPr>
            <p:spPr bwMode="auto">
              <a:xfrm>
                <a:off x="2928106" y="1609782"/>
                <a:ext cx="22828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8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2969670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0" name="文本框 26"/>
          <p:cNvSpPr txBox="1">
            <a:spLocks noChangeArrowheads="1"/>
          </p:cNvSpPr>
          <p:nvPr/>
        </p:nvSpPr>
        <p:spPr bwMode="auto">
          <a:xfrm>
            <a:off x="2429344" y="3514066"/>
            <a:ext cx="743786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点击输入本栏的具体文字，简明扼要的说明分项内容，此为概念图解，请根据您的具体内容酌情修改。点击输入本栏的具体文字，简明扼要的说明分项内容，此为概念图解，请根据您的具体内容酌情修改。点击输入本栏的具体文字，简明扼要的说明分项内容，此为概念图解，请根据您的具体内容酌情修改。</a:t>
            </a:r>
            <a:endParaRPr lang="en-US" altLang="zh-CN" sz="14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7562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4"/>
          <p:cNvCxnSpPr>
            <a:cxnSpLocks noChangeShapeType="1"/>
          </p:cNvCxnSpPr>
          <p:nvPr/>
        </p:nvCxnSpPr>
        <p:spPr bwMode="auto">
          <a:xfrm flipH="1" flipV="1">
            <a:off x="3760014" y="3651910"/>
            <a:ext cx="4296216" cy="10697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15"/>
          <p:cNvCxnSpPr>
            <a:cxnSpLocks noChangeShapeType="1"/>
          </p:cNvCxnSpPr>
          <p:nvPr/>
        </p:nvCxnSpPr>
        <p:spPr bwMode="auto">
          <a:xfrm>
            <a:off x="5957010" y="1957387"/>
            <a:ext cx="0" cy="3568769"/>
          </a:xfrm>
          <a:prstGeom prst="line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49"/>
          <p:cNvSpPr txBox="1">
            <a:spLocks noChangeArrowheads="1"/>
          </p:cNvSpPr>
          <p:nvPr/>
        </p:nvSpPr>
        <p:spPr bwMode="auto">
          <a:xfrm>
            <a:off x="1897431" y="2740699"/>
            <a:ext cx="3725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49342" y="1754236"/>
            <a:ext cx="2156222" cy="825338"/>
            <a:chOff x="2710815" y="1305200"/>
            <a:chExt cx="2571749" cy="1081718"/>
          </a:xfrm>
        </p:grpSpPr>
        <p:grpSp>
          <p:nvGrpSpPr>
            <p:cNvPr id="23" name="组合 22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26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7" name="文本框 49"/>
          <p:cNvSpPr txBox="1">
            <a:spLocks noChangeArrowheads="1"/>
          </p:cNvSpPr>
          <p:nvPr/>
        </p:nvSpPr>
        <p:spPr bwMode="auto">
          <a:xfrm>
            <a:off x="1897431" y="4881417"/>
            <a:ext cx="3725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49"/>
          <p:cNvSpPr txBox="1">
            <a:spLocks noChangeArrowheads="1"/>
          </p:cNvSpPr>
          <p:nvPr/>
        </p:nvSpPr>
        <p:spPr bwMode="auto">
          <a:xfrm>
            <a:off x="6362327" y="2728168"/>
            <a:ext cx="3725165" cy="60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9"/>
          <p:cNvSpPr txBox="1">
            <a:spLocks noChangeArrowheads="1"/>
          </p:cNvSpPr>
          <p:nvPr/>
        </p:nvSpPr>
        <p:spPr bwMode="auto">
          <a:xfrm>
            <a:off x="6362327" y="4889272"/>
            <a:ext cx="3725165" cy="60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点击输入本栏的具体文字，简明扼要的说明分项内容，请根据您的具体内容酌情修改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200" kern="0" dirty="0">
              <a:solidFill>
                <a:srgbClr val="000000">
                  <a:lumMod val="65000"/>
                  <a:lumOff val="3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62327" y="1729819"/>
            <a:ext cx="2156222" cy="825338"/>
            <a:chOff x="2710815" y="1305200"/>
            <a:chExt cx="2571749" cy="1081718"/>
          </a:xfrm>
        </p:grpSpPr>
        <p:grpSp>
          <p:nvGrpSpPr>
            <p:cNvPr id="52" name="组合 51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55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53" name="矩形 52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26885" y="3913115"/>
            <a:ext cx="2156222" cy="825338"/>
            <a:chOff x="2710815" y="1305200"/>
            <a:chExt cx="2571749" cy="1081718"/>
          </a:xfrm>
        </p:grpSpPr>
        <p:grpSp>
          <p:nvGrpSpPr>
            <p:cNvPr id="57" name="组合 56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60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58" name="矩形 57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362327" y="3912701"/>
            <a:ext cx="2156222" cy="825338"/>
            <a:chOff x="2710815" y="1305200"/>
            <a:chExt cx="2571749" cy="1081718"/>
          </a:xfrm>
        </p:grpSpPr>
        <p:grpSp>
          <p:nvGrpSpPr>
            <p:cNvPr id="62" name="组合 61"/>
            <p:cNvGrpSpPr/>
            <p:nvPr/>
          </p:nvGrpSpPr>
          <p:grpSpPr>
            <a:xfrm>
              <a:off x="2831582" y="1305200"/>
              <a:ext cx="2450982" cy="1081718"/>
              <a:chOff x="2790018" y="1305594"/>
              <a:chExt cx="2450982" cy="1081718"/>
            </a:xfrm>
          </p:grpSpPr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096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65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63" name="矩形 62"/>
            <p:cNvSpPr>
              <a:spLocks noChangeArrowheads="1"/>
            </p:cNvSpPr>
            <p:nvPr/>
          </p:nvSpPr>
          <p:spPr bwMode="auto">
            <a:xfrm>
              <a:off x="2710815" y="2101000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82207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33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6"/>
          <p:cNvSpPr txBox="1">
            <a:spLocks noChangeArrowheads="1"/>
          </p:cNvSpPr>
          <p:nvPr/>
        </p:nvSpPr>
        <p:spPr bwMode="auto">
          <a:xfrm>
            <a:off x="1733987" y="2656314"/>
            <a:ext cx="6630071" cy="6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点击输入本栏的具体文字，简明扼要的说明分项内容，此为概念图解，请根据您的具体内容酌情修改。点击输入本栏的具体文字，简明扼要的说明分项内容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26"/>
          <p:cNvSpPr txBox="1">
            <a:spLocks noChangeArrowheads="1"/>
          </p:cNvSpPr>
          <p:nvPr/>
        </p:nvSpPr>
        <p:spPr bwMode="auto">
          <a:xfrm>
            <a:off x="3765063" y="3907913"/>
            <a:ext cx="6630071" cy="6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点击输入本栏的具体文字，简明扼要的说明分项内容，此为概念图解，请根据您的具体内容酌情修改。点击输入本栏的具体文字，简明扼要的说明分项内容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29095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906625" y="1704856"/>
            <a:ext cx="8554313" cy="3637763"/>
            <a:chOff x="1881686" y="1871111"/>
            <a:chExt cx="8554313" cy="3637763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017399" y="2069067"/>
              <a:ext cx="1141020" cy="745107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1881686" y="2161165"/>
              <a:ext cx="8554313" cy="3034291"/>
              <a:chOff x="1848435" y="2161165"/>
              <a:chExt cx="8554313" cy="303429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790142" y="3453232"/>
                <a:ext cx="507678" cy="524055"/>
              </a:xfrm>
              <a:prstGeom prst="rect">
                <a:avLst/>
              </a:prstGeom>
            </p:spPr>
          </p:pic>
          <p:cxnSp>
            <p:nvCxnSpPr>
              <p:cNvPr id="3" name="直接连接符 2"/>
              <p:cNvCxnSpPr/>
              <p:nvPr/>
            </p:nvCxnSpPr>
            <p:spPr>
              <a:xfrm flipV="1">
                <a:off x="4374588" y="2831088"/>
                <a:ext cx="679431" cy="577864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/>
              <p:cNvCxnSpPr/>
              <p:nvPr/>
            </p:nvCxnSpPr>
            <p:spPr>
              <a:xfrm>
                <a:off x="4374588" y="3696984"/>
                <a:ext cx="67943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4374588" y="3985016"/>
                <a:ext cx="679431" cy="648072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/>
              <p:cNvGrpSpPr/>
              <p:nvPr/>
            </p:nvGrpSpPr>
            <p:grpSpPr>
              <a:xfrm>
                <a:off x="1848435" y="3270720"/>
                <a:ext cx="825222" cy="928375"/>
                <a:chOff x="1534894" y="2480716"/>
                <a:chExt cx="825222" cy="928375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4894" y="2480716"/>
                  <a:ext cx="825222" cy="928375"/>
                </a:xfrm>
                <a:prstGeom prst="rect">
                  <a:avLst/>
                </a:prstGeom>
              </p:spPr>
            </p:pic>
            <p:sp>
              <p:nvSpPr>
                <p:cNvPr id="8" name="TextBox 14"/>
                <p:cNvSpPr txBox="1"/>
                <p:nvPr/>
              </p:nvSpPr>
              <p:spPr>
                <a:xfrm>
                  <a:off x="1648385" y="2602508"/>
                  <a:ext cx="598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标题</a:t>
                  </a:r>
                  <a:endParaRPr lang="en-US" altLang="zh-CN" sz="1600" b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:r>
                    <a:rPr lang="zh-CN" altLang="en-US" sz="16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文字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3425549" y="3279684"/>
                <a:ext cx="825221" cy="928375"/>
                <a:chOff x="3042393" y="2489680"/>
                <a:chExt cx="825221" cy="928375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2393" y="2489680"/>
                  <a:ext cx="825221" cy="928375"/>
                </a:xfrm>
                <a:prstGeom prst="rect">
                  <a:avLst/>
                </a:prstGeom>
              </p:spPr>
            </p:pic>
            <p:sp>
              <p:nvSpPr>
                <p:cNvPr id="11" name="TextBox 17"/>
                <p:cNvSpPr txBox="1"/>
                <p:nvPr/>
              </p:nvSpPr>
              <p:spPr>
                <a:xfrm>
                  <a:off x="3155884" y="2634026"/>
                  <a:ext cx="598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6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标题</a:t>
                  </a:r>
                  <a:endParaRPr lang="en-US" altLang="zh-CN" sz="1600" b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:r>
                    <a:rPr lang="zh-CN" altLang="en-US" sz="16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文字</a:t>
                  </a:r>
                </a:p>
              </p:txBody>
            </p:sp>
          </p:grpSp>
          <p:sp>
            <p:nvSpPr>
              <p:cNvPr id="14" name="TextBox 20"/>
              <p:cNvSpPr txBox="1"/>
              <p:nvPr/>
            </p:nvSpPr>
            <p:spPr>
              <a:xfrm>
                <a:off x="5245581" y="2253498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标题</a:t>
                </a:r>
              </a:p>
            </p:txBody>
          </p:sp>
          <p:sp>
            <p:nvSpPr>
              <p:cNvPr id="17" name="TextBox 24"/>
              <p:cNvSpPr txBox="1"/>
              <p:nvPr/>
            </p:nvSpPr>
            <p:spPr>
              <a:xfrm>
                <a:off x="5240295" y="3515623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标题</a:t>
                </a:r>
              </a:p>
            </p:txBody>
          </p:sp>
          <p:sp>
            <p:nvSpPr>
              <p:cNvPr id="20" name="TextBox 27"/>
              <p:cNvSpPr txBox="1"/>
              <p:nvPr/>
            </p:nvSpPr>
            <p:spPr>
              <a:xfrm>
                <a:off x="5245581" y="4764569"/>
                <a:ext cx="864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标题</a:t>
                </a:r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5991917" y="2161165"/>
                <a:ext cx="44108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点击输入本栏的具体文字，简明扼要的说明分项内容，此为概念图解，请根据您的具体内容酌情修改。</a:t>
                </a:r>
                <a:endPara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2" name="TextBox 29"/>
              <p:cNvSpPr txBox="1"/>
              <p:nvPr/>
            </p:nvSpPr>
            <p:spPr>
              <a:xfrm>
                <a:off x="5991917" y="3435791"/>
                <a:ext cx="44108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点击输入本栏的具体文字，简明扼要的说明分项内容，此为概念图解，请根据您的具体内容酌情修改。</a:t>
                </a:r>
                <a:endPara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TextBox 30"/>
              <p:cNvSpPr txBox="1"/>
              <p:nvPr/>
            </p:nvSpPr>
            <p:spPr>
              <a:xfrm>
                <a:off x="5991917" y="4672236"/>
                <a:ext cx="44108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kern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点击输入本栏的具体文字，简明扼要的说明分项内容，此为概念图解，请根据您的具体内容酌情修改。</a:t>
                </a:r>
                <a:endPara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997067" y="3312918"/>
              <a:ext cx="1141020" cy="74510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016171" y="4565810"/>
              <a:ext cx="1141020" cy="74510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8683547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03225" y="1839490"/>
            <a:ext cx="1154162" cy="2881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9997" y="1839490"/>
            <a:ext cx="1154162" cy="2881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00754" y="1839489"/>
            <a:ext cx="1154162" cy="2881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kern="0" dirty="0">
                <a:latin typeface="楷体" panose="02010609060101010101" pitchFamily="49" charset="-122"/>
                <a:ea typeface="楷体" panose="02010609060101010101" pitchFamily="49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02195" y="4533457"/>
            <a:ext cx="2156222" cy="825338"/>
            <a:chOff x="2771199" y="1308830"/>
            <a:chExt cx="2571749" cy="1081718"/>
          </a:xfrm>
        </p:grpSpPr>
        <p:grpSp>
          <p:nvGrpSpPr>
            <p:cNvPr id="13" name="组合 12"/>
            <p:cNvGrpSpPr/>
            <p:nvPr/>
          </p:nvGrpSpPr>
          <p:grpSpPr>
            <a:xfrm>
              <a:off x="2831582" y="1308830"/>
              <a:ext cx="2450982" cy="1081718"/>
              <a:chOff x="2790018" y="1309224"/>
              <a:chExt cx="2450982" cy="1081718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459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16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2771199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12952" y="4530687"/>
            <a:ext cx="2156222" cy="825338"/>
            <a:chOff x="2771199" y="1308830"/>
            <a:chExt cx="2571749" cy="1081718"/>
          </a:xfrm>
        </p:grpSpPr>
        <p:grpSp>
          <p:nvGrpSpPr>
            <p:cNvPr id="18" name="组合 17"/>
            <p:cNvGrpSpPr/>
            <p:nvPr/>
          </p:nvGrpSpPr>
          <p:grpSpPr>
            <a:xfrm>
              <a:off x="2831582" y="1308830"/>
              <a:ext cx="2450982" cy="1081718"/>
              <a:chOff x="2790018" y="1309224"/>
              <a:chExt cx="2450982" cy="1081718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459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21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2771199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23709" y="4530687"/>
            <a:ext cx="2156222" cy="825338"/>
            <a:chOff x="2771199" y="1308830"/>
            <a:chExt cx="2571749" cy="1081718"/>
          </a:xfrm>
        </p:grpSpPr>
        <p:grpSp>
          <p:nvGrpSpPr>
            <p:cNvPr id="23" name="组合 22"/>
            <p:cNvGrpSpPr/>
            <p:nvPr/>
          </p:nvGrpSpPr>
          <p:grpSpPr>
            <a:xfrm>
              <a:off x="2831582" y="1308830"/>
              <a:ext cx="2450982" cy="1081718"/>
              <a:chOff x="2790018" y="1309224"/>
              <a:chExt cx="2450982" cy="1081718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3474650" y="624592"/>
                <a:ext cx="1081718" cy="2450982"/>
              </a:xfrm>
              <a:prstGeom prst="rect">
                <a:avLst/>
              </a:prstGeom>
            </p:spPr>
          </p:pic>
          <p:sp>
            <p:nvSpPr>
              <p:cNvPr id="26" name="TextBox 12"/>
              <p:cNvSpPr txBox="1">
                <a:spLocks noChangeArrowheads="1"/>
              </p:cNvSpPr>
              <p:nvPr/>
            </p:nvSpPr>
            <p:spPr bwMode="auto">
              <a:xfrm>
                <a:off x="2969670" y="1609782"/>
                <a:ext cx="2241311" cy="480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2000" b="1" spc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腾祥铁山楷书繁" panose="01010104010101010101" pitchFamily="2" charset="-122"/>
                    <a:ea typeface="腾祥铁山楷书繁" panose="01010104010101010101" pitchFamily="2" charset="-122"/>
                  </a:rPr>
                  <a:t>添加标题</a:t>
                </a:r>
              </a:p>
            </p:txBody>
          </p:sp>
        </p:grp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2771199" y="2133002"/>
              <a:ext cx="257174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50" dirty="0">
                  <a:latin typeface="隶书" panose="02010509060101010101" pitchFamily="49" charset="-122"/>
                  <a:ea typeface="隶书" panose="02010509060101010101" pitchFamily="49" charset="-122"/>
                </a:rPr>
                <a:t> PLEASE ADD YOUR  TITLE  HERE</a:t>
              </a:r>
              <a:endParaRPr lang="zh-CN" altLang="en-US" sz="105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592000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992C905-97BC-463F-A6F9-2AD5FD723EF7}"/>
  <p:tag name="GENSWF_ADVANCE_TIME" val="5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A192625-746D-4976-B0F8-16B9B300D28F}"/>
  <p:tag name="GENSWF_ADVANCE_TIME" val="7.25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D570BB7-9FDB-448D-8DE5-4A2EF8A9ADD8}"/>
  <p:tag name="GENSWF_ADVANCE_TIME" val="5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1822590-820F-491C-BA8B-667E1EB3642E}"/>
  <p:tag name="GENSWF_ADVANCE_TIME" val="5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079452E-208B-4C89-B010-AA436793DD51}"/>
  <p:tag name="GENSWF_ADVANCE_TIME" val="5"/>
  <p:tag name="ISPRING_CUSTOM_TIMING_US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7B73FC6-3D84-47CC-8C32-436BB8FDCD85}"/>
  <p:tag name="GENSWF_ADVANCE_TIME" val="5.2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CA094BE-B88A-4BA9-B456-AF7DD6297AE9}"/>
  <p:tag name="GENSWF_ADVANCE_TIME" val="5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992C905-97BC-463F-A6F9-2AD5FD723EF7}"/>
  <p:tag name="GENSWF_ADVANCE_TIME" val="5"/>
  <p:tag name="ISPRING_CUSTOM_TIMING_US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CAC6EE6-A56A-4D48-BEFF-CA4AC0CACF42}"/>
  <p:tag name="GENSWF_ADVANCE_TIME" val="5"/>
  <p:tag name="ISPRING_CUSTOM_TIMING_US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6EFA38D2-BEBC-4CFE-824D-51015BF33F1C}"/>
  <p:tag name="GENSWF_ADVANCE_TIME" val="5"/>
  <p:tag name="ISPRING_CUSTOM_TIMING_US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67B293-6DEA-4730-AE96-0A0EE27C0307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0EA45A2-1464-4165-B831-0111A52574D1}"/>
  <p:tag name="GENSWF_ADVANCE_TIME" val="8.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079452E-208B-4C89-B010-AA436793DD51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0409F5A-D13E-4CB2-AC83-68165D8ACB76}"/>
  <p:tag name="GENSWF_ADVANCE_TIME" val="5"/>
  <p:tag name="ISPRING_CUSTOM_TIMING_USED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2216</Words>
  <Application>Microsoft Office PowerPoint</Application>
  <PresentationFormat>宽屏</PresentationFormat>
  <Paragraphs>173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DFPGuYinMedium-B5</vt:lpstr>
      <vt:lpstr>等线</vt:lpstr>
      <vt:lpstr>等线 Light</vt:lpstr>
      <vt:lpstr>楷体</vt:lpstr>
      <vt:lpstr>隶书</vt:lpstr>
      <vt:lpstr>宋体</vt:lpstr>
      <vt:lpstr>腾祥铁山楷书繁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张鹏</cp:lastModifiedBy>
  <cp:revision>31</cp:revision>
  <dcterms:created xsi:type="dcterms:W3CDTF">2017-05-07T11:25:31Z</dcterms:created>
  <dcterms:modified xsi:type="dcterms:W3CDTF">2021-05-25T12:09:02Z</dcterms:modified>
</cp:coreProperties>
</file>