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59" r:id="rId3"/>
    <p:sldId id="257" r:id="rId4"/>
    <p:sldId id="264" r:id="rId5"/>
    <p:sldId id="268" r:id="rId6"/>
    <p:sldId id="271" r:id="rId7"/>
    <p:sldId id="280" r:id="rId8"/>
    <p:sldId id="282" r:id="rId9"/>
    <p:sldId id="258" r:id="rId10"/>
    <p:sldId id="262" r:id="rId11"/>
    <p:sldId id="272" r:id="rId12"/>
    <p:sldId id="270" r:id="rId13"/>
    <p:sldId id="288" r:id="rId14"/>
    <p:sldId id="260" r:id="rId15"/>
    <p:sldId id="266" r:id="rId16"/>
    <p:sldId id="276" r:id="rId17"/>
    <p:sldId id="287" r:id="rId18"/>
    <p:sldId id="265" r:id="rId19"/>
    <p:sldId id="267" r:id="rId20"/>
    <p:sldId id="273" r:id="rId21"/>
    <p:sldId id="274" r:id="rId22"/>
    <p:sldId id="275" r:id="rId23"/>
    <p:sldId id="261" r:id="rId24"/>
    <p:sldId id="279" r:id="rId25"/>
    <p:sldId id="283" r:id="rId26"/>
    <p:sldId id="285" r:id="rId27"/>
    <p:sldId id="289" r:id="rId28"/>
  </p:sldIdLst>
  <p:sldSz cx="12192000" cy="6858000"/>
  <p:notesSz cx="6858000" cy="9144000"/>
  <p:custDataLst>
    <p:tags r:id="rId3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B1D4DD"/>
    <a:srgbClr val="DBE8DA"/>
    <a:srgbClr val="99AE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6314" autoAdjust="0"/>
  </p:normalViewPr>
  <p:slideViewPr>
    <p:cSldViewPr snapToGrid="0" showGuides="1">
      <p:cViewPr varScale="1">
        <p:scale>
          <a:sx n="83" d="100"/>
          <a:sy n="83" d="100"/>
        </p:scale>
        <p:origin x="114" y="4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ags" Target="tags/tag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1D8456-895F-42A9-8585-5E7F77B47126}" type="datetimeFigureOut">
              <a:rPr lang="zh-CN" altLang="en-US" smtClean="0"/>
              <a:t>2021/5/25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4C817A-0F95-4CF5-BDE1-9595250551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98965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4C817A-0F95-4CF5-BDE1-959525055127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06701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4C817A-0F95-4CF5-BDE1-959525055127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5457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2F878-4882-49A6-B0DD-71646AC50F62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94353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2F878-4882-49A6-B0DD-71646AC50F62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07196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2F878-4882-49A6-B0DD-71646AC50F62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02066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4C817A-0F95-4CF5-BDE1-959525055127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1877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2F878-4882-49A6-B0DD-71646AC50F62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32726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2F878-4882-49A6-B0DD-71646AC50F62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51449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4C817A-0F95-4CF5-BDE1-959525055127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77631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2F878-4882-49A6-B0DD-71646AC50F62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636318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2F878-4882-49A6-B0DD-71646AC50F62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61462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4C817A-0F95-4CF5-BDE1-959525055127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723537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2F878-4882-49A6-B0DD-71646AC50F62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763604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2F878-4882-49A6-B0DD-71646AC50F62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629795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2F878-4882-49A6-B0DD-71646AC50F62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884212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4C817A-0F95-4CF5-BDE1-959525055127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209491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2F878-4882-49A6-B0DD-71646AC50F62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804881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2F878-4882-49A6-B0DD-71646AC50F62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178284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2F878-4882-49A6-B0DD-71646AC50F62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976643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4C817A-0F95-4CF5-BDE1-959525055127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95485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4C817A-0F95-4CF5-BDE1-95952505512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44225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2F878-4882-49A6-B0DD-71646AC50F62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54592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https://www.ypppt.com/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2F878-4882-49A6-B0DD-71646AC50F62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92181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2F878-4882-49A6-B0DD-71646AC50F62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50364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2F878-4882-49A6-B0DD-71646AC50F62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45021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2F878-4882-49A6-B0DD-71646AC50F62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18008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4C817A-0F95-4CF5-BDE1-959525055127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2255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A7D974-63EB-4EF4-B70B-B7B2D9D559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0663D5A-435E-47B1-992C-C23B6946F3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72ECE2-F5B9-492C-8E37-6B06D3696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1787F-A5AE-4B7A-AB0C-4493C6251E6B}" type="datetimeFigureOut">
              <a:rPr lang="zh-CN" altLang="en-US" smtClean="0"/>
              <a:t>2021/5/25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312CF7-D545-4954-BA58-6D5897D8A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2880AA-387B-49EF-898A-57F991158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5F341-46FD-428A-86FB-CA12A6AC27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1011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F78438-1B7D-49FA-930E-73FAB8DA3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9561BF6-5772-4B31-92C7-3FFCE57F48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C8B733-2F6B-4790-B7E9-E0F57105F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1787F-A5AE-4B7A-AB0C-4493C6251E6B}" type="datetimeFigureOut">
              <a:rPr lang="zh-CN" altLang="en-US" smtClean="0"/>
              <a:t>2021/5/25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F381EC-82CE-4295-A13C-95FC4AB7E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534DF6-7651-4D2C-9E0A-222BCBF7C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5F341-46FD-428A-86FB-CA12A6AC27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3778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FED9839-E0BB-4F2F-B1B0-152AC78752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25EC855-F8C2-4693-AC4F-02D4B383AC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D00F55-BDC6-46C3-9449-43D58450C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1787F-A5AE-4B7A-AB0C-4493C6251E6B}" type="datetimeFigureOut">
              <a:rPr lang="zh-CN" altLang="en-US" smtClean="0"/>
              <a:t>2021/5/25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C51F16-701D-4BD9-A88F-FB02F27A9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5AADFD-C179-4B84-B8FD-677CC3B28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5F341-46FD-428A-86FB-CA12A6AC27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5501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6E3EB0-3139-4C95-9F0B-05D149E84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82DA6D-FD16-4889-981E-35E0440223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ABFEDC-B9DB-4139-87D4-769D5EA4B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1787F-A5AE-4B7A-AB0C-4493C6251E6B}" type="datetimeFigureOut">
              <a:rPr lang="zh-CN" altLang="en-US" smtClean="0"/>
              <a:t>2021/5/25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5752A5-790A-41D9-9DD5-170E31FB4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8DD638-FE59-46E3-9F69-E670EFFEE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5F341-46FD-428A-86FB-CA12A6AC27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9014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C29FB3-D987-407B-BA14-4D6DB70ED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860586D-0F6F-43EC-A966-7162B24507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1322D0-1D56-44F9-A212-183C4ECB3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1787F-A5AE-4B7A-AB0C-4493C6251E6B}" type="datetimeFigureOut">
              <a:rPr lang="zh-CN" altLang="en-US" smtClean="0"/>
              <a:t>2021/5/25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D4EEB9-2F7C-4773-91FD-E00A8C8B9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D23DAB-B5FF-4091-A128-DFDDCA956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5F341-46FD-428A-86FB-CA12A6AC27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7564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70EC79-5034-4AFF-967E-0BBE2B04D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461215-5226-4C7C-8BD3-D36D14C124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1A0610E-3978-49C7-925B-73A9FADD68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63DA2D8-E7B7-4B7C-BE2F-3890471F8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1787F-A5AE-4B7A-AB0C-4493C6251E6B}" type="datetimeFigureOut">
              <a:rPr lang="zh-CN" altLang="en-US" smtClean="0"/>
              <a:t>2021/5/25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F84BA22-39AE-4B45-8BB4-5C203C84B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BCFB906-C927-4D8F-9C07-5F221CBE7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5F341-46FD-428A-86FB-CA12A6AC27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1611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762CFE-89DB-475C-B779-6969DA93D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798CEC5-A7F5-4407-813F-535020DF97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06FBFA7-1DC1-4A56-8B24-423582DB64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79948E5-ECA9-4B73-9EE6-D9422C922C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2D40FD3-DD82-4270-B66F-D540F104B0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4740027-8AA9-4F7E-A11B-161432225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1787F-A5AE-4B7A-AB0C-4493C6251E6B}" type="datetimeFigureOut">
              <a:rPr lang="zh-CN" altLang="en-US" smtClean="0"/>
              <a:t>2021/5/25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95E02AE-E059-416E-9B9B-5D8EBED8E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FD22C58-C800-4997-8049-F8C84A23D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5F341-46FD-428A-86FB-CA12A6AC279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8896728" y="6459702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精美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工作总结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www.1ppt.com/xiazai/zongjie/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工作计划：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www.1ppt.com/xiazai/jihua/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商务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www.1ppt.com/moban/shangwu/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个人简历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www.1ppt.com/xiazai/jianli/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毕业答辩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www.1ppt.com/xiazai/dabian/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工作汇报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www.1ppt.com/xiazai/huibao/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41306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8F202F-5725-41A2-99FB-22916EC58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9435D6E-9732-4BF8-8A99-011957905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1787F-A5AE-4B7A-AB0C-4493C6251E6B}" type="datetimeFigureOut">
              <a:rPr lang="zh-CN" altLang="en-US" smtClean="0"/>
              <a:t>2021/5/25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01EA50F-9724-435A-A5B1-A7CFDEB35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9C018A6-2CC8-448F-9DB6-3DC23BEEB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5F341-46FD-428A-86FB-CA12A6AC27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1549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B54F339-3E0E-4E11-A65C-181E5E638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1787F-A5AE-4B7A-AB0C-4493C6251E6B}" type="datetimeFigureOut">
              <a:rPr lang="zh-CN" altLang="en-US" smtClean="0"/>
              <a:t>2021/5/25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EC16893-D5C4-40C6-8C50-FC3731C8E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F07BCAD-A797-4B3A-8D02-5029E17A5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5F341-46FD-428A-86FB-CA12A6AC27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6151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1286DD-84BF-4F7D-81E3-D223AC64A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ADC055-024B-4C11-8E85-C226F5B101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8956D42-4DB3-4B49-9D38-33B44120B7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2BE6C71-B462-43EE-8D85-CBBCC631C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1787F-A5AE-4B7A-AB0C-4493C6251E6B}" type="datetimeFigureOut">
              <a:rPr lang="zh-CN" altLang="en-US" smtClean="0"/>
              <a:t>2021/5/25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470532B-EB34-4862-AF31-2EF921CF9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D4EF0CF-9510-4688-82A5-D07003700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5F341-46FD-428A-86FB-CA12A6AC27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4113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536A2D-884D-40E5-BFC4-545F4997B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5DB87F3-B8CB-483B-B3FD-B69FCBEDC8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D35519F-9D0D-4630-B5FC-E83536D9AD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ADE81A1-6862-4141-B665-BF60A7BC9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1787F-A5AE-4B7A-AB0C-4493C6251E6B}" type="datetimeFigureOut">
              <a:rPr lang="zh-CN" altLang="en-US" smtClean="0"/>
              <a:t>2021/5/25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2EC9612-EEC2-4BF3-BCF6-55AD189BD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EC8FDFA-3806-4302-BD8D-CCD8D5FBC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5F341-46FD-428A-86FB-CA12A6AC27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7771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DE298E6-0374-4177-B034-9789989AF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2307DF9-D36B-40B2-86C9-AA306D74E5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34D7CB-0661-4F98-A3C2-3A13BFF401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1787F-A5AE-4B7A-AB0C-4493C6251E6B}" type="datetimeFigureOut">
              <a:rPr lang="zh-CN" altLang="en-US" smtClean="0"/>
              <a:t>2021/5/25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EAB1C8-E9C6-43CC-BFF1-0AFEC028AC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DCAED4-326B-4285-996D-0E7BE558E9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E5F341-46FD-428A-86FB-CA12A6AC27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5325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tags" Target="../tags/tag4.xml"/><Relationship Id="rId7" Type="http://schemas.openxmlformats.org/officeDocument/2006/relationships/image" Target="../media/image39.pn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38.png"/><Relationship Id="rId5" Type="http://schemas.openxmlformats.org/officeDocument/2006/relationships/notesSlide" Target="../notesSlides/notesSlide18.xml"/><Relationship Id="rId4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2F278418-DCB8-466E-8CB6-907F10F1F976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158511" y="2581279"/>
            <a:ext cx="13636261" cy="551218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CFE68C5-2472-4312-B92F-5D5AF8A2156F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0366" y="-317500"/>
            <a:ext cx="8758623" cy="7175500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0243A49D-8453-4C37-A6FB-1731E4FB5A04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82779" y="-841759"/>
            <a:ext cx="7772416" cy="2724918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D6F778E8-827F-4562-82C6-53B7A3488796}"/>
              </a:ext>
            </a:extLst>
          </p:cNvPr>
          <p:cNvSpPr txBox="1"/>
          <p:nvPr/>
        </p:nvSpPr>
        <p:spPr>
          <a:xfrm>
            <a:off x="9363896" y="1379079"/>
            <a:ext cx="1415772" cy="409984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pPr algn="ctr"/>
            <a:r>
              <a:rPr lang="zh-CN" altLang="en-US" sz="8000" dirty="0">
                <a:solidFill>
                  <a:schemeClr val="tx1">
                    <a:lumMod val="85000"/>
                    <a:lumOff val="15000"/>
                  </a:schemeClr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</a:rPr>
              <a:t>森系水彩</a:t>
            </a:r>
          </a:p>
        </p:txBody>
      </p: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3BCAA903-B9DC-41F6-BCB4-BAE686A60C91}"/>
              </a:ext>
            </a:extLst>
          </p:cNvPr>
          <p:cNvCxnSpPr>
            <a:cxnSpLocks/>
          </p:cNvCxnSpPr>
          <p:nvPr/>
        </p:nvCxnSpPr>
        <p:spPr>
          <a:xfrm>
            <a:off x="10766968" y="1684434"/>
            <a:ext cx="0" cy="3276600"/>
          </a:xfrm>
          <a:prstGeom prst="line">
            <a:avLst/>
          </a:prstGeom>
          <a:ln>
            <a:solidFill>
              <a:srgbClr val="DBE8D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C58CE940-6213-4959-9D8F-B5146618D385}"/>
              </a:ext>
            </a:extLst>
          </p:cNvPr>
          <p:cNvSpPr txBox="1"/>
          <p:nvPr/>
        </p:nvSpPr>
        <p:spPr>
          <a:xfrm>
            <a:off x="8625232" y="1798831"/>
            <a:ext cx="738664" cy="37846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dirty="0">
                <a:solidFill>
                  <a:schemeClr val="bg2">
                    <a:lumMod val="75000"/>
                  </a:schemeClr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</a:rPr>
              <a:t>于时光深处，一分喜欢，一分冷暖，心思渐渐入了沧海</a:t>
            </a:r>
          </a:p>
        </p:txBody>
      </p: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10D114CD-FB63-4643-A748-FB87BA91DE4C}"/>
              </a:ext>
            </a:extLst>
          </p:cNvPr>
          <p:cNvCxnSpPr>
            <a:cxnSpLocks/>
          </p:cNvCxnSpPr>
          <p:nvPr/>
        </p:nvCxnSpPr>
        <p:spPr>
          <a:xfrm>
            <a:off x="9363896" y="1898650"/>
            <a:ext cx="0" cy="3152968"/>
          </a:xfrm>
          <a:prstGeom prst="line">
            <a:avLst/>
          </a:prstGeom>
          <a:ln>
            <a:solidFill>
              <a:srgbClr val="DBE8D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BBF8E522-0E78-4992-B336-DDA1FF11D1EF}"/>
              </a:ext>
            </a:extLst>
          </p:cNvPr>
          <p:cNvSpPr txBox="1"/>
          <p:nvPr/>
        </p:nvSpPr>
        <p:spPr>
          <a:xfrm>
            <a:off x="10850806" y="1798834"/>
            <a:ext cx="461665" cy="325278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dist"/>
            <a:r>
              <a:rPr lang="zh-CN" altLang="en-US" dirty="0">
                <a:solidFill>
                  <a:schemeClr val="bg2">
                    <a:lumMod val="75000"/>
                  </a:schemeClr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</a:rPr>
              <a:t>教育培训</a:t>
            </a:r>
            <a:r>
              <a:rPr lang="en-US" altLang="zh-CN" dirty="0">
                <a:solidFill>
                  <a:schemeClr val="bg2">
                    <a:lumMod val="75000"/>
                  </a:schemeClr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</a:rPr>
              <a:t>PPT</a:t>
            </a:r>
            <a:r>
              <a:rPr lang="zh-CN" altLang="en-US" dirty="0">
                <a:solidFill>
                  <a:schemeClr val="bg2">
                    <a:lumMod val="75000"/>
                  </a:schemeClr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</a:rPr>
              <a:t>模板</a:t>
            </a:r>
          </a:p>
        </p:txBody>
      </p:sp>
    </p:spTree>
    <p:extLst>
      <p:ext uri="{BB962C8B-B14F-4D97-AF65-F5344CB8AC3E}">
        <p14:creationId xmlns:p14="http://schemas.microsoft.com/office/powerpoint/2010/main" val="3254112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:a14="http://schemas.microsoft.com/office/drawing/2010/main" xmlns:a16="http://schemas.microsoft.com/office/drawing/2014/main"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30" grpId="0"/>
      <p:bldP spid="3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3FF28EC6-42A8-4ABF-A95A-02F8A2796C0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FDC7F787-9692-44B2-BC0C-330F189E1A77}"/>
              </a:ext>
            </a:extLst>
          </p:cNvPr>
          <p:cNvSpPr/>
          <p:nvPr/>
        </p:nvSpPr>
        <p:spPr>
          <a:xfrm>
            <a:off x="1415480" y="0"/>
            <a:ext cx="2375216" cy="4509120"/>
          </a:xfrm>
          <a:prstGeom prst="rect">
            <a:avLst/>
          </a:prstGeom>
          <a:solidFill>
            <a:srgbClr val="B1D4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8EE6600-AE7C-453B-80E6-87157F31474A}"/>
              </a:ext>
            </a:extLst>
          </p:cNvPr>
          <p:cNvSpPr txBox="1"/>
          <p:nvPr/>
        </p:nvSpPr>
        <p:spPr>
          <a:xfrm>
            <a:off x="5723957" y="764706"/>
            <a:ext cx="3802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B1D4DD"/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  <a:cs typeface="Segoe UI" panose="020B0502040204020203" pitchFamily="34" charset="0"/>
              </a:rPr>
              <a:t>01</a:t>
            </a:r>
            <a:endParaRPr lang="zh-CN" altLang="en-US" sz="2400" dirty="0">
              <a:solidFill>
                <a:srgbClr val="B1D4DD"/>
              </a:solidFill>
              <a:latin typeface="字魂36号-正文宋楷" panose="02000000000000000000" pitchFamily="2" charset="-122"/>
              <a:ea typeface="字魂36号-正文宋楷" panose="02000000000000000000" pitchFamily="2" charset="-122"/>
              <a:cs typeface="Segoe UI" panose="020B0502040204020203" pitchFamily="34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B2BEB69-0ECE-4A1A-B3E0-1D406E806439}"/>
              </a:ext>
            </a:extLst>
          </p:cNvPr>
          <p:cNvSpPr txBox="1"/>
          <p:nvPr/>
        </p:nvSpPr>
        <p:spPr>
          <a:xfrm>
            <a:off x="7139437" y="764706"/>
            <a:ext cx="4379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  <a:cs typeface="Segoe UI" panose="020B0502040204020203" pitchFamily="34" charset="0"/>
              </a:rPr>
              <a:t>02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字魂36号-正文宋楷" panose="02000000000000000000" pitchFamily="2" charset="-122"/>
              <a:ea typeface="字魂36号-正文宋楷" panose="02000000000000000000" pitchFamily="2" charset="-122"/>
              <a:cs typeface="Segoe UI" panose="020B0502040204020203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29BC2F4-FC42-4F16-9962-A5B504449592}"/>
              </a:ext>
            </a:extLst>
          </p:cNvPr>
          <p:cNvSpPr txBox="1"/>
          <p:nvPr/>
        </p:nvSpPr>
        <p:spPr>
          <a:xfrm>
            <a:off x="8554917" y="764706"/>
            <a:ext cx="4475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B1D4DD"/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  <a:cs typeface="Segoe UI" panose="020B0502040204020203" pitchFamily="34" charset="0"/>
              </a:rPr>
              <a:t>03</a:t>
            </a:r>
            <a:endParaRPr lang="zh-CN" altLang="en-US" sz="2400" dirty="0">
              <a:solidFill>
                <a:srgbClr val="B1D4DD"/>
              </a:solidFill>
              <a:latin typeface="字魂36号-正文宋楷" panose="02000000000000000000" pitchFamily="2" charset="-122"/>
              <a:ea typeface="字魂36号-正文宋楷" panose="02000000000000000000" pitchFamily="2" charset="-122"/>
              <a:cs typeface="Segoe UI" panose="020B0502040204020203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0561DA7-935F-43BA-9580-52E0A2EE33A0}"/>
              </a:ext>
            </a:extLst>
          </p:cNvPr>
          <p:cNvSpPr txBox="1"/>
          <p:nvPr/>
        </p:nvSpPr>
        <p:spPr>
          <a:xfrm>
            <a:off x="9970397" y="764706"/>
            <a:ext cx="4363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  <a:cs typeface="Segoe UI" panose="020B0502040204020203" pitchFamily="34" charset="0"/>
              </a:rPr>
              <a:t>04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字魂36号-正文宋楷" panose="02000000000000000000" pitchFamily="2" charset="-122"/>
              <a:ea typeface="字魂36号-正文宋楷" panose="02000000000000000000" pitchFamily="2" charset="-122"/>
              <a:cs typeface="Segoe UI" panose="020B0502040204020203" pitchFamily="34" charset="0"/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698C8E09-8D7D-439A-985E-FC47FBAA1254}"/>
              </a:ext>
            </a:extLst>
          </p:cNvPr>
          <p:cNvCxnSpPr/>
          <p:nvPr/>
        </p:nvCxnSpPr>
        <p:spPr>
          <a:xfrm>
            <a:off x="6685789" y="764706"/>
            <a:ext cx="0" cy="46166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2E788498-9689-475C-9A5A-C310FA11BC2A}"/>
              </a:ext>
            </a:extLst>
          </p:cNvPr>
          <p:cNvCxnSpPr/>
          <p:nvPr/>
        </p:nvCxnSpPr>
        <p:spPr>
          <a:xfrm>
            <a:off x="8125949" y="764706"/>
            <a:ext cx="0" cy="46166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B5381EF9-2E80-4E64-A12C-FF4393893EE1}"/>
              </a:ext>
            </a:extLst>
          </p:cNvPr>
          <p:cNvCxnSpPr/>
          <p:nvPr/>
        </p:nvCxnSpPr>
        <p:spPr>
          <a:xfrm>
            <a:off x="9566109" y="764706"/>
            <a:ext cx="0" cy="46166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2">
            <a:extLst>
              <a:ext uri="{FF2B5EF4-FFF2-40B4-BE49-F238E27FC236}">
                <a16:creationId xmlns:a16="http://schemas.microsoft.com/office/drawing/2014/main" id="{B0553D3D-0C7D-48DD-973F-43231B7BF923}"/>
              </a:ext>
            </a:extLst>
          </p:cNvPr>
          <p:cNvSpPr txBox="1"/>
          <p:nvPr/>
        </p:nvSpPr>
        <p:spPr>
          <a:xfrm>
            <a:off x="1510167" y="67036"/>
            <a:ext cx="2092856" cy="4632200"/>
          </a:xfrm>
          <a:prstGeom prst="rect">
            <a:avLst/>
          </a:prstGeom>
          <a:noFill/>
        </p:spPr>
        <p:txBody>
          <a:bodyPr vert="eaVert" wrap="square" lIns="121908" tIns="60955" rIns="121908" bIns="60955" rtlCol="0">
            <a:spAutoFit/>
          </a:bodyPr>
          <a:lstStyle/>
          <a:p>
            <a:pPr algn="ctr"/>
            <a:r>
              <a:rPr lang="zh-CN" altLang="en-US" sz="6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字魂36号-正文宋楷" panose="02000000000000000000" pitchFamily="2" charset="-122"/>
                <a:ea typeface="字魂36号-正文宋楷" panose="02000000000000000000" pitchFamily="2" charset="-122"/>
                <a:cs typeface="Segoe UI" panose="020B0502040204020203" pitchFamily="34" charset="0"/>
                <a:sym typeface="Segoe UI" panose="020B0502040204020203" pitchFamily="34" charset="0"/>
              </a:rPr>
              <a:t>于时光深处，一分喜欢，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A52DF7C-434C-48A0-8F02-8AC2F71AE960}"/>
              </a:ext>
            </a:extLst>
          </p:cNvPr>
          <p:cNvSpPr txBox="1"/>
          <p:nvPr/>
        </p:nvSpPr>
        <p:spPr>
          <a:xfrm>
            <a:off x="5611064" y="1503362"/>
            <a:ext cx="5902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  <a:cs typeface="Segoe UI" panose="020B0502040204020203" pitchFamily="34" charset="0"/>
              </a:rPr>
              <a:t>TITLE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字魂36号-正文宋楷" panose="02000000000000000000" pitchFamily="2" charset="-122"/>
              <a:ea typeface="字魂36号-正文宋楷" panose="02000000000000000000" pitchFamily="2" charset="-122"/>
              <a:cs typeface="Segoe UI" panose="020B0502040204020203" pitchFamily="34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1E33368-09CA-499A-808B-27AC9B307C04}"/>
              </a:ext>
            </a:extLst>
          </p:cNvPr>
          <p:cNvSpPr txBox="1"/>
          <p:nvPr/>
        </p:nvSpPr>
        <p:spPr>
          <a:xfrm>
            <a:off x="6997133" y="1503362"/>
            <a:ext cx="5902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  <a:cs typeface="Segoe UI" panose="020B0502040204020203" pitchFamily="34" charset="0"/>
              </a:rPr>
              <a:t>TITLE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字魂36号-正文宋楷" panose="02000000000000000000" pitchFamily="2" charset="-122"/>
              <a:ea typeface="字魂36号-正文宋楷" panose="02000000000000000000" pitchFamily="2" charset="-122"/>
              <a:cs typeface="Segoe UI" panose="020B0502040204020203" pitchFamily="34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00DC8D9-50FB-4980-BB52-15C369E5E88A}"/>
              </a:ext>
            </a:extLst>
          </p:cNvPr>
          <p:cNvSpPr txBox="1"/>
          <p:nvPr/>
        </p:nvSpPr>
        <p:spPr>
          <a:xfrm>
            <a:off x="8428335" y="1503362"/>
            <a:ext cx="5902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  <a:cs typeface="Segoe UI" panose="020B0502040204020203" pitchFamily="34" charset="0"/>
              </a:rPr>
              <a:t>TITLE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字魂36号-正文宋楷" panose="02000000000000000000" pitchFamily="2" charset="-122"/>
              <a:ea typeface="字魂36号-正文宋楷" panose="02000000000000000000" pitchFamily="2" charset="-122"/>
              <a:cs typeface="Segoe UI" panose="020B0502040204020203" pitchFamily="34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45CAE6A0-8F97-4B95-97C1-E1FF7176E34F}"/>
              </a:ext>
            </a:extLst>
          </p:cNvPr>
          <p:cNvSpPr txBox="1"/>
          <p:nvPr/>
        </p:nvSpPr>
        <p:spPr>
          <a:xfrm>
            <a:off x="9859536" y="1503362"/>
            <a:ext cx="5902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  <a:cs typeface="Segoe UI" panose="020B0502040204020203" pitchFamily="34" charset="0"/>
              </a:rPr>
              <a:t>TITLE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字魂36号-正文宋楷" panose="02000000000000000000" pitchFamily="2" charset="-122"/>
              <a:ea typeface="字魂36号-正文宋楷" panose="02000000000000000000" pitchFamily="2" charset="-122"/>
              <a:cs typeface="Segoe UI" panose="020B0502040204020203" pitchFamily="34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F1EE8DDB-CC9F-4FD2-BEF2-77E91BC710A2}"/>
              </a:ext>
            </a:extLst>
          </p:cNvPr>
          <p:cNvSpPr txBox="1"/>
          <p:nvPr/>
        </p:nvSpPr>
        <p:spPr>
          <a:xfrm>
            <a:off x="5643744" y="2103197"/>
            <a:ext cx="90054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  <a:cs typeface="Nirmala UI Semilight" panose="020B0402040204020203" pitchFamily="34" charset="0"/>
                <a:sym typeface="Segoe UI" panose="020B0502040204020203" pitchFamily="34" charset="0"/>
              </a:rPr>
              <a:t>Under the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  <a:cs typeface="Nirmala UI Semilight" panose="020B0402040204020203" pitchFamily="34" charset="0"/>
              </a:rPr>
              <a:t> blue below the template input title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CA4BD682-D3F9-4634-BA54-1CDF25D402FE}"/>
              </a:ext>
            </a:extLst>
          </p:cNvPr>
          <p:cNvSpPr txBox="1"/>
          <p:nvPr/>
        </p:nvSpPr>
        <p:spPr>
          <a:xfrm>
            <a:off x="6960097" y="2103198"/>
            <a:ext cx="97641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  <a:cs typeface="Nirmala UI Semilight" panose="020B0402040204020203" pitchFamily="34" charset="0"/>
              </a:rPr>
              <a:t>Although, you’re more than welcome to let me know if you use images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1DE757B2-EB2B-4095-9858-8DECD41E21C4}"/>
              </a:ext>
            </a:extLst>
          </p:cNvPr>
          <p:cNvSpPr txBox="1"/>
          <p:nvPr/>
        </p:nvSpPr>
        <p:spPr>
          <a:xfrm>
            <a:off x="8428190" y="2103195"/>
            <a:ext cx="98018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rgbClr val="36333A"/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  <a:cs typeface="Nirmala UI Semilight" panose="020B0402040204020203" pitchFamily="34" charset="0"/>
              </a:rPr>
              <a:t>If you haven’t found the public domain images </a:t>
            </a:r>
            <a:endParaRPr lang="en-US" altLang="zh-CN" sz="1400" dirty="0">
              <a:solidFill>
                <a:srgbClr val="36333A"/>
              </a:solidFill>
              <a:latin typeface="字魂36号-正文宋楷" panose="02000000000000000000" pitchFamily="2" charset="-122"/>
              <a:ea typeface="字魂36号-正文宋楷" panose="02000000000000000000" pitchFamily="2" charset="-122"/>
              <a:cs typeface="Nirmala UI Semilight" panose="020B0402040204020203" pitchFamily="34" charset="0"/>
            </a:endParaRPr>
          </a:p>
          <a:p>
            <a:r>
              <a:rPr lang="zh-CN" altLang="en-US" sz="1400" dirty="0">
                <a:solidFill>
                  <a:srgbClr val="36333A"/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  <a:cs typeface="Nirmala UI Semilight" panose="020B0402040204020203" pitchFamily="34" charset="0"/>
              </a:rPr>
              <a:t>you were looking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字魂36号-正文宋楷" panose="02000000000000000000" pitchFamily="2" charset="-122"/>
              <a:ea typeface="字魂36号-正文宋楷" panose="02000000000000000000" pitchFamily="2" charset="-122"/>
              <a:cs typeface="Nirmala UI Semilight" panose="020B0402040204020203" pitchFamily="34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D6B7D9F-83F6-4B24-9B81-3D38A7A6290D}"/>
              </a:ext>
            </a:extLst>
          </p:cNvPr>
          <p:cNvSpPr txBox="1"/>
          <p:nvPr/>
        </p:nvSpPr>
        <p:spPr>
          <a:xfrm>
            <a:off x="9899635" y="2094109"/>
            <a:ext cx="102090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rgbClr val="36333A"/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  <a:cs typeface="Nirmala UI Semilight" panose="020B0402040204020203" pitchFamily="34" charset="0"/>
              </a:rPr>
              <a:t>Free images and videos you can use anywhere. </a:t>
            </a:r>
            <a:endParaRPr lang="zh-CN" altLang="en-US" sz="1400" dirty="0">
              <a:solidFill>
                <a:schemeClr val="bg1">
                  <a:lumMod val="95000"/>
                </a:schemeClr>
              </a:solidFill>
              <a:latin typeface="字魂36号-正文宋楷" panose="02000000000000000000" pitchFamily="2" charset="-122"/>
              <a:ea typeface="字魂36号-正文宋楷" panose="02000000000000000000" pitchFamily="2" charset="-122"/>
              <a:cs typeface="Nirmala UI Semilight" panose="020B0402040204020203" pitchFamily="34" charset="0"/>
            </a:endParaRP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46FAFEE9-6813-4C31-9565-96EFC60BD72E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2719" y="3180349"/>
            <a:ext cx="4143788" cy="2657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552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:a14="http://schemas.microsoft.com/office/drawing/2010/main" xmlns:a16="http://schemas.microsoft.com/office/drawing/2014/main"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4000" fill="hold"/>
                                        <p:tgtEl>
                                          <p:spTgt spid="2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3" presetClass="entr" presetSubtype="1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1" decel="10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1" decel="10000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1" decel="10000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1" decel="10000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1" decel="10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1" decel="10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1" decel="10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2" presetClass="entr" presetSubtype="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42" presetClass="entr" presetSubtype="0" fill="hold" grpId="0" nodeType="withEffect">
                                  <p:stCondLst>
                                    <p:cond delay="375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5" grpId="0"/>
      <p:bldP spid="6" grpId="0"/>
      <p:bldP spid="7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6744072" y="1484784"/>
            <a:ext cx="2232248" cy="2232248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8976320" y="1484784"/>
            <a:ext cx="2232248" cy="2232248"/>
          </a:xfrm>
          <a:prstGeom prst="rect">
            <a:avLst/>
          </a:prstGeom>
          <a:solidFill>
            <a:srgbClr val="B1D4DD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6744072" y="3717032"/>
            <a:ext cx="2232248" cy="2232248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8976320" y="3717032"/>
            <a:ext cx="2232248" cy="2232248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7533023" y="2679430"/>
            <a:ext cx="5100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  <a:cs typeface="Segoe UI" panose="020B0502040204020203" pitchFamily="34" charset="0"/>
              </a:rPr>
              <a:t>TITLE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字魂36号-正文宋楷" panose="02000000000000000000" pitchFamily="2" charset="-122"/>
              <a:ea typeface="字魂36号-正文宋楷" panose="02000000000000000000" pitchFamily="2" charset="-122"/>
              <a:cs typeface="Segoe UI" panose="020B0502040204020203" pitchFamily="34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6745475" y="3052552"/>
            <a:ext cx="222944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  <a:cs typeface="Segoe UI" panose="020B0502040204020203" pitchFamily="34" charset="0"/>
              </a:rPr>
              <a:t>blue below the template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9765271" y="2679430"/>
            <a:ext cx="5100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chemeClr val="bg1">
                    <a:lumMod val="95000"/>
                  </a:schemeClr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  <a:cs typeface="Segoe UI" panose="020B0502040204020203" pitchFamily="34" charset="0"/>
              </a:rPr>
              <a:t>TITLE</a:t>
            </a:r>
            <a:endParaRPr lang="zh-CN" altLang="en-US" sz="1600" dirty="0">
              <a:solidFill>
                <a:schemeClr val="bg1">
                  <a:lumMod val="95000"/>
                </a:schemeClr>
              </a:solidFill>
              <a:latin typeface="字魂36号-正文宋楷" panose="02000000000000000000" pitchFamily="2" charset="-122"/>
              <a:ea typeface="字魂36号-正文宋楷" panose="02000000000000000000" pitchFamily="2" charset="-122"/>
              <a:cs typeface="Segoe UI" panose="020B0502040204020203" pitchFamily="34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8977723" y="3052552"/>
            <a:ext cx="222944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200" dirty="0">
                <a:solidFill>
                  <a:schemeClr val="bg1">
                    <a:lumMod val="95000"/>
                  </a:schemeClr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  <a:cs typeface="Segoe UI" panose="020B0502040204020203" pitchFamily="34" charset="0"/>
              </a:rPr>
              <a:t>blue below the template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7533023" y="5050177"/>
            <a:ext cx="5100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  <a:cs typeface="Segoe UI" panose="020B0502040204020203" pitchFamily="34" charset="0"/>
              </a:rPr>
              <a:t>TITLE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字魂36号-正文宋楷" panose="02000000000000000000" pitchFamily="2" charset="-122"/>
              <a:ea typeface="字魂36号-正文宋楷" panose="02000000000000000000" pitchFamily="2" charset="-122"/>
              <a:cs typeface="Segoe UI" panose="020B0502040204020203" pitchFamily="34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745475" y="5423299"/>
            <a:ext cx="222944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  <a:cs typeface="Segoe UI" panose="020B0502040204020203" pitchFamily="34" charset="0"/>
              </a:rPr>
              <a:t>blue below the template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9765271" y="5050177"/>
            <a:ext cx="5100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  <a:cs typeface="Segoe UI" panose="020B0502040204020203" pitchFamily="34" charset="0"/>
              </a:rPr>
              <a:t>TITLE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字魂36号-正文宋楷" panose="02000000000000000000" pitchFamily="2" charset="-122"/>
              <a:ea typeface="字魂36号-正文宋楷" panose="02000000000000000000" pitchFamily="2" charset="-122"/>
              <a:cs typeface="Segoe UI" panose="020B0502040204020203" pitchFamily="34" charset="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8977723" y="5423299"/>
            <a:ext cx="222944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  <a:cs typeface="Segoe UI" panose="020B0502040204020203" pitchFamily="34" charset="0"/>
              </a:rPr>
              <a:t>blue below the template</a:t>
            </a:r>
          </a:p>
        </p:txBody>
      </p:sp>
      <p:sp>
        <p:nvSpPr>
          <p:cNvPr id="30" name="KSO_Shape"/>
          <p:cNvSpPr/>
          <p:nvPr/>
        </p:nvSpPr>
        <p:spPr>
          <a:xfrm>
            <a:off x="7592173" y="1985718"/>
            <a:ext cx="473211" cy="401440"/>
          </a:xfrm>
          <a:custGeom>
            <a:avLst/>
            <a:gdLst>
              <a:gd name="connsiteX0" fmla="*/ 3261356 w 3261356"/>
              <a:gd name="connsiteY0" fmla="*/ 1385789 h 2766950"/>
              <a:gd name="connsiteX1" fmla="*/ 3261356 w 3261356"/>
              <a:gd name="connsiteY1" fmla="*/ 2634211 h 2766950"/>
              <a:gd name="connsiteX2" fmla="*/ 3259675 w 3261356"/>
              <a:gd name="connsiteY2" fmla="*/ 2649333 h 2766950"/>
              <a:gd name="connsiteX3" fmla="*/ 3256313 w 3261356"/>
              <a:gd name="connsiteY3" fmla="*/ 2662775 h 2766950"/>
              <a:gd name="connsiteX4" fmla="*/ 3252951 w 3261356"/>
              <a:gd name="connsiteY4" fmla="*/ 2674537 h 2766950"/>
              <a:gd name="connsiteX5" fmla="*/ 3244545 w 3261356"/>
              <a:gd name="connsiteY5" fmla="*/ 2686298 h 2766950"/>
              <a:gd name="connsiteX6" fmla="*/ 3237821 w 3261356"/>
              <a:gd name="connsiteY6" fmla="*/ 2698060 h 2766950"/>
              <a:gd name="connsiteX7" fmla="*/ 3229415 w 3261356"/>
              <a:gd name="connsiteY7" fmla="*/ 2709822 h 2766950"/>
              <a:gd name="connsiteX8" fmla="*/ 3217647 w 3261356"/>
              <a:gd name="connsiteY8" fmla="*/ 2719903 h 2766950"/>
              <a:gd name="connsiteX9" fmla="*/ 3202517 w 3261356"/>
              <a:gd name="connsiteY9" fmla="*/ 2729985 h 2766950"/>
              <a:gd name="connsiteX10" fmla="*/ 3175619 w 3261356"/>
              <a:gd name="connsiteY10" fmla="*/ 2746787 h 2766950"/>
              <a:gd name="connsiteX11" fmla="*/ 3141997 w 3261356"/>
              <a:gd name="connsiteY11" fmla="*/ 2758549 h 2766950"/>
              <a:gd name="connsiteX12" fmla="*/ 3105013 w 3261356"/>
              <a:gd name="connsiteY12" fmla="*/ 2765270 h 2766950"/>
              <a:gd name="connsiteX13" fmla="*/ 3066347 w 3261356"/>
              <a:gd name="connsiteY13" fmla="*/ 2766950 h 2766950"/>
              <a:gd name="connsiteX14" fmla="*/ 196690 w 3261356"/>
              <a:gd name="connsiteY14" fmla="*/ 2766950 h 2766950"/>
              <a:gd name="connsiteX15" fmla="*/ 158024 w 3261356"/>
              <a:gd name="connsiteY15" fmla="*/ 2765270 h 2766950"/>
              <a:gd name="connsiteX16" fmla="*/ 121040 w 3261356"/>
              <a:gd name="connsiteY16" fmla="*/ 2758549 h 2766950"/>
              <a:gd name="connsiteX17" fmla="*/ 87418 w 3261356"/>
              <a:gd name="connsiteY17" fmla="*/ 2746787 h 2766950"/>
              <a:gd name="connsiteX18" fmla="*/ 57158 w 3261356"/>
              <a:gd name="connsiteY18" fmla="*/ 2729985 h 2766950"/>
              <a:gd name="connsiteX19" fmla="*/ 47071 w 3261356"/>
              <a:gd name="connsiteY19" fmla="*/ 2719903 h 2766950"/>
              <a:gd name="connsiteX20" fmla="*/ 35303 w 3261356"/>
              <a:gd name="connsiteY20" fmla="*/ 2709822 h 2766950"/>
              <a:gd name="connsiteX21" fmla="*/ 25217 w 3261356"/>
              <a:gd name="connsiteY21" fmla="*/ 2698060 h 2766950"/>
              <a:gd name="connsiteX22" fmla="*/ 16811 w 3261356"/>
              <a:gd name="connsiteY22" fmla="*/ 2686298 h 2766950"/>
              <a:gd name="connsiteX23" fmla="*/ 8405 w 3261356"/>
              <a:gd name="connsiteY23" fmla="*/ 2674537 h 2766950"/>
              <a:gd name="connsiteX24" fmla="*/ 5043 w 3261356"/>
              <a:gd name="connsiteY24" fmla="*/ 2662775 h 2766950"/>
              <a:gd name="connsiteX25" fmla="*/ 1681 w 3261356"/>
              <a:gd name="connsiteY25" fmla="*/ 2649333 h 2766950"/>
              <a:gd name="connsiteX26" fmla="*/ 0 w 3261356"/>
              <a:gd name="connsiteY26" fmla="*/ 2634211 h 2766950"/>
              <a:gd name="connsiteX27" fmla="*/ 0 w 3261356"/>
              <a:gd name="connsiteY27" fmla="*/ 1389150 h 2766950"/>
              <a:gd name="connsiteX28" fmla="*/ 196690 w 3261356"/>
              <a:gd name="connsiteY28" fmla="*/ 1441237 h 2766950"/>
              <a:gd name="connsiteX29" fmla="*/ 406829 w 3261356"/>
              <a:gd name="connsiteY29" fmla="*/ 1495005 h 2766950"/>
              <a:gd name="connsiteX30" fmla="*/ 660677 w 3261356"/>
              <a:gd name="connsiteY30" fmla="*/ 1555494 h 2766950"/>
              <a:gd name="connsiteX31" fmla="*/ 795165 w 3261356"/>
              <a:gd name="connsiteY31" fmla="*/ 1589099 h 2766950"/>
              <a:gd name="connsiteX32" fmla="*/ 933017 w 3261356"/>
              <a:gd name="connsiteY32" fmla="*/ 1619343 h 2766950"/>
              <a:gd name="connsiteX33" fmla="*/ 1067506 w 3261356"/>
              <a:gd name="connsiteY33" fmla="*/ 1646227 h 2766950"/>
              <a:gd name="connsiteX34" fmla="*/ 1200314 w 3261356"/>
              <a:gd name="connsiteY34" fmla="*/ 1671431 h 2766950"/>
              <a:gd name="connsiteX35" fmla="*/ 1326397 w 3261356"/>
              <a:gd name="connsiteY35" fmla="*/ 1693274 h 2766950"/>
              <a:gd name="connsiteX36" fmla="*/ 1442394 w 3261356"/>
              <a:gd name="connsiteY36" fmla="*/ 1708396 h 2766950"/>
              <a:gd name="connsiteX37" fmla="*/ 1544942 w 3261356"/>
              <a:gd name="connsiteY37" fmla="*/ 1720158 h 2766950"/>
              <a:gd name="connsiteX38" fmla="*/ 1588650 w 3261356"/>
              <a:gd name="connsiteY38" fmla="*/ 1723518 h 2766950"/>
              <a:gd name="connsiteX39" fmla="*/ 1630678 w 3261356"/>
              <a:gd name="connsiteY39" fmla="*/ 1725199 h 2766950"/>
              <a:gd name="connsiteX40" fmla="*/ 1672706 w 3261356"/>
              <a:gd name="connsiteY40" fmla="*/ 1723518 h 2766950"/>
              <a:gd name="connsiteX41" fmla="*/ 1719777 w 3261356"/>
              <a:gd name="connsiteY41" fmla="*/ 1720158 h 2766950"/>
              <a:gd name="connsiteX42" fmla="*/ 1820644 w 3261356"/>
              <a:gd name="connsiteY42" fmla="*/ 1708396 h 2766950"/>
              <a:gd name="connsiteX43" fmla="*/ 1934959 w 3261356"/>
              <a:gd name="connsiteY43" fmla="*/ 1693274 h 2766950"/>
              <a:gd name="connsiteX44" fmla="*/ 2061043 w 3261356"/>
              <a:gd name="connsiteY44" fmla="*/ 1671431 h 2766950"/>
              <a:gd name="connsiteX45" fmla="*/ 2193850 w 3261356"/>
              <a:gd name="connsiteY45" fmla="*/ 1646227 h 2766950"/>
              <a:gd name="connsiteX46" fmla="*/ 2330020 w 3261356"/>
              <a:gd name="connsiteY46" fmla="*/ 1615983 h 2766950"/>
              <a:gd name="connsiteX47" fmla="*/ 2466190 w 3261356"/>
              <a:gd name="connsiteY47" fmla="*/ 1585738 h 2766950"/>
              <a:gd name="connsiteX48" fmla="*/ 2602360 w 3261356"/>
              <a:gd name="connsiteY48" fmla="*/ 1553814 h 2766950"/>
              <a:gd name="connsiteX49" fmla="*/ 2854527 w 3261356"/>
              <a:gd name="connsiteY49" fmla="*/ 1493325 h 2766950"/>
              <a:gd name="connsiteX50" fmla="*/ 3066347 w 3261356"/>
              <a:gd name="connsiteY50" fmla="*/ 1437877 h 2766950"/>
              <a:gd name="connsiteX51" fmla="*/ 1508607 w 3261356"/>
              <a:gd name="connsiteY51" fmla="*/ 1206475 h 2766950"/>
              <a:gd name="connsiteX52" fmla="*/ 1417230 w 3261356"/>
              <a:gd name="connsiteY52" fmla="*/ 1297852 h 2766950"/>
              <a:gd name="connsiteX53" fmla="*/ 1417230 w 3261356"/>
              <a:gd name="connsiteY53" fmla="*/ 1314415 h 2766950"/>
              <a:gd name="connsiteX54" fmla="*/ 1508607 w 3261356"/>
              <a:gd name="connsiteY54" fmla="*/ 1405791 h 2766950"/>
              <a:gd name="connsiteX55" fmla="*/ 1752750 w 3261356"/>
              <a:gd name="connsiteY55" fmla="*/ 1405791 h 2766950"/>
              <a:gd name="connsiteX56" fmla="*/ 1844126 w 3261356"/>
              <a:gd name="connsiteY56" fmla="*/ 1314415 h 2766950"/>
              <a:gd name="connsiteX57" fmla="*/ 1844126 w 3261356"/>
              <a:gd name="connsiteY57" fmla="*/ 1297852 h 2766950"/>
              <a:gd name="connsiteX58" fmla="*/ 1752750 w 3261356"/>
              <a:gd name="connsiteY58" fmla="*/ 1206475 h 2766950"/>
              <a:gd name="connsiteX59" fmla="*/ 1630678 w 3261356"/>
              <a:gd name="connsiteY59" fmla="*/ 174304 h 2766950"/>
              <a:gd name="connsiteX60" fmla="*/ 1114624 w 3261356"/>
              <a:gd name="connsiteY60" fmla="*/ 469036 h 2766950"/>
              <a:gd name="connsiteX61" fmla="*/ 1111230 w 3261356"/>
              <a:gd name="connsiteY61" fmla="*/ 492633 h 2766950"/>
              <a:gd name="connsiteX62" fmla="*/ 2150126 w 3261356"/>
              <a:gd name="connsiteY62" fmla="*/ 492633 h 2766950"/>
              <a:gd name="connsiteX63" fmla="*/ 2146731 w 3261356"/>
              <a:gd name="connsiteY63" fmla="*/ 469036 h 2766950"/>
              <a:gd name="connsiteX64" fmla="*/ 1630678 w 3261356"/>
              <a:gd name="connsiteY64" fmla="*/ 174304 h 2766950"/>
              <a:gd name="connsiteX65" fmla="*/ 1630678 w 3261356"/>
              <a:gd name="connsiteY65" fmla="*/ 0 h 2766950"/>
              <a:gd name="connsiteX66" fmla="*/ 2269992 w 3261356"/>
              <a:gd name="connsiteY66" fmla="*/ 488510 h 2766950"/>
              <a:gd name="connsiteX67" fmla="*/ 2270238 w 3261356"/>
              <a:gd name="connsiteY67" fmla="*/ 492633 h 2766950"/>
              <a:gd name="connsiteX68" fmla="*/ 3066347 w 3261356"/>
              <a:gd name="connsiteY68" fmla="*/ 492633 h 2766950"/>
              <a:gd name="connsiteX69" fmla="*/ 3105012 w 3261356"/>
              <a:gd name="connsiteY69" fmla="*/ 494313 h 2766950"/>
              <a:gd name="connsiteX70" fmla="*/ 3141998 w 3261356"/>
              <a:gd name="connsiteY70" fmla="*/ 501035 h 2766950"/>
              <a:gd name="connsiteX71" fmla="*/ 3175621 w 3261356"/>
              <a:gd name="connsiteY71" fmla="*/ 512796 h 2766950"/>
              <a:gd name="connsiteX72" fmla="*/ 3202518 w 3261356"/>
              <a:gd name="connsiteY72" fmla="*/ 529599 h 2766950"/>
              <a:gd name="connsiteX73" fmla="*/ 3217649 w 3261356"/>
              <a:gd name="connsiteY73" fmla="*/ 539681 h 2766950"/>
              <a:gd name="connsiteX74" fmla="*/ 3229416 w 3261356"/>
              <a:gd name="connsiteY74" fmla="*/ 549763 h 2766950"/>
              <a:gd name="connsiteX75" fmla="*/ 3237821 w 3261356"/>
              <a:gd name="connsiteY75" fmla="*/ 561524 h 2766950"/>
              <a:gd name="connsiteX76" fmla="*/ 3244546 w 3261356"/>
              <a:gd name="connsiteY76" fmla="*/ 573285 h 2766950"/>
              <a:gd name="connsiteX77" fmla="*/ 3252951 w 3261356"/>
              <a:gd name="connsiteY77" fmla="*/ 585046 h 2766950"/>
              <a:gd name="connsiteX78" fmla="*/ 3256314 w 3261356"/>
              <a:gd name="connsiteY78" fmla="*/ 596807 h 2766950"/>
              <a:gd name="connsiteX79" fmla="*/ 3259676 w 3261356"/>
              <a:gd name="connsiteY79" fmla="*/ 610251 h 2766950"/>
              <a:gd name="connsiteX80" fmla="*/ 3261356 w 3261356"/>
              <a:gd name="connsiteY80" fmla="*/ 625372 h 2766950"/>
              <a:gd name="connsiteX81" fmla="*/ 3261356 w 3261356"/>
              <a:gd name="connsiteY81" fmla="*/ 1326877 h 2766950"/>
              <a:gd name="connsiteX82" fmla="*/ 3261353 w 3261356"/>
              <a:gd name="connsiteY82" fmla="*/ 1326877 h 2766950"/>
              <a:gd name="connsiteX83" fmla="*/ 3261350 w 3261356"/>
              <a:gd name="connsiteY83" fmla="*/ 1326880 h 2766950"/>
              <a:gd name="connsiteX84" fmla="*/ 3066350 w 3261356"/>
              <a:gd name="connsiteY84" fmla="*/ 1378964 h 2766950"/>
              <a:gd name="connsiteX85" fmla="*/ 2854531 w 3261356"/>
              <a:gd name="connsiteY85" fmla="*/ 1434413 h 2766950"/>
              <a:gd name="connsiteX86" fmla="*/ 2602365 w 3261356"/>
              <a:gd name="connsiteY86" fmla="*/ 1494902 h 2766950"/>
              <a:gd name="connsiteX87" fmla="*/ 2466193 w 3261356"/>
              <a:gd name="connsiteY87" fmla="*/ 1526826 h 2766950"/>
              <a:gd name="connsiteX88" fmla="*/ 2330026 w 3261356"/>
              <a:gd name="connsiteY88" fmla="*/ 1557071 h 2766950"/>
              <a:gd name="connsiteX89" fmla="*/ 2193854 w 3261356"/>
              <a:gd name="connsiteY89" fmla="*/ 1587315 h 2766950"/>
              <a:gd name="connsiteX90" fmla="*/ 2061046 w 3261356"/>
              <a:gd name="connsiteY90" fmla="*/ 1612517 h 2766950"/>
              <a:gd name="connsiteX91" fmla="*/ 1934963 w 3261356"/>
              <a:gd name="connsiteY91" fmla="*/ 1634360 h 2766950"/>
              <a:gd name="connsiteX92" fmla="*/ 1820647 w 3261356"/>
              <a:gd name="connsiteY92" fmla="*/ 1649484 h 2766950"/>
              <a:gd name="connsiteX93" fmla="*/ 1719781 w 3261356"/>
              <a:gd name="connsiteY93" fmla="*/ 1661245 h 2766950"/>
              <a:gd name="connsiteX94" fmla="*/ 1672711 w 3261356"/>
              <a:gd name="connsiteY94" fmla="*/ 1664604 h 2766950"/>
              <a:gd name="connsiteX95" fmla="*/ 1630683 w 3261356"/>
              <a:gd name="connsiteY95" fmla="*/ 1666287 h 2766950"/>
              <a:gd name="connsiteX96" fmla="*/ 1588655 w 3261356"/>
              <a:gd name="connsiteY96" fmla="*/ 1664604 h 2766950"/>
              <a:gd name="connsiteX97" fmla="*/ 1544944 w 3261356"/>
              <a:gd name="connsiteY97" fmla="*/ 1661245 h 2766950"/>
              <a:gd name="connsiteX98" fmla="*/ 1442396 w 3261356"/>
              <a:gd name="connsiteY98" fmla="*/ 1649484 h 2766950"/>
              <a:gd name="connsiteX99" fmla="*/ 1326400 w 3261356"/>
              <a:gd name="connsiteY99" fmla="*/ 1634360 h 2766950"/>
              <a:gd name="connsiteX100" fmla="*/ 1200317 w 3261356"/>
              <a:gd name="connsiteY100" fmla="*/ 1612517 h 2766950"/>
              <a:gd name="connsiteX101" fmla="*/ 1067508 w 3261356"/>
              <a:gd name="connsiteY101" fmla="*/ 1587315 h 2766950"/>
              <a:gd name="connsiteX102" fmla="*/ 933020 w 3261356"/>
              <a:gd name="connsiteY102" fmla="*/ 1560430 h 2766950"/>
              <a:gd name="connsiteX103" fmla="*/ 795169 w 3261356"/>
              <a:gd name="connsiteY103" fmla="*/ 1530186 h 2766950"/>
              <a:gd name="connsiteX104" fmla="*/ 660681 w 3261356"/>
              <a:gd name="connsiteY104" fmla="*/ 1496582 h 2766950"/>
              <a:gd name="connsiteX105" fmla="*/ 406834 w 3261356"/>
              <a:gd name="connsiteY105" fmla="*/ 1436093 h 2766950"/>
              <a:gd name="connsiteX106" fmla="*/ 196695 w 3261356"/>
              <a:gd name="connsiteY106" fmla="*/ 1382323 h 2766950"/>
              <a:gd name="connsiteX107" fmla="*/ 3 w 3261356"/>
              <a:gd name="connsiteY107" fmla="*/ 1330236 h 2766950"/>
              <a:gd name="connsiteX108" fmla="*/ 3 w 3261356"/>
              <a:gd name="connsiteY108" fmla="*/ 1332325 h 2766950"/>
              <a:gd name="connsiteX109" fmla="*/ 0 w 3261356"/>
              <a:gd name="connsiteY109" fmla="*/ 1332322 h 2766950"/>
              <a:gd name="connsiteX110" fmla="*/ 0 w 3261356"/>
              <a:gd name="connsiteY110" fmla="*/ 971511 h 2766950"/>
              <a:gd name="connsiteX111" fmla="*/ 0 w 3261356"/>
              <a:gd name="connsiteY111" fmla="*/ 625372 h 2766950"/>
              <a:gd name="connsiteX112" fmla="*/ 1683 w 3261356"/>
              <a:gd name="connsiteY112" fmla="*/ 610251 h 2766950"/>
              <a:gd name="connsiteX113" fmla="*/ 5046 w 3261356"/>
              <a:gd name="connsiteY113" fmla="*/ 596807 h 2766950"/>
              <a:gd name="connsiteX114" fmla="*/ 8405 w 3261356"/>
              <a:gd name="connsiteY114" fmla="*/ 585046 h 2766950"/>
              <a:gd name="connsiteX115" fmla="*/ 16813 w 3261356"/>
              <a:gd name="connsiteY115" fmla="*/ 573285 h 2766950"/>
              <a:gd name="connsiteX116" fmla="*/ 25218 w 3261356"/>
              <a:gd name="connsiteY116" fmla="*/ 561524 h 2766950"/>
              <a:gd name="connsiteX117" fmla="*/ 35303 w 3261356"/>
              <a:gd name="connsiteY117" fmla="*/ 549763 h 2766950"/>
              <a:gd name="connsiteX118" fmla="*/ 47073 w 3261356"/>
              <a:gd name="connsiteY118" fmla="*/ 539681 h 2766950"/>
              <a:gd name="connsiteX119" fmla="*/ 57158 w 3261356"/>
              <a:gd name="connsiteY119" fmla="*/ 529599 h 2766950"/>
              <a:gd name="connsiteX120" fmla="*/ 87418 w 3261356"/>
              <a:gd name="connsiteY120" fmla="*/ 512796 h 2766950"/>
              <a:gd name="connsiteX121" fmla="*/ 121041 w 3261356"/>
              <a:gd name="connsiteY121" fmla="*/ 501035 h 2766950"/>
              <a:gd name="connsiteX122" fmla="*/ 158027 w 3261356"/>
              <a:gd name="connsiteY122" fmla="*/ 494313 h 2766950"/>
              <a:gd name="connsiteX123" fmla="*/ 196692 w 3261356"/>
              <a:gd name="connsiteY123" fmla="*/ 492633 h 2766950"/>
              <a:gd name="connsiteX124" fmla="*/ 991117 w 3261356"/>
              <a:gd name="connsiteY124" fmla="*/ 492633 h 2766950"/>
              <a:gd name="connsiteX125" fmla="*/ 991363 w 3261356"/>
              <a:gd name="connsiteY125" fmla="*/ 488510 h 2766950"/>
              <a:gd name="connsiteX126" fmla="*/ 1630678 w 3261356"/>
              <a:gd name="connsiteY126" fmla="*/ 0 h 2766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</a:cxnLst>
            <a:rect l="l" t="t" r="r" b="b"/>
            <a:pathLst>
              <a:path w="3261356" h="2766950">
                <a:moveTo>
                  <a:pt x="3261356" y="1385789"/>
                </a:moveTo>
                <a:lnTo>
                  <a:pt x="3261356" y="2634211"/>
                </a:lnTo>
                <a:lnTo>
                  <a:pt x="3259675" y="2649333"/>
                </a:lnTo>
                <a:lnTo>
                  <a:pt x="3256313" y="2662775"/>
                </a:lnTo>
                <a:lnTo>
                  <a:pt x="3252951" y="2674537"/>
                </a:lnTo>
                <a:lnTo>
                  <a:pt x="3244545" y="2686298"/>
                </a:lnTo>
                <a:lnTo>
                  <a:pt x="3237821" y="2698060"/>
                </a:lnTo>
                <a:lnTo>
                  <a:pt x="3229415" y="2709822"/>
                </a:lnTo>
                <a:lnTo>
                  <a:pt x="3217647" y="2719903"/>
                </a:lnTo>
                <a:lnTo>
                  <a:pt x="3202517" y="2729985"/>
                </a:lnTo>
                <a:lnTo>
                  <a:pt x="3175619" y="2746787"/>
                </a:lnTo>
                <a:lnTo>
                  <a:pt x="3141997" y="2758549"/>
                </a:lnTo>
                <a:lnTo>
                  <a:pt x="3105013" y="2765270"/>
                </a:lnTo>
                <a:lnTo>
                  <a:pt x="3066347" y="2766950"/>
                </a:lnTo>
                <a:lnTo>
                  <a:pt x="196690" y="2766950"/>
                </a:lnTo>
                <a:lnTo>
                  <a:pt x="158024" y="2765270"/>
                </a:lnTo>
                <a:lnTo>
                  <a:pt x="121040" y="2758549"/>
                </a:lnTo>
                <a:lnTo>
                  <a:pt x="87418" y="2746787"/>
                </a:lnTo>
                <a:lnTo>
                  <a:pt x="57158" y="2729985"/>
                </a:lnTo>
                <a:lnTo>
                  <a:pt x="47071" y="2719903"/>
                </a:lnTo>
                <a:lnTo>
                  <a:pt x="35303" y="2709822"/>
                </a:lnTo>
                <a:lnTo>
                  <a:pt x="25217" y="2698060"/>
                </a:lnTo>
                <a:lnTo>
                  <a:pt x="16811" y="2686298"/>
                </a:lnTo>
                <a:lnTo>
                  <a:pt x="8405" y="2674537"/>
                </a:lnTo>
                <a:lnTo>
                  <a:pt x="5043" y="2662775"/>
                </a:lnTo>
                <a:lnTo>
                  <a:pt x="1681" y="2649333"/>
                </a:lnTo>
                <a:lnTo>
                  <a:pt x="0" y="2634211"/>
                </a:lnTo>
                <a:lnTo>
                  <a:pt x="0" y="1389150"/>
                </a:lnTo>
                <a:lnTo>
                  <a:pt x="196690" y="1441237"/>
                </a:lnTo>
                <a:lnTo>
                  <a:pt x="406829" y="1495005"/>
                </a:lnTo>
                <a:lnTo>
                  <a:pt x="660677" y="1555494"/>
                </a:lnTo>
                <a:lnTo>
                  <a:pt x="795165" y="1589099"/>
                </a:lnTo>
                <a:lnTo>
                  <a:pt x="933017" y="1619343"/>
                </a:lnTo>
                <a:lnTo>
                  <a:pt x="1067506" y="1646227"/>
                </a:lnTo>
                <a:lnTo>
                  <a:pt x="1200314" y="1671431"/>
                </a:lnTo>
                <a:lnTo>
                  <a:pt x="1326397" y="1693274"/>
                </a:lnTo>
                <a:lnTo>
                  <a:pt x="1442394" y="1708396"/>
                </a:lnTo>
                <a:lnTo>
                  <a:pt x="1544942" y="1720158"/>
                </a:lnTo>
                <a:lnTo>
                  <a:pt x="1588650" y="1723518"/>
                </a:lnTo>
                <a:lnTo>
                  <a:pt x="1630678" y="1725199"/>
                </a:lnTo>
                <a:lnTo>
                  <a:pt x="1672706" y="1723518"/>
                </a:lnTo>
                <a:lnTo>
                  <a:pt x="1719777" y="1720158"/>
                </a:lnTo>
                <a:lnTo>
                  <a:pt x="1820644" y="1708396"/>
                </a:lnTo>
                <a:lnTo>
                  <a:pt x="1934959" y="1693274"/>
                </a:lnTo>
                <a:lnTo>
                  <a:pt x="2061043" y="1671431"/>
                </a:lnTo>
                <a:lnTo>
                  <a:pt x="2193850" y="1646227"/>
                </a:lnTo>
                <a:lnTo>
                  <a:pt x="2330020" y="1615983"/>
                </a:lnTo>
                <a:lnTo>
                  <a:pt x="2466190" y="1585738"/>
                </a:lnTo>
                <a:lnTo>
                  <a:pt x="2602360" y="1553814"/>
                </a:lnTo>
                <a:lnTo>
                  <a:pt x="2854527" y="1493325"/>
                </a:lnTo>
                <a:lnTo>
                  <a:pt x="3066347" y="1437877"/>
                </a:lnTo>
                <a:close/>
                <a:moveTo>
                  <a:pt x="1508607" y="1206475"/>
                </a:moveTo>
                <a:cubicBezTo>
                  <a:pt x="1458141" y="1206475"/>
                  <a:pt x="1417230" y="1247386"/>
                  <a:pt x="1417230" y="1297852"/>
                </a:cubicBezTo>
                <a:lnTo>
                  <a:pt x="1417230" y="1314415"/>
                </a:lnTo>
                <a:cubicBezTo>
                  <a:pt x="1417230" y="1364881"/>
                  <a:pt x="1458141" y="1405791"/>
                  <a:pt x="1508607" y="1405791"/>
                </a:cubicBezTo>
                <a:lnTo>
                  <a:pt x="1752750" y="1405791"/>
                </a:lnTo>
                <a:cubicBezTo>
                  <a:pt x="1803215" y="1405791"/>
                  <a:pt x="1844126" y="1364881"/>
                  <a:pt x="1844126" y="1314415"/>
                </a:cubicBezTo>
                <a:lnTo>
                  <a:pt x="1844126" y="1297852"/>
                </a:lnTo>
                <a:cubicBezTo>
                  <a:pt x="1844126" y="1247386"/>
                  <a:pt x="1803215" y="1206475"/>
                  <a:pt x="1752750" y="1206475"/>
                </a:cubicBezTo>
                <a:close/>
                <a:moveTo>
                  <a:pt x="1630678" y="174304"/>
                </a:moveTo>
                <a:cubicBezTo>
                  <a:pt x="1376124" y="174304"/>
                  <a:pt x="1163742" y="300833"/>
                  <a:pt x="1114624" y="469036"/>
                </a:cubicBezTo>
                <a:lnTo>
                  <a:pt x="1111230" y="492633"/>
                </a:lnTo>
                <a:lnTo>
                  <a:pt x="2150126" y="492633"/>
                </a:lnTo>
                <a:lnTo>
                  <a:pt x="2146731" y="469036"/>
                </a:lnTo>
                <a:cubicBezTo>
                  <a:pt x="2097613" y="300833"/>
                  <a:pt x="1885231" y="174304"/>
                  <a:pt x="1630678" y="174304"/>
                </a:cubicBezTo>
                <a:close/>
                <a:moveTo>
                  <a:pt x="1630678" y="0"/>
                </a:moveTo>
                <a:cubicBezTo>
                  <a:pt x="1963411" y="0"/>
                  <a:pt x="2237083" y="214121"/>
                  <a:pt x="2269992" y="488510"/>
                </a:cubicBezTo>
                <a:lnTo>
                  <a:pt x="2270238" y="492633"/>
                </a:lnTo>
                <a:lnTo>
                  <a:pt x="3066347" y="492633"/>
                </a:lnTo>
                <a:lnTo>
                  <a:pt x="3105012" y="494313"/>
                </a:lnTo>
                <a:lnTo>
                  <a:pt x="3141998" y="501035"/>
                </a:lnTo>
                <a:lnTo>
                  <a:pt x="3175621" y="512796"/>
                </a:lnTo>
                <a:lnTo>
                  <a:pt x="3202518" y="529599"/>
                </a:lnTo>
                <a:lnTo>
                  <a:pt x="3217649" y="539681"/>
                </a:lnTo>
                <a:lnTo>
                  <a:pt x="3229416" y="549763"/>
                </a:lnTo>
                <a:lnTo>
                  <a:pt x="3237821" y="561524"/>
                </a:lnTo>
                <a:lnTo>
                  <a:pt x="3244546" y="573285"/>
                </a:lnTo>
                <a:lnTo>
                  <a:pt x="3252951" y="585046"/>
                </a:lnTo>
                <a:lnTo>
                  <a:pt x="3256314" y="596807"/>
                </a:lnTo>
                <a:lnTo>
                  <a:pt x="3259676" y="610251"/>
                </a:lnTo>
                <a:lnTo>
                  <a:pt x="3261356" y="625372"/>
                </a:lnTo>
                <a:lnTo>
                  <a:pt x="3261356" y="1326877"/>
                </a:lnTo>
                <a:lnTo>
                  <a:pt x="3261353" y="1326877"/>
                </a:lnTo>
                <a:lnTo>
                  <a:pt x="3261350" y="1326880"/>
                </a:lnTo>
                <a:lnTo>
                  <a:pt x="3066350" y="1378964"/>
                </a:lnTo>
                <a:lnTo>
                  <a:pt x="2854531" y="1434413"/>
                </a:lnTo>
                <a:lnTo>
                  <a:pt x="2602365" y="1494902"/>
                </a:lnTo>
                <a:lnTo>
                  <a:pt x="2466193" y="1526826"/>
                </a:lnTo>
                <a:lnTo>
                  <a:pt x="2330026" y="1557071"/>
                </a:lnTo>
                <a:lnTo>
                  <a:pt x="2193854" y="1587315"/>
                </a:lnTo>
                <a:lnTo>
                  <a:pt x="2061046" y="1612517"/>
                </a:lnTo>
                <a:lnTo>
                  <a:pt x="1934963" y="1634360"/>
                </a:lnTo>
                <a:lnTo>
                  <a:pt x="1820647" y="1649484"/>
                </a:lnTo>
                <a:lnTo>
                  <a:pt x="1719781" y="1661245"/>
                </a:lnTo>
                <a:lnTo>
                  <a:pt x="1672711" y="1664604"/>
                </a:lnTo>
                <a:lnTo>
                  <a:pt x="1630683" y="1666287"/>
                </a:lnTo>
                <a:lnTo>
                  <a:pt x="1588655" y="1664604"/>
                </a:lnTo>
                <a:lnTo>
                  <a:pt x="1544944" y="1661245"/>
                </a:lnTo>
                <a:lnTo>
                  <a:pt x="1442396" y="1649484"/>
                </a:lnTo>
                <a:lnTo>
                  <a:pt x="1326400" y="1634360"/>
                </a:lnTo>
                <a:lnTo>
                  <a:pt x="1200317" y="1612517"/>
                </a:lnTo>
                <a:lnTo>
                  <a:pt x="1067508" y="1587315"/>
                </a:lnTo>
                <a:lnTo>
                  <a:pt x="933020" y="1560430"/>
                </a:lnTo>
                <a:lnTo>
                  <a:pt x="795169" y="1530186"/>
                </a:lnTo>
                <a:lnTo>
                  <a:pt x="660681" y="1496582"/>
                </a:lnTo>
                <a:lnTo>
                  <a:pt x="406834" y="1436093"/>
                </a:lnTo>
                <a:lnTo>
                  <a:pt x="196695" y="1382323"/>
                </a:lnTo>
                <a:lnTo>
                  <a:pt x="3" y="1330236"/>
                </a:lnTo>
                <a:lnTo>
                  <a:pt x="3" y="1332325"/>
                </a:lnTo>
                <a:lnTo>
                  <a:pt x="0" y="1332322"/>
                </a:lnTo>
                <a:lnTo>
                  <a:pt x="0" y="971511"/>
                </a:lnTo>
                <a:lnTo>
                  <a:pt x="0" y="625372"/>
                </a:lnTo>
                <a:lnTo>
                  <a:pt x="1683" y="610251"/>
                </a:lnTo>
                <a:lnTo>
                  <a:pt x="5046" y="596807"/>
                </a:lnTo>
                <a:lnTo>
                  <a:pt x="8405" y="585046"/>
                </a:lnTo>
                <a:lnTo>
                  <a:pt x="16813" y="573285"/>
                </a:lnTo>
                <a:lnTo>
                  <a:pt x="25218" y="561524"/>
                </a:lnTo>
                <a:lnTo>
                  <a:pt x="35303" y="549763"/>
                </a:lnTo>
                <a:lnTo>
                  <a:pt x="47073" y="539681"/>
                </a:lnTo>
                <a:lnTo>
                  <a:pt x="57158" y="529599"/>
                </a:lnTo>
                <a:lnTo>
                  <a:pt x="87418" y="512796"/>
                </a:lnTo>
                <a:lnTo>
                  <a:pt x="121041" y="501035"/>
                </a:lnTo>
                <a:lnTo>
                  <a:pt x="158027" y="494313"/>
                </a:lnTo>
                <a:lnTo>
                  <a:pt x="196692" y="492633"/>
                </a:lnTo>
                <a:lnTo>
                  <a:pt x="991117" y="492633"/>
                </a:lnTo>
                <a:lnTo>
                  <a:pt x="991363" y="488510"/>
                </a:lnTo>
                <a:cubicBezTo>
                  <a:pt x="1024272" y="214121"/>
                  <a:pt x="1297944" y="0"/>
                  <a:pt x="1630678" y="0"/>
                </a:cubicBezTo>
                <a:close/>
              </a:path>
            </a:pathLst>
          </a:custGeom>
          <a:solidFill>
            <a:srgbClr val="B1D4D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</p:txBody>
      </p:sp>
      <p:sp>
        <p:nvSpPr>
          <p:cNvPr id="31" name="KSO_Shape"/>
          <p:cNvSpPr/>
          <p:nvPr/>
        </p:nvSpPr>
        <p:spPr>
          <a:xfrm>
            <a:off x="9775707" y="1921701"/>
            <a:ext cx="447581" cy="522468"/>
          </a:xfrm>
          <a:custGeom>
            <a:avLst/>
            <a:gdLst>
              <a:gd name="connsiteX0" fmla="*/ 1638300 w 4396363"/>
              <a:gd name="connsiteY0" fmla="*/ 558403 h 5128349"/>
              <a:gd name="connsiteX1" fmla="*/ 558403 w 4396363"/>
              <a:gd name="connsiteY1" fmla="*/ 1638300 h 5128349"/>
              <a:gd name="connsiteX2" fmla="*/ 1638300 w 4396363"/>
              <a:gd name="connsiteY2" fmla="*/ 2718197 h 5128349"/>
              <a:gd name="connsiteX3" fmla="*/ 2718197 w 4396363"/>
              <a:gd name="connsiteY3" fmla="*/ 1638300 h 5128349"/>
              <a:gd name="connsiteX4" fmla="*/ 1638300 w 4396363"/>
              <a:gd name="connsiteY4" fmla="*/ 558403 h 5128349"/>
              <a:gd name="connsiteX5" fmla="*/ 1638300 w 4396363"/>
              <a:gd name="connsiteY5" fmla="*/ 0 h 5128349"/>
              <a:gd name="connsiteX6" fmla="*/ 3276600 w 4396363"/>
              <a:gd name="connsiteY6" fmla="*/ 1638300 h 5128349"/>
              <a:gd name="connsiteX7" fmla="*/ 2902492 w 4396363"/>
              <a:gd name="connsiteY7" fmla="*/ 2680411 h 5128349"/>
              <a:gd name="connsiteX8" fmla="*/ 2816386 w 4396363"/>
              <a:gd name="connsiteY8" fmla="*/ 2775151 h 5128349"/>
              <a:gd name="connsiteX9" fmla="*/ 2928393 w 4396363"/>
              <a:gd name="connsiteY9" fmla="*/ 2923790 h 5128349"/>
              <a:gd name="connsiteX10" fmla="*/ 2942554 w 4396363"/>
              <a:gd name="connsiteY10" fmla="*/ 2913119 h 5128349"/>
              <a:gd name="connsiteX11" fmla="*/ 3136485 w 4396363"/>
              <a:gd name="connsiteY11" fmla="*/ 2942400 h 5128349"/>
              <a:gd name="connsiteX12" fmla="*/ 4367683 w 4396363"/>
              <a:gd name="connsiteY12" fmla="*/ 4576254 h 5128349"/>
              <a:gd name="connsiteX13" fmla="*/ 4342375 w 4396363"/>
              <a:gd name="connsiteY13" fmla="*/ 4770744 h 5128349"/>
              <a:gd name="connsiteX14" fmla="*/ 3903910 w 4396363"/>
              <a:gd name="connsiteY14" fmla="*/ 5101151 h 5128349"/>
              <a:gd name="connsiteX15" fmla="*/ 3709978 w 4396363"/>
              <a:gd name="connsiteY15" fmla="*/ 5071870 h 5128349"/>
              <a:gd name="connsiteX16" fmla="*/ 2478781 w 4396363"/>
              <a:gd name="connsiteY16" fmla="*/ 3438015 h 5128349"/>
              <a:gd name="connsiteX17" fmla="*/ 2504089 w 4396363"/>
              <a:gd name="connsiteY17" fmla="*/ 3243526 h 5128349"/>
              <a:gd name="connsiteX18" fmla="*/ 2518249 w 4396363"/>
              <a:gd name="connsiteY18" fmla="*/ 3232855 h 5128349"/>
              <a:gd name="connsiteX19" fmla="*/ 2406738 w 4396363"/>
              <a:gd name="connsiteY19" fmla="*/ 3084875 h 5128349"/>
              <a:gd name="connsiteX20" fmla="*/ 2276001 w 4396363"/>
              <a:gd name="connsiteY20" fmla="*/ 3147854 h 5128349"/>
              <a:gd name="connsiteX21" fmla="*/ 1638300 w 4396363"/>
              <a:gd name="connsiteY21" fmla="*/ 3276600 h 5128349"/>
              <a:gd name="connsiteX22" fmla="*/ 0 w 4396363"/>
              <a:gd name="connsiteY22" fmla="*/ 1638300 h 5128349"/>
              <a:gd name="connsiteX23" fmla="*/ 1638300 w 4396363"/>
              <a:gd name="connsiteY23" fmla="*/ 0 h 5128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396363" h="5128349">
                <a:moveTo>
                  <a:pt x="1638300" y="558403"/>
                </a:moveTo>
                <a:cubicBezTo>
                  <a:pt x="1041889" y="558403"/>
                  <a:pt x="558403" y="1041889"/>
                  <a:pt x="558403" y="1638300"/>
                </a:cubicBezTo>
                <a:cubicBezTo>
                  <a:pt x="558403" y="2234711"/>
                  <a:pt x="1041889" y="2718197"/>
                  <a:pt x="1638300" y="2718197"/>
                </a:cubicBezTo>
                <a:cubicBezTo>
                  <a:pt x="2234711" y="2718197"/>
                  <a:pt x="2718197" y="2234711"/>
                  <a:pt x="2718197" y="1638300"/>
                </a:cubicBezTo>
                <a:cubicBezTo>
                  <a:pt x="2718197" y="1041889"/>
                  <a:pt x="2234711" y="558403"/>
                  <a:pt x="1638300" y="558403"/>
                </a:cubicBezTo>
                <a:close/>
                <a:moveTo>
                  <a:pt x="1638300" y="0"/>
                </a:moveTo>
                <a:cubicBezTo>
                  <a:pt x="2543108" y="0"/>
                  <a:pt x="3276600" y="733492"/>
                  <a:pt x="3276600" y="1638300"/>
                </a:cubicBezTo>
                <a:cubicBezTo>
                  <a:pt x="3276600" y="2034154"/>
                  <a:pt x="3136205" y="2397216"/>
                  <a:pt x="2902492" y="2680411"/>
                </a:cubicBezTo>
                <a:lnTo>
                  <a:pt x="2816386" y="2775151"/>
                </a:lnTo>
                <a:lnTo>
                  <a:pt x="2928393" y="2923790"/>
                </a:lnTo>
                <a:lnTo>
                  <a:pt x="2942554" y="2913119"/>
                </a:lnTo>
                <a:cubicBezTo>
                  <a:pt x="3003095" y="2867498"/>
                  <a:pt x="3089921" y="2880607"/>
                  <a:pt x="3136485" y="2942400"/>
                </a:cubicBezTo>
                <a:lnTo>
                  <a:pt x="4367683" y="4576254"/>
                </a:lnTo>
                <a:cubicBezTo>
                  <a:pt x="4414247" y="4638047"/>
                  <a:pt x="4402916" y="4725123"/>
                  <a:pt x="4342375" y="4770744"/>
                </a:cubicBezTo>
                <a:lnTo>
                  <a:pt x="3903910" y="5101151"/>
                </a:lnTo>
                <a:cubicBezTo>
                  <a:pt x="3843369" y="5146772"/>
                  <a:pt x="3756543" y="5133662"/>
                  <a:pt x="3709978" y="5071870"/>
                </a:cubicBezTo>
                <a:lnTo>
                  <a:pt x="2478781" y="3438015"/>
                </a:lnTo>
                <a:cubicBezTo>
                  <a:pt x="2432217" y="3376223"/>
                  <a:pt x="2443548" y="3289147"/>
                  <a:pt x="2504089" y="3243526"/>
                </a:cubicBezTo>
                <a:lnTo>
                  <a:pt x="2518249" y="3232855"/>
                </a:lnTo>
                <a:lnTo>
                  <a:pt x="2406738" y="3084875"/>
                </a:lnTo>
                <a:lnTo>
                  <a:pt x="2276001" y="3147854"/>
                </a:lnTo>
                <a:cubicBezTo>
                  <a:pt x="2079997" y="3230757"/>
                  <a:pt x="1864502" y="3276600"/>
                  <a:pt x="1638300" y="3276600"/>
                </a:cubicBezTo>
                <a:cubicBezTo>
                  <a:pt x="733492" y="3276600"/>
                  <a:pt x="0" y="2543108"/>
                  <a:pt x="0" y="1638300"/>
                </a:cubicBezTo>
                <a:cubicBezTo>
                  <a:pt x="0" y="733492"/>
                  <a:pt x="733492" y="0"/>
                  <a:pt x="16383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</p:txBody>
      </p:sp>
      <p:sp>
        <p:nvSpPr>
          <p:cNvPr id="32" name="KSO_Shape"/>
          <p:cNvSpPr/>
          <p:nvPr/>
        </p:nvSpPr>
        <p:spPr>
          <a:xfrm rot="19281309">
            <a:off x="10021076" y="4153866"/>
            <a:ext cx="216421" cy="659150"/>
          </a:xfrm>
          <a:custGeom>
            <a:avLst/>
            <a:gdLst>
              <a:gd name="connsiteX0" fmla="*/ 1125299 w 2250598"/>
              <a:gd name="connsiteY0" fmla="*/ 5484084 h 6849334"/>
              <a:gd name="connsiteX1" fmla="*/ 687149 w 2250598"/>
              <a:gd name="connsiteY1" fmla="*/ 5922234 h 6849334"/>
              <a:gd name="connsiteX2" fmla="*/ 1125299 w 2250598"/>
              <a:gd name="connsiteY2" fmla="*/ 6360384 h 6849334"/>
              <a:gd name="connsiteX3" fmla="*/ 1563449 w 2250598"/>
              <a:gd name="connsiteY3" fmla="*/ 5922234 h 6849334"/>
              <a:gd name="connsiteX4" fmla="*/ 1125299 w 2250598"/>
              <a:gd name="connsiteY4" fmla="*/ 5484084 h 6849334"/>
              <a:gd name="connsiteX5" fmla="*/ 690080 w 2250598"/>
              <a:gd name="connsiteY5" fmla="*/ 0 h 6849334"/>
              <a:gd name="connsiteX6" fmla="*/ 690080 w 2250598"/>
              <a:gd name="connsiteY6" fmla="*/ 905095 h 6849334"/>
              <a:gd name="connsiteX7" fmla="*/ 1560516 w 2250598"/>
              <a:gd name="connsiteY7" fmla="*/ 905095 h 6849334"/>
              <a:gd name="connsiteX8" fmla="*/ 1560516 w 2250598"/>
              <a:gd name="connsiteY8" fmla="*/ 0 h 6849334"/>
              <a:gd name="connsiteX9" fmla="*/ 1563316 w 2250598"/>
              <a:gd name="connsiteY9" fmla="*/ 869 h 6849334"/>
              <a:gd name="connsiteX10" fmla="*/ 2250598 w 2250598"/>
              <a:gd name="connsiteY10" fmla="*/ 1037736 h 6849334"/>
              <a:gd name="connsiteX11" fmla="*/ 1563316 w 2250598"/>
              <a:gd name="connsiteY11" fmla="*/ 2074604 h 6849334"/>
              <a:gd name="connsiteX12" fmla="*/ 1466059 w 2250598"/>
              <a:gd name="connsiteY12" fmla="*/ 2104794 h 6849334"/>
              <a:gd name="connsiteX13" fmla="*/ 1466059 w 2250598"/>
              <a:gd name="connsiteY13" fmla="*/ 5061748 h 6849334"/>
              <a:gd name="connsiteX14" fmla="*/ 1486168 w 2250598"/>
              <a:gd name="connsiteY14" fmla="*/ 5067990 h 6849334"/>
              <a:gd name="connsiteX15" fmla="*/ 2052399 w 2250598"/>
              <a:gd name="connsiteY15" fmla="*/ 5922234 h 6849334"/>
              <a:gd name="connsiteX16" fmla="*/ 1125299 w 2250598"/>
              <a:gd name="connsiteY16" fmla="*/ 6849334 h 6849334"/>
              <a:gd name="connsiteX17" fmla="*/ 198199 w 2250598"/>
              <a:gd name="connsiteY17" fmla="*/ 5922234 h 6849334"/>
              <a:gd name="connsiteX18" fmla="*/ 764430 w 2250598"/>
              <a:gd name="connsiteY18" fmla="*/ 5067990 h 6849334"/>
              <a:gd name="connsiteX19" fmla="*/ 784539 w 2250598"/>
              <a:gd name="connsiteY19" fmla="*/ 5061748 h 6849334"/>
              <a:gd name="connsiteX20" fmla="*/ 784539 w 2250598"/>
              <a:gd name="connsiteY20" fmla="*/ 2104794 h 6849334"/>
              <a:gd name="connsiteX21" fmla="*/ 687282 w 2250598"/>
              <a:gd name="connsiteY21" fmla="*/ 2074604 h 6849334"/>
              <a:gd name="connsiteX22" fmla="*/ 0 w 2250598"/>
              <a:gd name="connsiteY22" fmla="*/ 1037736 h 6849334"/>
              <a:gd name="connsiteX23" fmla="*/ 687282 w 2250598"/>
              <a:gd name="connsiteY23" fmla="*/ 869 h 6849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2250598" h="6849334">
                <a:moveTo>
                  <a:pt x="1125299" y="5484084"/>
                </a:moveTo>
                <a:cubicBezTo>
                  <a:pt x="883315" y="5484084"/>
                  <a:pt x="687149" y="5680250"/>
                  <a:pt x="687149" y="5922234"/>
                </a:cubicBezTo>
                <a:cubicBezTo>
                  <a:pt x="687149" y="6164218"/>
                  <a:pt x="883315" y="6360384"/>
                  <a:pt x="1125299" y="6360384"/>
                </a:cubicBezTo>
                <a:cubicBezTo>
                  <a:pt x="1367283" y="6360384"/>
                  <a:pt x="1563449" y="6164218"/>
                  <a:pt x="1563449" y="5922234"/>
                </a:cubicBezTo>
                <a:cubicBezTo>
                  <a:pt x="1563449" y="5680250"/>
                  <a:pt x="1367283" y="5484084"/>
                  <a:pt x="1125299" y="5484084"/>
                </a:cubicBezTo>
                <a:close/>
                <a:moveTo>
                  <a:pt x="690080" y="0"/>
                </a:moveTo>
                <a:lnTo>
                  <a:pt x="690080" y="905095"/>
                </a:lnTo>
                <a:lnTo>
                  <a:pt x="1560516" y="905095"/>
                </a:lnTo>
                <a:lnTo>
                  <a:pt x="1560516" y="0"/>
                </a:lnTo>
                <a:lnTo>
                  <a:pt x="1563316" y="869"/>
                </a:lnTo>
                <a:cubicBezTo>
                  <a:pt x="1967203" y="171698"/>
                  <a:pt x="2250598" y="571622"/>
                  <a:pt x="2250598" y="1037736"/>
                </a:cubicBezTo>
                <a:cubicBezTo>
                  <a:pt x="2250598" y="1503850"/>
                  <a:pt x="1967203" y="1903774"/>
                  <a:pt x="1563316" y="2074604"/>
                </a:cubicBezTo>
                <a:lnTo>
                  <a:pt x="1466059" y="2104794"/>
                </a:lnTo>
                <a:lnTo>
                  <a:pt x="1466059" y="5061748"/>
                </a:lnTo>
                <a:lnTo>
                  <a:pt x="1486168" y="5067990"/>
                </a:lnTo>
                <a:cubicBezTo>
                  <a:pt x="1818918" y="5208732"/>
                  <a:pt x="2052399" y="5538217"/>
                  <a:pt x="2052399" y="5922234"/>
                </a:cubicBezTo>
                <a:cubicBezTo>
                  <a:pt x="2052399" y="6434257"/>
                  <a:pt x="1637322" y="6849334"/>
                  <a:pt x="1125299" y="6849334"/>
                </a:cubicBezTo>
                <a:cubicBezTo>
                  <a:pt x="613276" y="6849334"/>
                  <a:pt x="198199" y="6434257"/>
                  <a:pt x="198199" y="5922234"/>
                </a:cubicBezTo>
                <a:cubicBezTo>
                  <a:pt x="198199" y="5538217"/>
                  <a:pt x="431680" y="5208732"/>
                  <a:pt x="764430" y="5067990"/>
                </a:cubicBezTo>
                <a:lnTo>
                  <a:pt x="784539" y="5061748"/>
                </a:lnTo>
                <a:lnTo>
                  <a:pt x="784539" y="2104794"/>
                </a:lnTo>
                <a:lnTo>
                  <a:pt x="687282" y="2074604"/>
                </a:lnTo>
                <a:cubicBezTo>
                  <a:pt x="283395" y="1903774"/>
                  <a:pt x="0" y="1503850"/>
                  <a:pt x="0" y="1037736"/>
                </a:cubicBezTo>
                <a:cubicBezTo>
                  <a:pt x="0" y="571622"/>
                  <a:pt x="283396" y="171698"/>
                  <a:pt x="687282" y="869"/>
                </a:cubicBezTo>
                <a:close/>
              </a:path>
            </a:pathLst>
          </a:custGeom>
          <a:solidFill>
            <a:srgbClr val="B1D4D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</p:txBody>
      </p:sp>
      <p:sp>
        <p:nvSpPr>
          <p:cNvPr id="33" name="KSO_Shape"/>
          <p:cNvSpPr>
            <a:spLocks/>
          </p:cNvSpPr>
          <p:nvPr/>
        </p:nvSpPr>
        <p:spPr bwMode="blackWhite">
          <a:xfrm>
            <a:off x="7563543" y="4359494"/>
            <a:ext cx="593309" cy="448937"/>
          </a:xfrm>
          <a:custGeom>
            <a:avLst/>
            <a:gdLst>
              <a:gd name="connsiteX0" fmla="*/ 531814 w 3414714"/>
              <a:gd name="connsiteY0" fmla="*/ 925173 h 2581641"/>
              <a:gd name="connsiteX1" fmla="*/ 529800 w 3414714"/>
              <a:gd name="connsiteY1" fmla="*/ 925852 h 2581641"/>
              <a:gd name="connsiteX2" fmla="*/ 51424 w 3414714"/>
              <a:gd name="connsiteY2" fmla="*/ 2000304 h 2581641"/>
              <a:gd name="connsiteX3" fmla="*/ 531813 w 3414714"/>
              <a:gd name="connsiteY3" fmla="*/ 2000869 h 2581641"/>
              <a:gd name="connsiteX4" fmla="*/ 539614 w 3414714"/>
              <a:gd name="connsiteY4" fmla="*/ 922542 h 2581641"/>
              <a:gd name="connsiteX5" fmla="*/ 539013 w 3414714"/>
              <a:gd name="connsiteY5" fmla="*/ 922745 h 2581641"/>
              <a:gd name="connsiteX6" fmla="*/ 539013 w 3414714"/>
              <a:gd name="connsiteY6" fmla="*/ 2000877 h 2581641"/>
              <a:gd name="connsiteX7" fmla="*/ 997569 w 3414714"/>
              <a:gd name="connsiteY7" fmla="*/ 2001416 h 2581641"/>
              <a:gd name="connsiteX8" fmla="*/ 1663703 w 3414714"/>
              <a:gd name="connsiteY8" fmla="*/ 317500 h 2581641"/>
              <a:gd name="connsiteX9" fmla="*/ 1596234 w 3414714"/>
              <a:gd name="connsiteY9" fmla="*/ 382588 h 2581641"/>
              <a:gd name="connsiteX10" fmla="*/ 1663703 w 3414714"/>
              <a:gd name="connsiteY10" fmla="*/ 447676 h 2581641"/>
              <a:gd name="connsiteX11" fmla="*/ 1731172 w 3414714"/>
              <a:gd name="connsiteY11" fmla="*/ 382588 h 2581641"/>
              <a:gd name="connsiteX12" fmla="*/ 1663703 w 3414714"/>
              <a:gd name="connsiteY12" fmla="*/ 317500 h 2581641"/>
              <a:gd name="connsiteX13" fmla="*/ 2901625 w 3414714"/>
              <a:gd name="connsiteY13" fmla="*/ 126896 h 2581641"/>
              <a:gd name="connsiteX14" fmla="*/ 2421235 w 3414714"/>
              <a:gd name="connsiteY14" fmla="*/ 1205870 h 2581641"/>
              <a:gd name="connsiteX15" fmla="*/ 2901624 w 3414714"/>
              <a:gd name="connsiteY15" fmla="*/ 1206435 h 2581641"/>
              <a:gd name="connsiteX16" fmla="*/ 2908824 w 3414714"/>
              <a:gd name="connsiteY16" fmla="*/ 126691 h 2581641"/>
              <a:gd name="connsiteX17" fmla="*/ 2908824 w 3414714"/>
              <a:gd name="connsiteY17" fmla="*/ 1206443 h 2581641"/>
              <a:gd name="connsiteX18" fmla="*/ 3367380 w 3414714"/>
              <a:gd name="connsiteY18" fmla="*/ 1206982 h 2581641"/>
              <a:gd name="connsiteX19" fmla="*/ 2935299 w 3414714"/>
              <a:gd name="connsiteY19" fmla="*/ 0 h 2581641"/>
              <a:gd name="connsiteX20" fmla="*/ 2991974 w 3414714"/>
              <a:gd name="connsiteY20" fmla="*/ 95262 h 2581641"/>
              <a:gd name="connsiteX21" fmla="*/ 2914412 w 3414714"/>
              <a:gd name="connsiteY21" fmla="*/ 121427 h 2581641"/>
              <a:gd name="connsiteX22" fmla="*/ 3375206 w 3414714"/>
              <a:gd name="connsiteY22" fmla="*/ 1206991 h 2581641"/>
              <a:gd name="connsiteX23" fmla="*/ 3412193 w 3414714"/>
              <a:gd name="connsiteY23" fmla="*/ 1207035 h 2581641"/>
              <a:gd name="connsiteX24" fmla="*/ 3414714 w 3414714"/>
              <a:gd name="connsiteY24" fmla="*/ 1254591 h 2581641"/>
              <a:gd name="connsiteX25" fmla="*/ 3408412 w 3414714"/>
              <a:gd name="connsiteY25" fmla="*/ 1294830 h 2581641"/>
              <a:gd name="connsiteX26" fmla="*/ 3395807 w 3414714"/>
              <a:gd name="connsiteY26" fmla="*/ 1327754 h 2581641"/>
              <a:gd name="connsiteX27" fmla="*/ 3378161 w 3414714"/>
              <a:gd name="connsiteY27" fmla="*/ 1358238 h 2581641"/>
              <a:gd name="connsiteX28" fmla="*/ 3359255 w 3414714"/>
              <a:gd name="connsiteY28" fmla="*/ 1385065 h 2581641"/>
              <a:gd name="connsiteX29" fmla="*/ 3330264 w 3414714"/>
              <a:gd name="connsiteY29" fmla="*/ 1408233 h 2581641"/>
              <a:gd name="connsiteX30" fmla="*/ 3298754 w 3414714"/>
              <a:gd name="connsiteY30" fmla="*/ 1432621 h 2581641"/>
              <a:gd name="connsiteX31" fmla="*/ 3271024 w 3414714"/>
              <a:gd name="connsiteY31" fmla="*/ 1450911 h 2581641"/>
              <a:gd name="connsiteX32" fmla="*/ 3234471 w 3414714"/>
              <a:gd name="connsiteY32" fmla="*/ 1472860 h 2581641"/>
              <a:gd name="connsiteX33" fmla="*/ 3200439 w 3414714"/>
              <a:gd name="connsiteY33" fmla="*/ 1486274 h 2581641"/>
              <a:gd name="connsiteX34" fmla="*/ 3151282 w 3414714"/>
              <a:gd name="connsiteY34" fmla="*/ 1503345 h 2581641"/>
              <a:gd name="connsiteX35" fmla="*/ 3099604 w 3414714"/>
              <a:gd name="connsiteY35" fmla="*/ 1516758 h 2581641"/>
              <a:gd name="connsiteX36" fmla="*/ 3051708 w 3414714"/>
              <a:gd name="connsiteY36" fmla="*/ 1528952 h 2581641"/>
              <a:gd name="connsiteX37" fmla="*/ 2987426 w 3414714"/>
              <a:gd name="connsiteY37" fmla="*/ 1535049 h 2581641"/>
              <a:gd name="connsiteX38" fmla="*/ 2933227 w 3414714"/>
              <a:gd name="connsiteY38" fmla="*/ 1538707 h 2581641"/>
              <a:gd name="connsiteX39" fmla="*/ 2876507 w 3414714"/>
              <a:gd name="connsiteY39" fmla="*/ 1541146 h 2581641"/>
              <a:gd name="connsiteX40" fmla="*/ 2816006 w 3414714"/>
              <a:gd name="connsiteY40" fmla="*/ 1535049 h 2581641"/>
              <a:gd name="connsiteX41" fmla="*/ 2769370 w 3414714"/>
              <a:gd name="connsiteY41" fmla="*/ 1530171 h 2581641"/>
              <a:gd name="connsiteX42" fmla="*/ 2720213 w 3414714"/>
              <a:gd name="connsiteY42" fmla="*/ 1522855 h 2581641"/>
              <a:gd name="connsiteX43" fmla="*/ 2671056 w 3414714"/>
              <a:gd name="connsiteY43" fmla="*/ 1511881 h 2581641"/>
              <a:gd name="connsiteX44" fmla="*/ 2618117 w 3414714"/>
              <a:gd name="connsiteY44" fmla="*/ 1494809 h 2581641"/>
              <a:gd name="connsiteX45" fmla="*/ 2572742 w 3414714"/>
              <a:gd name="connsiteY45" fmla="*/ 1477738 h 2581641"/>
              <a:gd name="connsiteX46" fmla="*/ 2517282 w 3414714"/>
              <a:gd name="connsiteY46" fmla="*/ 1452131 h 2581641"/>
              <a:gd name="connsiteX47" fmla="*/ 2463084 w 3414714"/>
              <a:gd name="connsiteY47" fmla="*/ 1415549 h 2581641"/>
              <a:gd name="connsiteX48" fmla="*/ 2417708 w 3414714"/>
              <a:gd name="connsiteY48" fmla="*/ 1375310 h 2581641"/>
              <a:gd name="connsiteX49" fmla="*/ 2389978 w 3414714"/>
              <a:gd name="connsiteY49" fmla="*/ 1330192 h 2581641"/>
              <a:gd name="connsiteX50" fmla="*/ 2374853 w 3414714"/>
              <a:gd name="connsiteY50" fmla="*/ 1285075 h 2581641"/>
              <a:gd name="connsiteX51" fmla="*/ 2369811 w 3414714"/>
              <a:gd name="connsiteY51" fmla="*/ 1239958 h 2581641"/>
              <a:gd name="connsiteX52" fmla="*/ 2374853 w 3414714"/>
              <a:gd name="connsiteY52" fmla="*/ 1205815 h 2581641"/>
              <a:gd name="connsiteX53" fmla="*/ 2413357 w 3414714"/>
              <a:gd name="connsiteY53" fmla="*/ 1205861 h 2581641"/>
              <a:gd name="connsiteX54" fmla="*/ 2892955 w 3414714"/>
              <a:gd name="connsiteY54" fmla="*/ 128665 h 2581641"/>
              <a:gd name="connsiteX55" fmla="*/ 1692701 w 3414714"/>
              <a:gd name="connsiteY55" fmla="*/ 533559 h 2581641"/>
              <a:gd name="connsiteX56" fmla="*/ 1825718 w 3414714"/>
              <a:gd name="connsiteY56" fmla="*/ 1360974 h 2581641"/>
              <a:gd name="connsiteX57" fmla="*/ 1825718 w 3414714"/>
              <a:gd name="connsiteY57" fmla="*/ 2229737 h 2581641"/>
              <a:gd name="connsiteX58" fmla="*/ 1935409 w 3414714"/>
              <a:gd name="connsiteY58" fmla="*/ 2229737 h 2581641"/>
              <a:gd name="connsiteX59" fmla="*/ 2207747 w 3414714"/>
              <a:gd name="connsiteY59" fmla="*/ 2375142 h 2581641"/>
              <a:gd name="connsiteX60" fmla="*/ 2207747 w 3414714"/>
              <a:gd name="connsiteY60" fmla="*/ 2581641 h 2581641"/>
              <a:gd name="connsiteX61" fmla="*/ 1118395 w 3414714"/>
              <a:gd name="connsiteY61" fmla="*/ 2581641 h 2581641"/>
              <a:gd name="connsiteX62" fmla="*/ 1118395 w 3414714"/>
              <a:gd name="connsiteY62" fmla="*/ 2394692 h 2581641"/>
              <a:gd name="connsiteX63" fmla="*/ 1335257 w 3414714"/>
              <a:gd name="connsiteY63" fmla="*/ 2250509 h 2581641"/>
              <a:gd name="connsiteX64" fmla="*/ 1462600 w 3414714"/>
              <a:gd name="connsiteY64" fmla="*/ 2250509 h 2581641"/>
              <a:gd name="connsiteX65" fmla="*/ 1462600 w 3414714"/>
              <a:gd name="connsiteY65" fmla="*/ 1360974 h 2581641"/>
              <a:gd name="connsiteX66" fmla="*/ 1621812 w 3414714"/>
              <a:gd name="connsiteY66" fmla="*/ 557473 h 2581641"/>
              <a:gd name="connsiteX67" fmla="*/ 546456 w 3414714"/>
              <a:gd name="connsiteY67" fmla="*/ 920234 h 2581641"/>
              <a:gd name="connsiteX68" fmla="*/ 1005395 w 3414714"/>
              <a:gd name="connsiteY68" fmla="*/ 2001425 h 2581641"/>
              <a:gd name="connsiteX69" fmla="*/ 1042382 w 3414714"/>
              <a:gd name="connsiteY69" fmla="*/ 2001469 h 2581641"/>
              <a:gd name="connsiteX70" fmla="*/ 1044903 w 3414714"/>
              <a:gd name="connsiteY70" fmla="*/ 2049025 h 2581641"/>
              <a:gd name="connsiteX71" fmla="*/ 1038601 w 3414714"/>
              <a:gd name="connsiteY71" fmla="*/ 2089264 h 2581641"/>
              <a:gd name="connsiteX72" fmla="*/ 1025996 w 3414714"/>
              <a:gd name="connsiteY72" fmla="*/ 2122188 h 2581641"/>
              <a:gd name="connsiteX73" fmla="*/ 1008350 w 3414714"/>
              <a:gd name="connsiteY73" fmla="*/ 2152672 h 2581641"/>
              <a:gd name="connsiteX74" fmla="*/ 989444 w 3414714"/>
              <a:gd name="connsiteY74" fmla="*/ 2179499 h 2581641"/>
              <a:gd name="connsiteX75" fmla="*/ 960453 w 3414714"/>
              <a:gd name="connsiteY75" fmla="*/ 2202667 h 2581641"/>
              <a:gd name="connsiteX76" fmla="*/ 928943 w 3414714"/>
              <a:gd name="connsiteY76" fmla="*/ 2227055 h 2581641"/>
              <a:gd name="connsiteX77" fmla="*/ 901213 w 3414714"/>
              <a:gd name="connsiteY77" fmla="*/ 2245345 h 2581641"/>
              <a:gd name="connsiteX78" fmla="*/ 864660 w 3414714"/>
              <a:gd name="connsiteY78" fmla="*/ 2267294 h 2581641"/>
              <a:gd name="connsiteX79" fmla="*/ 830628 w 3414714"/>
              <a:gd name="connsiteY79" fmla="*/ 2280708 h 2581641"/>
              <a:gd name="connsiteX80" fmla="*/ 781471 w 3414714"/>
              <a:gd name="connsiteY80" fmla="*/ 2297779 h 2581641"/>
              <a:gd name="connsiteX81" fmla="*/ 729793 w 3414714"/>
              <a:gd name="connsiteY81" fmla="*/ 2311192 h 2581641"/>
              <a:gd name="connsiteX82" fmla="*/ 681897 w 3414714"/>
              <a:gd name="connsiteY82" fmla="*/ 2323386 h 2581641"/>
              <a:gd name="connsiteX83" fmla="*/ 617615 w 3414714"/>
              <a:gd name="connsiteY83" fmla="*/ 2329483 h 2581641"/>
              <a:gd name="connsiteX84" fmla="*/ 563416 w 3414714"/>
              <a:gd name="connsiteY84" fmla="*/ 2333141 h 2581641"/>
              <a:gd name="connsiteX85" fmla="*/ 506696 w 3414714"/>
              <a:gd name="connsiteY85" fmla="*/ 2335580 h 2581641"/>
              <a:gd name="connsiteX86" fmla="*/ 446195 w 3414714"/>
              <a:gd name="connsiteY86" fmla="*/ 2329483 h 2581641"/>
              <a:gd name="connsiteX87" fmla="*/ 399559 w 3414714"/>
              <a:gd name="connsiteY87" fmla="*/ 2324605 h 2581641"/>
              <a:gd name="connsiteX88" fmla="*/ 350402 w 3414714"/>
              <a:gd name="connsiteY88" fmla="*/ 2317289 h 2581641"/>
              <a:gd name="connsiteX89" fmla="*/ 301245 w 3414714"/>
              <a:gd name="connsiteY89" fmla="*/ 2306315 h 2581641"/>
              <a:gd name="connsiteX90" fmla="*/ 248306 w 3414714"/>
              <a:gd name="connsiteY90" fmla="*/ 2289243 h 2581641"/>
              <a:gd name="connsiteX91" fmla="*/ 202931 w 3414714"/>
              <a:gd name="connsiteY91" fmla="*/ 2272172 h 2581641"/>
              <a:gd name="connsiteX92" fmla="*/ 147471 w 3414714"/>
              <a:gd name="connsiteY92" fmla="*/ 2246565 h 2581641"/>
              <a:gd name="connsiteX93" fmla="*/ 93273 w 3414714"/>
              <a:gd name="connsiteY93" fmla="*/ 2209983 h 2581641"/>
              <a:gd name="connsiteX94" fmla="*/ 47897 w 3414714"/>
              <a:gd name="connsiteY94" fmla="*/ 2169744 h 2581641"/>
              <a:gd name="connsiteX95" fmla="*/ 20167 w 3414714"/>
              <a:gd name="connsiteY95" fmla="*/ 2124626 h 2581641"/>
              <a:gd name="connsiteX96" fmla="*/ 5042 w 3414714"/>
              <a:gd name="connsiteY96" fmla="*/ 2079509 h 2581641"/>
              <a:gd name="connsiteX97" fmla="*/ 0 w 3414714"/>
              <a:gd name="connsiteY97" fmla="*/ 2034392 h 2581641"/>
              <a:gd name="connsiteX98" fmla="*/ 5042 w 3414714"/>
              <a:gd name="connsiteY98" fmla="*/ 2000249 h 2581641"/>
              <a:gd name="connsiteX99" fmla="*/ 43546 w 3414714"/>
              <a:gd name="connsiteY99" fmla="*/ 2000295 h 2581641"/>
              <a:gd name="connsiteX100" fmla="*/ 520525 w 3414714"/>
              <a:gd name="connsiteY100" fmla="*/ 928981 h 2581641"/>
              <a:gd name="connsiteX101" fmla="*/ 421483 w 3414714"/>
              <a:gd name="connsiteY101" fmla="*/ 962392 h 2581641"/>
              <a:gd name="connsiteX102" fmla="*/ 431559 w 3414714"/>
              <a:gd name="connsiteY102" fmla="*/ 832933 h 2581641"/>
              <a:gd name="connsiteX103" fmla="*/ 1471845 w 3414714"/>
              <a:gd name="connsiteY103" fmla="*/ 280901 h 2581641"/>
              <a:gd name="connsiteX104" fmla="*/ 1662019 w 3414714"/>
              <a:gd name="connsiteY104" fmla="*/ 217393 h 25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</a:cxnLst>
            <a:rect l="l" t="t" r="r" b="b"/>
            <a:pathLst>
              <a:path w="3414714" h="2581641">
                <a:moveTo>
                  <a:pt x="531814" y="925173"/>
                </a:moveTo>
                <a:lnTo>
                  <a:pt x="529800" y="925852"/>
                </a:lnTo>
                <a:lnTo>
                  <a:pt x="51424" y="2000304"/>
                </a:lnTo>
                <a:lnTo>
                  <a:pt x="531813" y="2000869"/>
                </a:lnTo>
                <a:close/>
                <a:moveTo>
                  <a:pt x="539614" y="922542"/>
                </a:moveTo>
                <a:lnTo>
                  <a:pt x="539013" y="922745"/>
                </a:lnTo>
                <a:lnTo>
                  <a:pt x="539013" y="2000877"/>
                </a:lnTo>
                <a:lnTo>
                  <a:pt x="997569" y="2001416"/>
                </a:lnTo>
                <a:close/>
                <a:moveTo>
                  <a:pt x="1663703" y="317500"/>
                </a:moveTo>
                <a:cubicBezTo>
                  <a:pt x="1626441" y="317500"/>
                  <a:pt x="1596234" y="346641"/>
                  <a:pt x="1596234" y="382588"/>
                </a:cubicBezTo>
                <a:cubicBezTo>
                  <a:pt x="1596234" y="418535"/>
                  <a:pt x="1626441" y="447676"/>
                  <a:pt x="1663703" y="447676"/>
                </a:cubicBezTo>
                <a:cubicBezTo>
                  <a:pt x="1700965" y="447676"/>
                  <a:pt x="1731172" y="418535"/>
                  <a:pt x="1731172" y="382588"/>
                </a:cubicBezTo>
                <a:cubicBezTo>
                  <a:pt x="1731172" y="346641"/>
                  <a:pt x="1700965" y="317500"/>
                  <a:pt x="1663703" y="317500"/>
                </a:cubicBezTo>
                <a:close/>
                <a:moveTo>
                  <a:pt x="2901625" y="126896"/>
                </a:moveTo>
                <a:lnTo>
                  <a:pt x="2421235" y="1205870"/>
                </a:lnTo>
                <a:lnTo>
                  <a:pt x="2901624" y="1206435"/>
                </a:lnTo>
                <a:close/>
                <a:moveTo>
                  <a:pt x="2908824" y="126691"/>
                </a:moveTo>
                <a:lnTo>
                  <a:pt x="2908824" y="1206443"/>
                </a:lnTo>
                <a:lnTo>
                  <a:pt x="3367380" y="1206982"/>
                </a:lnTo>
                <a:close/>
                <a:moveTo>
                  <a:pt x="2935299" y="0"/>
                </a:moveTo>
                <a:lnTo>
                  <a:pt x="2991974" y="95262"/>
                </a:lnTo>
                <a:lnTo>
                  <a:pt x="2914412" y="121427"/>
                </a:lnTo>
                <a:lnTo>
                  <a:pt x="3375206" y="1206991"/>
                </a:lnTo>
                <a:lnTo>
                  <a:pt x="3412193" y="1207035"/>
                </a:lnTo>
                <a:lnTo>
                  <a:pt x="3414714" y="1254591"/>
                </a:lnTo>
                <a:lnTo>
                  <a:pt x="3408412" y="1294830"/>
                </a:lnTo>
                <a:lnTo>
                  <a:pt x="3395807" y="1327754"/>
                </a:lnTo>
                <a:lnTo>
                  <a:pt x="3378161" y="1358238"/>
                </a:lnTo>
                <a:lnTo>
                  <a:pt x="3359255" y="1385065"/>
                </a:lnTo>
                <a:lnTo>
                  <a:pt x="3330264" y="1408233"/>
                </a:lnTo>
                <a:lnTo>
                  <a:pt x="3298754" y="1432621"/>
                </a:lnTo>
                <a:lnTo>
                  <a:pt x="3271024" y="1450911"/>
                </a:lnTo>
                <a:lnTo>
                  <a:pt x="3234471" y="1472860"/>
                </a:lnTo>
                <a:lnTo>
                  <a:pt x="3200439" y="1486274"/>
                </a:lnTo>
                <a:lnTo>
                  <a:pt x="3151282" y="1503345"/>
                </a:lnTo>
                <a:lnTo>
                  <a:pt x="3099604" y="1516758"/>
                </a:lnTo>
                <a:lnTo>
                  <a:pt x="3051708" y="1528952"/>
                </a:lnTo>
                <a:lnTo>
                  <a:pt x="2987426" y="1535049"/>
                </a:lnTo>
                <a:lnTo>
                  <a:pt x="2933227" y="1538707"/>
                </a:lnTo>
                <a:lnTo>
                  <a:pt x="2876507" y="1541146"/>
                </a:lnTo>
                <a:lnTo>
                  <a:pt x="2816006" y="1535049"/>
                </a:lnTo>
                <a:lnTo>
                  <a:pt x="2769370" y="1530171"/>
                </a:lnTo>
                <a:lnTo>
                  <a:pt x="2720213" y="1522855"/>
                </a:lnTo>
                <a:lnTo>
                  <a:pt x="2671056" y="1511881"/>
                </a:lnTo>
                <a:lnTo>
                  <a:pt x="2618117" y="1494809"/>
                </a:lnTo>
                <a:lnTo>
                  <a:pt x="2572742" y="1477738"/>
                </a:lnTo>
                <a:lnTo>
                  <a:pt x="2517282" y="1452131"/>
                </a:lnTo>
                <a:lnTo>
                  <a:pt x="2463084" y="1415549"/>
                </a:lnTo>
                <a:lnTo>
                  <a:pt x="2417708" y="1375310"/>
                </a:lnTo>
                <a:lnTo>
                  <a:pt x="2389978" y="1330192"/>
                </a:lnTo>
                <a:lnTo>
                  <a:pt x="2374853" y="1285075"/>
                </a:lnTo>
                <a:lnTo>
                  <a:pt x="2369811" y="1239958"/>
                </a:lnTo>
                <a:lnTo>
                  <a:pt x="2374853" y="1205815"/>
                </a:lnTo>
                <a:lnTo>
                  <a:pt x="2413357" y="1205861"/>
                </a:lnTo>
                <a:lnTo>
                  <a:pt x="2892955" y="128665"/>
                </a:lnTo>
                <a:lnTo>
                  <a:pt x="1692701" y="533559"/>
                </a:lnTo>
                <a:lnTo>
                  <a:pt x="1825718" y="1360974"/>
                </a:lnTo>
                <a:lnTo>
                  <a:pt x="1825718" y="2229737"/>
                </a:lnTo>
                <a:lnTo>
                  <a:pt x="1935409" y="2229737"/>
                </a:lnTo>
                <a:lnTo>
                  <a:pt x="2207747" y="2375142"/>
                </a:lnTo>
                <a:lnTo>
                  <a:pt x="2207747" y="2581641"/>
                </a:lnTo>
                <a:lnTo>
                  <a:pt x="1118395" y="2581641"/>
                </a:lnTo>
                <a:lnTo>
                  <a:pt x="1118395" y="2394692"/>
                </a:lnTo>
                <a:lnTo>
                  <a:pt x="1335257" y="2250509"/>
                </a:lnTo>
                <a:lnTo>
                  <a:pt x="1462600" y="2250509"/>
                </a:lnTo>
                <a:lnTo>
                  <a:pt x="1462600" y="1360974"/>
                </a:lnTo>
                <a:lnTo>
                  <a:pt x="1621812" y="557473"/>
                </a:lnTo>
                <a:lnTo>
                  <a:pt x="546456" y="920234"/>
                </a:lnTo>
                <a:lnTo>
                  <a:pt x="1005395" y="2001425"/>
                </a:lnTo>
                <a:lnTo>
                  <a:pt x="1042382" y="2001469"/>
                </a:lnTo>
                <a:lnTo>
                  <a:pt x="1044903" y="2049025"/>
                </a:lnTo>
                <a:lnTo>
                  <a:pt x="1038601" y="2089264"/>
                </a:lnTo>
                <a:lnTo>
                  <a:pt x="1025996" y="2122188"/>
                </a:lnTo>
                <a:lnTo>
                  <a:pt x="1008350" y="2152672"/>
                </a:lnTo>
                <a:lnTo>
                  <a:pt x="989444" y="2179499"/>
                </a:lnTo>
                <a:lnTo>
                  <a:pt x="960453" y="2202667"/>
                </a:lnTo>
                <a:lnTo>
                  <a:pt x="928943" y="2227055"/>
                </a:lnTo>
                <a:lnTo>
                  <a:pt x="901213" y="2245345"/>
                </a:lnTo>
                <a:lnTo>
                  <a:pt x="864660" y="2267294"/>
                </a:lnTo>
                <a:lnTo>
                  <a:pt x="830628" y="2280708"/>
                </a:lnTo>
                <a:lnTo>
                  <a:pt x="781471" y="2297779"/>
                </a:lnTo>
                <a:lnTo>
                  <a:pt x="729793" y="2311192"/>
                </a:lnTo>
                <a:lnTo>
                  <a:pt x="681897" y="2323386"/>
                </a:lnTo>
                <a:lnTo>
                  <a:pt x="617615" y="2329483"/>
                </a:lnTo>
                <a:lnTo>
                  <a:pt x="563416" y="2333141"/>
                </a:lnTo>
                <a:lnTo>
                  <a:pt x="506696" y="2335580"/>
                </a:lnTo>
                <a:lnTo>
                  <a:pt x="446195" y="2329483"/>
                </a:lnTo>
                <a:lnTo>
                  <a:pt x="399559" y="2324605"/>
                </a:lnTo>
                <a:lnTo>
                  <a:pt x="350402" y="2317289"/>
                </a:lnTo>
                <a:lnTo>
                  <a:pt x="301245" y="2306315"/>
                </a:lnTo>
                <a:lnTo>
                  <a:pt x="248306" y="2289243"/>
                </a:lnTo>
                <a:lnTo>
                  <a:pt x="202931" y="2272172"/>
                </a:lnTo>
                <a:lnTo>
                  <a:pt x="147471" y="2246565"/>
                </a:lnTo>
                <a:lnTo>
                  <a:pt x="93273" y="2209983"/>
                </a:lnTo>
                <a:lnTo>
                  <a:pt x="47897" y="2169744"/>
                </a:lnTo>
                <a:lnTo>
                  <a:pt x="20167" y="2124626"/>
                </a:lnTo>
                <a:lnTo>
                  <a:pt x="5042" y="2079509"/>
                </a:lnTo>
                <a:lnTo>
                  <a:pt x="0" y="2034392"/>
                </a:lnTo>
                <a:lnTo>
                  <a:pt x="5042" y="2000249"/>
                </a:lnTo>
                <a:lnTo>
                  <a:pt x="43546" y="2000295"/>
                </a:lnTo>
                <a:lnTo>
                  <a:pt x="520525" y="928981"/>
                </a:lnTo>
                <a:lnTo>
                  <a:pt x="421483" y="962392"/>
                </a:lnTo>
                <a:lnTo>
                  <a:pt x="431559" y="832933"/>
                </a:lnTo>
                <a:lnTo>
                  <a:pt x="1471845" y="280901"/>
                </a:lnTo>
                <a:lnTo>
                  <a:pt x="1662019" y="217393"/>
                </a:lnTo>
                <a:close/>
              </a:path>
            </a:pathLst>
          </a:custGeom>
          <a:solidFill>
            <a:srgbClr val="B1D4DD"/>
          </a:solidFill>
          <a:ln w="31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36000"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rgbClr val="FFFFFF"/>
              </a:solidFill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694526" y="5219455"/>
            <a:ext cx="504884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latin typeface="字魂36号-正文宋楷" panose="02000000000000000000" pitchFamily="2" charset="-122"/>
                <a:ea typeface="字魂36号-正文宋楷" panose="02000000000000000000" pitchFamily="2" charset="-122"/>
                <a:cs typeface="Segoe UI" panose="020B0502040204020203" pitchFamily="34" charset="0"/>
              </a:rPr>
              <a:t>I decided to make a list of some of my favorite sites for free stock photos.  If you haven’t found the public domain images you were looking for at Public Domain Archive</a:t>
            </a: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BFFFE45E-4F2D-4E54-A71F-EC7DE62373A4}"/>
              </a:ext>
            </a:extLst>
          </p:cNvPr>
          <p:cNvSpPr/>
          <p:nvPr/>
        </p:nvSpPr>
        <p:spPr>
          <a:xfrm>
            <a:off x="5519936" y="548680"/>
            <a:ext cx="144016" cy="144016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79423599-8FBA-4599-9505-88DEDFC385D5}"/>
              </a:ext>
            </a:extLst>
          </p:cNvPr>
          <p:cNvSpPr/>
          <p:nvPr/>
        </p:nvSpPr>
        <p:spPr>
          <a:xfrm>
            <a:off x="5879976" y="548680"/>
            <a:ext cx="144016" cy="144016"/>
          </a:xfrm>
          <a:prstGeom prst="rect">
            <a:avLst/>
          </a:prstGeom>
          <a:solidFill>
            <a:srgbClr val="B1D4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3382FEE8-2420-40D1-99A7-13E0F73A2BB1}"/>
              </a:ext>
            </a:extLst>
          </p:cNvPr>
          <p:cNvSpPr/>
          <p:nvPr/>
        </p:nvSpPr>
        <p:spPr>
          <a:xfrm>
            <a:off x="6240016" y="548680"/>
            <a:ext cx="144016" cy="14401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D1B7E029-9CF2-48AA-94BD-4051CFE7CCCE}"/>
              </a:ext>
            </a:extLst>
          </p:cNvPr>
          <p:cNvSpPr/>
          <p:nvPr/>
        </p:nvSpPr>
        <p:spPr>
          <a:xfrm>
            <a:off x="6600056" y="548680"/>
            <a:ext cx="144016" cy="14401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8FE6A49-D4FD-47E0-B3E3-262AFB962D5C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9280" y="-159433"/>
            <a:ext cx="5378800" cy="7003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685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random/>
      </p:transition>
    </mc:Choice>
    <mc:Fallback xmlns:a14="http://schemas.microsoft.com/office/drawing/2010/main" xmlns:a16="http://schemas.microsoft.com/office/drawing/2014/main" xmlns="">
      <p:transition spd="slow" advClick="0" advTm="5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8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2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2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2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2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2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2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20" grpId="0" animBg="1"/>
      <p:bldP spid="21" grpId="0" animBg="1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 animBg="1"/>
      <p:bldP spid="31" grpId="0" animBg="1"/>
      <p:bldP spid="32" grpId="0" animBg="1"/>
      <p:bldP spid="33" grpId="0" animBg="1"/>
      <p:bldP spid="35" grpId="0"/>
      <p:bldP spid="40" grpId="0" animBg="1"/>
      <p:bldP spid="41" grpId="0" animBg="1"/>
      <p:bldP spid="42" grpId="0" animBg="1"/>
      <p:bldP spid="4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1029953" y="4113079"/>
            <a:ext cx="3274763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  <a:cs typeface="Segoe UI" panose="020B0502040204020203" pitchFamily="34" charset="0"/>
              </a:rPr>
              <a:t>The</a:t>
            </a:r>
          </a:p>
          <a:p>
            <a:pPr algn="r"/>
            <a:r>
              <a:rPr lang="en-US" altLang="zh-CN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  <a:cs typeface="Segoe UI" panose="020B0502040204020203" pitchFamily="34" charset="0"/>
              </a:rPr>
              <a:t>title content</a:t>
            </a:r>
          </a:p>
        </p:txBody>
      </p:sp>
      <p:grpSp>
        <p:nvGrpSpPr>
          <p:cNvPr id="18" name="组合 17"/>
          <p:cNvGrpSpPr/>
          <p:nvPr/>
        </p:nvGrpSpPr>
        <p:grpSpPr>
          <a:xfrm>
            <a:off x="4659901" y="1411727"/>
            <a:ext cx="2210003" cy="4537557"/>
            <a:chOff x="4990999" y="1411723"/>
            <a:chExt cx="2210002" cy="4537557"/>
          </a:xfrm>
        </p:grpSpPr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990999" y="1411723"/>
              <a:ext cx="2210002" cy="4537557"/>
            </a:xfrm>
            <a:prstGeom prst="rect">
              <a:avLst/>
            </a:prstGeom>
          </p:spPr>
        </p:pic>
        <p:pic>
          <p:nvPicPr>
            <p:cNvPr id="17" name="图片 16"/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399330" y="1923803"/>
              <a:ext cx="1446343" cy="3484890"/>
            </a:xfrm>
            <a:prstGeom prst="rect">
              <a:avLst/>
            </a:prstGeom>
          </p:spPr>
        </p:pic>
      </p:grpSp>
      <p:sp>
        <p:nvSpPr>
          <p:cNvPr id="14" name="矩形 13"/>
          <p:cNvSpPr/>
          <p:nvPr/>
        </p:nvSpPr>
        <p:spPr>
          <a:xfrm>
            <a:off x="3817044" y="5595634"/>
            <a:ext cx="244549" cy="251173"/>
          </a:xfrm>
          <a:prstGeom prst="rect">
            <a:avLst/>
          </a:prstGeom>
          <a:solidFill>
            <a:srgbClr val="B1D4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</p:txBody>
      </p:sp>
      <p:sp>
        <p:nvSpPr>
          <p:cNvPr id="19" name="KSO_Shape"/>
          <p:cNvSpPr/>
          <p:nvPr/>
        </p:nvSpPr>
        <p:spPr>
          <a:xfrm>
            <a:off x="7218592" y="2132860"/>
            <a:ext cx="532307" cy="432943"/>
          </a:xfrm>
          <a:custGeom>
            <a:avLst/>
            <a:gdLst/>
            <a:ahLst/>
            <a:cxnLst/>
            <a:rect l="l" t="t" r="r" b="b"/>
            <a:pathLst>
              <a:path w="2017634" h="1640262">
                <a:moveTo>
                  <a:pt x="1178908" y="1348054"/>
                </a:moveTo>
                <a:cubicBezTo>
                  <a:pt x="1259599" y="1348054"/>
                  <a:pt x="1325012" y="1413467"/>
                  <a:pt x="1325012" y="1494158"/>
                </a:cubicBezTo>
                <a:cubicBezTo>
                  <a:pt x="1325012" y="1574849"/>
                  <a:pt x="1259599" y="1640262"/>
                  <a:pt x="1178908" y="1640262"/>
                </a:cubicBezTo>
                <a:cubicBezTo>
                  <a:pt x="1098217" y="1640262"/>
                  <a:pt x="1032804" y="1574849"/>
                  <a:pt x="1032804" y="1494158"/>
                </a:cubicBezTo>
                <a:cubicBezTo>
                  <a:pt x="1032804" y="1413467"/>
                  <a:pt x="1098217" y="1348054"/>
                  <a:pt x="1178908" y="1348054"/>
                </a:cubicBezTo>
                <a:close/>
                <a:moveTo>
                  <a:pt x="570842" y="1348054"/>
                </a:moveTo>
                <a:cubicBezTo>
                  <a:pt x="651533" y="1348054"/>
                  <a:pt x="716946" y="1413467"/>
                  <a:pt x="716946" y="1494158"/>
                </a:cubicBezTo>
                <a:cubicBezTo>
                  <a:pt x="716946" y="1574849"/>
                  <a:pt x="651533" y="1640262"/>
                  <a:pt x="570842" y="1640262"/>
                </a:cubicBezTo>
                <a:cubicBezTo>
                  <a:pt x="490151" y="1640262"/>
                  <a:pt x="424738" y="1574849"/>
                  <a:pt x="424738" y="1494158"/>
                </a:cubicBezTo>
                <a:cubicBezTo>
                  <a:pt x="424738" y="1413467"/>
                  <a:pt x="490151" y="1348054"/>
                  <a:pt x="570842" y="1348054"/>
                </a:cubicBezTo>
                <a:close/>
                <a:moveTo>
                  <a:pt x="1149312" y="999708"/>
                </a:moveTo>
                <a:lnTo>
                  <a:pt x="1149312" y="1250720"/>
                </a:lnTo>
                <a:lnTo>
                  <a:pt x="1418800" y="1250720"/>
                </a:lnTo>
                <a:lnTo>
                  <a:pt x="1481553" y="999708"/>
                </a:lnTo>
                <a:close/>
                <a:moveTo>
                  <a:pt x="649034" y="999708"/>
                </a:moveTo>
                <a:lnTo>
                  <a:pt x="649034" y="1250720"/>
                </a:lnTo>
                <a:lnTo>
                  <a:pt x="1084512" y="1250720"/>
                </a:lnTo>
                <a:lnTo>
                  <a:pt x="1084512" y="999708"/>
                </a:lnTo>
                <a:close/>
                <a:moveTo>
                  <a:pt x="248677" y="999708"/>
                </a:moveTo>
                <a:lnTo>
                  <a:pt x="311430" y="1250720"/>
                </a:lnTo>
                <a:lnTo>
                  <a:pt x="584234" y="1250720"/>
                </a:lnTo>
                <a:lnTo>
                  <a:pt x="584234" y="999708"/>
                </a:lnTo>
                <a:close/>
                <a:moveTo>
                  <a:pt x="1149312" y="685271"/>
                </a:moveTo>
                <a:lnTo>
                  <a:pt x="1149312" y="934908"/>
                </a:lnTo>
                <a:lnTo>
                  <a:pt x="1497753" y="934908"/>
                </a:lnTo>
                <a:lnTo>
                  <a:pt x="1560162" y="685271"/>
                </a:lnTo>
                <a:close/>
                <a:moveTo>
                  <a:pt x="649034" y="685271"/>
                </a:moveTo>
                <a:lnTo>
                  <a:pt x="649034" y="934908"/>
                </a:lnTo>
                <a:lnTo>
                  <a:pt x="1084512" y="934908"/>
                </a:lnTo>
                <a:lnTo>
                  <a:pt x="1084512" y="685271"/>
                </a:lnTo>
                <a:close/>
                <a:moveTo>
                  <a:pt x="170068" y="685271"/>
                </a:moveTo>
                <a:lnTo>
                  <a:pt x="232477" y="934908"/>
                </a:lnTo>
                <a:lnTo>
                  <a:pt x="584234" y="934908"/>
                </a:lnTo>
                <a:lnTo>
                  <a:pt x="584234" y="685271"/>
                </a:lnTo>
                <a:close/>
                <a:moveTo>
                  <a:pt x="1149312" y="369459"/>
                </a:moveTo>
                <a:lnTo>
                  <a:pt x="1149312" y="620471"/>
                </a:lnTo>
                <a:lnTo>
                  <a:pt x="1576362" y="620471"/>
                </a:lnTo>
                <a:lnTo>
                  <a:pt x="1578463" y="612068"/>
                </a:lnTo>
                <a:lnTo>
                  <a:pt x="1576909" y="612068"/>
                </a:lnTo>
                <a:lnTo>
                  <a:pt x="1637562" y="369459"/>
                </a:lnTo>
                <a:close/>
                <a:moveTo>
                  <a:pt x="649034" y="369459"/>
                </a:moveTo>
                <a:lnTo>
                  <a:pt x="649034" y="620471"/>
                </a:lnTo>
                <a:lnTo>
                  <a:pt x="1084512" y="620471"/>
                </a:lnTo>
                <a:lnTo>
                  <a:pt x="1084512" y="369459"/>
                </a:lnTo>
                <a:close/>
                <a:moveTo>
                  <a:pt x="91115" y="369459"/>
                </a:moveTo>
                <a:lnTo>
                  <a:pt x="154875" y="624499"/>
                </a:lnTo>
                <a:lnTo>
                  <a:pt x="154875" y="620471"/>
                </a:lnTo>
                <a:lnTo>
                  <a:pt x="584234" y="620471"/>
                </a:lnTo>
                <a:lnTo>
                  <a:pt x="584234" y="369459"/>
                </a:lnTo>
                <a:close/>
                <a:moveTo>
                  <a:pt x="1729602" y="0"/>
                </a:moveTo>
                <a:lnTo>
                  <a:pt x="1729926" y="0"/>
                </a:lnTo>
                <a:lnTo>
                  <a:pt x="1805186" y="0"/>
                </a:lnTo>
                <a:lnTo>
                  <a:pt x="2017634" y="0"/>
                </a:lnTo>
                <a:lnTo>
                  <a:pt x="2017634" y="64800"/>
                </a:lnTo>
                <a:lnTo>
                  <a:pt x="1788986" y="64800"/>
                </a:lnTo>
                <a:lnTo>
                  <a:pt x="1728678" y="306034"/>
                </a:lnTo>
                <a:lnTo>
                  <a:pt x="1730231" y="306034"/>
                </a:lnTo>
                <a:lnTo>
                  <a:pt x="1478203" y="1314146"/>
                </a:lnTo>
                <a:lnTo>
                  <a:pt x="252028" y="1314146"/>
                </a:lnTo>
                <a:lnTo>
                  <a:pt x="0" y="306034"/>
                </a:lnTo>
                <a:lnTo>
                  <a:pt x="1653418" y="306034"/>
                </a:lnTo>
                <a:lnTo>
                  <a:pt x="1729602" y="1296"/>
                </a:lnTo>
                <a:close/>
              </a:path>
            </a:pathLst>
          </a:custGeom>
          <a:solidFill>
            <a:srgbClr val="B1D4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FFFFFF"/>
              </a:solidFill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</p:txBody>
      </p:sp>
      <p:sp>
        <p:nvSpPr>
          <p:cNvPr id="20" name="KSO_Shape"/>
          <p:cNvSpPr>
            <a:spLocks/>
          </p:cNvSpPr>
          <p:nvPr/>
        </p:nvSpPr>
        <p:spPr bwMode="auto">
          <a:xfrm>
            <a:off x="7180181" y="4653140"/>
            <a:ext cx="676619" cy="418375"/>
          </a:xfrm>
          <a:custGeom>
            <a:avLst/>
            <a:gdLst>
              <a:gd name="T0" fmla="*/ 1066662 w 2063518"/>
              <a:gd name="T1" fmla="*/ 654802 h 1276454"/>
              <a:gd name="T2" fmla="*/ 1500594 w 2063518"/>
              <a:gd name="T3" fmla="*/ 654802 h 1276454"/>
              <a:gd name="T4" fmla="*/ 1255790 w 2063518"/>
              <a:gd name="T5" fmla="*/ 314944 h 1276454"/>
              <a:gd name="T6" fmla="*/ 1323568 w 2063518"/>
              <a:gd name="T7" fmla="*/ 383500 h 1276454"/>
              <a:gd name="T8" fmla="*/ 1481023 w 2063518"/>
              <a:gd name="T9" fmla="*/ 376582 h 1276454"/>
              <a:gd name="T10" fmla="*/ 1488825 w 2063518"/>
              <a:gd name="T11" fmla="*/ 472615 h 1276454"/>
              <a:gd name="T12" fmla="*/ 1613893 w 2063518"/>
              <a:gd name="T13" fmla="*/ 568404 h 1276454"/>
              <a:gd name="T14" fmla="*/ 1558067 w 2063518"/>
              <a:gd name="T15" fmla="*/ 646977 h 1276454"/>
              <a:gd name="T16" fmla="*/ 1592227 w 2063518"/>
              <a:gd name="T17" fmla="*/ 800652 h 1276454"/>
              <a:gd name="T18" fmla="*/ 1498897 w 2063518"/>
              <a:gd name="T19" fmla="*/ 825001 h 1276454"/>
              <a:gd name="T20" fmla="*/ 1426167 w 2063518"/>
              <a:gd name="T21" fmla="*/ 964655 h 1276454"/>
              <a:gd name="T22" fmla="*/ 1339000 w 2063518"/>
              <a:gd name="T23" fmla="*/ 923387 h 1276454"/>
              <a:gd name="T24" fmla="*/ 1193410 w 2063518"/>
              <a:gd name="T25" fmla="*/ 983675 h 1276454"/>
              <a:gd name="T26" fmla="*/ 1153195 w 2063518"/>
              <a:gd name="T27" fmla="*/ 896101 h 1276454"/>
              <a:gd name="T28" fmla="*/ 1002868 w 2063518"/>
              <a:gd name="T29" fmla="*/ 848812 h 1276454"/>
              <a:gd name="T30" fmla="*/ 1028421 w 2063518"/>
              <a:gd name="T31" fmla="*/ 755906 h 1276454"/>
              <a:gd name="T32" fmla="*/ 943696 w 2063518"/>
              <a:gd name="T33" fmla="*/ 623169 h 1276454"/>
              <a:gd name="T34" fmla="*/ 1023061 w 2063518"/>
              <a:gd name="T35" fmla="*/ 568405 h 1276454"/>
              <a:gd name="T36" fmla="*/ 1043583 w 2063518"/>
              <a:gd name="T37" fmla="*/ 412329 h 1276454"/>
              <a:gd name="T38" fmla="*/ 1139624 w 2063518"/>
              <a:gd name="T39" fmla="*/ 421330 h 1276454"/>
              <a:gd name="T40" fmla="*/ 1255790 w 2063518"/>
              <a:gd name="T41" fmla="*/ 314944 h 1276454"/>
              <a:gd name="T42" fmla="*/ 184450 w 2063518"/>
              <a:gd name="T43" fmla="*/ 509786 h 1276454"/>
              <a:gd name="T44" fmla="*/ 835347 w 2063518"/>
              <a:gd name="T45" fmla="*/ 509786 h 1276454"/>
              <a:gd name="T46" fmla="*/ 468140 w 2063518"/>
              <a:gd name="T47" fmla="*/ 0 h 1276454"/>
              <a:gd name="T48" fmla="*/ 569807 w 2063518"/>
              <a:gd name="T49" fmla="*/ 102832 h 1276454"/>
              <a:gd name="T50" fmla="*/ 805989 w 2063518"/>
              <a:gd name="T51" fmla="*/ 92457 h 1276454"/>
              <a:gd name="T52" fmla="*/ 817693 w 2063518"/>
              <a:gd name="T53" fmla="*/ 236505 h 1276454"/>
              <a:gd name="T54" fmla="*/ 1005294 w 2063518"/>
              <a:gd name="T55" fmla="*/ 380190 h 1276454"/>
              <a:gd name="T56" fmla="*/ 921557 w 2063518"/>
              <a:gd name="T57" fmla="*/ 498048 h 1276454"/>
              <a:gd name="T58" fmla="*/ 972798 w 2063518"/>
              <a:gd name="T59" fmla="*/ 728561 h 1276454"/>
              <a:gd name="T60" fmla="*/ 832801 w 2063518"/>
              <a:gd name="T61" fmla="*/ 765085 h 1276454"/>
              <a:gd name="T62" fmla="*/ 723706 w 2063518"/>
              <a:gd name="T63" fmla="*/ 974565 h 1276454"/>
              <a:gd name="T64" fmla="*/ 592956 w 2063518"/>
              <a:gd name="T65" fmla="*/ 912666 h 1276454"/>
              <a:gd name="T66" fmla="*/ 374570 w 2063518"/>
              <a:gd name="T67" fmla="*/ 1003096 h 1276454"/>
              <a:gd name="T68" fmla="*/ 314247 w 2063518"/>
              <a:gd name="T69" fmla="*/ 871734 h 1276454"/>
              <a:gd name="T70" fmla="*/ 88757 w 2063518"/>
              <a:gd name="T71" fmla="*/ 800802 h 1276454"/>
              <a:gd name="T72" fmla="*/ 127086 w 2063518"/>
              <a:gd name="T73" fmla="*/ 661445 h 1276454"/>
              <a:gd name="T74" fmla="*/ 0 w 2063518"/>
              <a:gd name="T75" fmla="*/ 462338 h 1276454"/>
              <a:gd name="T76" fmla="*/ 119047 w 2063518"/>
              <a:gd name="T77" fmla="*/ 380191 h 1276454"/>
              <a:gd name="T78" fmla="*/ 149829 w 2063518"/>
              <a:gd name="T79" fmla="*/ 146078 h 1276454"/>
              <a:gd name="T80" fmla="*/ 293892 w 2063518"/>
              <a:gd name="T81" fmla="*/ 159579 h 1276454"/>
              <a:gd name="T82" fmla="*/ 468140 w 2063518"/>
              <a:gd name="T83" fmla="*/ 0 h 1276454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0" t="0" r="r" b="b"/>
            <a:pathLst>
              <a:path w="2063518" h="1276454">
                <a:moveTo>
                  <a:pt x="1631470" y="557485"/>
                </a:moveTo>
                <a:cubicBezTo>
                  <a:pt x="1479172" y="557485"/>
                  <a:pt x="1355710" y="680947"/>
                  <a:pt x="1355710" y="833245"/>
                </a:cubicBezTo>
                <a:cubicBezTo>
                  <a:pt x="1355710" y="985543"/>
                  <a:pt x="1479172" y="1109005"/>
                  <a:pt x="1631470" y="1109005"/>
                </a:cubicBezTo>
                <a:cubicBezTo>
                  <a:pt x="1783768" y="1109005"/>
                  <a:pt x="1907230" y="985543"/>
                  <a:pt x="1907230" y="833245"/>
                </a:cubicBezTo>
                <a:cubicBezTo>
                  <a:pt x="1907230" y="680947"/>
                  <a:pt x="1783768" y="557485"/>
                  <a:pt x="1631470" y="557485"/>
                </a:cubicBezTo>
                <a:close/>
                <a:moveTo>
                  <a:pt x="1596087" y="400771"/>
                </a:moveTo>
                <a:lnTo>
                  <a:pt x="1666853" y="400771"/>
                </a:lnTo>
                <a:lnTo>
                  <a:pt x="1682233" y="488008"/>
                </a:lnTo>
                <a:cubicBezTo>
                  <a:pt x="1729134" y="494904"/>
                  <a:pt x="1774137" y="511284"/>
                  <a:pt x="1814498" y="536149"/>
                </a:cubicBezTo>
                <a:lnTo>
                  <a:pt x="1882355" y="479207"/>
                </a:lnTo>
                <a:lnTo>
                  <a:pt x="1936564" y="524695"/>
                </a:lnTo>
                <a:lnTo>
                  <a:pt x="1892271" y="601408"/>
                </a:lnTo>
                <a:cubicBezTo>
                  <a:pt x="1923766" y="636838"/>
                  <a:pt x="1947711" y="678313"/>
                  <a:pt x="1962647" y="723304"/>
                </a:cubicBezTo>
                <a:lnTo>
                  <a:pt x="2051230" y="723302"/>
                </a:lnTo>
                <a:lnTo>
                  <a:pt x="2063518" y="792992"/>
                </a:lnTo>
                <a:lnTo>
                  <a:pt x="1980277" y="823287"/>
                </a:lnTo>
                <a:cubicBezTo>
                  <a:pt x="1981630" y="870672"/>
                  <a:pt x="1973314" y="917837"/>
                  <a:pt x="1955836" y="961902"/>
                </a:cubicBezTo>
                <a:lnTo>
                  <a:pt x="2023695" y="1018840"/>
                </a:lnTo>
                <a:lnTo>
                  <a:pt x="1988313" y="1080125"/>
                </a:lnTo>
                <a:lnTo>
                  <a:pt x="1905073" y="1049826"/>
                </a:lnTo>
                <a:cubicBezTo>
                  <a:pt x="1875651" y="1086995"/>
                  <a:pt x="1838963" y="1117779"/>
                  <a:pt x="1797250" y="1140300"/>
                </a:cubicBezTo>
                <a:lnTo>
                  <a:pt x="1812635" y="1227537"/>
                </a:lnTo>
                <a:lnTo>
                  <a:pt x="1746136" y="1251740"/>
                </a:lnTo>
                <a:lnTo>
                  <a:pt x="1701847" y="1175024"/>
                </a:lnTo>
                <a:cubicBezTo>
                  <a:pt x="1655416" y="1184585"/>
                  <a:pt x="1607524" y="1184585"/>
                  <a:pt x="1561093" y="1175024"/>
                </a:cubicBezTo>
                <a:lnTo>
                  <a:pt x="1516804" y="1251740"/>
                </a:lnTo>
                <a:lnTo>
                  <a:pt x="1450306" y="1227537"/>
                </a:lnTo>
                <a:lnTo>
                  <a:pt x="1465691" y="1140300"/>
                </a:lnTo>
                <a:cubicBezTo>
                  <a:pt x="1423978" y="1117779"/>
                  <a:pt x="1387290" y="1086995"/>
                  <a:pt x="1357868" y="1049826"/>
                </a:cubicBezTo>
                <a:lnTo>
                  <a:pt x="1274628" y="1080125"/>
                </a:lnTo>
                <a:lnTo>
                  <a:pt x="1239245" y="1018840"/>
                </a:lnTo>
                <a:lnTo>
                  <a:pt x="1307105" y="961902"/>
                </a:lnTo>
                <a:cubicBezTo>
                  <a:pt x="1289627" y="917837"/>
                  <a:pt x="1281310" y="870672"/>
                  <a:pt x="1282663" y="823287"/>
                </a:cubicBezTo>
                <a:lnTo>
                  <a:pt x="1199422" y="792992"/>
                </a:lnTo>
                <a:lnTo>
                  <a:pt x="1211710" y="723302"/>
                </a:lnTo>
                <a:lnTo>
                  <a:pt x="1300293" y="723304"/>
                </a:lnTo>
                <a:cubicBezTo>
                  <a:pt x="1315229" y="678313"/>
                  <a:pt x="1339174" y="636838"/>
                  <a:pt x="1370670" y="601408"/>
                </a:cubicBezTo>
                <a:lnTo>
                  <a:pt x="1326376" y="524695"/>
                </a:lnTo>
                <a:lnTo>
                  <a:pt x="1380586" y="479207"/>
                </a:lnTo>
                <a:lnTo>
                  <a:pt x="1448443" y="536149"/>
                </a:lnTo>
                <a:cubicBezTo>
                  <a:pt x="1488803" y="511284"/>
                  <a:pt x="1533807" y="494905"/>
                  <a:pt x="1580707" y="488008"/>
                </a:cubicBezTo>
                <a:lnTo>
                  <a:pt x="1596087" y="400771"/>
                </a:lnTo>
                <a:close/>
                <a:moveTo>
                  <a:pt x="648072" y="235071"/>
                </a:moveTo>
                <a:cubicBezTo>
                  <a:pt x="419625" y="235071"/>
                  <a:pt x="234432" y="420264"/>
                  <a:pt x="234432" y="648711"/>
                </a:cubicBezTo>
                <a:cubicBezTo>
                  <a:pt x="234432" y="877158"/>
                  <a:pt x="419625" y="1062352"/>
                  <a:pt x="648072" y="1062352"/>
                </a:cubicBezTo>
                <a:cubicBezTo>
                  <a:pt x="876519" y="1062352"/>
                  <a:pt x="1061712" y="877158"/>
                  <a:pt x="1061712" y="648711"/>
                </a:cubicBezTo>
                <a:cubicBezTo>
                  <a:pt x="1061712" y="420264"/>
                  <a:pt x="876519" y="235071"/>
                  <a:pt x="648072" y="235071"/>
                </a:cubicBezTo>
                <a:close/>
                <a:moveTo>
                  <a:pt x="594998" y="0"/>
                </a:moveTo>
                <a:lnTo>
                  <a:pt x="701146" y="0"/>
                </a:lnTo>
                <a:lnTo>
                  <a:pt x="724216" y="130856"/>
                </a:lnTo>
                <a:cubicBezTo>
                  <a:pt x="794567" y="141200"/>
                  <a:pt x="862072" y="165770"/>
                  <a:pt x="922614" y="203067"/>
                </a:cubicBezTo>
                <a:lnTo>
                  <a:pt x="1024399" y="117654"/>
                </a:lnTo>
                <a:lnTo>
                  <a:pt x="1105713" y="185886"/>
                </a:lnTo>
                <a:lnTo>
                  <a:pt x="1039273" y="300956"/>
                </a:lnTo>
                <a:cubicBezTo>
                  <a:pt x="1086516" y="354101"/>
                  <a:pt x="1122434" y="416314"/>
                  <a:pt x="1144837" y="483799"/>
                </a:cubicBezTo>
                <a:lnTo>
                  <a:pt x="1277712" y="483796"/>
                </a:lnTo>
                <a:lnTo>
                  <a:pt x="1296144" y="588332"/>
                </a:lnTo>
                <a:lnTo>
                  <a:pt x="1171283" y="633774"/>
                </a:lnTo>
                <a:cubicBezTo>
                  <a:pt x="1173312" y="704852"/>
                  <a:pt x="1160838" y="775599"/>
                  <a:pt x="1134620" y="841697"/>
                </a:cubicBezTo>
                <a:lnTo>
                  <a:pt x="1236410" y="927104"/>
                </a:lnTo>
                <a:lnTo>
                  <a:pt x="1183336" y="1019032"/>
                </a:lnTo>
                <a:lnTo>
                  <a:pt x="1058476" y="973583"/>
                </a:lnTo>
                <a:cubicBezTo>
                  <a:pt x="1014343" y="1029336"/>
                  <a:pt x="959312" y="1075513"/>
                  <a:pt x="896742" y="1109294"/>
                </a:cubicBezTo>
                <a:lnTo>
                  <a:pt x="919819" y="1240149"/>
                </a:lnTo>
                <a:lnTo>
                  <a:pt x="820071" y="1276454"/>
                </a:lnTo>
                <a:lnTo>
                  <a:pt x="753637" y="1161380"/>
                </a:lnTo>
                <a:cubicBezTo>
                  <a:pt x="683991" y="1175721"/>
                  <a:pt x="612153" y="1175721"/>
                  <a:pt x="542507" y="1161380"/>
                </a:cubicBezTo>
                <a:lnTo>
                  <a:pt x="476073" y="1276454"/>
                </a:lnTo>
                <a:lnTo>
                  <a:pt x="376326" y="1240149"/>
                </a:lnTo>
                <a:lnTo>
                  <a:pt x="399403" y="1109294"/>
                </a:lnTo>
                <a:cubicBezTo>
                  <a:pt x="336833" y="1075513"/>
                  <a:pt x="281802" y="1029336"/>
                  <a:pt x="237669" y="973583"/>
                </a:cubicBezTo>
                <a:lnTo>
                  <a:pt x="112809" y="1019032"/>
                </a:lnTo>
                <a:lnTo>
                  <a:pt x="59735" y="927104"/>
                </a:lnTo>
                <a:lnTo>
                  <a:pt x="161524" y="841697"/>
                </a:lnTo>
                <a:cubicBezTo>
                  <a:pt x="135307" y="775599"/>
                  <a:pt x="122832" y="704852"/>
                  <a:pt x="124862" y="633774"/>
                </a:cubicBezTo>
                <a:lnTo>
                  <a:pt x="0" y="588332"/>
                </a:lnTo>
                <a:lnTo>
                  <a:pt x="18432" y="483796"/>
                </a:lnTo>
                <a:lnTo>
                  <a:pt x="151306" y="483799"/>
                </a:lnTo>
                <a:cubicBezTo>
                  <a:pt x="173710" y="416314"/>
                  <a:pt x="209628" y="354100"/>
                  <a:pt x="256871" y="300956"/>
                </a:cubicBezTo>
                <a:lnTo>
                  <a:pt x="190431" y="185886"/>
                </a:lnTo>
                <a:lnTo>
                  <a:pt x="271746" y="117654"/>
                </a:lnTo>
                <a:lnTo>
                  <a:pt x="373531" y="203067"/>
                </a:lnTo>
                <a:cubicBezTo>
                  <a:pt x="434072" y="165770"/>
                  <a:pt x="501577" y="141200"/>
                  <a:pt x="571928" y="130856"/>
                </a:cubicBezTo>
                <a:lnTo>
                  <a:pt x="594998" y="0"/>
                </a:lnTo>
                <a:close/>
              </a:path>
            </a:pathLst>
          </a:custGeom>
          <a:solidFill>
            <a:srgbClr val="B1D4DD"/>
          </a:solidFill>
          <a:ln>
            <a:noFill/>
          </a:ln>
          <a:extLst/>
        </p:spPr>
        <p:txBody>
          <a:bodyPr lIns="501445" tIns="575655" rIns="501445" bIns="614746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</p:txBody>
      </p:sp>
      <p:sp>
        <p:nvSpPr>
          <p:cNvPr id="21" name="KSO_Shape"/>
          <p:cNvSpPr/>
          <p:nvPr/>
        </p:nvSpPr>
        <p:spPr>
          <a:xfrm>
            <a:off x="7257003" y="3375515"/>
            <a:ext cx="455487" cy="581473"/>
          </a:xfrm>
          <a:custGeom>
            <a:avLst/>
            <a:gdLst/>
            <a:ahLst/>
            <a:cxnLst/>
            <a:rect l="l" t="t" r="r" b="b"/>
            <a:pathLst>
              <a:path w="926557" h="1124410">
                <a:moveTo>
                  <a:pt x="319502" y="42976"/>
                </a:moveTo>
                <a:cubicBezTo>
                  <a:pt x="167768" y="42976"/>
                  <a:pt x="44763" y="161072"/>
                  <a:pt x="44763" y="306750"/>
                </a:cubicBezTo>
                <a:cubicBezTo>
                  <a:pt x="44763" y="452429"/>
                  <a:pt x="167768" y="570525"/>
                  <a:pt x="319502" y="570525"/>
                </a:cubicBezTo>
                <a:cubicBezTo>
                  <a:pt x="471237" y="570525"/>
                  <a:pt x="594242" y="452429"/>
                  <a:pt x="594242" y="306750"/>
                </a:cubicBezTo>
                <a:cubicBezTo>
                  <a:pt x="594242" y="161072"/>
                  <a:pt x="471237" y="42976"/>
                  <a:pt x="319502" y="42976"/>
                </a:cubicBezTo>
                <a:close/>
                <a:moveTo>
                  <a:pt x="319502" y="0"/>
                </a:moveTo>
                <a:cubicBezTo>
                  <a:pt x="495959" y="0"/>
                  <a:pt x="639005" y="137337"/>
                  <a:pt x="639005" y="306750"/>
                </a:cubicBezTo>
                <a:cubicBezTo>
                  <a:pt x="639005" y="405310"/>
                  <a:pt x="590590" y="493013"/>
                  <a:pt x="515156" y="548896"/>
                </a:cubicBezTo>
                <a:lnTo>
                  <a:pt x="582115" y="648710"/>
                </a:lnTo>
                <a:lnTo>
                  <a:pt x="602593" y="634624"/>
                </a:lnTo>
                <a:cubicBezTo>
                  <a:pt x="861748" y="850694"/>
                  <a:pt x="940987" y="1016410"/>
                  <a:pt x="924472" y="1076071"/>
                </a:cubicBezTo>
                <a:cubicBezTo>
                  <a:pt x="918911" y="1116496"/>
                  <a:pt x="880404" y="1127298"/>
                  <a:pt x="856539" y="1123792"/>
                </a:cubicBezTo>
                <a:cubicBezTo>
                  <a:pt x="699114" y="1087767"/>
                  <a:pt x="580304" y="803802"/>
                  <a:pt x="527916" y="685990"/>
                </a:cubicBezTo>
                <a:lnTo>
                  <a:pt x="547442" y="672559"/>
                </a:lnTo>
                <a:lnTo>
                  <a:pt x="479840" y="571786"/>
                </a:lnTo>
                <a:cubicBezTo>
                  <a:pt x="432836" y="598404"/>
                  <a:pt x="378006" y="613501"/>
                  <a:pt x="319502" y="613501"/>
                </a:cubicBezTo>
                <a:cubicBezTo>
                  <a:pt x="143046" y="613501"/>
                  <a:pt x="0" y="476164"/>
                  <a:pt x="0" y="306750"/>
                </a:cubicBezTo>
                <a:cubicBezTo>
                  <a:pt x="0" y="137337"/>
                  <a:pt x="143046" y="0"/>
                  <a:pt x="319502" y="0"/>
                </a:cubicBezTo>
                <a:close/>
              </a:path>
            </a:pathLst>
          </a:custGeom>
          <a:solidFill>
            <a:srgbClr val="B1D4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FFFFFF"/>
              </a:solidFill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7985311" y="2294208"/>
            <a:ext cx="36631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  <a:cs typeface="Segoe UI" panose="020B0502040204020203" pitchFamily="34" charset="0"/>
              </a:rPr>
              <a:t>Free images and videos you can use anywhere. All images and videos on Pixabay</a:t>
            </a:r>
          </a:p>
        </p:txBody>
      </p:sp>
      <p:sp>
        <p:nvSpPr>
          <p:cNvPr id="23" name="矩形 22"/>
          <p:cNvSpPr/>
          <p:nvPr/>
        </p:nvSpPr>
        <p:spPr>
          <a:xfrm>
            <a:off x="7985312" y="1955315"/>
            <a:ext cx="89960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  <a:cs typeface="Arial" panose="020B0604020202020204" pitchFamily="34" charset="0"/>
              </a:rPr>
              <a:t>YOUR TITLE</a:t>
            </a:r>
            <a:endParaRPr lang="zh-CN" altLang="en-US" sz="1600" b="1" dirty="0">
              <a:latin typeface="字魂36号-正文宋楷" panose="02000000000000000000" pitchFamily="2" charset="-122"/>
              <a:ea typeface="字魂36号-正文宋楷" panose="02000000000000000000" pitchFamily="2" charset="-122"/>
              <a:cs typeface="Arial" panose="020B0604020202020204" pitchFamily="34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7985311" y="3680124"/>
            <a:ext cx="36631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  <a:cs typeface="Segoe UI" panose="020B0502040204020203" pitchFamily="34" charset="0"/>
              </a:rPr>
              <a:t>Free images and videos you can use anywhere. All images and videos on Pixabay</a:t>
            </a:r>
          </a:p>
        </p:txBody>
      </p:sp>
      <p:sp>
        <p:nvSpPr>
          <p:cNvPr id="25" name="矩形 24"/>
          <p:cNvSpPr/>
          <p:nvPr/>
        </p:nvSpPr>
        <p:spPr>
          <a:xfrm>
            <a:off x="7985312" y="3341231"/>
            <a:ext cx="89960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  <a:cs typeface="Arial" panose="020B0604020202020204" pitchFamily="34" charset="0"/>
              </a:rPr>
              <a:t>YOUR TITLE</a:t>
            </a:r>
            <a:endParaRPr lang="zh-CN" altLang="en-US" sz="1600" b="1" dirty="0">
              <a:latin typeface="字魂36号-正文宋楷" panose="02000000000000000000" pitchFamily="2" charset="-122"/>
              <a:ea typeface="字魂36号-正文宋楷" panose="02000000000000000000" pitchFamily="2" charset="-122"/>
              <a:cs typeface="Arial" panose="020B0604020202020204" pitchFamily="34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7985311" y="4947032"/>
            <a:ext cx="36631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  <a:cs typeface="Segoe UI" panose="020B0502040204020203" pitchFamily="34" charset="0"/>
              </a:rPr>
              <a:t>Free images and videos you can use anywhere. All images and videos on Pixabay</a:t>
            </a:r>
          </a:p>
        </p:txBody>
      </p:sp>
      <p:sp>
        <p:nvSpPr>
          <p:cNvPr id="27" name="矩形 26"/>
          <p:cNvSpPr/>
          <p:nvPr/>
        </p:nvSpPr>
        <p:spPr>
          <a:xfrm>
            <a:off x="7985312" y="4608139"/>
            <a:ext cx="89960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  <a:cs typeface="Arial" panose="020B0604020202020204" pitchFamily="34" charset="0"/>
              </a:rPr>
              <a:t>YOUR TITLE</a:t>
            </a:r>
            <a:endParaRPr lang="zh-CN" altLang="en-US" sz="1600" b="1" dirty="0">
              <a:latin typeface="字魂36号-正文宋楷" panose="02000000000000000000" pitchFamily="2" charset="-122"/>
              <a:ea typeface="字魂36号-正文宋楷" panose="02000000000000000000" pitchFamily="2" charset="-122"/>
              <a:cs typeface="Arial" panose="020B0604020202020204" pitchFamily="34" charset="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263353" y="1988843"/>
            <a:ext cx="404136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CN" altLang="en-US" sz="2000" dirty="0">
                <a:solidFill>
                  <a:srgbClr val="36333A"/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  <a:cs typeface="Segoe UI" panose="020B0502040204020203" pitchFamily="34" charset="0"/>
              </a:rPr>
              <a:t>I decided to make</a:t>
            </a:r>
            <a:endParaRPr lang="en-US" altLang="zh-CN" sz="2000" dirty="0">
              <a:solidFill>
                <a:srgbClr val="36333A"/>
              </a:solidFill>
              <a:latin typeface="字魂36号-正文宋楷" panose="02000000000000000000" pitchFamily="2" charset="-122"/>
              <a:ea typeface="字魂36号-正文宋楷" panose="02000000000000000000" pitchFamily="2" charset="-122"/>
              <a:cs typeface="Segoe UI" panose="020B0502040204020203" pitchFamily="34" charset="0"/>
            </a:endParaRPr>
          </a:p>
          <a:p>
            <a:pPr algn="r"/>
            <a:r>
              <a:rPr lang="zh-CN" altLang="en-US" sz="1400" dirty="0">
                <a:solidFill>
                  <a:srgbClr val="36333A"/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  <a:cs typeface="Segoe UI" panose="020B0502040204020203" pitchFamily="34" charset="0"/>
              </a:rPr>
              <a:t> A list of some of my favorite sites for free stock photos.  </a:t>
            </a:r>
            <a:endParaRPr lang="en-US" altLang="zh-CN" sz="1400" dirty="0">
              <a:solidFill>
                <a:srgbClr val="36333A"/>
              </a:solidFill>
              <a:latin typeface="字魂36号-正文宋楷" panose="02000000000000000000" pitchFamily="2" charset="-122"/>
              <a:ea typeface="字魂36号-正文宋楷" panose="02000000000000000000" pitchFamily="2" charset="-122"/>
              <a:cs typeface="Segoe UI" panose="020B0502040204020203" pitchFamily="34" charset="0"/>
            </a:endParaRPr>
          </a:p>
          <a:p>
            <a:pPr algn="r"/>
            <a:r>
              <a:rPr lang="en-US" altLang="zh-CN" sz="1400" dirty="0">
                <a:solidFill>
                  <a:srgbClr val="36333A"/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  <a:cs typeface="Segoe UI" panose="020B0502040204020203" pitchFamily="34" charset="0"/>
              </a:rPr>
              <a:t>    </a:t>
            </a:r>
            <a:r>
              <a:rPr lang="zh-CN" altLang="en-US" sz="1400" dirty="0">
                <a:solidFill>
                  <a:srgbClr val="36333A"/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  <a:cs typeface="Segoe UI" panose="020B0502040204020203" pitchFamily="34" charset="0"/>
              </a:rPr>
              <a:t>If you haven’t found the public domain images you were looking for at public domain archive</a:t>
            </a:r>
            <a:endParaRPr lang="en-US" altLang="zh-CN" sz="1400" dirty="0">
              <a:solidFill>
                <a:srgbClr val="36333A"/>
              </a:solidFill>
              <a:latin typeface="字魂36号-正文宋楷" panose="02000000000000000000" pitchFamily="2" charset="-122"/>
              <a:ea typeface="字魂36号-正文宋楷" panose="02000000000000000000" pitchFamily="2" charset="-122"/>
              <a:cs typeface="Segoe UI" panose="020B0502040204020203" pitchFamily="34" charset="0"/>
            </a:endParaRPr>
          </a:p>
          <a:p>
            <a:pPr algn="r"/>
            <a:r>
              <a:rPr lang="zh-CN" altLang="en-US" sz="1400" dirty="0">
                <a:solidFill>
                  <a:srgbClr val="36333A"/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  <a:cs typeface="Segoe UI" panose="020B0502040204020203" pitchFamily="34" charset="0"/>
              </a:rPr>
              <a:t>Free images and videos you can use anywhere. All images and videos on Pixabay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E7793178-EEF8-4F4D-A047-2A5253CC2790}"/>
              </a:ext>
            </a:extLst>
          </p:cNvPr>
          <p:cNvSpPr/>
          <p:nvPr/>
        </p:nvSpPr>
        <p:spPr>
          <a:xfrm>
            <a:off x="5519936" y="548680"/>
            <a:ext cx="144016" cy="144016"/>
          </a:xfrm>
          <a:prstGeom prst="rect">
            <a:avLst/>
          </a:prstGeom>
          <a:solidFill>
            <a:srgbClr val="B1D4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80314C53-7C9E-4010-9AF3-5F41A775846E}"/>
              </a:ext>
            </a:extLst>
          </p:cNvPr>
          <p:cNvSpPr/>
          <p:nvPr/>
        </p:nvSpPr>
        <p:spPr>
          <a:xfrm>
            <a:off x="5879976" y="548680"/>
            <a:ext cx="144016" cy="14401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78A72D21-F3C6-4C83-80BF-A11B627A5A76}"/>
              </a:ext>
            </a:extLst>
          </p:cNvPr>
          <p:cNvSpPr/>
          <p:nvPr/>
        </p:nvSpPr>
        <p:spPr>
          <a:xfrm>
            <a:off x="6240016" y="548680"/>
            <a:ext cx="144016" cy="14401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064CF258-F619-443F-9902-A534A05AE570}"/>
              </a:ext>
            </a:extLst>
          </p:cNvPr>
          <p:cNvSpPr/>
          <p:nvPr/>
        </p:nvSpPr>
        <p:spPr>
          <a:xfrm>
            <a:off x="6600056" y="548680"/>
            <a:ext cx="144016" cy="14401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24264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random/>
      </p:transition>
    </mc:Choice>
    <mc:Fallback xmlns:a16="http://schemas.microsoft.com/office/drawing/2014/main" xmlns:a14="http://schemas.microsoft.com/office/drawing/2010/main" xmlns="">
      <p:transition spd="slow" advClick="0" advTm="5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14" presetClass="entr" presetSubtype="1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4" presetClass="entr" presetSubtype="1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4" presetClass="entr" presetSubtype="1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4" presetClass="entr" presetSubtype="1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4" presetClass="entr" presetSubtype="1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4" presetClass="entr" presetSubtype="1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4" grpId="0" animBg="1"/>
      <p:bldP spid="19" grpId="0" animBg="1"/>
      <p:bldP spid="20" grpId="0" animBg="1"/>
      <p:bldP spid="21" grpId="0" animBg="1"/>
      <p:bldP spid="22" grpId="0"/>
      <p:bldP spid="23" grpId="0"/>
      <p:bldP spid="24" grpId="0"/>
      <p:bldP spid="25" grpId="0"/>
      <p:bldP spid="26" grpId="0"/>
      <p:bldP spid="27" grpId="0"/>
      <p:bldP spid="29" grpId="0"/>
      <p:bldP spid="28" grpId="0" animBg="1"/>
      <p:bldP spid="30" grpId="0" animBg="1"/>
      <p:bldP spid="31" grpId="0" animBg="1"/>
      <p:bldP spid="3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EF6E51F0-3CC4-4447-BF82-E628018B58C8}"/>
              </a:ext>
            </a:extLst>
          </p:cNvPr>
          <p:cNvGrpSpPr/>
          <p:nvPr/>
        </p:nvGrpSpPr>
        <p:grpSpPr>
          <a:xfrm>
            <a:off x="1739516" y="2598003"/>
            <a:ext cx="1512168" cy="1512168"/>
            <a:chOff x="1739516" y="2598003"/>
            <a:chExt cx="1512168" cy="1512168"/>
          </a:xfrm>
        </p:grpSpPr>
        <p:sp>
          <p:nvSpPr>
            <p:cNvPr id="9" name="椭圆 8"/>
            <p:cNvSpPr/>
            <p:nvPr/>
          </p:nvSpPr>
          <p:spPr>
            <a:xfrm>
              <a:off x="1739516" y="2598003"/>
              <a:ext cx="1512168" cy="1512168"/>
            </a:xfrm>
            <a:prstGeom prst="ellipse">
              <a:avLst/>
            </a:prstGeom>
            <a:solidFill>
              <a:srgbClr val="B1D4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36号-正文宋楷" panose="02000000000000000000" pitchFamily="2" charset="-122"/>
                <a:ea typeface="字魂36号-正文宋楷" panose="02000000000000000000" pitchFamily="2" charset="-122"/>
              </a:endParaRPr>
            </a:p>
          </p:txBody>
        </p:sp>
        <p:sp>
          <p:nvSpPr>
            <p:cNvPr id="13" name="KSO_Shape"/>
            <p:cNvSpPr>
              <a:spLocks/>
            </p:cNvSpPr>
            <p:nvPr/>
          </p:nvSpPr>
          <p:spPr bwMode="auto">
            <a:xfrm>
              <a:off x="2227397" y="3125666"/>
              <a:ext cx="536406" cy="456839"/>
            </a:xfrm>
            <a:custGeom>
              <a:avLst/>
              <a:gdLst/>
              <a:ahLst/>
              <a:cxnLst/>
              <a:rect l="0" t="0" r="r" b="b"/>
              <a:pathLst>
                <a:path w="4999037" h="4260141">
                  <a:moveTo>
                    <a:pt x="1900345" y="3557911"/>
                  </a:moveTo>
                  <a:lnTo>
                    <a:pt x="3097730" y="3557911"/>
                  </a:lnTo>
                  <a:lnTo>
                    <a:pt x="3102535" y="3590573"/>
                  </a:lnTo>
                  <a:lnTo>
                    <a:pt x="3107340" y="3623235"/>
                  </a:lnTo>
                  <a:lnTo>
                    <a:pt x="3113106" y="3656858"/>
                  </a:lnTo>
                  <a:lnTo>
                    <a:pt x="3119833" y="3691441"/>
                  </a:lnTo>
                  <a:lnTo>
                    <a:pt x="3126560" y="3717378"/>
                  </a:lnTo>
                  <a:lnTo>
                    <a:pt x="3134248" y="3744276"/>
                  </a:lnTo>
                  <a:lnTo>
                    <a:pt x="3140975" y="3769253"/>
                  </a:lnTo>
                  <a:lnTo>
                    <a:pt x="3148663" y="3795190"/>
                  </a:lnTo>
                  <a:lnTo>
                    <a:pt x="3158272" y="3821127"/>
                  </a:lnTo>
                  <a:lnTo>
                    <a:pt x="3166921" y="3846104"/>
                  </a:lnTo>
                  <a:lnTo>
                    <a:pt x="3177492" y="3871081"/>
                  </a:lnTo>
                  <a:lnTo>
                    <a:pt x="3189024" y="3895097"/>
                  </a:lnTo>
                  <a:lnTo>
                    <a:pt x="3200556" y="3919113"/>
                  </a:lnTo>
                  <a:lnTo>
                    <a:pt x="3213048" y="3941208"/>
                  </a:lnTo>
                  <a:lnTo>
                    <a:pt x="3226502" y="3964263"/>
                  </a:lnTo>
                  <a:lnTo>
                    <a:pt x="3240917" y="3984437"/>
                  </a:lnTo>
                  <a:lnTo>
                    <a:pt x="3256293" y="4004610"/>
                  </a:lnTo>
                  <a:lnTo>
                    <a:pt x="3271668" y="4024784"/>
                  </a:lnTo>
                  <a:lnTo>
                    <a:pt x="3288966" y="4042075"/>
                  </a:lnTo>
                  <a:lnTo>
                    <a:pt x="3306264" y="4058406"/>
                  </a:lnTo>
                  <a:lnTo>
                    <a:pt x="3318757" y="4069934"/>
                  </a:lnTo>
                  <a:lnTo>
                    <a:pt x="3331249" y="4079540"/>
                  </a:lnTo>
                  <a:lnTo>
                    <a:pt x="3344703" y="4089147"/>
                  </a:lnTo>
                  <a:lnTo>
                    <a:pt x="3358157" y="4097793"/>
                  </a:lnTo>
                  <a:lnTo>
                    <a:pt x="3372572" y="4106438"/>
                  </a:lnTo>
                  <a:lnTo>
                    <a:pt x="3386026" y="4114123"/>
                  </a:lnTo>
                  <a:lnTo>
                    <a:pt x="3402362" y="4121809"/>
                  </a:lnTo>
                  <a:lnTo>
                    <a:pt x="3417738" y="4127573"/>
                  </a:lnTo>
                  <a:lnTo>
                    <a:pt x="3433114" y="4133336"/>
                  </a:lnTo>
                  <a:lnTo>
                    <a:pt x="3450411" y="4138140"/>
                  </a:lnTo>
                  <a:lnTo>
                    <a:pt x="3467709" y="4142943"/>
                  </a:lnTo>
                  <a:lnTo>
                    <a:pt x="3485007" y="4145825"/>
                  </a:lnTo>
                  <a:lnTo>
                    <a:pt x="3504227" y="4148707"/>
                  </a:lnTo>
                  <a:lnTo>
                    <a:pt x="3523446" y="4151589"/>
                  </a:lnTo>
                  <a:lnTo>
                    <a:pt x="3543627" y="4152549"/>
                  </a:lnTo>
                  <a:lnTo>
                    <a:pt x="3564769" y="4152549"/>
                  </a:lnTo>
                  <a:lnTo>
                    <a:pt x="3564769" y="4260141"/>
                  </a:lnTo>
                  <a:lnTo>
                    <a:pt x="1434268" y="4260141"/>
                  </a:lnTo>
                  <a:lnTo>
                    <a:pt x="1434268" y="4152549"/>
                  </a:lnTo>
                  <a:lnTo>
                    <a:pt x="1455409" y="4152549"/>
                  </a:lnTo>
                  <a:lnTo>
                    <a:pt x="1474629" y="4151589"/>
                  </a:lnTo>
                  <a:lnTo>
                    <a:pt x="1493849" y="4148707"/>
                  </a:lnTo>
                  <a:lnTo>
                    <a:pt x="1513068" y="4145825"/>
                  </a:lnTo>
                  <a:lnTo>
                    <a:pt x="1530366" y="4142943"/>
                  </a:lnTo>
                  <a:lnTo>
                    <a:pt x="1547664" y="4138140"/>
                  </a:lnTo>
                  <a:lnTo>
                    <a:pt x="1564962" y="4133336"/>
                  </a:lnTo>
                  <a:lnTo>
                    <a:pt x="1581298" y="4127573"/>
                  </a:lnTo>
                  <a:lnTo>
                    <a:pt x="1596674" y="4121809"/>
                  </a:lnTo>
                  <a:lnTo>
                    <a:pt x="1612050" y="4114123"/>
                  </a:lnTo>
                  <a:lnTo>
                    <a:pt x="1626465" y="4106438"/>
                  </a:lnTo>
                  <a:lnTo>
                    <a:pt x="1639918" y="4097793"/>
                  </a:lnTo>
                  <a:lnTo>
                    <a:pt x="1653372" y="4089147"/>
                  </a:lnTo>
                  <a:lnTo>
                    <a:pt x="1666826" y="4079540"/>
                  </a:lnTo>
                  <a:lnTo>
                    <a:pt x="1679319" y="4069934"/>
                  </a:lnTo>
                  <a:lnTo>
                    <a:pt x="1691811" y="4058406"/>
                  </a:lnTo>
                  <a:lnTo>
                    <a:pt x="1703343" y="4047839"/>
                  </a:lnTo>
                  <a:lnTo>
                    <a:pt x="1715836" y="4036311"/>
                  </a:lnTo>
                  <a:lnTo>
                    <a:pt x="1726407" y="4024784"/>
                  </a:lnTo>
                  <a:lnTo>
                    <a:pt x="1736978" y="4012295"/>
                  </a:lnTo>
                  <a:lnTo>
                    <a:pt x="1757158" y="3985397"/>
                  </a:lnTo>
                  <a:lnTo>
                    <a:pt x="1776378" y="3956578"/>
                  </a:lnTo>
                  <a:lnTo>
                    <a:pt x="1793676" y="3926798"/>
                  </a:lnTo>
                  <a:lnTo>
                    <a:pt x="1809052" y="3895097"/>
                  </a:lnTo>
                  <a:lnTo>
                    <a:pt x="1824427" y="3863396"/>
                  </a:lnTo>
                  <a:lnTo>
                    <a:pt x="1837881" y="3829773"/>
                  </a:lnTo>
                  <a:lnTo>
                    <a:pt x="1849413" y="3795190"/>
                  </a:lnTo>
                  <a:lnTo>
                    <a:pt x="1859984" y="3761568"/>
                  </a:lnTo>
                  <a:lnTo>
                    <a:pt x="1868632" y="3726984"/>
                  </a:lnTo>
                  <a:lnTo>
                    <a:pt x="1878242" y="3692401"/>
                  </a:lnTo>
                  <a:lnTo>
                    <a:pt x="1884969" y="3657818"/>
                  </a:lnTo>
                  <a:lnTo>
                    <a:pt x="1890735" y="3623235"/>
                  </a:lnTo>
                  <a:lnTo>
                    <a:pt x="1896501" y="3590573"/>
                  </a:lnTo>
                  <a:lnTo>
                    <a:pt x="1900345" y="3557911"/>
                  </a:lnTo>
                  <a:close/>
                  <a:moveTo>
                    <a:pt x="344993" y="345832"/>
                  </a:moveTo>
                  <a:lnTo>
                    <a:pt x="344993" y="3036592"/>
                  </a:lnTo>
                  <a:lnTo>
                    <a:pt x="4655005" y="3036592"/>
                  </a:lnTo>
                  <a:lnTo>
                    <a:pt x="4655005" y="345832"/>
                  </a:lnTo>
                  <a:lnTo>
                    <a:pt x="344993" y="345832"/>
                  </a:lnTo>
                  <a:close/>
                  <a:moveTo>
                    <a:pt x="142226" y="0"/>
                  </a:moveTo>
                  <a:lnTo>
                    <a:pt x="4857773" y="0"/>
                  </a:lnTo>
                  <a:lnTo>
                    <a:pt x="4872187" y="961"/>
                  </a:lnTo>
                  <a:lnTo>
                    <a:pt x="4885641" y="2882"/>
                  </a:lnTo>
                  <a:lnTo>
                    <a:pt x="4899095" y="6725"/>
                  </a:lnTo>
                  <a:lnTo>
                    <a:pt x="4913510" y="10567"/>
                  </a:lnTo>
                  <a:lnTo>
                    <a:pt x="4925042" y="17292"/>
                  </a:lnTo>
                  <a:lnTo>
                    <a:pt x="4936573" y="24016"/>
                  </a:lnTo>
                  <a:lnTo>
                    <a:pt x="4947144" y="32662"/>
                  </a:lnTo>
                  <a:lnTo>
                    <a:pt x="4957715" y="42268"/>
                  </a:lnTo>
                  <a:lnTo>
                    <a:pt x="4967325" y="51875"/>
                  </a:lnTo>
                  <a:lnTo>
                    <a:pt x="4975974" y="62442"/>
                  </a:lnTo>
                  <a:lnTo>
                    <a:pt x="4982701" y="73970"/>
                  </a:lnTo>
                  <a:lnTo>
                    <a:pt x="4988466" y="87419"/>
                  </a:lnTo>
                  <a:lnTo>
                    <a:pt x="4993271" y="99907"/>
                  </a:lnTo>
                  <a:lnTo>
                    <a:pt x="4996154" y="113356"/>
                  </a:lnTo>
                  <a:lnTo>
                    <a:pt x="4999037" y="127766"/>
                  </a:lnTo>
                  <a:lnTo>
                    <a:pt x="4999037" y="142175"/>
                  </a:lnTo>
                  <a:lnTo>
                    <a:pt x="4999037" y="3238327"/>
                  </a:lnTo>
                  <a:lnTo>
                    <a:pt x="4999037" y="3253697"/>
                  </a:lnTo>
                  <a:lnTo>
                    <a:pt x="4996154" y="3268106"/>
                  </a:lnTo>
                  <a:lnTo>
                    <a:pt x="4993271" y="3281555"/>
                  </a:lnTo>
                  <a:lnTo>
                    <a:pt x="4988466" y="3295004"/>
                  </a:lnTo>
                  <a:lnTo>
                    <a:pt x="4982701" y="3307493"/>
                  </a:lnTo>
                  <a:lnTo>
                    <a:pt x="4975974" y="3319021"/>
                  </a:lnTo>
                  <a:lnTo>
                    <a:pt x="4967325" y="3329588"/>
                  </a:lnTo>
                  <a:lnTo>
                    <a:pt x="4957715" y="3339194"/>
                  </a:lnTo>
                  <a:lnTo>
                    <a:pt x="4947144" y="3349761"/>
                  </a:lnTo>
                  <a:lnTo>
                    <a:pt x="4936573" y="3357446"/>
                  </a:lnTo>
                  <a:lnTo>
                    <a:pt x="4925042" y="3364171"/>
                  </a:lnTo>
                  <a:lnTo>
                    <a:pt x="4913510" y="3369935"/>
                  </a:lnTo>
                  <a:lnTo>
                    <a:pt x="4899095" y="3374738"/>
                  </a:lnTo>
                  <a:lnTo>
                    <a:pt x="4885641" y="3378580"/>
                  </a:lnTo>
                  <a:lnTo>
                    <a:pt x="4872187" y="3380502"/>
                  </a:lnTo>
                  <a:lnTo>
                    <a:pt x="4857773" y="3381462"/>
                  </a:lnTo>
                  <a:lnTo>
                    <a:pt x="142226" y="3381462"/>
                  </a:lnTo>
                  <a:lnTo>
                    <a:pt x="127811" y="3380502"/>
                  </a:lnTo>
                  <a:lnTo>
                    <a:pt x="113396" y="3378580"/>
                  </a:lnTo>
                  <a:lnTo>
                    <a:pt x="99942" y="3374738"/>
                  </a:lnTo>
                  <a:lnTo>
                    <a:pt x="86489" y="3369935"/>
                  </a:lnTo>
                  <a:lnTo>
                    <a:pt x="73996" y="3364171"/>
                  </a:lnTo>
                  <a:lnTo>
                    <a:pt x="62464" y="3357446"/>
                  </a:lnTo>
                  <a:lnTo>
                    <a:pt x="51893" y="3349761"/>
                  </a:lnTo>
                  <a:lnTo>
                    <a:pt x="42283" y="3339194"/>
                  </a:lnTo>
                  <a:lnTo>
                    <a:pt x="31713" y="3329588"/>
                  </a:lnTo>
                  <a:lnTo>
                    <a:pt x="24025" y="3319021"/>
                  </a:lnTo>
                  <a:lnTo>
                    <a:pt x="17298" y="3307493"/>
                  </a:lnTo>
                  <a:lnTo>
                    <a:pt x="11532" y="3295004"/>
                  </a:lnTo>
                  <a:lnTo>
                    <a:pt x="6727" y="3281555"/>
                  </a:lnTo>
                  <a:lnTo>
                    <a:pt x="2883" y="3268106"/>
                  </a:lnTo>
                  <a:lnTo>
                    <a:pt x="961" y="3253697"/>
                  </a:lnTo>
                  <a:lnTo>
                    <a:pt x="0" y="3238327"/>
                  </a:lnTo>
                  <a:lnTo>
                    <a:pt x="0" y="142175"/>
                  </a:lnTo>
                  <a:lnTo>
                    <a:pt x="961" y="127766"/>
                  </a:lnTo>
                  <a:lnTo>
                    <a:pt x="2883" y="113356"/>
                  </a:lnTo>
                  <a:lnTo>
                    <a:pt x="6727" y="99907"/>
                  </a:lnTo>
                  <a:lnTo>
                    <a:pt x="11532" y="87419"/>
                  </a:lnTo>
                  <a:lnTo>
                    <a:pt x="17298" y="73970"/>
                  </a:lnTo>
                  <a:lnTo>
                    <a:pt x="24025" y="62442"/>
                  </a:lnTo>
                  <a:lnTo>
                    <a:pt x="31713" y="51875"/>
                  </a:lnTo>
                  <a:lnTo>
                    <a:pt x="42283" y="42268"/>
                  </a:lnTo>
                  <a:lnTo>
                    <a:pt x="51893" y="32662"/>
                  </a:lnTo>
                  <a:lnTo>
                    <a:pt x="62464" y="24016"/>
                  </a:lnTo>
                  <a:lnTo>
                    <a:pt x="73996" y="17292"/>
                  </a:lnTo>
                  <a:lnTo>
                    <a:pt x="86489" y="10567"/>
                  </a:lnTo>
                  <a:lnTo>
                    <a:pt x="99942" y="6725"/>
                  </a:lnTo>
                  <a:lnTo>
                    <a:pt x="113396" y="2882"/>
                  </a:lnTo>
                  <a:lnTo>
                    <a:pt x="127811" y="961"/>
                  </a:lnTo>
                  <a:lnTo>
                    <a:pt x="142226" y="0"/>
                  </a:lnTo>
                  <a:close/>
                </a:path>
              </a:pathLst>
            </a:custGeom>
            <a:solidFill>
              <a:srgbClr val="222222"/>
            </a:solidFill>
            <a:ln>
              <a:noFill/>
            </a:ln>
            <a:extLst/>
          </p:spPr>
          <p:txBody>
            <a:bodyPr bIns="396000"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</a:endParaRPr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7AAAA1FD-B61D-41BA-872E-7E4F62D2F3D5}"/>
              </a:ext>
            </a:extLst>
          </p:cNvPr>
          <p:cNvGrpSpPr/>
          <p:nvPr/>
        </p:nvGrpSpPr>
        <p:grpSpPr>
          <a:xfrm>
            <a:off x="4223792" y="2598003"/>
            <a:ext cx="1512168" cy="1512168"/>
            <a:chOff x="4223792" y="2598003"/>
            <a:chExt cx="1512168" cy="1512168"/>
          </a:xfrm>
        </p:grpSpPr>
        <p:sp>
          <p:nvSpPr>
            <p:cNvPr id="10" name="椭圆 9"/>
            <p:cNvSpPr/>
            <p:nvPr/>
          </p:nvSpPr>
          <p:spPr>
            <a:xfrm>
              <a:off x="4223792" y="2598003"/>
              <a:ext cx="1512168" cy="1512168"/>
            </a:xfrm>
            <a:prstGeom prst="ellipse">
              <a:avLst/>
            </a:prstGeom>
            <a:solidFill>
              <a:srgbClr val="B1D4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36号-正文宋楷" panose="02000000000000000000" pitchFamily="2" charset="-122"/>
                <a:ea typeface="字魂36号-正文宋楷" panose="02000000000000000000" pitchFamily="2" charset="-122"/>
              </a:endParaRPr>
            </a:p>
          </p:txBody>
        </p:sp>
        <p:sp>
          <p:nvSpPr>
            <p:cNvPr id="14" name="KSO_Shape"/>
            <p:cNvSpPr/>
            <p:nvPr/>
          </p:nvSpPr>
          <p:spPr>
            <a:xfrm rot="5400000">
              <a:off x="4726223" y="3050309"/>
              <a:ext cx="507306" cy="607552"/>
            </a:xfrm>
            <a:custGeom>
              <a:avLst/>
              <a:gdLst>
                <a:gd name="connsiteX0" fmla="*/ 554464 w 1867751"/>
                <a:gd name="connsiteY0" fmla="*/ 1824949 h 2238118"/>
                <a:gd name="connsiteX1" fmla="*/ 554514 w 1867751"/>
                <a:gd name="connsiteY1" fmla="*/ 1824346 h 2238118"/>
                <a:gd name="connsiteX2" fmla="*/ 1313239 w 1867751"/>
                <a:gd name="connsiteY2" fmla="*/ 1824346 h 2238118"/>
                <a:gd name="connsiteX3" fmla="*/ 1313289 w 1867751"/>
                <a:gd name="connsiteY3" fmla="*/ 1824949 h 2238118"/>
                <a:gd name="connsiteX4" fmla="*/ 1146010 w 1867751"/>
                <a:gd name="connsiteY4" fmla="*/ 2206693 h 2238118"/>
                <a:gd name="connsiteX5" fmla="*/ 1098294 w 1867751"/>
                <a:gd name="connsiteY5" fmla="*/ 2238118 h 2238118"/>
                <a:gd name="connsiteX6" fmla="*/ 769458 w 1867751"/>
                <a:gd name="connsiteY6" fmla="*/ 2238118 h 2238118"/>
                <a:gd name="connsiteX7" fmla="*/ 721743 w 1867751"/>
                <a:gd name="connsiteY7" fmla="*/ 2206693 h 2238118"/>
                <a:gd name="connsiteX8" fmla="*/ 554464 w 1867751"/>
                <a:gd name="connsiteY8" fmla="*/ 1824949 h 2238118"/>
                <a:gd name="connsiteX9" fmla="*/ 334004 w 1867751"/>
                <a:gd name="connsiteY9" fmla="*/ 731923 h 2238118"/>
                <a:gd name="connsiteX10" fmla="*/ 384642 w 1867751"/>
                <a:gd name="connsiteY10" fmla="*/ 691647 h 2238118"/>
                <a:gd name="connsiteX11" fmla="*/ 922547 w 1867751"/>
                <a:gd name="connsiteY11" fmla="*/ 517213 h 2238118"/>
                <a:gd name="connsiteX12" fmla="*/ 1526274 w 1867751"/>
                <a:gd name="connsiteY12" fmla="*/ 710379 h 2238118"/>
                <a:gd name="connsiteX13" fmla="*/ 1533748 w 1867751"/>
                <a:gd name="connsiteY13" fmla="*/ 716786 h 2238118"/>
                <a:gd name="connsiteX14" fmla="*/ 1363934 w 1867751"/>
                <a:gd name="connsiteY14" fmla="*/ 905799 h 2238118"/>
                <a:gd name="connsiteX15" fmla="*/ 1354076 w 1867751"/>
                <a:gd name="connsiteY15" fmla="*/ 897219 h 2238118"/>
                <a:gd name="connsiteX16" fmla="*/ 929594 w 1867751"/>
                <a:gd name="connsiteY16" fmla="*/ 771106 h 2238118"/>
                <a:gd name="connsiteX17" fmla="*/ 595097 w 1867751"/>
                <a:gd name="connsiteY17" fmla="*/ 857258 h 2238118"/>
                <a:gd name="connsiteX18" fmla="*/ 526786 w 1867751"/>
                <a:gd name="connsiteY18" fmla="*/ 903047 h 2238118"/>
                <a:gd name="connsiteX19" fmla="*/ 1424 w 1867751"/>
                <a:gd name="connsiteY19" fmla="*/ 412534 h 2238118"/>
                <a:gd name="connsiteX20" fmla="*/ 16741 w 1867751"/>
                <a:gd name="connsiteY20" fmla="*/ 389976 h 2238118"/>
                <a:gd name="connsiteX21" fmla="*/ 926841 w 1867751"/>
                <a:gd name="connsiteY21" fmla="*/ 141 h 2238118"/>
                <a:gd name="connsiteX22" fmla="*/ 1842910 w 1867751"/>
                <a:gd name="connsiteY22" fmla="*/ 347686 h 2238118"/>
                <a:gd name="connsiteX23" fmla="*/ 1866328 w 1867751"/>
                <a:gd name="connsiteY23" fmla="*/ 376915 h 2238118"/>
                <a:gd name="connsiteX24" fmla="*/ 1695977 w 1867751"/>
                <a:gd name="connsiteY24" fmla="*/ 566526 h 2238118"/>
                <a:gd name="connsiteX25" fmla="*/ 1691512 w 1867751"/>
                <a:gd name="connsiteY25" fmla="*/ 558681 h 2238118"/>
                <a:gd name="connsiteX26" fmla="*/ 933888 w 1867751"/>
                <a:gd name="connsiteY26" fmla="*/ 254053 h 2238118"/>
                <a:gd name="connsiteX27" fmla="*/ 208115 w 1867751"/>
                <a:gd name="connsiteY27" fmla="*/ 551186 h 2238118"/>
                <a:gd name="connsiteX28" fmla="*/ 190588 w 1867751"/>
                <a:gd name="connsiteY28" fmla="*/ 580446 h 2238118"/>
                <a:gd name="connsiteX29" fmla="*/ 0 w 1867751"/>
                <a:gd name="connsiteY29" fmla="*/ 1119973 h 2238118"/>
                <a:gd name="connsiteX30" fmla="*/ 124 w 1867751"/>
                <a:gd name="connsiteY30" fmla="*/ 1119059 h 2238118"/>
                <a:gd name="connsiteX31" fmla="*/ 1867628 w 1867751"/>
                <a:gd name="connsiteY31" fmla="*/ 1119059 h 2238118"/>
                <a:gd name="connsiteX32" fmla="*/ 1867751 w 1867751"/>
                <a:gd name="connsiteY32" fmla="*/ 1119973 h 2238118"/>
                <a:gd name="connsiteX33" fmla="*/ 1456015 w 1867751"/>
                <a:gd name="connsiteY33" fmla="*/ 1697765 h 2238118"/>
                <a:gd name="connsiteX34" fmla="*/ 1338570 w 1867751"/>
                <a:gd name="connsiteY34" fmla="*/ 1745328 h 2238118"/>
                <a:gd name="connsiteX35" fmla="*/ 529182 w 1867751"/>
                <a:gd name="connsiteY35" fmla="*/ 1745328 h 2238118"/>
                <a:gd name="connsiteX36" fmla="*/ 411738 w 1867751"/>
                <a:gd name="connsiteY36" fmla="*/ 1697765 h 2238118"/>
                <a:gd name="connsiteX37" fmla="*/ 0 w 1867751"/>
                <a:gd name="connsiteY37" fmla="*/ 1119973 h 2238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867751" h="2238118">
                  <a:moveTo>
                    <a:pt x="554464" y="1824949"/>
                  </a:moveTo>
                  <a:lnTo>
                    <a:pt x="554514" y="1824346"/>
                  </a:lnTo>
                  <a:lnTo>
                    <a:pt x="1313239" y="1824346"/>
                  </a:lnTo>
                  <a:lnTo>
                    <a:pt x="1313289" y="1824949"/>
                  </a:lnTo>
                  <a:cubicBezTo>
                    <a:pt x="1313289" y="1983858"/>
                    <a:pt x="1246934" y="2123962"/>
                    <a:pt x="1146010" y="2206693"/>
                  </a:cubicBezTo>
                  <a:lnTo>
                    <a:pt x="1098294" y="2238118"/>
                  </a:lnTo>
                  <a:lnTo>
                    <a:pt x="769458" y="2238118"/>
                  </a:lnTo>
                  <a:lnTo>
                    <a:pt x="721743" y="2206693"/>
                  </a:lnTo>
                  <a:cubicBezTo>
                    <a:pt x="620819" y="2123962"/>
                    <a:pt x="554464" y="1983858"/>
                    <a:pt x="554464" y="1824949"/>
                  </a:cubicBezTo>
                  <a:close/>
                  <a:moveTo>
                    <a:pt x="334004" y="731923"/>
                  </a:moveTo>
                  <a:lnTo>
                    <a:pt x="384642" y="691647"/>
                  </a:lnTo>
                  <a:cubicBezTo>
                    <a:pt x="530212" y="586334"/>
                    <a:pt x="717326" y="521362"/>
                    <a:pt x="922547" y="517213"/>
                  </a:cubicBezTo>
                  <a:cubicBezTo>
                    <a:pt x="1154131" y="512531"/>
                    <a:pt x="1367270" y="586210"/>
                    <a:pt x="1526274" y="710379"/>
                  </a:cubicBezTo>
                  <a:lnTo>
                    <a:pt x="1533748" y="716786"/>
                  </a:lnTo>
                  <a:lnTo>
                    <a:pt x="1363934" y="905799"/>
                  </a:lnTo>
                  <a:lnTo>
                    <a:pt x="1354076" y="897219"/>
                  </a:lnTo>
                  <a:cubicBezTo>
                    <a:pt x="1242116" y="816308"/>
                    <a:pt x="1092320" y="768270"/>
                    <a:pt x="929594" y="771106"/>
                  </a:cubicBezTo>
                  <a:cubicBezTo>
                    <a:pt x="805243" y="773274"/>
                    <a:pt x="690256" y="804816"/>
                    <a:pt x="595097" y="857258"/>
                  </a:cubicBezTo>
                  <a:lnTo>
                    <a:pt x="526786" y="903047"/>
                  </a:lnTo>
                  <a:close/>
                  <a:moveTo>
                    <a:pt x="1424" y="412534"/>
                  </a:moveTo>
                  <a:lnTo>
                    <a:pt x="16741" y="389976"/>
                  </a:lnTo>
                  <a:cubicBezTo>
                    <a:pt x="191151" y="162101"/>
                    <a:pt x="531915" y="5499"/>
                    <a:pt x="926841" y="141"/>
                  </a:cubicBezTo>
                  <a:cubicBezTo>
                    <a:pt x="1310393" y="-5063"/>
                    <a:pt x="1652306" y="133938"/>
                    <a:pt x="1842910" y="347686"/>
                  </a:cubicBezTo>
                  <a:lnTo>
                    <a:pt x="1866328" y="376915"/>
                  </a:lnTo>
                  <a:lnTo>
                    <a:pt x="1695977" y="566526"/>
                  </a:lnTo>
                  <a:lnTo>
                    <a:pt x="1691512" y="558681"/>
                  </a:lnTo>
                  <a:cubicBezTo>
                    <a:pt x="1571438" y="376327"/>
                    <a:pt x="1274252" y="250611"/>
                    <a:pt x="933888" y="254053"/>
                  </a:cubicBezTo>
                  <a:cubicBezTo>
                    <a:pt x="606169" y="257368"/>
                    <a:pt x="327145" y="379187"/>
                    <a:pt x="208115" y="551186"/>
                  </a:cubicBezTo>
                  <a:lnTo>
                    <a:pt x="190588" y="580446"/>
                  </a:lnTo>
                  <a:close/>
                  <a:moveTo>
                    <a:pt x="0" y="1119973"/>
                  </a:moveTo>
                  <a:lnTo>
                    <a:pt x="124" y="1119059"/>
                  </a:lnTo>
                  <a:lnTo>
                    <a:pt x="1867628" y="1119059"/>
                  </a:lnTo>
                  <a:lnTo>
                    <a:pt x="1867751" y="1119973"/>
                  </a:lnTo>
                  <a:cubicBezTo>
                    <a:pt x="1867751" y="1360491"/>
                    <a:pt x="1704427" y="1572546"/>
                    <a:pt x="1456015" y="1697765"/>
                  </a:cubicBezTo>
                  <a:lnTo>
                    <a:pt x="1338570" y="1745328"/>
                  </a:lnTo>
                  <a:lnTo>
                    <a:pt x="529182" y="1745328"/>
                  </a:lnTo>
                  <a:lnTo>
                    <a:pt x="411738" y="1697765"/>
                  </a:lnTo>
                  <a:cubicBezTo>
                    <a:pt x="163325" y="1572546"/>
                    <a:pt x="0" y="1360491"/>
                    <a:pt x="0" y="1119973"/>
                  </a:cubicBezTo>
                  <a:close/>
                </a:path>
              </a:pathLst>
            </a:custGeom>
            <a:solidFill>
              <a:srgbClr val="2222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FF"/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</a:endParaRPr>
            </a:p>
          </p:txBody>
        </p: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0D7167A6-E6A9-4AB5-8BFE-F289560E2E67}"/>
              </a:ext>
            </a:extLst>
          </p:cNvPr>
          <p:cNvGrpSpPr/>
          <p:nvPr/>
        </p:nvGrpSpPr>
        <p:grpSpPr>
          <a:xfrm>
            <a:off x="6708068" y="2598003"/>
            <a:ext cx="1512168" cy="1512168"/>
            <a:chOff x="6708068" y="2598003"/>
            <a:chExt cx="1512168" cy="1512168"/>
          </a:xfrm>
        </p:grpSpPr>
        <p:sp>
          <p:nvSpPr>
            <p:cNvPr id="11" name="椭圆 10"/>
            <p:cNvSpPr/>
            <p:nvPr/>
          </p:nvSpPr>
          <p:spPr>
            <a:xfrm>
              <a:off x="6708068" y="2598003"/>
              <a:ext cx="1512168" cy="1512168"/>
            </a:xfrm>
            <a:prstGeom prst="ellipse">
              <a:avLst/>
            </a:prstGeom>
            <a:solidFill>
              <a:srgbClr val="B1D4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36号-正文宋楷" panose="02000000000000000000" pitchFamily="2" charset="-122"/>
                <a:ea typeface="字魂36号-正文宋楷" panose="02000000000000000000" pitchFamily="2" charset="-122"/>
              </a:endParaRPr>
            </a:p>
          </p:txBody>
        </p:sp>
        <p:sp>
          <p:nvSpPr>
            <p:cNvPr id="15" name="KSO_Shape"/>
            <p:cNvSpPr>
              <a:spLocks/>
            </p:cNvSpPr>
            <p:nvPr/>
          </p:nvSpPr>
          <p:spPr bwMode="auto">
            <a:xfrm>
              <a:off x="7314798" y="3055378"/>
              <a:ext cx="298708" cy="597415"/>
            </a:xfrm>
            <a:custGeom>
              <a:avLst/>
              <a:gdLst/>
              <a:ahLst/>
              <a:cxnLst/>
              <a:rect l="0" t="0" r="r" b="b"/>
              <a:pathLst>
                <a:path w="725488" h="1450976">
                  <a:moveTo>
                    <a:pt x="180975" y="543686"/>
                  </a:moveTo>
                  <a:lnTo>
                    <a:pt x="544513" y="543686"/>
                  </a:lnTo>
                  <a:lnTo>
                    <a:pt x="544513" y="785648"/>
                  </a:lnTo>
                  <a:lnTo>
                    <a:pt x="544248" y="794903"/>
                  </a:lnTo>
                  <a:lnTo>
                    <a:pt x="543187" y="804158"/>
                  </a:lnTo>
                  <a:lnTo>
                    <a:pt x="542392" y="813149"/>
                  </a:lnTo>
                  <a:lnTo>
                    <a:pt x="540536" y="822140"/>
                  </a:lnTo>
                  <a:lnTo>
                    <a:pt x="538679" y="830867"/>
                  </a:lnTo>
                  <a:lnTo>
                    <a:pt x="536293" y="839329"/>
                  </a:lnTo>
                  <a:lnTo>
                    <a:pt x="533111" y="847791"/>
                  </a:lnTo>
                  <a:lnTo>
                    <a:pt x="530194" y="856253"/>
                  </a:lnTo>
                  <a:lnTo>
                    <a:pt x="526482" y="864186"/>
                  </a:lnTo>
                  <a:lnTo>
                    <a:pt x="522504" y="871855"/>
                  </a:lnTo>
                  <a:lnTo>
                    <a:pt x="517997" y="879523"/>
                  </a:lnTo>
                  <a:lnTo>
                    <a:pt x="513224" y="886928"/>
                  </a:lnTo>
                  <a:lnTo>
                    <a:pt x="508186" y="893803"/>
                  </a:lnTo>
                  <a:lnTo>
                    <a:pt x="502882" y="900943"/>
                  </a:lnTo>
                  <a:lnTo>
                    <a:pt x="497049" y="907290"/>
                  </a:lnTo>
                  <a:lnTo>
                    <a:pt x="490950" y="913636"/>
                  </a:lnTo>
                  <a:lnTo>
                    <a:pt x="484851" y="919718"/>
                  </a:lnTo>
                  <a:lnTo>
                    <a:pt x="478222" y="925271"/>
                  </a:lnTo>
                  <a:lnTo>
                    <a:pt x="471328" y="930825"/>
                  </a:lnTo>
                  <a:lnTo>
                    <a:pt x="464169" y="935849"/>
                  </a:lnTo>
                  <a:lnTo>
                    <a:pt x="456744" y="940609"/>
                  </a:lnTo>
                  <a:lnTo>
                    <a:pt x="449054" y="944840"/>
                  </a:lnTo>
                  <a:lnTo>
                    <a:pt x="441630" y="949071"/>
                  </a:lnTo>
                  <a:lnTo>
                    <a:pt x="433145" y="952773"/>
                  </a:lnTo>
                  <a:lnTo>
                    <a:pt x="424925" y="955682"/>
                  </a:lnTo>
                  <a:lnTo>
                    <a:pt x="416705" y="958855"/>
                  </a:lnTo>
                  <a:lnTo>
                    <a:pt x="407954" y="961235"/>
                  </a:lnTo>
                  <a:lnTo>
                    <a:pt x="399204" y="963086"/>
                  </a:lnTo>
                  <a:lnTo>
                    <a:pt x="390188" y="964673"/>
                  </a:lnTo>
                  <a:lnTo>
                    <a:pt x="380908" y="965730"/>
                  </a:lnTo>
                  <a:lnTo>
                    <a:pt x="371892" y="966788"/>
                  </a:lnTo>
                  <a:lnTo>
                    <a:pt x="362612" y="966788"/>
                  </a:lnTo>
                  <a:lnTo>
                    <a:pt x="353331" y="966788"/>
                  </a:lnTo>
                  <a:lnTo>
                    <a:pt x="344050" y="965730"/>
                  </a:lnTo>
                  <a:lnTo>
                    <a:pt x="334770" y="964673"/>
                  </a:lnTo>
                  <a:lnTo>
                    <a:pt x="326019" y="963086"/>
                  </a:lnTo>
                  <a:lnTo>
                    <a:pt x="317269" y="961235"/>
                  </a:lnTo>
                  <a:lnTo>
                    <a:pt x="308518" y="958855"/>
                  </a:lnTo>
                  <a:lnTo>
                    <a:pt x="300033" y="955682"/>
                  </a:lnTo>
                  <a:lnTo>
                    <a:pt x="291813" y="952773"/>
                  </a:lnTo>
                  <a:lnTo>
                    <a:pt x="283858" y="949071"/>
                  </a:lnTo>
                  <a:lnTo>
                    <a:pt x="275903" y="944840"/>
                  </a:lnTo>
                  <a:lnTo>
                    <a:pt x="268214" y="940609"/>
                  </a:lnTo>
                  <a:lnTo>
                    <a:pt x="261054" y="935849"/>
                  </a:lnTo>
                  <a:lnTo>
                    <a:pt x="253895" y="930825"/>
                  </a:lnTo>
                  <a:lnTo>
                    <a:pt x="247001" y="925271"/>
                  </a:lnTo>
                  <a:lnTo>
                    <a:pt x="240372" y="919718"/>
                  </a:lnTo>
                  <a:lnTo>
                    <a:pt x="234008" y="913636"/>
                  </a:lnTo>
                  <a:lnTo>
                    <a:pt x="228174" y="907290"/>
                  </a:lnTo>
                  <a:lnTo>
                    <a:pt x="222341" y="900943"/>
                  </a:lnTo>
                  <a:lnTo>
                    <a:pt x="217037" y="893803"/>
                  </a:lnTo>
                  <a:lnTo>
                    <a:pt x="211999" y="886928"/>
                  </a:lnTo>
                  <a:lnTo>
                    <a:pt x="207226" y="879523"/>
                  </a:lnTo>
                  <a:lnTo>
                    <a:pt x="202984" y="871855"/>
                  </a:lnTo>
                  <a:lnTo>
                    <a:pt x="199006" y="864186"/>
                  </a:lnTo>
                  <a:lnTo>
                    <a:pt x="195294" y="856253"/>
                  </a:lnTo>
                  <a:lnTo>
                    <a:pt x="191847" y="847791"/>
                  </a:lnTo>
                  <a:lnTo>
                    <a:pt x="189195" y="839329"/>
                  </a:lnTo>
                  <a:lnTo>
                    <a:pt x="186809" y="830867"/>
                  </a:lnTo>
                  <a:lnTo>
                    <a:pt x="184422" y="822140"/>
                  </a:lnTo>
                  <a:lnTo>
                    <a:pt x="183097" y="813149"/>
                  </a:lnTo>
                  <a:lnTo>
                    <a:pt x="181771" y="804158"/>
                  </a:lnTo>
                  <a:lnTo>
                    <a:pt x="181240" y="794903"/>
                  </a:lnTo>
                  <a:lnTo>
                    <a:pt x="180975" y="785648"/>
                  </a:lnTo>
                  <a:lnTo>
                    <a:pt x="180975" y="543686"/>
                  </a:lnTo>
                  <a:close/>
                  <a:moveTo>
                    <a:pt x="60589" y="484188"/>
                  </a:moveTo>
                  <a:lnTo>
                    <a:pt x="66675" y="484453"/>
                  </a:lnTo>
                  <a:lnTo>
                    <a:pt x="72760" y="485510"/>
                  </a:lnTo>
                  <a:lnTo>
                    <a:pt x="78581" y="487096"/>
                  </a:lnTo>
                  <a:lnTo>
                    <a:pt x="84137" y="488947"/>
                  </a:lnTo>
                  <a:lnTo>
                    <a:pt x="89429" y="491591"/>
                  </a:lnTo>
                  <a:lnTo>
                    <a:pt x="94191" y="494499"/>
                  </a:lnTo>
                  <a:lnTo>
                    <a:pt x="99219" y="497935"/>
                  </a:lnTo>
                  <a:lnTo>
                    <a:pt x="103452" y="501901"/>
                  </a:lnTo>
                  <a:lnTo>
                    <a:pt x="107421" y="506131"/>
                  </a:lnTo>
                  <a:lnTo>
                    <a:pt x="110596" y="510889"/>
                  </a:lnTo>
                  <a:lnTo>
                    <a:pt x="113771" y="515912"/>
                  </a:lnTo>
                  <a:lnTo>
                    <a:pt x="116152" y="521200"/>
                  </a:lnTo>
                  <a:lnTo>
                    <a:pt x="118269" y="526487"/>
                  </a:lnTo>
                  <a:lnTo>
                    <a:pt x="119856" y="532303"/>
                  </a:lnTo>
                  <a:lnTo>
                    <a:pt x="120650" y="538383"/>
                  </a:lnTo>
                  <a:lnTo>
                    <a:pt x="121179" y="544464"/>
                  </a:lnTo>
                  <a:lnTo>
                    <a:pt x="121179" y="786095"/>
                  </a:lnTo>
                  <a:lnTo>
                    <a:pt x="121179" y="793233"/>
                  </a:lnTo>
                  <a:lnTo>
                    <a:pt x="121973" y="803807"/>
                  </a:lnTo>
                  <a:lnTo>
                    <a:pt x="123560" y="817554"/>
                  </a:lnTo>
                  <a:lnTo>
                    <a:pt x="124619" y="825750"/>
                  </a:lnTo>
                  <a:lnTo>
                    <a:pt x="126206" y="834209"/>
                  </a:lnTo>
                  <a:lnTo>
                    <a:pt x="128058" y="843462"/>
                  </a:lnTo>
                  <a:lnTo>
                    <a:pt x="130175" y="853244"/>
                  </a:lnTo>
                  <a:lnTo>
                    <a:pt x="132821" y="863290"/>
                  </a:lnTo>
                  <a:lnTo>
                    <a:pt x="136260" y="873600"/>
                  </a:lnTo>
                  <a:lnTo>
                    <a:pt x="139964" y="883910"/>
                  </a:lnTo>
                  <a:lnTo>
                    <a:pt x="144198" y="894485"/>
                  </a:lnTo>
                  <a:lnTo>
                    <a:pt x="149225" y="905588"/>
                  </a:lnTo>
                  <a:lnTo>
                    <a:pt x="154517" y="916163"/>
                  </a:lnTo>
                  <a:lnTo>
                    <a:pt x="160867" y="927002"/>
                  </a:lnTo>
                  <a:lnTo>
                    <a:pt x="164306" y="932289"/>
                  </a:lnTo>
                  <a:lnTo>
                    <a:pt x="167746" y="937577"/>
                  </a:lnTo>
                  <a:lnTo>
                    <a:pt x="171714" y="942864"/>
                  </a:lnTo>
                  <a:lnTo>
                    <a:pt x="175683" y="947887"/>
                  </a:lnTo>
                  <a:lnTo>
                    <a:pt x="179652" y="953174"/>
                  </a:lnTo>
                  <a:lnTo>
                    <a:pt x="184150" y="957933"/>
                  </a:lnTo>
                  <a:lnTo>
                    <a:pt x="188384" y="962956"/>
                  </a:lnTo>
                  <a:lnTo>
                    <a:pt x="193411" y="967714"/>
                  </a:lnTo>
                  <a:lnTo>
                    <a:pt x="198438" y="972209"/>
                  </a:lnTo>
                  <a:lnTo>
                    <a:pt x="203730" y="976967"/>
                  </a:lnTo>
                  <a:lnTo>
                    <a:pt x="209286" y="981197"/>
                  </a:lnTo>
                  <a:lnTo>
                    <a:pt x="214577" y="985427"/>
                  </a:lnTo>
                  <a:lnTo>
                    <a:pt x="220663" y="989657"/>
                  </a:lnTo>
                  <a:lnTo>
                    <a:pt x="226748" y="993622"/>
                  </a:lnTo>
                  <a:lnTo>
                    <a:pt x="233363" y="997323"/>
                  </a:lnTo>
                  <a:lnTo>
                    <a:pt x="239977" y="1001025"/>
                  </a:lnTo>
                  <a:lnTo>
                    <a:pt x="246857" y="1004461"/>
                  </a:lnTo>
                  <a:lnTo>
                    <a:pt x="254000" y="1007634"/>
                  </a:lnTo>
                  <a:lnTo>
                    <a:pt x="261673" y="1010542"/>
                  </a:lnTo>
                  <a:lnTo>
                    <a:pt x="269346" y="1013714"/>
                  </a:lnTo>
                  <a:lnTo>
                    <a:pt x="277019" y="1016093"/>
                  </a:lnTo>
                  <a:lnTo>
                    <a:pt x="285750" y="1018473"/>
                  </a:lnTo>
                  <a:lnTo>
                    <a:pt x="294217" y="1020852"/>
                  </a:lnTo>
                  <a:lnTo>
                    <a:pt x="302948" y="1022438"/>
                  </a:lnTo>
                  <a:lnTo>
                    <a:pt x="312209" y="1024024"/>
                  </a:lnTo>
                  <a:lnTo>
                    <a:pt x="321734" y="1025611"/>
                  </a:lnTo>
                  <a:lnTo>
                    <a:pt x="331523" y="1026404"/>
                  </a:lnTo>
                  <a:lnTo>
                    <a:pt x="341842" y="1027461"/>
                  </a:lnTo>
                  <a:lnTo>
                    <a:pt x="352161" y="1027726"/>
                  </a:lnTo>
                  <a:lnTo>
                    <a:pt x="362744" y="1027990"/>
                  </a:lnTo>
                  <a:lnTo>
                    <a:pt x="373857" y="1027726"/>
                  </a:lnTo>
                  <a:lnTo>
                    <a:pt x="384440" y="1027197"/>
                  </a:lnTo>
                  <a:lnTo>
                    <a:pt x="394759" y="1026404"/>
                  </a:lnTo>
                  <a:lnTo>
                    <a:pt x="404813" y="1025346"/>
                  </a:lnTo>
                  <a:lnTo>
                    <a:pt x="414602" y="1023760"/>
                  </a:lnTo>
                  <a:lnTo>
                    <a:pt x="424127" y="1022174"/>
                  </a:lnTo>
                  <a:lnTo>
                    <a:pt x="432859" y="1020059"/>
                  </a:lnTo>
                  <a:lnTo>
                    <a:pt x="441854" y="1017944"/>
                  </a:lnTo>
                  <a:lnTo>
                    <a:pt x="450321" y="1015565"/>
                  </a:lnTo>
                  <a:lnTo>
                    <a:pt x="458523" y="1012921"/>
                  </a:lnTo>
                  <a:lnTo>
                    <a:pt x="466196" y="1009749"/>
                  </a:lnTo>
                  <a:lnTo>
                    <a:pt x="473869" y="1006312"/>
                  </a:lnTo>
                  <a:lnTo>
                    <a:pt x="481013" y="1003140"/>
                  </a:lnTo>
                  <a:lnTo>
                    <a:pt x="488157" y="999438"/>
                  </a:lnTo>
                  <a:lnTo>
                    <a:pt x="494771" y="995473"/>
                  </a:lnTo>
                  <a:lnTo>
                    <a:pt x="501386" y="991507"/>
                  </a:lnTo>
                  <a:lnTo>
                    <a:pt x="507736" y="987278"/>
                  </a:lnTo>
                  <a:lnTo>
                    <a:pt x="513821" y="983048"/>
                  </a:lnTo>
                  <a:lnTo>
                    <a:pt x="519113" y="978289"/>
                  </a:lnTo>
                  <a:lnTo>
                    <a:pt x="524669" y="973795"/>
                  </a:lnTo>
                  <a:lnTo>
                    <a:pt x="530225" y="969036"/>
                  </a:lnTo>
                  <a:lnTo>
                    <a:pt x="534988" y="964013"/>
                  </a:lnTo>
                  <a:lnTo>
                    <a:pt x="540015" y="959255"/>
                  </a:lnTo>
                  <a:lnTo>
                    <a:pt x="544248" y="953967"/>
                  </a:lnTo>
                  <a:lnTo>
                    <a:pt x="548746" y="948944"/>
                  </a:lnTo>
                  <a:lnTo>
                    <a:pt x="552715" y="943657"/>
                  </a:lnTo>
                  <a:lnTo>
                    <a:pt x="556684" y="938105"/>
                  </a:lnTo>
                  <a:lnTo>
                    <a:pt x="560388" y="932554"/>
                  </a:lnTo>
                  <a:lnTo>
                    <a:pt x="564092" y="927266"/>
                  </a:lnTo>
                  <a:lnTo>
                    <a:pt x="567267" y="921715"/>
                  </a:lnTo>
                  <a:lnTo>
                    <a:pt x="573352" y="910876"/>
                  </a:lnTo>
                  <a:lnTo>
                    <a:pt x="578644" y="899772"/>
                  </a:lnTo>
                  <a:lnTo>
                    <a:pt x="583407" y="888404"/>
                  </a:lnTo>
                  <a:lnTo>
                    <a:pt x="587375" y="877830"/>
                  </a:lnTo>
                  <a:lnTo>
                    <a:pt x="591080" y="867255"/>
                  </a:lnTo>
                  <a:lnTo>
                    <a:pt x="594255" y="856416"/>
                  </a:lnTo>
                  <a:lnTo>
                    <a:pt x="596636" y="846899"/>
                  </a:lnTo>
                  <a:lnTo>
                    <a:pt x="598752" y="837117"/>
                  </a:lnTo>
                  <a:lnTo>
                    <a:pt x="600605" y="828129"/>
                  </a:lnTo>
                  <a:lnTo>
                    <a:pt x="601928" y="819934"/>
                  </a:lnTo>
                  <a:lnTo>
                    <a:pt x="602721" y="812267"/>
                  </a:lnTo>
                  <a:lnTo>
                    <a:pt x="604044" y="799577"/>
                  </a:lnTo>
                  <a:lnTo>
                    <a:pt x="604573" y="790853"/>
                  </a:lnTo>
                  <a:lnTo>
                    <a:pt x="604573" y="786095"/>
                  </a:lnTo>
                  <a:lnTo>
                    <a:pt x="604573" y="544464"/>
                  </a:lnTo>
                  <a:lnTo>
                    <a:pt x="604838" y="538383"/>
                  </a:lnTo>
                  <a:lnTo>
                    <a:pt x="605896" y="532303"/>
                  </a:lnTo>
                  <a:lnTo>
                    <a:pt x="607219" y="526487"/>
                  </a:lnTo>
                  <a:lnTo>
                    <a:pt x="609336" y="521200"/>
                  </a:lnTo>
                  <a:lnTo>
                    <a:pt x="611982" y="515912"/>
                  </a:lnTo>
                  <a:lnTo>
                    <a:pt x="614892" y="510889"/>
                  </a:lnTo>
                  <a:lnTo>
                    <a:pt x="618332" y="506131"/>
                  </a:lnTo>
                  <a:lnTo>
                    <a:pt x="622300" y="501901"/>
                  </a:lnTo>
                  <a:lnTo>
                    <a:pt x="626534" y="497935"/>
                  </a:lnTo>
                  <a:lnTo>
                    <a:pt x="631296" y="494499"/>
                  </a:lnTo>
                  <a:lnTo>
                    <a:pt x="636323" y="491591"/>
                  </a:lnTo>
                  <a:lnTo>
                    <a:pt x="641350" y="488947"/>
                  </a:lnTo>
                  <a:lnTo>
                    <a:pt x="646907" y="487096"/>
                  </a:lnTo>
                  <a:lnTo>
                    <a:pt x="652992" y="485510"/>
                  </a:lnTo>
                  <a:lnTo>
                    <a:pt x="658813" y="484453"/>
                  </a:lnTo>
                  <a:lnTo>
                    <a:pt x="664898" y="484188"/>
                  </a:lnTo>
                  <a:lnTo>
                    <a:pt x="671248" y="484453"/>
                  </a:lnTo>
                  <a:lnTo>
                    <a:pt x="677069" y="485510"/>
                  </a:lnTo>
                  <a:lnTo>
                    <a:pt x="682890" y="487096"/>
                  </a:lnTo>
                  <a:lnTo>
                    <a:pt x="688711" y="488947"/>
                  </a:lnTo>
                  <a:lnTo>
                    <a:pt x="694003" y="491591"/>
                  </a:lnTo>
                  <a:lnTo>
                    <a:pt x="698765" y="494499"/>
                  </a:lnTo>
                  <a:lnTo>
                    <a:pt x="703528" y="497935"/>
                  </a:lnTo>
                  <a:lnTo>
                    <a:pt x="708026" y="501901"/>
                  </a:lnTo>
                  <a:lnTo>
                    <a:pt x="711994" y="506131"/>
                  </a:lnTo>
                  <a:lnTo>
                    <a:pt x="715169" y="510889"/>
                  </a:lnTo>
                  <a:lnTo>
                    <a:pt x="718344" y="515912"/>
                  </a:lnTo>
                  <a:lnTo>
                    <a:pt x="720726" y="521200"/>
                  </a:lnTo>
                  <a:lnTo>
                    <a:pt x="722842" y="526487"/>
                  </a:lnTo>
                  <a:lnTo>
                    <a:pt x="724430" y="532303"/>
                  </a:lnTo>
                  <a:lnTo>
                    <a:pt x="725223" y="538383"/>
                  </a:lnTo>
                  <a:lnTo>
                    <a:pt x="725488" y="544464"/>
                  </a:lnTo>
                  <a:lnTo>
                    <a:pt x="725488" y="786095"/>
                  </a:lnTo>
                  <a:lnTo>
                    <a:pt x="725223" y="797462"/>
                  </a:lnTo>
                  <a:lnTo>
                    <a:pt x="724694" y="809095"/>
                  </a:lnTo>
                  <a:lnTo>
                    <a:pt x="723636" y="821255"/>
                  </a:lnTo>
                  <a:lnTo>
                    <a:pt x="722313" y="833681"/>
                  </a:lnTo>
                  <a:lnTo>
                    <a:pt x="720461" y="846370"/>
                  </a:lnTo>
                  <a:lnTo>
                    <a:pt x="718080" y="859853"/>
                  </a:lnTo>
                  <a:lnTo>
                    <a:pt x="714905" y="873336"/>
                  </a:lnTo>
                  <a:lnTo>
                    <a:pt x="711465" y="886554"/>
                  </a:lnTo>
                  <a:lnTo>
                    <a:pt x="707496" y="900830"/>
                  </a:lnTo>
                  <a:lnTo>
                    <a:pt x="702998" y="914312"/>
                  </a:lnTo>
                  <a:lnTo>
                    <a:pt x="698236" y="928324"/>
                  </a:lnTo>
                  <a:lnTo>
                    <a:pt x="692415" y="942335"/>
                  </a:lnTo>
                  <a:lnTo>
                    <a:pt x="686065" y="956347"/>
                  </a:lnTo>
                  <a:lnTo>
                    <a:pt x="679186" y="970094"/>
                  </a:lnTo>
                  <a:lnTo>
                    <a:pt x="671513" y="983841"/>
                  </a:lnTo>
                  <a:lnTo>
                    <a:pt x="663311" y="997323"/>
                  </a:lnTo>
                  <a:lnTo>
                    <a:pt x="658813" y="1003933"/>
                  </a:lnTo>
                  <a:lnTo>
                    <a:pt x="654315" y="1010542"/>
                  </a:lnTo>
                  <a:lnTo>
                    <a:pt x="649552" y="1017151"/>
                  </a:lnTo>
                  <a:lnTo>
                    <a:pt x="644525" y="1023496"/>
                  </a:lnTo>
                  <a:lnTo>
                    <a:pt x="639498" y="1029841"/>
                  </a:lnTo>
                  <a:lnTo>
                    <a:pt x="634207" y="1035921"/>
                  </a:lnTo>
                  <a:lnTo>
                    <a:pt x="628650" y="1042001"/>
                  </a:lnTo>
                  <a:lnTo>
                    <a:pt x="623094" y="1048082"/>
                  </a:lnTo>
                  <a:lnTo>
                    <a:pt x="617009" y="1054162"/>
                  </a:lnTo>
                  <a:lnTo>
                    <a:pt x="610923" y="1059978"/>
                  </a:lnTo>
                  <a:lnTo>
                    <a:pt x="604838" y="1065530"/>
                  </a:lnTo>
                  <a:lnTo>
                    <a:pt x="598488" y="1071082"/>
                  </a:lnTo>
                  <a:lnTo>
                    <a:pt x="591873" y="1076369"/>
                  </a:lnTo>
                  <a:lnTo>
                    <a:pt x="584730" y="1081656"/>
                  </a:lnTo>
                  <a:lnTo>
                    <a:pt x="577850" y="1086944"/>
                  </a:lnTo>
                  <a:lnTo>
                    <a:pt x="570442" y="1091702"/>
                  </a:lnTo>
                  <a:lnTo>
                    <a:pt x="563034" y="1096461"/>
                  </a:lnTo>
                  <a:lnTo>
                    <a:pt x="555096" y="1101219"/>
                  </a:lnTo>
                  <a:lnTo>
                    <a:pt x="547159" y="1105714"/>
                  </a:lnTo>
                  <a:lnTo>
                    <a:pt x="538957" y="1109944"/>
                  </a:lnTo>
                  <a:lnTo>
                    <a:pt x="530755" y="1113909"/>
                  </a:lnTo>
                  <a:lnTo>
                    <a:pt x="522288" y="1117875"/>
                  </a:lnTo>
                  <a:lnTo>
                    <a:pt x="513292" y="1121576"/>
                  </a:lnTo>
                  <a:lnTo>
                    <a:pt x="504296" y="1125277"/>
                  </a:lnTo>
                  <a:lnTo>
                    <a:pt x="495036" y="1128185"/>
                  </a:lnTo>
                  <a:lnTo>
                    <a:pt x="485246" y="1131357"/>
                  </a:lnTo>
                  <a:lnTo>
                    <a:pt x="475721" y="1134001"/>
                  </a:lnTo>
                  <a:lnTo>
                    <a:pt x="465932" y="1136909"/>
                  </a:lnTo>
                  <a:lnTo>
                    <a:pt x="455613" y="1139288"/>
                  </a:lnTo>
                  <a:lnTo>
                    <a:pt x="445029" y="1141139"/>
                  </a:lnTo>
                  <a:lnTo>
                    <a:pt x="434182" y="1142989"/>
                  </a:lnTo>
                  <a:lnTo>
                    <a:pt x="423069" y="1144840"/>
                  </a:lnTo>
                  <a:lnTo>
                    <a:pt x="423069" y="1329896"/>
                  </a:lnTo>
                  <a:lnTo>
                    <a:pt x="664898" y="1329896"/>
                  </a:lnTo>
                  <a:lnTo>
                    <a:pt x="671248" y="1330161"/>
                  </a:lnTo>
                  <a:lnTo>
                    <a:pt x="677069" y="1331218"/>
                  </a:lnTo>
                  <a:lnTo>
                    <a:pt x="682890" y="1332540"/>
                  </a:lnTo>
                  <a:lnTo>
                    <a:pt x="688711" y="1334919"/>
                  </a:lnTo>
                  <a:lnTo>
                    <a:pt x="694003" y="1337299"/>
                  </a:lnTo>
                  <a:lnTo>
                    <a:pt x="698765" y="1340207"/>
                  </a:lnTo>
                  <a:lnTo>
                    <a:pt x="703528" y="1343643"/>
                  </a:lnTo>
                  <a:lnTo>
                    <a:pt x="708026" y="1347609"/>
                  </a:lnTo>
                  <a:lnTo>
                    <a:pt x="711994" y="1351839"/>
                  </a:lnTo>
                  <a:lnTo>
                    <a:pt x="715169" y="1356862"/>
                  </a:lnTo>
                  <a:lnTo>
                    <a:pt x="718344" y="1361620"/>
                  </a:lnTo>
                  <a:lnTo>
                    <a:pt x="720726" y="1366908"/>
                  </a:lnTo>
                  <a:lnTo>
                    <a:pt x="722842" y="1372195"/>
                  </a:lnTo>
                  <a:lnTo>
                    <a:pt x="724430" y="1378011"/>
                  </a:lnTo>
                  <a:lnTo>
                    <a:pt x="725223" y="1384092"/>
                  </a:lnTo>
                  <a:lnTo>
                    <a:pt x="725488" y="1390172"/>
                  </a:lnTo>
                  <a:lnTo>
                    <a:pt x="725223" y="1396517"/>
                  </a:lnTo>
                  <a:lnTo>
                    <a:pt x="724430" y="1402333"/>
                  </a:lnTo>
                  <a:lnTo>
                    <a:pt x="722842" y="1408149"/>
                  </a:lnTo>
                  <a:lnTo>
                    <a:pt x="720726" y="1413965"/>
                  </a:lnTo>
                  <a:lnTo>
                    <a:pt x="718344" y="1419252"/>
                  </a:lnTo>
                  <a:lnTo>
                    <a:pt x="715169" y="1424011"/>
                  </a:lnTo>
                  <a:lnTo>
                    <a:pt x="711994" y="1429034"/>
                  </a:lnTo>
                  <a:lnTo>
                    <a:pt x="708026" y="1433264"/>
                  </a:lnTo>
                  <a:lnTo>
                    <a:pt x="703528" y="1436965"/>
                  </a:lnTo>
                  <a:lnTo>
                    <a:pt x="698765" y="1440402"/>
                  </a:lnTo>
                  <a:lnTo>
                    <a:pt x="694003" y="1443574"/>
                  </a:lnTo>
                  <a:lnTo>
                    <a:pt x="688711" y="1445953"/>
                  </a:lnTo>
                  <a:lnTo>
                    <a:pt x="682890" y="1448068"/>
                  </a:lnTo>
                  <a:lnTo>
                    <a:pt x="677069" y="1449654"/>
                  </a:lnTo>
                  <a:lnTo>
                    <a:pt x="671248" y="1450447"/>
                  </a:lnTo>
                  <a:lnTo>
                    <a:pt x="664898" y="1450976"/>
                  </a:lnTo>
                  <a:lnTo>
                    <a:pt x="60589" y="1450976"/>
                  </a:lnTo>
                  <a:lnTo>
                    <a:pt x="54239" y="1450447"/>
                  </a:lnTo>
                  <a:lnTo>
                    <a:pt x="48419" y="1449654"/>
                  </a:lnTo>
                  <a:lnTo>
                    <a:pt x="42598" y="1448068"/>
                  </a:lnTo>
                  <a:lnTo>
                    <a:pt x="37041" y="1445953"/>
                  </a:lnTo>
                  <a:lnTo>
                    <a:pt x="31750" y="1443574"/>
                  </a:lnTo>
                  <a:lnTo>
                    <a:pt x="26723" y="1440402"/>
                  </a:lnTo>
                  <a:lnTo>
                    <a:pt x="21960" y="1436965"/>
                  </a:lnTo>
                  <a:lnTo>
                    <a:pt x="17727" y="1433264"/>
                  </a:lnTo>
                  <a:lnTo>
                    <a:pt x="13758" y="1429034"/>
                  </a:lnTo>
                  <a:lnTo>
                    <a:pt x="10319" y="1424011"/>
                  </a:lnTo>
                  <a:lnTo>
                    <a:pt x="7408" y="1419252"/>
                  </a:lnTo>
                  <a:lnTo>
                    <a:pt x="5027" y="1413965"/>
                  </a:lnTo>
                  <a:lnTo>
                    <a:pt x="2646" y="1408149"/>
                  </a:lnTo>
                  <a:lnTo>
                    <a:pt x="1323" y="1402333"/>
                  </a:lnTo>
                  <a:lnTo>
                    <a:pt x="264" y="1396517"/>
                  </a:lnTo>
                  <a:lnTo>
                    <a:pt x="0" y="1390172"/>
                  </a:lnTo>
                  <a:lnTo>
                    <a:pt x="264" y="1384092"/>
                  </a:lnTo>
                  <a:lnTo>
                    <a:pt x="1323" y="1378011"/>
                  </a:lnTo>
                  <a:lnTo>
                    <a:pt x="2646" y="1372195"/>
                  </a:lnTo>
                  <a:lnTo>
                    <a:pt x="5027" y="1366908"/>
                  </a:lnTo>
                  <a:lnTo>
                    <a:pt x="7408" y="1361620"/>
                  </a:lnTo>
                  <a:lnTo>
                    <a:pt x="10319" y="1356862"/>
                  </a:lnTo>
                  <a:lnTo>
                    <a:pt x="13758" y="1351839"/>
                  </a:lnTo>
                  <a:lnTo>
                    <a:pt x="17727" y="1347609"/>
                  </a:lnTo>
                  <a:lnTo>
                    <a:pt x="21960" y="1343643"/>
                  </a:lnTo>
                  <a:lnTo>
                    <a:pt x="26723" y="1340207"/>
                  </a:lnTo>
                  <a:lnTo>
                    <a:pt x="31750" y="1337299"/>
                  </a:lnTo>
                  <a:lnTo>
                    <a:pt x="37041" y="1334919"/>
                  </a:lnTo>
                  <a:lnTo>
                    <a:pt x="42598" y="1332540"/>
                  </a:lnTo>
                  <a:lnTo>
                    <a:pt x="48419" y="1331218"/>
                  </a:lnTo>
                  <a:lnTo>
                    <a:pt x="54239" y="1330161"/>
                  </a:lnTo>
                  <a:lnTo>
                    <a:pt x="60589" y="1329896"/>
                  </a:lnTo>
                  <a:lnTo>
                    <a:pt x="302419" y="1329896"/>
                  </a:lnTo>
                  <a:lnTo>
                    <a:pt x="302419" y="1144840"/>
                  </a:lnTo>
                  <a:lnTo>
                    <a:pt x="291571" y="1142989"/>
                  </a:lnTo>
                  <a:lnTo>
                    <a:pt x="280459" y="1141139"/>
                  </a:lnTo>
                  <a:lnTo>
                    <a:pt x="270140" y="1139288"/>
                  </a:lnTo>
                  <a:lnTo>
                    <a:pt x="259821" y="1136909"/>
                  </a:lnTo>
                  <a:lnTo>
                    <a:pt x="250032" y="1134001"/>
                  </a:lnTo>
                  <a:lnTo>
                    <a:pt x="240242" y="1131357"/>
                  </a:lnTo>
                  <a:lnTo>
                    <a:pt x="230452" y="1128185"/>
                  </a:lnTo>
                  <a:lnTo>
                    <a:pt x="221457" y="1125277"/>
                  </a:lnTo>
                  <a:lnTo>
                    <a:pt x="212196" y="1121576"/>
                  </a:lnTo>
                  <a:lnTo>
                    <a:pt x="203465" y="1117875"/>
                  </a:lnTo>
                  <a:lnTo>
                    <a:pt x="194734" y="1113909"/>
                  </a:lnTo>
                  <a:lnTo>
                    <a:pt x="186532" y="1109944"/>
                  </a:lnTo>
                  <a:lnTo>
                    <a:pt x="178329" y="1105714"/>
                  </a:lnTo>
                  <a:lnTo>
                    <a:pt x="170392" y="1101219"/>
                  </a:lnTo>
                  <a:lnTo>
                    <a:pt x="162454" y="1096461"/>
                  </a:lnTo>
                  <a:lnTo>
                    <a:pt x="155310" y="1091702"/>
                  </a:lnTo>
                  <a:lnTo>
                    <a:pt x="147902" y="1086944"/>
                  </a:lnTo>
                  <a:lnTo>
                    <a:pt x="140758" y="1081656"/>
                  </a:lnTo>
                  <a:lnTo>
                    <a:pt x="133879" y="1076369"/>
                  </a:lnTo>
                  <a:lnTo>
                    <a:pt x="127264" y="1071082"/>
                  </a:lnTo>
                  <a:lnTo>
                    <a:pt x="120650" y="1065530"/>
                  </a:lnTo>
                  <a:lnTo>
                    <a:pt x="114564" y="1059978"/>
                  </a:lnTo>
                  <a:lnTo>
                    <a:pt x="108479" y="1054162"/>
                  </a:lnTo>
                  <a:lnTo>
                    <a:pt x="102394" y="1048082"/>
                  </a:lnTo>
                  <a:lnTo>
                    <a:pt x="97102" y="1042001"/>
                  </a:lnTo>
                  <a:lnTo>
                    <a:pt x="91546" y="1035921"/>
                  </a:lnTo>
                  <a:lnTo>
                    <a:pt x="85989" y="1029841"/>
                  </a:lnTo>
                  <a:lnTo>
                    <a:pt x="81227" y="1023496"/>
                  </a:lnTo>
                  <a:lnTo>
                    <a:pt x="75935" y="1017151"/>
                  </a:lnTo>
                  <a:lnTo>
                    <a:pt x="71437" y="1010542"/>
                  </a:lnTo>
                  <a:lnTo>
                    <a:pt x="66675" y="1003933"/>
                  </a:lnTo>
                  <a:lnTo>
                    <a:pt x="62177" y="997323"/>
                  </a:lnTo>
                  <a:lnTo>
                    <a:pt x="53975" y="983841"/>
                  </a:lnTo>
                  <a:lnTo>
                    <a:pt x="46302" y="970094"/>
                  </a:lnTo>
                  <a:lnTo>
                    <a:pt x="39687" y="956347"/>
                  </a:lnTo>
                  <a:lnTo>
                    <a:pt x="33337" y="942335"/>
                  </a:lnTo>
                  <a:lnTo>
                    <a:pt x="27516" y="928324"/>
                  </a:lnTo>
                  <a:lnTo>
                    <a:pt x="22489" y="914312"/>
                  </a:lnTo>
                  <a:lnTo>
                    <a:pt x="17991" y="900830"/>
                  </a:lnTo>
                  <a:lnTo>
                    <a:pt x="14023" y="886554"/>
                  </a:lnTo>
                  <a:lnTo>
                    <a:pt x="10583" y="873336"/>
                  </a:lnTo>
                  <a:lnTo>
                    <a:pt x="7673" y="859853"/>
                  </a:lnTo>
                  <a:lnTo>
                    <a:pt x="5291" y="846370"/>
                  </a:lnTo>
                  <a:lnTo>
                    <a:pt x="3439" y="833681"/>
                  </a:lnTo>
                  <a:lnTo>
                    <a:pt x="1852" y="821255"/>
                  </a:lnTo>
                  <a:lnTo>
                    <a:pt x="1058" y="809095"/>
                  </a:lnTo>
                  <a:lnTo>
                    <a:pt x="264" y="797462"/>
                  </a:lnTo>
                  <a:lnTo>
                    <a:pt x="0" y="786095"/>
                  </a:lnTo>
                  <a:lnTo>
                    <a:pt x="0" y="544464"/>
                  </a:lnTo>
                  <a:lnTo>
                    <a:pt x="264" y="538383"/>
                  </a:lnTo>
                  <a:lnTo>
                    <a:pt x="1323" y="532303"/>
                  </a:lnTo>
                  <a:lnTo>
                    <a:pt x="2646" y="526487"/>
                  </a:lnTo>
                  <a:lnTo>
                    <a:pt x="5027" y="521200"/>
                  </a:lnTo>
                  <a:lnTo>
                    <a:pt x="7408" y="515912"/>
                  </a:lnTo>
                  <a:lnTo>
                    <a:pt x="10319" y="510889"/>
                  </a:lnTo>
                  <a:lnTo>
                    <a:pt x="13758" y="506131"/>
                  </a:lnTo>
                  <a:lnTo>
                    <a:pt x="17727" y="501901"/>
                  </a:lnTo>
                  <a:lnTo>
                    <a:pt x="21960" y="497935"/>
                  </a:lnTo>
                  <a:lnTo>
                    <a:pt x="26723" y="494499"/>
                  </a:lnTo>
                  <a:lnTo>
                    <a:pt x="31750" y="491591"/>
                  </a:lnTo>
                  <a:lnTo>
                    <a:pt x="37041" y="488947"/>
                  </a:lnTo>
                  <a:lnTo>
                    <a:pt x="42598" y="487096"/>
                  </a:lnTo>
                  <a:lnTo>
                    <a:pt x="48419" y="485510"/>
                  </a:lnTo>
                  <a:lnTo>
                    <a:pt x="54239" y="484453"/>
                  </a:lnTo>
                  <a:lnTo>
                    <a:pt x="60589" y="484188"/>
                  </a:lnTo>
                  <a:close/>
                  <a:moveTo>
                    <a:pt x="362612" y="0"/>
                  </a:moveTo>
                  <a:lnTo>
                    <a:pt x="372158" y="265"/>
                  </a:lnTo>
                  <a:lnTo>
                    <a:pt x="381438" y="1058"/>
                  </a:lnTo>
                  <a:lnTo>
                    <a:pt x="390454" y="2116"/>
                  </a:lnTo>
                  <a:lnTo>
                    <a:pt x="399204" y="3967"/>
                  </a:lnTo>
                  <a:lnTo>
                    <a:pt x="408219" y="5553"/>
                  </a:lnTo>
                  <a:lnTo>
                    <a:pt x="416705" y="8198"/>
                  </a:lnTo>
                  <a:lnTo>
                    <a:pt x="424925" y="11107"/>
                  </a:lnTo>
                  <a:lnTo>
                    <a:pt x="433145" y="14280"/>
                  </a:lnTo>
                  <a:lnTo>
                    <a:pt x="441630" y="17982"/>
                  </a:lnTo>
                  <a:lnTo>
                    <a:pt x="449054" y="21949"/>
                  </a:lnTo>
                  <a:lnTo>
                    <a:pt x="456744" y="26444"/>
                  </a:lnTo>
                  <a:lnTo>
                    <a:pt x="464169" y="30939"/>
                  </a:lnTo>
                  <a:lnTo>
                    <a:pt x="471328" y="36228"/>
                  </a:lnTo>
                  <a:lnTo>
                    <a:pt x="478222" y="41253"/>
                  </a:lnTo>
                  <a:lnTo>
                    <a:pt x="484851" y="47070"/>
                  </a:lnTo>
                  <a:lnTo>
                    <a:pt x="490950" y="53152"/>
                  </a:lnTo>
                  <a:lnTo>
                    <a:pt x="497049" y="59234"/>
                  </a:lnTo>
                  <a:lnTo>
                    <a:pt x="502882" y="66110"/>
                  </a:lnTo>
                  <a:lnTo>
                    <a:pt x="508186" y="72721"/>
                  </a:lnTo>
                  <a:lnTo>
                    <a:pt x="513224" y="80125"/>
                  </a:lnTo>
                  <a:lnTo>
                    <a:pt x="517997" y="87265"/>
                  </a:lnTo>
                  <a:lnTo>
                    <a:pt x="522504" y="94934"/>
                  </a:lnTo>
                  <a:lnTo>
                    <a:pt x="526482" y="102602"/>
                  </a:lnTo>
                  <a:lnTo>
                    <a:pt x="530194" y="110800"/>
                  </a:lnTo>
                  <a:lnTo>
                    <a:pt x="533111" y="118998"/>
                  </a:lnTo>
                  <a:lnTo>
                    <a:pt x="536293" y="127195"/>
                  </a:lnTo>
                  <a:lnTo>
                    <a:pt x="538679" y="136186"/>
                  </a:lnTo>
                  <a:lnTo>
                    <a:pt x="540536" y="144648"/>
                  </a:lnTo>
                  <a:lnTo>
                    <a:pt x="542392" y="153903"/>
                  </a:lnTo>
                  <a:lnTo>
                    <a:pt x="543187" y="162630"/>
                  </a:lnTo>
                  <a:lnTo>
                    <a:pt x="544248" y="172150"/>
                  </a:lnTo>
                  <a:lnTo>
                    <a:pt x="544513" y="181141"/>
                  </a:lnTo>
                  <a:lnTo>
                    <a:pt x="544513" y="483394"/>
                  </a:lnTo>
                  <a:lnTo>
                    <a:pt x="180975" y="483394"/>
                  </a:lnTo>
                  <a:lnTo>
                    <a:pt x="180975" y="181141"/>
                  </a:lnTo>
                  <a:lnTo>
                    <a:pt x="181240" y="172150"/>
                  </a:lnTo>
                  <a:lnTo>
                    <a:pt x="181771" y="162630"/>
                  </a:lnTo>
                  <a:lnTo>
                    <a:pt x="183097" y="153903"/>
                  </a:lnTo>
                  <a:lnTo>
                    <a:pt x="184422" y="144648"/>
                  </a:lnTo>
                  <a:lnTo>
                    <a:pt x="186809" y="136186"/>
                  </a:lnTo>
                  <a:lnTo>
                    <a:pt x="189195" y="127195"/>
                  </a:lnTo>
                  <a:lnTo>
                    <a:pt x="191847" y="118998"/>
                  </a:lnTo>
                  <a:lnTo>
                    <a:pt x="195294" y="110800"/>
                  </a:lnTo>
                  <a:lnTo>
                    <a:pt x="199006" y="102602"/>
                  </a:lnTo>
                  <a:lnTo>
                    <a:pt x="202984" y="94934"/>
                  </a:lnTo>
                  <a:lnTo>
                    <a:pt x="207226" y="87265"/>
                  </a:lnTo>
                  <a:lnTo>
                    <a:pt x="211999" y="80125"/>
                  </a:lnTo>
                  <a:lnTo>
                    <a:pt x="217037" y="72721"/>
                  </a:lnTo>
                  <a:lnTo>
                    <a:pt x="222341" y="66110"/>
                  </a:lnTo>
                  <a:lnTo>
                    <a:pt x="228174" y="59234"/>
                  </a:lnTo>
                  <a:lnTo>
                    <a:pt x="234008" y="53152"/>
                  </a:lnTo>
                  <a:lnTo>
                    <a:pt x="240372" y="47070"/>
                  </a:lnTo>
                  <a:lnTo>
                    <a:pt x="247266" y="41253"/>
                  </a:lnTo>
                  <a:lnTo>
                    <a:pt x="253895" y="36228"/>
                  </a:lnTo>
                  <a:lnTo>
                    <a:pt x="261054" y="30939"/>
                  </a:lnTo>
                  <a:lnTo>
                    <a:pt x="268479" y="26444"/>
                  </a:lnTo>
                  <a:lnTo>
                    <a:pt x="275903" y="21949"/>
                  </a:lnTo>
                  <a:lnTo>
                    <a:pt x="283858" y="17982"/>
                  </a:lnTo>
                  <a:lnTo>
                    <a:pt x="291813" y="14280"/>
                  </a:lnTo>
                  <a:lnTo>
                    <a:pt x="300033" y="11107"/>
                  </a:lnTo>
                  <a:lnTo>
                    <a:pt x="308518" y="8198"/>
                  </a:lnTo>
                  <a:lnTo>
                    <a:pt x="317269" y="5553"/>
                  </a:lnTo>
                  <a:lnTo>
                    <a:pt x="326019" y="3967"/>
                  </a:lnTo>
                  <a:lnTo>
                    <a:pt x="334770" y="2116"/>
                  </a:lnTo>
                  <a:lnTo>
                    <a:pt x="344050" y="1058"/>
                  </a:lnTo>
                  <a:lnTo>
                    <a:pt x="353331" y="265"/>
                  </a:lnTo>
                  <a:lnTo>
                    <a:pt x="362612" y="0"/>
                  </a:lnTo>
                  <a:close/>
                </a:path>
              </a:pathLst>
            </a:custGeom>
            <a:solidFill>
              <a:srgbClr val="222222"/>
            </a:solidFill>
            <a:ln>
              <a:noFill/>
            </a:ln>
            <a:extLst/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</a:endParaRPr>
            </a:p>
          </p:txBody>
        </p:sp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FF5A3EC8-D960-43A7-871D-5A419E11AACE}"/>
              </a:ext>
            </a:extLst>
          </p:cNvPr>
          <p:cNvGrpSpPr/>
          <p:nvPr/>
        </p:nvGrpSpPr>
        <p:grpSpPr>
          <a:xfrm>
            <a:off x="9192344" y="2598003"/>
            <a:ext cx="1512168" cy="1512168"/>
            <a:chOff x="9192344" y="2598003"/>
            <a:chExt cx="1512168" cy="1512168"/>
          </a:xfrm>
        </p:grpSpPr>
        <p:sp>
          <p:nvSpPr>
            <p:cNvPr id="12" name="椭圆 11"/>
            <p:cNvSpPr/>
            <p:nvPr/>
          </p:nvSpPr>
          <p:spPr>
            <a:xfrm>
              <a:off x="9192344" y="2598003"/>
              <a:ext cx="1512168" cy="1512168"/>
            </a:xfrm>
            <a:prstGeom prst="ellipse">
              <a:avLst/>
            </a:prstGeom>
            <a:solidFill>
              <a:srgbClr val="B1D4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36号-正文宋楷" panose="02000000000000000000" pitchFamily="2" charset="-122"/>
                <a:ea typeface="字魂36号-正文宋楷" panose="02000000000000000000" pitchFamily="2" charset="-122"/>
              </a:endParaRPr>
            </a:p>
          </p:txBody>
        </p:sp>
        <p:sp>
          <p:nvSpPr>
            <p:cNvPr id="16" name="KSO_Shape"/>
            <p:cNvSpPr/>
            <p:nvPr/>
          </p:nvSpPr>
          <p:spPr>
            <a:xfrm>
              <a:off x="9652198" y="3090934"/>
              <a:ext cx="592460" cy="526302"/>
            </a:xfrm>
            <a:custGeom>
              <a:avLst/>
              <a:gdLst/>
              <a:ahLst/>
              <a:cxnLst/>
              <a:rect l="l" t="t" r="r" b="b"/>
              <a:pathLst>
                <a:path w="1916638" h="1703474">
                  <a:moveTo>
                    <a:pt x="1388994" y="1007638"/>
                  </a:moveTo>
                  <a:lnTo>
                    <a:pt x="1629018" y="1007638"/>
                  </a:lnTo>
                  <a:cubicBezTo>
                    <a:pt x="1662160" y="1007638"/>
                    <a:pt x="1689026" y="1034504"/>
                    <a:pt x="1689026" y="1067646"/>
                  </a:cubicBezTo>
                  <a:lnTo>
                    <a:pt x="1689026" y="1643466"/>
                  </a:lnTo>
                  <a:cubicBezTo>
                    <a:pt x="1689026" y="1676608"/>
                    <a:pt x="1662160" y="1703474"/>
                    <a:pt x="1629018" y="1703474"/>
                  </a:cubicBezTo>
                  <a:lnTo>
                    <a:pt x="1388994" y="1703474"/>
                  </a:lnTo>
                  <a:cubicBezTo>
                    <a:pt x="1355852" y="1703474"/>
                    <a:pt x="1328986" y="1676608"/>
                    <a:pt x="1328986" y="1643466"/>
                  </a:cubicBezTo>
                  <a:lnTo>
                    <a:pt x="1328986" y="1067646"/>
                  </a:lnTo>
                  <a:cubicBezTo>
                    <a:pt x="1328986" y="1034504"/>
                    <a:pt x="1355852" y="1007638"/>
                    <a:pt x="1388994" y="1007638"/>
                  </a:cubicBezTo>
                  <a:close/>
                  <a:moveTo>
                    <a:pt x="278330" y="1005944"/>
                  </a:moveTo>
                  <a:lnTo>
                    <a:pt x="518354" y="1005944"/>
                  </a:lnTo>
                  <a:cubicBezTo>
                    <a:pt x="551496" y="1005944"/>
                    <a:pt x="578362" y="1032810"/>
                    <a:pt x="578362" y="1065952"/>
                  </a:cubicBezTo>
                  <a:lnTo>
                    <a:pt x="578362" y="1641772"/>
                  </a:lnTo>
                  <a:cubicBezTo>
                    <a:pt x="578362" y="1674914"/>
                    <a:pt x="551496" y="1701780"/>
                    <a:pt x="518354" y="1701780"/>
                  </a:cubicBezTo>
                  <a:lnTo>
                    <a:pt x="278330" y="1701780"/>
                  </a:lnTo>
                  <a:cubicBezTo>
                    <a:pt x="245188" y="1701780"/>
                    <a:pt x="218322" y="1674914"/>
                    <a:pt x="218322" y="1641772"/>
                  </a:cubicBezTo>
                  <a:lnTo>
                    <a:pt x="218322" y="1065952"/>
                  </a:lnTo>
                  <a:cubicBezTo>
                    <a:pt x="218322" y="1032810"/>
                    <a:pt x="245188" y="1005944"/>
                    <a:pt x="278330" y="1005944"/>
                  </a:cubicBezTo>
                  <a:close/>
                  <a:moveTo>
                    <a:pt x="958319" y="0"/>
                  </a:moveTo>
                  <a:cubicBezTo>
                    <a:pt x="1487584" y="0"/>
                    <a:pt x="1916638" y="409484"/>
                    <a:pt x="1916638" y="914608"/>
                  </a:cubicBezTo>
                  <a:lnTo>
                    <a:pt x="1916638" y="1416309"/>
                  </a:lnTo>
                  <a:lnTo>
                    <a:pt x="1775274" y="1416309"/>
                  </a:lnTo>
                  <a:lnTo>
                    <a:pt x="1775274" y="914608"/>
                  </a:lnTo>
                  <a:lnTo>
                    <a:pt x="1776026" y="914608"/>
                  </a:lnTo>
                  <a:cubicBezTo>
                    <a:pt x="1776026" y="487142"/>
                    <a:pt x="1409926" y="140612"/>
                    <a:pt x="958319" y="140612"/>
                  </a:cubicBezTo>
                  <a:cubicBezTo>
                    <a:pt x="506712" y="140612"/>
                    <a:pt x="140612" y="487142"/>
                    <a:pt x="140612" y="914608"/>
                  </a:cubicBezTo>
                  <a:lnTo>
                    <a:pt x="141364" y="914608"/>
                  </a:lnTo>
                  <a:lnTo>
                    <a:pt x="141364" y="1416309"/>
                  </a:lnTo>
                  <a:lnTo>
                    <a:pt x="0" y="1416309"/>
                  </a:lnTo>
                  <a:lnTo>
                    <a:pt x="0" y="914608"/>
                  </a:lnTo>
                  <a:cubicBezTo>
                    <a:pt x="0" y="409484"/>
                    <a:pt x="429054" y="0"/>
                    <a:pt x="958319" y="0"/>
                  </a:cubicBezTo>
                  <a:close/>
                </a:path>
              </a:pathLst>
            </a:custGeom>
            <a:solidFill>
              <a:srgbClr val="222222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FF"/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</a:endParaRPr>
            </a:p>
          </p:txBody>
        </p:sp>
      </p:grpSp>
      <p:sp>
        <p:nvSpPr>
          <p:cNvPr id="17" name="矩形 16"/>
          <p:cNvSpPr/>
          <p:nvPr/>
        </p:nvSpPr>
        <p:spPr>
          <a:xfrm>
            <a:off x="1549436" y="5262303"/>
            <a:ext cx="18923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  <a:cs typeface="Segoe UI" panose="020B0502040204020203" pitchFamily="34" charset="0"/>
              </a:rPr>
              <a:t>Although, you’re more than welcome to let me know if you use images for a website</a:t>
            </a:r>
          </a:p>
        </p:txBody>
      </p:sp>
      <p:sp>
        <p:nvSpPr>
          <p:cNvPr id="18" name="矩形 17"/>
          <p:cNvSpPr/>
          <p:nvPr/>
        </p:nvSpPr>
        <p:spPr>
          <a:xfrm>
            <a:off x="4087276" y="5262303"/>
            <a:ext cx="18923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  <a:cs typeface="Segoe UI" panose="020B0502040204020203" pitchFamily="34" charset="0"/>
              </a:rPr>
              <a:t>Although, you’re more than welcome to let me know if you use images for a website</a:t>
            </a:r>
          </a:p>
        </p:txBody>
      </p:sp>
      <p:sp>
        <p:nvSpPr>
          <p:cNvPr id="19" name="矩形 18"/>
          <p:cNvSpPr/>
          <p:nvPr/>
        </p:nvSpPr>
        <p:spPr>
          <a:xfrm>
            <a:off x="6481984" y="5262303"/>
            <a:ext cx="18923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  <a:cs typeface="Segoe UI" panose="020B0502040204020203" pitchFamily="34" charset="0"/>
              </a:rPr>
              <a:t>Although, you’re more than welcome to let me know if you use images for a website</a:t>
            </a:r>
          </a:p>
        </p:txBody>
      </p:sp>
      <p:sp>
        <p:nvSpPr>
          <p:cNvPr id="20" name="矩形 19"/>
          <p:cNvSpPr/>
          <p:nvPr/>
        </p:nvSpPr>
        <p:spPr>
          <a:xfrm>
            <a:off x="9028205" y="5262303"/>
            <a:ext cx="18923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  <a:cs typeface="Segoe UI" panose="020B0502040204020203" pitchFamily="34" charset="0"/>
              </a:rPr>
              <a:t>Although, you’re more than welcome to let me know if you use images for a website</a:t>
            </a:r>
          </a:p>
        </p:txBody>
      </p:sp>
      <p:sp>
        <p:nvSpPr>
          <p:cNvPr id="21" name="矩形 20"/>
          <p:cNvSpPr/>
          <p:nvPr/>
        </p:nvSpPr>
        <p:spPr>
          <a:xfrm>
            <a:off x="1594616" y="4614227"/>
            <a:ext cx="18019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222222"/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  <a:cs typeface="Segoe UI" panose="020B0502040204020203" pitchFamily="34" charset="0"/>
              </a:rPr>
              <a:t>The title content</a:t>
            </a:r>
            <a:endParaRPr lang="zh-CN" altLang="en-US" sz="1600" dirty="0">
              <a:solidFill>
                <a:srgbClr val="222222"/>
              </a:solidFill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132456" y="4614227"/>
            <a:ext cx="18019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222222"/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  <a:cs typeface="Segoe UI" panose="020B0502040204020203" pitchFamily="34" charset="0"/>
              </a:rPr>
              <a:t>The title content</a:t>
            </a:r>
            <a:endParaRPr lang="zh-CN" altLang="en-US" sz="1600" dirty="0">
              <a:solidFill>
                <a:srgbClr val="222222"/>
              </a:solidFill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6527164" y="4614227"/>
            <a:ext cx="18019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222222"/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  <a:cs typeface="Segoe UI" panose="020B0502040204020203" pitchFamily="34" charset="0"/>
              </a:rPr>
              <a:t>The title content</a:t>
            </a:r>
            <a:endParaRPr lang="zh-CN" altLang="en-US" sz="1600" dirty="0">
              <a:solidFill>
                <a:srgbClr val="222222"/>
              </a:solidFill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9073387" y="4614227"/>
            <a:ext cx="18019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222222"/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  <a:cs typeface="Segoe UI" panose="020B0502040204020203" pitchFamily="34" charset="0"/>
              </a:rPr>
              <a:t>The title content</a:t>
            </a:r>
            <a:endParaRPr lang="zh-CN" altLang="en-US" sz="1600" dirty="0">
              <a:solidFill>
                <a:srgbClr val="222222"/>
              </a:solidFill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4200212" y="1729644"/>
            <a:ext cx="379158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  <a:cs typeface="Segoe UI" panose="020B0502040204020203" pitchFamily="34" charset="0"/>
                <a:sym typeface="Segoe UI" panose="020B0502040204020203" pitchFamily="34" charset="0"/>
              </a:rPr>
              <a:t>Under the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  <a:cs typeface="Segoe UI" panose="020B0502040204020203" pitchFamily="34" charset="0"/>
              </a:rPr>
              <a:t> blue below the template input title</a:t>
            </a:r>
          </a:p>
        </p:txBody>
      </p:sp>
      <p:sp>
        <p:nvSpPr>
          <p:cNvPr id="26" name="矩形 25"/>
          <p:cNvSpPr/>
          <p:nvPr/>
        </p:nvSpPr>
        <p:spPr>
          <a:xfrm>
            <a:off x="5400137" y="1196756"/>
            <a:ext cx="13917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  <a:cs typeface="Segoe UI" panose="020B0502040204020203" pitchFamily="34" charset="0"/>
              </a:rPr>
              <a:t>Title content</a:t>
            </a:r>
            <a:endParaRPr lang="zh-CN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48F2E090-E306-4113-9617-4A1B818554F3}"/>
              </a:ext>
            </a:extLst>
          </p:cNvPr>
          <p:cNvSpPr/>
          <p:nvPr/>
        </p:nvSpPr>
        <p:spPr>
          <a:xfrm>
            <a:off x="5519936" y="548680"/>
            <a:ext cx="144016" cy="144016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EDA06FF-1A02-4192-8BE6-CADE40B8D414}"/>
              </a:ext>
            </a:extLst>
          </p:cNvPr>
          <p:cNvSpPr/>
          <p:nvPr/>
        </p:nvSpPr>
        <p:spPr>
          <a:xfrm>
            <a:off x="5879976" y="548680"/>
            <a:ext cx="144016" cy="144016"/>
          </a:xfrm>
          <a:prstGeom prst="rect">
            <a:avLst/>
          </a:prstGeom>
          <a:solidFill>
            <a:srgbClr val="B1D4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D21DD463-BCB5-43EF-9D06-9C4AE2B7F355}"/>
              </a:ext>
            </a:extLst>
          </p:cNvPr>
          <p:cNvSpPr/>
          <p:nvPr/>
        </p:nvSpPr>
        <p:spPr>
          <a:xfrm>
            <a:off x="6240016" y="548680"/>
            <a:ext cx="144016" cy="14401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36DC3F89-CCE1-49C3-9F48-573BA8DDD94C}"/>
              </a:ext>
            </a:extLst>
          </p:cNvPr>
          <p:cNvSpPr/>
          <p:nvPr/>
        </p:nvSpPr>
        <p:spPr>
          <a:xfrm>
            <a:off x="6600056" y="548680"/>
            <a:ext cx="144016" cy="14401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484CFCD-D5C8-4A5F-ADC2-DD1B5383D089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63028" y="2338696"/>
            <a:ext cx="2065144" cy="1966017"/>
          </a:xfrm>
          <a:prstGeom prst="rect">
            <a:avLst/>
          </a:prstGeom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id="{31DE6638-5D5E-4A52-B28F-43285B4BB692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46632" y="2371080"/>
            <a:ext cx="2065144" cy="1966017"/>
          </a:xfrm>
          <a:prstGeom prst="rect">
            <a:avLst/>
          </a:prstGeom>
        </p:spPr>
      </p:pic>
      <p:pic>
        <p:nvPicPr>
          <p:cNvPr id="34" name="图片 33">
            <a:extLst>
              <a:ext uri="{FF2B5EF4-FFF2-40B4-BE49-F238E27FC236}">
                <a16:creationId xmlns:a16="http://schemas.microsoft.com/office/drawing/2014/main" id="{462E026D-B68A-4B3A-8061-974652398255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42628" y="2381588"/>
            <a:ext cx="2065144" cy="1966017"/>
          </a:xfrm>
          <a:prstGeom prst="rect">
            <a:avLst/>
          </a:prstGeom>
        </p:spPr>
      </p:pic>
      <p:pic>
        <p:nvPicPr>
          <p:cNvPr id="35" name="图片 34">
            <a:extLst>
              <a:ext uri="{FF2B5EF4-FFF2-40B4-BE49-F238E27FC236}">
                <a16:creationId xmlns:a16="http://schemas.microsoft.com/office/drawing/2014/main" id="{61B3A479-1D5F-47B5-A509-E552E1AC0E3D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26232" y="2413972"/>
            <a:ext cx="2065144" cy="1966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837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random/>
      </p:transition>
    </mc:Choice>
    <mc:Fallback xmlns:a14="http://schemas.microsoft.com/office/drawing/2010/main" xmlns:a16="http://schemas.microsoft.com/office/drawing/2014/main" xmlns="">
      <p:transition spd="slow" advClick="0" advTm="5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6" presetClass="entr" presetSubtype="37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37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9" presetClass="entr" presetSubtype="0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9" presetClass="entr" presetSubtype="0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9" presetClass="entr" presetSubtype="0" decel="10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49" presetClass="entr" presetSubtype="0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42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42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 animBg="1"/>
      <p:bldP spid="28" grpId="0" animBg="1"/>
      <p:bldP spid="29" grpId="0" animBg="1"/>
      <p:bldP spid="3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8447404F-14FD-4F67-A9E5-01F913071299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2857117"/>
            <a:ext cx="12192000" cy="492837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4B021B2-31DF-475C-89E7-FB9033EB06BB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8684204" y="0"/>
            <a:ext cx="2900795" cy="68580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ECFA5D5-967F-4946-96AC-6F07C7767366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158860">
            <a:off x="4495792" y="152404"/>
            <a:ext cx="9144019" cy="428854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11A0969E-53CF-4647-A101-652563EE3583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3148051">
            <a:off x="1341958" y="-466726"/>
            <a:ext cx="3541783" cy="4953011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5418C9DA-1954-4EBB-BAB1-9FFC69BE876E}"/>
              </a:ext>
            </a:extLst>
          </p:cNvPr>
          <p:cNvSpPr txBox="1"/>
          <p:nvPr/>
        </p:nvSpPr>
        <p:spPr>
          <a:xfrm rot="96172">
            <a:off x="539711" y="991312"/>
            <a:ext cx="4288353" cy="132343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ctr"/>
            <a:r>
              <a:rPr lang="zh-CN" altLang="en-US" sz="8000" dirty="0">
                <a:solidFill>
                  <a:schemeClr val="tx1">
                    <a:lumMod val="85000"/>
                    <a:lumOff val="15000"/>
                  </a:schemeClr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</a:rPr>
              <a:t>第三部分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66DA349-5637-4EA4-99CE-8E685B044797}"/>
              </a:ext>
            </a:extLst>
          </p:cNvPr>
          <p:cNvSpPr txBox="1"/>
          <p:nvPr/>
        </p:nvSpPr>
        <p:spPr>
          <a:xfrm rot="21514332">
            <a:off x="787444" y="2491083"/>
            <a:ext cx="5231699" cy="83099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r"/>
            <a:r>
              <a:rPr lang="zh-CN" altLang="en-US" sz="2400" dirty="0">
                <a:solidFill>
                  <a:schemeClr val="bg2">
                    <a:lumMod val="75000"/>
                  </a:schemeClr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</a:rPr>
              <a:t>于时光深处，一分喜欢，一分冷暖，心思渐渐入了沧海</a:t>
            </a:r>
          </a:p>
        </p:txBody>
      </p:sp>
    </p:spTree>
    <p:extLst>
      <p:ext uri="{BB962C8B-B14F-4D97-AF65-F5344CB8AC3E}">
        <p14:creationId xmlns:p14="http://schemas.microsoft.com/office/powerpoint/2010/main" val="4001184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:a14="http://schemas.microsoft.com/office/drawing/2010/main" xmlns:a16="http://schemas.microsoft.com/office/drawing/2014/main"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8650813" y="1916832"/>
            <a:ext cx="3541187" cy="3960440"/>
          </a:xfrm>
          <a:prstGeom prst="rect">
            <a:avLst/>
          </a:prstGeom>
          <a:solidFill>
            <a:srgbClr val="B1D4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0" y="1916832"/>
            <a:ext cx="4079776" cy="129044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0" y="3212976"/>
            <a:ext cx="4079776" cy="1373856"/>
          </a:xfrm>
          <a:prstGeom prst="rect">
            <a:avLst/>
          </a:prstGeom>
          <a:solidFill>
            <a:srgbClr val="B1D4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0" y="4586832"/>
            <a:ext cx="4079776" cy="129044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8689230" y="2469665"/>
            <a:ext cx="3502772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  <a:cs typeface="Segoe UI" panose="020B0502040204020203" pitchFamily="34" charset="0"/>
              </a:rPr>
              <a:t>I decided to make</a:t>
            </a:r>
            <a:endParaRPr lang="en-US" altLang="zh-CN" sz="2400" dirty="0">
              <a:solidFill>
                <a:schemeClr val="bg1"/>
              </a:solidFill>
              <a:latin typeface="字魂36号-正文宋楷" panose="02000000000000000000" pitchFamily="2" charset="-122"/>
              <a:ea typeface="字魂36号-正文宋楷" panose="02000000000000000000" pitchFamily="2" charset="-122"/>
              <a:cs typeface="Segoe UI" panose="020B0502040204020203" pitchFamily="34" charset="0"/>
            </a:endParaRPr>
          </a:p>
          <a:p>
            <a:endParaRPr lang="en-US" altLang="zh-CN" sz="1400" dirty="0">
              <a:solidFill>
                <a:schemeClr val="bg1"/>
              </a:solidFill>
              <a:latin typeface="字魂36号-正文宋楷" panose="02000000000000000000" pitchFamily="2" charset="-122"/>
              <a:ea typeface="字魂36号-正文宋楷" panose="02000000000000000000" pitchFamily="2" charset="-122"/>
              <a:cs typeface="Segoe UI" panose="020B050204020402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1400" dirty="0">
                <a:solidFill>
                  <a:schemeClr val="bg1"/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  <a:cs typeface="Segoe UI" panose="020B0502040204020203" pitchFamily="34" charset="0"/>
              </a:rPr>
              <a:t>A list of some of my favorite sites for free stock photos.  </a:t>
            </a:r>
            <a:endParaRPr lang="en-US" altLang="zh-CN" sz="1400" dirty="0">
              <a:solidFill>
                <a:schemeClr val="bg1"/>
              </a:solidFill>
              <a:latin typeface="字魂36号-正文宋楷" panose="02000000000000000000" pitchFamily="2" charset="-122"/>
              <a:ea typeface="字魂36号-正文宋楷" panose="02000000000000000000" pitchFamily="2" charset="-122"/>
              <a:cs typeface="Segoe UI" panose="020B050204020402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endParaRPr lang="en-US" altLang="zh-CN" sz="1400" dirty="0">
              <a:solidFill>
                <a:schemeClr val="bg1"/>
              </a:solidFill>
              <a:latin typeface="字魂36号-正文宋楷" panose="02000000000000000000" pitchFamily="2" charset="-122"/>
              <a:ea typeface="字魂36号-正文宋楷" panose="02000000000000000000" pitchFamily="2" charset="-122"/>
              <a:cs typeface="Segoe UI" panose="020B050204020402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1400" dirty="0">
                <a:solidFill>
                  <a:schemeClr val="bg1"/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  <a:cs typeface="Segoe UI" panose="020B0502040204020203" pitchFamily="34" charset="0"/>
              </a:rPr>
              <a:t>If you haven’t found the public domain images you were looking for at public domain archive</a:t>
            </a:r>
            <a:endParaRPr lang="en-US" altLang="zh-CN" sz="1400" dirty="0">
              <a:solidFill>
                <a:schemeClr val="bg1"/>
              </a:solidFill>
              <a:latin typeface="字魂36号-正文宋楷" panose="02000000000000000000" pitchFamily="2" charset="-122"/>
              <a:ea typeface="字魂36号-正文宋楷" panose="02000000000000000000" pitchFamily="2" charset="-122"/>
              <a:cs typeface="Segoe UI" panose="020B050204020402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endParaRPr lang="en-US" altLang="zh-CN" sz="1400" dirty="0">
              <a:solidFill>
                <a:schemeClr val="bg1"/>
              </a:solidFill>
              <a:latin typeface="字魂36号-正文宋楷" panose="02000000000000000000" pitchFamily="2" charset="-122"/>
              <a:ea typeface="字魂36号-正文宋楷" panose="02000000000000000000" pitchFamily="2" charset="-122"/>
              <a:cs typeface="Segoe UI" panose="020B050204020402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1400" dirty="0">
                <a:solidFill>
                  <a:schemeClr val="bg1"/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  <a:cs typeface="Segoe UI" panose="020B0502040204020203" pitchFamily="34" charset="0"/>
              </a:rPr>
              <a:t>Free images and videos you can use anywhere. All images and videos on Pixabay</a:t>
            </a:r>
          </a:p>
        </p:txBody>
      </p:sp>
      <p:sp>
        <p:nvSpPr>
          <p:cNvPr id="23" name="矩形 22"/>
          <p:cNvSpPr/>
          <p:nvPr/>
        </p:nvSpPr>
        <p:spPr>
          <a:xfrm>
            <a:off x="56856" y="2132856"/>
            <a:ext cx="9573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36333A"/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  <a:cs typeface="Segoe UI" panose="020B0502040204020203" pitchFamily="34" charset="0"/>
              </a:rPr>
              <a:t>TITLE HERE</a:t>
            </a:r>
            <a:endParaRPr lang="zh-CN" altLang="en-US" dirty="0">
              <a:solidFill>
                <a:srgbClr val="36333A"/>
              </a:solidFill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56855" y="2615188"/>
            <a:ext cx="385483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rgbClr val="36333A"/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  <a:cs typeface="Segoe UI" panose="020B0502040204020203" pitchFamily="34" charset="0"/>
              </a:rPr>
              <a:t>Although, you’re more than welcome to let me know if you use images for a website</a:t>
            </a:r>
          </a:p>
        </p:txBody>
      </p:sp>
      <p:sp>
        <p:nvSpPr>
          <p:cNvPr id="25" name="矩形 24"/>
          <p:cNvSpPr/>
          <p:nvPr/>
        </p:nvSpPr>
        <p:spPr>
          <a:xfrm>
            <a:off x="56856" y="4797152"/>
            <a:ext cx="9573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36333A"/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  <a:cs typeface="Segoe UI" panose="020B0502040204020203" pitchFamily="34" charset="0"/>
              </a:rPr>
              <a:t>TITLE HERE</a:t>
            </a:r>
            <a:endParaRPr lang="zh-CN" altLang="en-US" dirty="0">
              <a:solidFill>
                <a:srgbClr val="36333A"/>
              </a:solidFill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56852" y="5208879"/>
            <a:ext cx="406604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rgbClr val="36333A"/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  <a:cs typeface="Segoe UI" panose="020B0502040204020203" pitchFamily="34" charset="0"/>
              </a:rPr>
              <a:t>Free images and videos you can use anywhere. All images and videos on Pixabay</a:t>
            </a:r>
          </a:p>
        </p:txBody>
      </p:sp>
      <p:sp>
        <p:nvSpPr>
          <p:cNvPr id="27" name="矩形 26"/>
          <p:cNvSpPr/>
          <p:nvPr/>
        </p:nvSpPr>
        <p:spPr>
          <a:xfrm>
            <a:off x="2818276" y="3429000"/>
            <a:ext cx="104547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sz="2000" dirty="0">
                <a:solidFill>
                  <a:schemeClr val="bg1"/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  <a:cs typeface="Segoe UI" panose="020B0502040204020203" pitchFamily="34" charset="0"/>
              </a:rPr>
              <a:t>TITLE HERE</a:t>
            </a:r>
            <a:endParaRPr lang="zh-CN" altLang="en-US" sz="2000" dirty="0">
              <a:solidFill>
                <a:schemeClr val="bg1"/>
              </a:solidFill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354909" y="3819954"/>
            <a:ext cx="350884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1200" dirty="0">
                <a:solidFill>
                  <a:schemeClr val="bg1"/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  <a:cs typeface="Segoe UI" panose="020B0502040204020203" pitchFamily="34" charset="0"/>
              </a:rPr>
              <a:t>As a web designer, I am always looking for awesome photos to include in my designs and mockups. </a:t>
            </a:r>
            <a:endParaRPr lang="zh-CN" altLang="en-US" sz="1200" dirty="0">
              <a:solidFill>
                <a:schemeClr val="bg1"/>
              </a:solidFill>
              <a:latin typeface="字魂36号-正文宋楷" panose="02000000000000000000" pitchFamily="2" charset="-122"/>
              <a:ea typeface="字魂36号-正文宋楷" panose="02000000000000000000" pitchFamily="2" charset="-122"/>
              <a:cs typeface="Segoe UI" panose="020B0502040204020203" pitchFamily="34" charset="0"/>
            </a:endParaRPr>
          </a:p>
        </p:txBody>
      </p:sp>
      <p:pic>
        <p:nvPicPr>
          <p:cNvPr id="29" name="图片 28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61144" y="3302690"/>
            <a:ext cx="573569" cy="573569"/>
          </a:xfrm>
          <a:prstGeom prst="rect">
            <a:avLst/>
          </a:prstGeom>
        </p:spPr>
      </p:pic>
      <p:pic>
        <p:nvPicPr>
          <p:cNvPr id="30" name="图片 29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04231" y="4676549"/>
            <a:ext cx="542735" cy="542735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95255" y="2103694"/>
            <a:ext cx="560687" cy="429644"/>
          </a:xfrm>
          <a:prstGeom prst="rect">
            <a:avLst/>
          </a:prstGeom>
        </p:spPr>
      </p:pic>
      <p:sp>
        <p:nvSpPr>
          <p:cNvPr id="32" name="矩形 31">
            <a:extLst>
              <a:ext uri="{FF2B5EF4-FFF2-40B4-BE49-F238E27FC236}">
                <a16:creationId xmlns:a16="http://schemas.microsoft.com/office/drawing/2014/main" id="{6699B383-2C96-4C08-9A54-D3F13D26C760}"/>
              </a:ext>
            </a:extLst>
          </p:cNvPr>
          <p:cNvSpPr/>
          <p:nvPr/>
        </p:nvSpPr>
        <p:spPr>
          <a:xfrm>
            <a:off x="5519936" y="548680"/>
            <a:ext cx="144016" cy="144016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D6DC8E6F-ECAC-4908-9E1B-FC5756BC3510}"/>
              </a:ext>
            </a:extLst>
          </p:cNvPr>
          <p:cNvSpPr/>
          <p:nvPr/>
        </p:nvSpPr>
        <p:spPr>
          <a:xfrm>
            <a:off x="5879976" y="548680"/>
            <a:ext cx="144016" cy="144016"/>
          </a:xfrm>
          <a:prstGeom prst="rect">
            <a:avLst/>
          </a:prstGeom>
          <a:solidFill>
            <a:srgbClr val="B1D4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4168C2D6-0C76-45A8-8851-62E6824792E1}"/>
              </a:ext>
            </a:extLst>
          </p:cNvPr>
          <p:cNvSpPr/>
          <p:nvPr/>
        </p:nvSpPr>
        <p:spPr>
          <a:xfrm>
            <a:off x="6240016" y="548680"/>
            <a:ext cx="144016" cy="14401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AE78F070-D98A-4045-A206-F946F96C5F59}"/>
              </a:ext>
            </a:extLst>
          </p:cNvPr>
          <p:cNvSpPr/>
          <p:nvPr/>
        </p:nvSpPr>
        <p:spPr>
          <a:xfrm>
            <a:off x="6600056" y="548680"/>
            <a:ext cx="144016" cy="14401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85075" y="1916832"/>
            <a:ext cx="3960440" cy="396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775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random/>
      </p:transition>
    </mc:Choice>
    <mc:Fallback xmlns:a16="http://schemas.microsoft.com/office/drawing/2014/main" xmlns:a14="http://schemas.microsoft.com/office/drawing/2010/main" xmlns="">
      <p:transition spd="slow" advClick="0" advTm="5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35" presetClass="path" presetSubtype="0" accel="50000" decel="500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0.33854 3.7037E-7 L 2.29167E-6 3.7037E-7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927" y="0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35" presetClass="path" presetSubtype="0" accel="50000" decel="500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0.33854 1.48148E-6 L 2.29167E-6 1.48148E-6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927" y="0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35" presetClass="path" presetSubtype="0" accel="50000" decel="500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0.33854 -1.48148E-6 L 2.29167E-6 -1.48148E-6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927" y="0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35" presetClass="path" presetSubtype="0" accel="50000" decel="500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0.29558 4.44444E-6 L 2.5E-6 4.44444E-6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779" y="0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1" grpId="0" animBg="1"/>
      <p:bldP spid="11" grpId="1" animBg="1"/>
      <p:bldP spid="18" grpId="0" animBg="1"/>
      <p:bldP spid="18" grpId="1" animBg="1"/>
      <p:bldP spid="20" grpId="0" animBg="1"/>
      <p:bldP spid="20" grpId="1" animBg="1"/>
      <p:bldP spid="23" grpId="0"/>
      <p:bldP spid="24" grpId="0"/>
      <p:bldP spid="25" grpId="0"/>
      <p:bldP spid="26" grpId="0"/>
      <p:bldP spid="27" grpId="0"/>
      <p:bldP spid="28" grpId="0"/>
      <p:bldP spid="32" grpId="0" animBg="1"/>
      <p:bldP spid="33" grpId="0" animBg="1"/>
      <p:bldP spid="34" grpId="0" animBg="1"/>
      <p:bldP spid="3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199457" y="5432020"/>
            <a:ext cx="3827851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CN" altLang="en-US" dirty="0">
                <a:solidFill>
                  <a:srgbClr val="36333A"/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  <a:cs typeface="Segoe UI" panose="020B0502040204020203" pitchFamily="34" charset="0"/>
              </a:rPr>
              <a:t>If you haven’t found </a:t>
            </a:r>
            <a:endParaRPr lang="en-US" altLang="zh-CN" dirty="0">
              <a:solidFill>
                <a:srgbClr val="36333A"/>
              </a:solidFill>
              <a:latin typeface="字魂36号-正文宋楷" panose="02000000000000000000" pitchFamily="2" charset="-122"/>
              <a:ea typeface="字魂36号-正文宋楷" panose="02000000000000000000" pitchFamily="2" charset="-122"/>
              <a:cs typeface="Segoe UI" panose="020B0502040204020203" pitchFamily="34" charset="0"/>
            </a:endParaRPr>
          </a:p>
          <a:p>
            <a:pPr algn="r"/>
            <a:r>
              <a:rPr lang="zh-CN" altLang="en-US" sz="1400" dirty="0">
                <a:solidFill>
                  <a:srgbClr val="36333A"/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  <a:cs typeface="Segoe UI" panose="020B0502040204020203" pitchFamily="34" charset="0"/>
              </a:rPr>
              <a:t>the public domain images you were looking for at public domain archive</a:t>
            </a:r>
            <a:endParaRPr lang="en-US" altLang="zh-CN" sz="1400" dirty="0">
              <a:solidFill>
                <a:srgbClr val="36333A"/>
              </a:solidFill>
              <a:latin typeface="字魂36号-正文宋楷" panose="02000000000000000000" pitchFamily="2" charset="-122"/>
              <a:ea typeface="字魂36号-正文宋楷" panose="02000000000000000000" pitchFamily="2" charset="-122"/>
              <a:cs typeface="Segoe UI" panose="020B0502040204020203" pitchFamily="34" charset="0"/>
            </a:endParaRPr>
          </a:p>
          <a:p>
            <a:pPr algn="r"/>
            <a:r>
              <a:rPr lang="zh-CN" altLang="en-US" sz="1400" dirty="0">
                <a:solidFill>
                  <a:srgbClr val="36333A"/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  <a:cs typeface="Segoe UI" panose="020B0502040204020203" pitchFamily="34" charset="0"/>
              </a:rPr>
              <a:t>Free images and videos you can use anywhere.</a:t>
            </a:r>
            <a:endParaRPr lang="en-US" altLang="zh-CN" sz="1400" dirty="0">
              <a:solidFill>
                <a:srgbClr val="36333A"/>
              </a:solidFill>
              <a:latin typeface="字魂36号-正文宋楷" panose="02000000000000000000" pitchFamily="2" charset="-122"/>
              <a:ea typeface="字魂36号-正文宋楷" panose="02000000000000000000" pitchFamily="2" charset="-122"/>
              <a:cs typeface="Segoe UI" panose="020B0502040204020203" pitchFamily="34" charset="0"/>
            </a:endParaRPr>
          </a:p>
          <a:p>
            <a:pPr algn="r"/>
            <a:r>
              <a:rPr lang="zh-CN" altLang="en-US" sz="1400" dirty="0">
                <a:solidFill>
                  <a:srgbClr val="36333A"/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  <a:cs typeface="Segoe UI" panose="020B0502040204020203" pitchFamily="34" charset="0"/>
              </a:rPr>
              <a:t> All images and videos on Pixabay</a:t>
            </a:r>
          </a:p>
        </p:txBody>
      </p:sp>
      <p:sp>
        <p:nvSpPr>
          <p:cNvPr id="4" name="矩形 3"/>
          <p:cNvSpPr/>
          <p:nvPr/>
        </p:nvSpPr>
        <p:spPr>
          <a:xfrm>
            <a:off x="7133733" y="5432021"/>
            <a:ext cx="338893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CN" altLang="en-US" dirty="0">
                <a:solidFill>
                  <a:srgbClr val="36333A"/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  <a:cs typeface="Segoe UI" panose="020B0502040204020203" pitchFamily="34" charset="0"/>
              </a:rPr>
              <a:t>I decided to make</a:t>
            </a:r>
            <a:endParaRPr lang="en-US" altLang="zh-CN" dirty="0">
              <a:solidFill>
                <a:srgbClr val="36333A"/>
              </a:solidFill>
              <a:latin typeface="字魂36号-正文宋楷" panose="02000000000000000000" pitchFamily="2" charset="-122"/>
              <a:ea typeface="字魂36号-正文宋楷" panose="02000000000000000000" pitchFamily="2" charset="-122"/>
              <a:cs typeface="Segoe UI" panose="020B0502040204020203" pitchFamily="34" charset="0"/>
            </a:endParaRPr>
          </a:p>
          <a:p>
            <a:pPr algn="r"/>
            <a:r>
              <a:rPr lang="zh-CN" altLang="en-US" sz="1200" dirty="0">
                <a:solidFill>
                  <a:srgbClr val="36333A"/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  <a:cs typeface="Segoe UI" panose="020B0502040204020203" pitchFamily="34" charset="0"/>
              </a:rPr>
              <a:t> </a:t>
            </a:r>
            <a:r>
              <a:rPr lang="zh-CN" altLang="en-US" sz="1400" dirty="0">
                <a:solidFill>
                  <a:srgbClr val="36333A"/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  <a:cs typeface="Segoe UI" panose="020B0502040204020203" pitchFamily="34" charset="0"/>
              </a:rPr>
              <a:t>A list of some of my favorite sites for free stock photos. Free images and videos you can use anywhere. All images and videos on Pixabay 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87A0620D-63C1-4F89-B35F-A5C02A93831F}"/>
              </a:ext>
            </a:extLst>
          </p:cNvPr>
          <p:cNvCxnSpPr/>
          <p:nvPr/>
        </p:nvCxnSpPr>
        <p:spPr>
          <a:xfrm>
            <a:off x="6023992" y="5301213"/>
            <a:ext cx="0" cy="57606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图文框 14"/>
          <p:cNvSpPr/>
          <p:nvPr/>
        </p:nvSpPr>
        <p:spPr>
          <a:xfrm>
            <a:off x="8976320" y="1772816"/>
            <a:ext cx="2448272" cy="2808312"/>
          </a:xfrm>
          <a:prstGeom prst="frame">
            <a:avLst>
              <a:gd name="adj1" fmla="val 7434"/>
            </a:avLst>
          </a:prstGeom>
          <a:solidFill>
            <a:srgbClr val="B1D4DD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</p:txBody>
      </p:sp>
      <p:sp>
        <p:nvSpPr>
          <p:cNvPr id="14" name="图文框 13"/>
          <p:cNvSpPr/>
          <p:nvPr/>
        </p:nvSpPr>
        <p:spPr>
          <a:xfrm>
            <a:off x="767408" y="1772816"/>
            <a:ext cx="2448272" cy="2808312"/>
          </a:xfrm>
          <a:prstGeom prst="frame">
            <a:avLst>
              <a:gd name="adj1" fmla="val 7434"/>
            </a:avLst>
          </a:prstGeom>
          <a:solidFill>
            <a:srgbClr val="B1D4DD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7133735" y="879117"/>
            <a:ext cx="3363607" cy="4379695"/>
          </a:xfrm>
          <a:custGeom>
            <a:avLst/>
            <a:gdLst>
              <a:gd name="connsiteX0" fmla="*/ 0 w 4290858"/>
              <a:gd name="connsiteY0" fmla="*/ 0 h 5695232"/>
              <a:gd name="connsiteX1" fmla="*/ 4290858 w 4290858"/>
              <a:gd name="connsiteY1" fmla="*/ 0 h 5695232"/>
              <a:gd name="connsiteX2" fmla="*/ 4290858 w 4290858"/>
              <a:gd name="connsiteY2" fmla="*/ 5695232 h 5695232"/>
              <a:gd name="connsiteX3" fmla="*/ 0 w 4290858"/>
              <a:gd name="connsiteY3" fmla="*/ 5695232 h 5695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90858" h="5695232">
                <a:moveTo>
                  <a:pt x="0" y="0"/>
                </a:moveTo>
                <a:lnTo>
                  <a:pt x="4290858" y="0"/>
                </a:lnTo>
                <a:lnTo>
                  <a:pt x="4290858" y="5695232"/>
                </a:lnTo>
                <a:lnTo>
                  <a:pt x="0" y="5695232"/>
                </a:lnTo>
                <a:close/>
              </a:path>
            </a:pathLst>
          </a:cu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91297" y="836713"/>
            <a:ext cx="2276216" cy="4464496"/>
          </a:xfrm>
          <a:custGeom>
            <a:avLst/>
            <a:gdLst>
              <a:gd name="connsiteX0" fmla="*/ 0 w 4331930"/>
              <a:gd name="connsiteY0" fmla="*/ 0 h 5695232"/>
              <a:gd name="connsiteX1" fmla="*/ 4331930 w 4331930"/>
              <a:gd name="connsiteY1" fmla="*/ 0 h 5695232"/>
              <a:gd name="connsiteX2" fmla="*/ 4331930 w 4331930"/>
              <a:gd name="connsiteY2" fmla="*/ 5695232 h 5695232"/>
              <a:gd name="connsiteX3" fmla="*/ 0 w 4331930"/>
              <a:gd name="connsiteY3" fmla="*/ 5695232 h 5695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1930" h="5695232">
                <a:moveTo>
                  <a:pt x="0" y="0"/>
                </a:moveTo>
                <a:lnTo>
                  <a:pt x="4331930" y="0"/>
                </a:lnTo>
                <a:lnTo>
                  <a:pt x="4331930" y="5695232"/>
                </a:lnTo>
                <a:lnTo>
                  <a:pt x="0" y="5695232"/>
                </a:lnTo>
                <a:close/>
              </a:path>
            </a:pathLst>
          </a:custGeom>
        </p:spPr>
      </p:pic>
      <p:sp>
        <p:nvSpPr>
          <p:cNvPr id="2" name="矩形 1"/>
          <p:cNvSpPr/>
          <p:nvPr/>
        </p:nvSpPr>
        <p:spPr>
          <a:xfrm>
            <a:off x="4619838" y="3068960"/>
            <a:ext cx="2844316" cy="2016224"/>
          </a:xfrm>
          <a:prstGeom prst="rect">
            <a:avLst/>
          </a:prstGeom>
          <a:solidFill>
            <a:srgbClr val="B1D4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5427944" y="4224402"/>
            <a:ext cx="123623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  <a:cs typeface="Segoe UI" panose="020B0502040204020203" pitchFamily="34" charset="0"/>
              </a:rPr>
              <a:t>The title content</a:t>
            </a:r>
            <a:endParaRPr lang="zh-CN" altLang="en-US" sz="1600" dirty="0">
              <a:solidFill>
                <a:schemeClr val="bg1"/>
              </a:solidFill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46044" y="3137227"/>
            <a:ext cx="1000037" cy="1000037"/>
          </a:xfrm>
          <a:prstGeom prst="rect">
            <a:avLst/>
          </a:prstGeom>
        </p:spPr>
      </p:pic>
      <p:sp>
        <p:nvSpPr>
          <p:cNvPr id="25" name="矩形 24"/>
          <p:cNvSpPr/>
          <p:nvPr/>
        </p:nvSpPr>
        <p:spPr>
          <a:xfrm>
            <a:off x="4866733" y="4545699"/>
            <a:ext cx="235865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  <a:cs typeface="Segoe UI" panose="020B0502040204020203" pitchFamily="34" charset="0"/>
                <a:sym typeface="Segoe UI" panose="020B0502040204020203" pitchFamily="34" charset="0"/>
              </a:rPr>
              <a:t>Under the</a:t>
            </a:r>
            <a:r>
              <a:rPr lang="zh-CN" altLang="en-US" sz="1200" dirty="0">
                <a:solidFill>
                  <a:schemeClr val="bg1"/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  <a:cs typeface="Segoe UI" panose="020B0502040204020203" pitchFamily="34" charset="0"/>
              </a:rPr>
              <a:t> blue below the template input title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1F7D90C4-DACD-42D2-AC52-495728F2155A}"/>
              </a:ext>
            </a:extLst>
          </p:cNvPr>
          <p:cNvSpPr/>
          <p:nvPr/>
        </p:nvSpPr>
        <p:spPr>
          <a:xfrm>
            <a:off x="5519936" y="404664"/>
            <a:ext cx="144016" cy="144016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75649322-0CB9-4307-A6D5-1DB2737537E4}"/>
              </a:ext>
            </a:extLst>
          </p:cNvPr>
          <p:cNvSpPr/>
          <p:nvPr/>
        </p:nvSpPr>
        <p:spPr>
          <a:xfrm>
            <a:off x="5879976" y="404664"/>
            <a:ext cx="144016" cy="144016"/>
          </a:xfrm>
          <a:prstGeom prst="rect">
            <a:avLst/>
          </a:prstGeom>
          <a:solidFill>
            <a:srgbClr val="B1D4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DCB2B917-426B-4B5A-A342-9ED8F1417386}"/>
              </a:ext>
            </a:extLst>
          </p:cNvPr>
          <p:cNvSpPr/>
          <p:nvPr/>
        </p:nvSpPr>
        <p:spPr>
          <a:xfrm>
            <a:off x="6240016" y="404664"/>
            <a:ext cx="144016" cy="14401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7E2B1960-8AE9-428D-800D-AAC025F8857D}"/>
              </a:ext>
            </a:extLst>
          </p:cNvPr>
          <p:cNvSpPr/>
          <p:nvPr/>
        </p:nvSpPr>
        <p:spPr>
          <a:xfrm>
            <a:off x="6600056" y="404664"/>
            <a:ext cx="144016" cy="14401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00038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random/>
      </p:transition>
    </mc:Choice>
    <mc:Fallback xmlns:a14="http://schemas.microsoft.com/office/drawing/2010/main" xmlns:a16="http://schemas.microsoft.com/office/drawing/2014/main" xmlns="">
      <p:transition spd="slow" advClick="0" advTm="5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35" presetClass="path" presetSubtype="0" accel="50000" decel="5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0.07929 -3.7037E-6 L -8.33333E-7 -3.7037E-6 " pathEditMode="relative" rAng="0" ptsTypes="AA">
                                      <p:cBhvr>
                                        <p:cTn id="26" dur="4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41" y="0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63" presetClass="path" presetSubtype="0" accel="50000" decel="5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0.0931 -3.7037E-6 L 3.33333E-6 -3.7037E-6 " pathEditMode="relative" rAng="0" ptsTypes="AA">
                                      <p:cBhvr>
                                        <p:cTn id="28" dur="4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36" y="0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35" presetClass="path" presetSubtype="0" accel="50000" decel="5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0.07929 -3.7037E-6 L -8.33333E-7 -3.7037E-6 " pathEditMode="relative" rAng="0" ptsTypes="AA">
                                      <p:cBhvr>
                                        <p:cTn id="32" dur="3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41" y="0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63" presetClass="path" presetSubtype="0" accel="50000" decel="5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0.0931 -3.7037E-6 L 3.33333E-6 -3.7037E-6 " pathEditMode="relative" rAng="0" ptsTypes="AA">
                                      <p:cBhvr>
                                        <p:cTn id="36" dur="3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36" y="0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2" presetClass="entr" presetSubtype="4" decel="10000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9" presetClass="entr" presetSubtype="0" decel="10000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7" presetClass="entr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7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7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15" grpId="0" animBg="1"/>
      <p:bldP spid="15" grpId="1" animBg="1"/>
      <p:bldP spid="14" grpId="0" animBg="1"/>
      <p:bldP spid="14" grpId="1" animBg="1"/>
      <p:bldP spid="2" grpId="0" animBg="1"/>
      <p:bldP spid="23" grpId="0"/>
      <p:bldP spid="25" grpId="0"/>
      <p:bldP spid="18" grpId="0" animBg="1"/>
      <p:bldP spid="20" grpId="0" animBg="1"/>
      <p:bldP spid="21" grpId="0" animBg="1"/>
      <p:bldP spid="2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>
            <a:extLst>
              <a:ext uri="{FF2B5EF4-FFF2-40B4-BE49-F238E27FC236}">
                <a16:creationId xmlns:a16="http://schemas.microsoft.com/office/drawing/2014/main" id="{BC682719-04FB-4F25-847D-26C65AE88387}"/>
              </a:ext>
            </a:extLst>
          </p:cNvPr>
          <p:cNvGrpSpPr/>
          <p:nvPr/>
        </p:nvGrpSpPr>
        <p:grpSpPr>
          <a:xfrm>
            <a:off x="983432" y="3119842"/>
            <a:ext cx="10261600" cy="2897006"/>
            <a:chOff x="983432" y="2764242"/>
            <a:chExt cx="10261600" cy="2897006"/>
          </a:xfrm>
        </p:grpSpPr>
        <p:sp>
          <p:nvSpPr>
            <p:cNvPr id="5" name="圆角矩形 6">
              <a:extLst>
                <a:ext uri="{FF2B5EF4-FFF2-40B4-BE49-F238E27FC236}">
                  <a16:creationId xmlns:a16="http://schemas.microsoft.com/office/drawing/2014/main" id="{06C80833-C32A-4919-9943-DBFF979DFB13}"/>
                </a:ext>
              </a:extLst>
            </p:cNvPr>
            <p:cNvSpPr/>
            <p:nvPr/>
          </p:nvSpPr>
          <p:spPr>
            <a:xfrm>
              <a:off x="983432" y="2764242"/>
              <a:ext cx="10261600" cy="2897006"/>
            </a:xfrm>
            <a:prstGeom prst="roundRect">
              <a:avLst>
                <a:gd name="adj" fmla="val 3449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A59EF382-0110-47FF-86D2-3AA4B3F82085}"/>
                </a:ext>
              </a:extLst>
            </p:cNvPr>
            <p:cNvSpPr/>
            <p:nvPr/>
          </p:nvSpPr>
          <p:spPr>
            <a:xfrm>
              <a:off x="3434080" y="2764243"/>
              <a:ext cx="2489200" cy="2897005"/>
            </a:xfrm>
            <a:prstGeom prst="rect">
              <a:avLst/>
            </a:prstGeom>
            <a:solidFill>
              <a:srgbClr val="B1D4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6AC37E53-D87F-4C3B-BD0A-931247E3E3D1}"/>
                </a:ext>
              </a:extLst>
            </p:cNvPr>
            <p:cNvCxnSpPr/>
            <p:nvPr/>
          </p:nvCxnSpPr>
          <p:spPr>
            <a:xfrm>
              <a:off x="8493760" y="2764242"/>
              <a:ext cx="0" cy="2897006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7CAD89DE-F538-4480-A256-C1B35CF9C70C}"/>
                </a:ext>
              </a:extLst>
            </p:cNvPr>
            <p:cNvSpPr/>
            <p:nvPr/>
          </p:nvSpPr>
          <p:spPr>
            <a:xfrm>
              <a:off x="1535180" y="3827368"/>
              <a:ext cx="130997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dirty="0">
                  <a:solidFill>
                    <a:srgbClr val="36333A"/>
                  </a:solidFill>
                  <a:latin typeface="Segoe UI" panose="020B0502040204020203" pitchFamily="34" charset="0"/>
                  <a:ea typeface="Segoe UI Symbol" panose="020B0502040204020203" pitchFamily="34" charset="0"/>
                  <a:cs typeface="Segoe UI" panose="020B0502040204020203" pitchFamily="34" charset="0"/>
                </a:rPr>
                <a:t>TITLE HERE</a:t>
              </a:r>
              <a:endParaRPr lang="zh-CN" altLang="en-US" dirty="0">
                <a:solidFill>
                  <a:srgbClr val="36333A"/>
                </a:solidFill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AD02F325-2592-4970-8E21-50A632B0E6F7}"/>
                </a:ext>
              </a:extLst>
            </p:cNvPr>
            <p:cNvSpPr/>
            <p:nvPr/>
          </p:nvSpPr>
          <p:spPr>
            <a:xfrm>
              <a:off x="1091811" y="4410080"/>
              <a:ext cx="2189869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400" dirty="0">
                  <a:solidFill>
                    <a:srgbClr val="36333A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Although, you’re more than welcome to let me know if you use images for a website</a:t>
              </a:r>
            </a:p>
          </p:txBody>
        </p:sp>
        <p:sp>
          <p:nvSpPr>
            <p:cNvPr id="10" name="KSO_Shape">
              <a:extLst>
                <a:ext uri="{FF2B5EF4-FFF2-40B4-BE49-F238E27FC236}">
                  <a16:creationId xmlns:a16="http://schemas.microsoft.com/office/drawing/2014/main" id="{FFE3A7F8-5DF3-4D51-8346-87F827BA4B02}"/>
                </a:ext>
              </a:extLst>
            </p:cNvPr>
            <p:cNvSpPr>
              <a:spLocks/>
            </p:cNvSpPr>
            <p:nvPr/>
          </p:nvSpPr>
          <p:spPr bwMode="auto">
            <a:xfrm>
              <a:off x="1866759" y="3053206"/>
              <a:ext cx="642761" cy="547418"/>
            </a:xfrm>
            <a:custGeom>
              <a:avLst/>
              <a:gdLst/>
              <a:ahLst/>
              <a:cxnLst/>
              <a:rect l="0" t="0" r="r" b="b"/>
              <a:pathLst>
                <a:path w="4999037" h="4260141">
                  <a:moveTo>
                    <a:pt x="1900345" y="3557911"/>
                  </a:moveTo>
                  <a:lnTo>
                    <a:pt x="3097730" y="3557911"/>
                  </a:lnTo>
                  <a:lnTo>
                    <a:pt x="3102535" y="3590573"/>
                  </a:lnTo>
                  <a:lnTo>
                    <a:pt x="3107340" y="3623235"/>
                  </a:lnTo>
                  <a:lnTo>
                    <a:pt x="3113106" y="3656858"/>
                  </a:lnTo>
                  <a:lnTo>
                    <a:pt x="3119833" y="3691441"/>
                  </a:lnTo>
                  <a:lnTo>
                    <a:pt x="3126560" y="3717378"/>
                  </a:lnTo>
                  <a:lnTo>
                    <a:pt x="3134248" y="3744276"/>
                  </a:lnTo>
                  <a:lnTo>
                    <a:pt x="3140975" y="3769253"/>
                  </a:lnTo>
                  <a:lnTo>
                    <a:pt x="3148663" y="3795190"/>
                  </a:lnTo>
                  <a:lnTo>
                    <a:pt x="3158272" y="3821127"/>
                  </a:lnTo>
                  <a:lnTo>
                    <a:pt x="3166921" y="3846104"/>
                  </a:lnTo>
                  <a:lnTo>
                    <a:pt x="3177492" y="3871081"/>
                  </a:lnTo>
                  <a:lnTo>
                    <a:pt x="3189024" y="3895097"/>
                  </a:lnTo>
                  <a:lnTo>
                    <a:pt x="3200556" y="3919113"/>
                  </a:lnTo>
                  <a:lnTo>
                    <a:pt x="3213048" y="3941208"/>
                  </a:lnTo>
                  <a:lnTo>
                    <a:pt x="3226502" y="3964263"/>
                  </a:lnTo>
                  <a:lnTo>
                    <a:pt x="3240917" y="3984437"/>
                  </a:lnTo>
                  <a:lnTo>
                    <a:pt x="3256293" y="4004610"/>
                  </a:lnTo>
                  <a:lnTo>
                    <a:pt x="3271668" y="4024784"/>
                  </a:lnTo>
                  <a:lnTo>
                    <a:pt x="3288966" y="4042075"/>
                  </a:lnTo>
                  <a:lnTo>
                    <a:pt x="3306264" y="4058406"/>
                  </a:lnTo>
                  <a:lnTo>
                    <a:pt x="3318757" y="4069934"/>
                  </a:lnTo>
                  <a:lnTo>
                    <a:pt x="3331249" y="4079540"/>
                  </a:lnTo>
                  <a:lnTo>
                    <a:pt x="3344703" y="4089147"/>
                  </a:lnTo>
                  <a:lnTo>
                    <a:pt x="3358157" y="4097793"/>
                  </a:lnTo>
                  <a:lnTo>
                    <a:pt x="3372572" y="4106438"/>
                  </a:lnTo>
                  <a:lnTo>
                    <a:pt x="3386026" y="4114123"/>
                  </a:lnTo>
                  <a:lnTo>
                    <a:pt x="3402362" y="4121809"/>
                  </a:lnTo>
                  <a:lnTo>
                    <a:pt x="3417738" y="4127573"/>
                  </a:lnTo>
                  <a:lnTo>
                    <a:pt x="3433114" y="4133336"/>
                  </a:lnTo>
                  <a:lnTo>
                    <a:pt x="3450411" y="4138140"/>
                  </a:lnTo>
                  <a:lnTo>
                    <a:pt x="3467709" y="4142943"/>
                  </a:lnTo>
                  <a:lnTo>
                    <a:pt x="3485007" y="4145825"/>
                  </a:lnTo>
                  <a:lnTo>
                    <a:pt x="3504227" y="4148707"/>
                  </a:lnTo>
                  <a:lnTo>
                    <a:pt x="3523446" y="4151589"/>
                  </a:lnTo>
                  <a:lnTo>
                    <a:pt x="3543627" y="4152549"/>
                  </a:lnTo>
                  <a:lnTo>
                    <a:pt x="3564769" y="4152549"/>
                  </a:lnTo>
                  <a:lnTo>
                    <a:pt x="3564769" y="4260141"/>
                  </a:lnTo>
                  <a:lnTo>
                    <a:pt x="1434268" y="4260141"/>
                  </a:lnTo>
                  <a:lnTo>
                    <a:pt x="1434268" y="4152549"/>
                  </a:lnTo>
                  <a:lnTo>
                    <a:pt x="1455409" y="4152549"/>
                  </a:lnTo>
                  <a:lnTo>
                    <a:pt x="1474629" y="4151589"/>
                  </a:lnTo>
                  <a:lnTo>
                    <a:pt x="1493849" y="4148707"/>
                  </a:lnTo>
                  <a:lnTo>
                    <a:pt x="1513068" y="4145825"/>
                  </a:lnTo>
                  <a:lnTo>
                    <a:pt x="1530366" y="4142943"/>
                  </a:lnTo>
                  <a:lnTo>
                    <a:pt x="1547664" y="4138140"/>
                  </a:lnTo>
                  <a:lnTo>
                    <a:pt x="1564962" y="4133336"/>
                  </a:lnTo>
                  <a:lnTo>
                    <a:pt x="1581298" y="4127573"/>
                  </a:lnTo>
                  <a:lnTo>
                    <a:pt x="1596674" y="4121809"/>
                  </a:lnTo>
                  <a:lnTo>
                    <a:pt x="1612050" y="4114123"/>
                  </a:lnTo>
                  <a:lnTo>
                    <a:pt x="1626465" y="4106438"/>
                  </a:lnTo>
                  <a:lnTo>
                    <a:pt x="1639918" y="4097793"/>
                  </a:lnTo>
                  <a:lnTo>
                    <a:pt x="1653372" y="4089147"/>
                  </a:lnTo>
                  <a:lnTo>
                    <a:pt x="1666826" y="4079540"/>
                  </a:lnTo>
                  <a:lnTo>
                    <a:pt x="1679319" y="4069934"/>
                  </a:lnTo>
                  <a:lnTo>
                    <a:pt x="1691811" y="4058406"/>
                  </a:lnTo>
                  <a:lnTo>
                    <a:pt x="1703343" y="4047839"/>
                  </a:lnTo>
                  <a:lnTo>
                    <a:pt x="1715836" y="4036311"/>
                  </a:lnTo>
                  <a:lnTo>
                    <a:pt x="1726407" y="4024784"/>
                  </a:lnTo>
                  <a:lnTo>
                    <a:pt x="1736978" y="4012295"/>
                  </a:lnTo>
                  <a:lnTo>
                    <a:pt x="1757158" y="3985397"/>
                  </a:lnTo>
                  <a:lnTo>
                    <a:pt x="1776378" y="3956578"/>
                  </a:lnTo>
                  <a:lnTo>
                    <a:pt x="1793676" y="3926798"/>
                  </a:lnTo>
                  <a:lnTo>
                    <a:pt x="1809052" y="3895097"/>
                  </a:lnTo>
                  <a:lnTo>
                    <a:pt x="1824427" y="3863396"/>
                  </a:lnTo>
                  <a:lnTo>
                    <a:pt x="1837881" y="3829773"/>
                  </a:lnTo>
                  <a:lnTo>
                    <a:pt x="1849413" y="3795190"/>
                  </a:lnTo>
                  <a:lnTo>
                    <a:pt x="1859984" y="3761568"/>
                  </a:lnTo>
                  <a:lnTo>
                    <a:pt x="1868632" y="3726984"/>
                  </a:lnTo>
                  <a:lnTo>
                    <a:pt x="1878242" y="3692401"/>
                  </a:lnTo>
                  <a:lnTo>
                    <a:pt x="1884969" y="3657818"/>
                  </a:lnTo>
                  <a:lnTo>
                    <a:pt x="1890735" y="3623235"/>
                  </a:lnTo>
                  <a:lnTo>
                    <a:pt x="1896501" y="3590573"/>
                  </a:lnTo>
                  <a:lnTo>
                    <a:pt x="1900345" y="3557911"/>
                  </a:lnTo>
                  <a:close/>
                  <a:moveTo>
                    <a:pt x="344993" y="345832"/>
                  </a:moveTo>
                  <a:lnTo>
                    <a:pt x="344993" y="3036592"/>
                  </a:lnTo>
                  <a:lnTo>
                    <a:pt x="4655005" y="3036592"/>
                  </a:lnTo>
                  <a:lnTo>
                    <a:pt x="4655005" y="345832"/>
                  </a:lnTo>
                  <a:lnTo>
                    <a:pt x="344993" y="345832"/>
                  </a:lnTo>
                  <a:close/>
                  <a:moveTo>
                    <a:pt x="142226" y="0"/>
                  </a:moveTo>
                  <a:lnTo>
                    <a:pt x="4857773" y="0"/>
                  </a:lnTo>
                  <a:lnTo>
                    <a:pt x="4872187" y="961"/>
                  </a:lnTo>
                  <a:lnTo>
                    <a:pt x="4885641" y="2882"/>
                  </a:lnTo>
                  <a:lnTo>
                    <a:pt x="4899095" y="6725"/>
                  </a:lnTo>
                  <a:lnTo>
                    <a:pt x="4913510" y="10567"/>
                  </a:lnTo>
                  <a:lnTo>
                    <a:pt x="4925042" y="17292"/>
                  </a:lnTo>
                  <a:lnTo>
                    <a:pt x="4936573" y="24016"/>
                  </a:lnTo>
                  <a:lnTo>
                    <a:pt x="4947144" y="32662"/>
                  </a:lnTo>
                  <a:lnTo>
                    <a:pt x="4957715" y="42268"/>
                  </a:lnTo>
                  <a:lnTo>
                    <a:pt x="4967325" y="51875"/>
                  </a:lnTo>
                  <a:lnTo>
                    <a:pt x="4975974" y="62442"/>
                  </a:lnTo>
                  <a:lnTo>
                    <a:pt x="4982701" y="73970"/>
                  </a:lnTo>
                  <a:lnTo>
                    <a:pt x="4988466" y="87419"/>
                  </a:lnTo>
                  <a:lnTo>
                    <a:pt x="4993271" y="99907"/>
                  </a:lnTo>
                  <a:lnTo>
                    <a:pt x="4996154" y="113356"/>
                  </a:lnTo>
                  <a:lnTo>
                    <a:pt x="4999037" y="127766"/>
                  </a:lnTo>
                  <a:lnTo>
                    <a:pt x="4999037" y="142175"/>
                  </a:lnTo>
                  <a:lnTo>
                    <a:pt x="4999037" y="3238327"/>
                  </a:lnTo>
                  <a:lnTo>
                    <a:pt x="4999037" y="3253697"/>
                  </a:lnTo>
                  <a:lnTo>
                    <a:pt x="4996154" y="3268106"/>
                  </a:lnTo>
                  <a:lnTo>
                    <a:pt x="4993271" y="3281555"/>
                  </a:lnTo>
                  <a:lnTo>
                    <a:pt x="4988466" y="3295004"/>
                  </a:lnTo>
                  <a:lnTo>
                    <a:pt x="4982701" y="3307493"/>
                  </a:lnTo>
                  <a:lnTo>
                    <a:pt x="4975974" y="3319021"/>
                  </a:lnTo>
                  <a:lnTo>
                    <a:pt x="4967325" y="3329588"/>
                  </a:lnTo>
                  <a:lnTo>
                    <a:pt x="4957715" y="3339194"/>
                  </a:lnTo>
                  <a:lnTo>
                    <a:pt x="4947144" y="3349761"/>
                  </a:lnTo>
                  <a:lnTo>
                    <a:pt x="4936573" y="3357446"/>
                  </a:lnTo>
                  <a:lnTo>
                    <a:pt x="4925042" y="3364171"/>
                  </a:lnTo>
                  <a:lnTo>
                    <a:pt x="4913510" y="3369935"/>
                  </a:lnTo>
                  <a:lnTo>
                    <a:pt x="4899095" y="3374738"/>
                  </a:lnTo>
                  <a:lnTo>
                    <a:pt x="4885641" y="3378580"/>
                  </a:lnTo>
                  <a:lnTo>
                    <a:pt x="4872187" y="3380502"/>
                  </a:lnTo>
                  <a:lnTo>
                    <a:pt x="4857773" y="3381462"/>
                  </a:lnTo>
                  <a:lnTo>
                    <a:pt x="142226" y="3381462"/>
                  </a:lnTo>
                  <a:lnTo>
                    <a:pt x="127811" y="3380502"/>
                  </a:lnTo>
                  <a:lnTo>
                    <a:pt x="113396" y="3378580"/>
                  </a:lnTo>
                  <a:lnTo>
                    <a:pt x="99942" y="3374738"/>
                  </a:lnTo>
                  <a:lnTo>
                    <a:pt x="86489" y="3369935"/>
                  </a:lnTo>
                  <a:lnTo>
                    <a:pt x="73996" y="3364171"/>
                  </a:lnTo>
                  <a:lnTo>
                    <a:pt x="62464" y="3357446"/>
                  </a:lnTo>
                  <a:lnTo>
                    <a:pt x="51893" y="3349761"/>
                  </a:lnTo>
                  <a:lnTo>
                    <a:pt x="42283" y="3339194"/>
                  </a:lnTo>
                  <a:lnTo>
                    <a:pt x="31713" y="3329588"/>
                  </a:lnTo>
                  <a:lnTo>
                    <a:pt x="24025" y="3319021"/>
                  </a:lnTo>
                  <a:lnTo>
                    <a:pt x="17298" y="3307493"/>
                  </a:lnTo>
                  <a:lnTo>
                    <a:pt x="11532" y="3295004"/>
                  </a:lnTo>
                  <a:lnTo>
                    <a:pt x="6727" y="3281555"/>
                  </a:lnTo>
                  <a:lnTo>
                    <a:pt x="2883" y="3268106"/>
                  </a:lnTo>
                  <a:lnTo>
                    <a:pt x="961" y="3253697"/>
                  </a:lnTo>
                  <a:lnTo>
                    <a:pt x="0" y="3238327"/>
                  </a:lnTo>
                  <a:lnTo>
                    <a:pt x="0" y="142175"/>
                  </a:lnTo>
                  <a:lnTo>
                    <a:pt x="961" y="127766"/>
                  </a:lnTo>
                  <a:lnTo>
                    <a:pt x="2883" y="113356"/>
                  </a:lnTo>
                  <a:lnTo>
                    <a:pt x="6727" y="99907"/>
                  </a:lnTo>
                  <a:lnTo>
                    <a:pt x="11532" y="87419"/>
                  </a:lnTo>
                  <a:lnTo>
                    <a:pt x="17298" y="73970"/>
                  </a:lnTo>
                  <a:lnTo>
                    <a:pt x="24025" y="62442"/>
                  </a:lnTo>
                  <a:lnTo>
                    <a:pt x="31713" y="51875"/>
                  </a:lnTo>
                  <a:lnTo>
                    <a:pt x="42283" y="42268"/>
                  </a:lnTo>
                  <a:lnTo>
                    <a:pt x="51893" y="32662"/>
                  </a:lnTo>
                  <a:lnTo>
                    <a:pt x="62464" y="24016"/>
                  </a:lnTo>
                  <a:lnTo>
                    <a:pt x="73996" y="17292"/>
                  </a:lnTo>
                  <a:lnTo>
                    <a:pt x="86489" y="10567"/>
                  </a:lnTo>
                  <a:lnTo>
                    <a:pt x="99942" y="6725"/>
                  </a:lnTo>
                  <a:lnTo>
                    <a:pt x="113396" y="2882"/>
                  </a:lnTo>
                  <a:lnTo>
                    <a:pt x="127811" y="961"/>
                  </a:lnTo>
                  <a:lnTo>
                    <a:pt x="142226" y="0"/>
                  </a:lnTo>
                  <a:close/>
                </a:path>
              </a:pathLst>
            </a:custGeom>
            <a:solidFill>
              <a:srgbClr val="B1D4DD"/>
            </a:solidFill>
            <a:ln>
              <a:noFill/>
            </a:ln>
            <a:extLst/>
          </p:spPr>
          <p:txBody>
            <a:bodyPr bIns="396000"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dirty="0">
                <a:solidFill>
                  <a:srgbClr val="FFFFFF"/>
                </a:solidFill>
              </a:endParaRPr>
            </a:p>
          </p:txBody>
        </p:sp>
        <p:sp>
          <p:nvSpPr>
            <p:cNvPr id="11" name="KSO_Shape">
              <a:extLst>
                <a:ext uri="{FF2B5EF4-FFF2-40B4-BE49-F238E27FC236}">
                  <a16:creationId xmlns:a16="http://schemas.microsoft.com/office/drawing/2014/main" id="{38D8D20F-266E-45CE-868E-0BD76AAE46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52384" y="3051000"/>
              <a:ext cx="559287" cy="551830"/>
            </a:xfrm>
            <a:custGeom>
              <a:avLst/>
              <a:gdLst/>
              <a:ahLst/>
              <a:cxnLst/>
              <a:rect l="0" t="0" r="r" b="b"/>
              <a:pathLst>
                <a:path w="1622425" h="1601788">
                  <a:moveTo>
                    <a:pt x="1477962" y="927100"/>
                  </a:moveTo>
                  <a:lnTo>
                    <a:pt x="1622425" y="927100"/>
                  </a:lnTo>
                  <a:lnTo>
                    <a:pt x="1622425" y="1293813"/>
                  </a:lnTo>
                  <a:lnTo>
                    <a:pt x="1477962" y="1293813"/>
                  </a:lnTo>
                  <a:lnTo>
                    <a:pt x="1477962" y="927100"/>
                  </a:lnTo>
                  <a:close/>
                  <a:moveTo>
                    <a:pt x="1477962" y="463550"/>
                  </a:moveTo>
                  <a:lnTo>
                    <a:pt x="1622425" y="463550"/>
                  </a:lnTo>
                  <a:lnTo>
                    <a:pt x="1622425" y="830263"/>
                  </a:lnTo>
                  <a:lnTo>
                    <a:pt x="1477962" y="830263"/>
                  </a:lnTo>
                  <a:lnTo>
                    <a:pt x="1477962" y="463550"/>
                  </a:lnTo>
                  <a:close/>
                  <a:moveTo>
                    <a:pt x="871932" y="418865"/>
                  </a:moveTo>
                  <a:lnTo>
                    <a:pt x="866214" y="419183"/>
                  </a:lnTo>
                  <a:lnTo>
                    <a:pt x="859861" y="419183"/>
                  </a:lnTo>
                  <a:lnTo>
                    <a:pt x="848426" y="420453"/>
                  </a:lnTo>
                  <a:lnTo>
                    <a:pt x="837309" y="422359"/>
                  </a:lnTo>
                  <a:lnTo>
                    <a:pt x="826509" y="424582"/>
                  </a:lnTo>
                  <a:lnTo>
                    <a:pt x="815709" y="427440"/>
                  </a:lnTo>
                  <a:lnTo>
                    <a:pt x="805862" y="430298"/>
                  </a:lnTo>
                  <a:lnTo>
                    <a:pt x="796650" y="433473"/>
                  </a:lnTo>
                  <a:lnTo>
                    <a:pt x="787439" y="436649"/>
                  </a:lnTo>
                  <a:lnTo>
                    <a:pt x="771874" y="443000"/>
                  </a:lnTo>
                  <a:lnTo>
                    <a:pt x="766792" y="444906"/>
                  </a:lnTo>
                  <a:lnTo>
                    <a:pt x="762027" y="446811"/>
                  </a:lnTo>
                  <a:lnTo>
                    <a:pt x="757262" y="449034"/>
                  </a:lnTo>
                  <a:lnTo>
                    <a:pt x="752498" y="451257"/>
                  </a:lnTo>
                  <a:lnTo>
                    <a:pt x="748051" y="454115"/>
                  </a:lnTo>
                  <a:lnTo>
                    <a:pt x="743921" y="456655"/>
                  </a:lnTo>
                  <a:lnTo>
                    <a:pt x="739792" y="459831"/>
                  </a:lnTo>
                  <a:lnTo>
                    <a:pt x="735345" y="463324"/>
                  </a:lnTo>
                  <a:lnTo>
                    <a:pt x="731533" y="466817"/>
                  </a:lnTo>
                  <a:lnTo>
                    <a:pt x="728039" y="470628"/>
                  </a:lnTo>
                  <a:lnTo>
                    <a:pt x="724545" y="474757"/>
                  </a:lnTo>
                  <a:lnTo>
                    <a:pt x="721051" y="479202"/>
                  </a:lnTo>
                  <a:lnTo>
                    <a:pt x="718192" y="483966"/>
                  </a:lnTo>
                  <a:lnTo>
                    <a:pt x="715333" y="488729"/>
                  </a:lnTo>
                  <a:lnTo>
                    <a:pt x="712792" y="493810"/>
                  </a:lnTo>
                  <a:lnTo>
                    <a:pt x="710251" y="499526"/>
                  </a:lnTo>
                  <a:lnTo>
                    <a:pt x="708028" y="504925"/>
                  </a:lnTo>
                  <a:lnTo>
                    <a:pt x="706122" y="510959"/>
                  </a:lnTo>
                  <a:lnTo>
                    <a:pt x="704216" y="517310"/>
                  </a:lnTo>
                  <a:lnTo>
                    <a:pt x="702628" y="523979"/>
                  </a:lnTo>
                  <a:lnTo>
                    <a:pt x="701357" y="530648"/>
                  </a:lnTo>
                  <a:lnTo>
                    <a:pt x="700404" y="537952"/>
                  </a:lnTo>
                  <a:lnTo>
                    <a:pt x="699769" y="545256"/>
                  </a:lnTo>
                  <a:lnTo>
                    <a:pt x="699451" y="553512"/>
                  </a:lnTo>
                  <a:lnTo>
                    <a:pt x="699451" y="561451"/>
                  </a:lnTo>
                  <a:lnTo>
                    <a:pt x="699451" y="570025"/>
                  </a:lnTo>
                  <a:lnTo>
                    <a:pt x="700087" y="578600"/>
                  </a:lnTo>
                  <a:lnTo>
                    <a:pt x="700722" y="587809"/>
                  </a:lnTo>
                  <a:lnTo>
                    <a:pt x="701992" y="597018"/>
                  </a:lnTo>
                  <a:lnTo>
                    <a:pt x="703263" y="607180"/>
                  </a:lnTo>
                  <a:lnTo>
                    <a:pt x="705169" y="617025"/>
                  </a:lnTo>
                  <a:lnTo>
                    <a:pt x="707392" y="627504"/>
                  </a:lnTo>
                  <a:lnTo>
                    <a:pt x="708028" y="630998"/>
                  </a:lnTo>
                  <a:lnTo>
                    <a:pt x="708028" y="634173"/>
                  </a:lnTo>
                  <a:lnTo>
                    <a:pt x="707710" y="637666"/>
                  </a:lnTo>
                  <a:lnTo>
                    <a:pt x="707392" y="640524"/>
                  </a:lnTo>
                  <a:lnTo>
                    <a:pt x="706757" y="643065"/>
                  </a:lnTo>
                  <a:lnTo>
                    <a:pt x="705804" y="645605"/>
                  </a:lnTo>
                  <a:lnTo>
                    <a:pt x="703263" y="650051"/>
                  </a:lnTo>
                  <a:lnTo>
                    <a:pt x="701039" y="654815"/>
                  </a:lnTo>
                  <a:lnTo>
                    <a:pt x="699134" y="658626"/>
                  </a:lnTo>
                  <a:lnTo>
                    <a:pt x="698498" y="660531"/>
                  </a:lnTo>
                  <a:lnTo>
                    <a:pt x="697863" y="662436"/>
                  </a:lnTo>
                  <a:lnTo>
                    <a:pt x="697545" y="664342"/>
                  </a:lnTo>
                  <a:lnTo>
                    <a:pt x="697545" y="666247"/>
                  </a:lnTo>
                  <a:lnTo>
                    <a:pt x="699134" y="688794"/>
                  </a:lnTo>
                  <a:lnTo>
                    <a:pt x="700404" y="702132"/>
                  </a:lnTo>
                  <a:lnTo>
                    <a:pt x="701039" y="709436"/>
                  </a:lnTo>
                  <a:lnTo>
                    <a:pt x="702310" y="716104"/>
                  </a:lnTo>
                  <a:lnTo>
                    <a:pt x="703581" y="723408"/>
                  </a:lnTo>
                  <a:lnTo>
                    <a:pt x="705487" y="729760"/>
                  </a:lnTo>
                  <a:lnTo>
                    <a:pt x="707075" y="736111"/>
                  </a:lnTo>
                  <a:lnTo>
                    <a:pt x="709298" y="742145"/>
                  </a:lnTo>
                  <a:lnTo>
                    <a:pt x="711839" y="747226"/>
                  </a:lnTo>
                  <a:lnTo>
                    <a:pt x="714698" y="751989"/>
                  </a:lnTo>
                  <a:lnTo>
                    <a:pt x="716286" y="753894"/>
                  </a:lnTo>
                  <a:lnTo>
                    <a:pt x="718192" y="755800"/>
                  </a:lnTo>
                  <a:lnTo>
                    <a:pt x="719780" y="757705"/>
                  </a:lnTo>
                  <a:lnTo>
                    <a:pt x="722322" y="759293"/>
                  </a:lnTo>
                  <a:lnTo>
                    <a:pt x="725816" y="760563"/>
                  </a:lnTo>
                  <a:lnTo>
                    <a:pt x="731533" y="762151"/>
                  </a:lnTo>
                  <a:lnTo>
                    <a:pt x="736933" y="763104"/>
                  </a:lnTo>
                  <a:lnTo>
                    <a:pt x="738839" y="763421"/>
                  </a:lnTo>
                  <a:lnTo>
                    <a:pt x="739792" y="763104"/>
                  </a:lnTo>
                  <a:lnTo>
                    <a:pt x="745827" y="831062"/>
                  </a:lnTo>
                  <a:lnTo>
                    <a:pt x="747098" y="833603"/>
                  </a:lnTo>
                  <a:lnTo>
                    <a:pt x="748368" y="835826"/>
                  </a:lnTo>
                  <a:lnTo>
                    <a:pt x="749639" y="838049"/>
                  </a:lnTo>
                  <a:lnTo>
                    <a:pt x="751227" y="839954"/>
                  </a:lnTo>
                  <a:lnTo>
                    <a:pt x="754404" y="843765"/>
                  </a:lnTo>
                  <a:lnTo>
                    <a:pt x="757898" y="847576"/>
                  </a:lnTo>
                  <a:lnTo>
                    <a:pt x="761074" y="851386"/>
                  </a:lnTo>
                  <a:lnTo>
                    <a:pt x="762662" y="853609"/>
                  </a:lnTo>
                  <a:lnTo>
                    <a:pt x="763933" y="855832"/>
                  </a:lnTo>
                  <a:lnTo>
                    <a:pt x="765204" y="858373"/>
                  </a:lnTo>
                  <a:lnTo>
                    <a:pt x="766474" y="861548"/>
                  </a:lnTo>
                  <a:lnTo>
                    <a:pt x="767427" y="865042"/>
                  </a:lnTo>
                  <a:lnTo>
                    <a:pt x="768380" y="868852"/>
                  </a:lnTo>
                  <a:lnTo>
                    <a:pt x="751545" y="872663"/>
                  </a:lnTo>
                  <a:lnTo>
                    <a:pt x="744874" y="887271"/>
                  </a:lnTo>
                  <a:lnTo>
                    <a:pt x="740745" y="895528"/>
                  </a:lnTo>
                  <a:lnTo>
                    <a:pt x="736298" y="904102"/>
                  </a:lnTo>
                  <a:lnTo>
                    <a:pt x="731533" y="912358"/>
                  </a:lnTo>
                  <a:lnTo>
                    <a:pt x="726451" y="919980"/>
                  </a:lnTo>
                  <a:lnTo>
                    <a:pt x="723910" y="923156"/>
                  </a:lnTo>
                  <a:lnTo>
                    <a:pt x="721051" y="926014"/>
                  </a:lnTo>
                  <a:lnTo>
                    <a:pt x="718510" y="928555"/>
                  </a:lnTo>
                  <a:lnTo>
                    <a:pt x="715969" y="930778"/>
                  </a:lnTo>
                  <a:lnTo>
                    <a:pt x="680393" y="940622"/>
                  </a:lnTo>
                  <a:lnTo>
                    <a:pt x="648628" y="953960"/>
                  </a:lnTo>
                  <a:lnTo>
                    <a:pt x="615911" y="967932"/>
                  </a:lnTo>
                  <a:lnTo>
                    <a:pt x="551747" y="995243"/>
                  </a:lnTo>
                  <a:lnTo>
                    <a:pt x="544123" y="998101"/>
                  </a:lnTo>
                  <a:lnTo>
                    <a:pt x="537135" y="1000641"/>
                  </a:lnTo>
                  <a:lnTo>
                    <a:pt x="522524" y="1006040"/>
                  </a:lnTo>
                  <a:lnTo>
                    <a:pt x="507912" y="1011121"/>
                  </a:lnTo>
                  <a:lnTo>
                    <a:pt x="500924" y="1013979"/>
                  </a:lnTo>
                  <a:lnTo>
                    <a:pt x="493936" y="1016837"/>
                  </a:lnTo>
                  <a:lnTo>
                    <a:pt x="487583" y="1020648"/>
                  </a:lnTo>
                  <a:lnTo>
                    <a:pt x="481548" y="1024141"/>
                  </a:lnTo>
                  <a:lnTo>
                    <a:pt x="475512" y="1027952"/>
                  </a:lnTo>
                  <a:lnTo>
                    <a:pt x="470430" y="1032398"/>
                  </a:lnTo>
                  <a:lnTo>
                    <a:pt x="467889" y="1034938"/>
                  </a:lnTo>
                  <a:lnTo>
                    <a:pt x="465665" y="1037796"/>
                  </a:lnTo>
                  <a:lnTo>
                    <a:pt x="463442" y="1040337"/>
                  </a:lnTo>
                  <a:lnTo>
                    <a:pt x="461218" y="1043195"/>
                  </a:lnTo>
                  <a:lnTo>
                    <a:pt x="459313" y="1046370"/>
                  </a:lnTo>
                  <a:lnTo>
                    <a:pt x="457407" y="1049546"/>
                  </a:lnTo>
                  <a:lnTo>
                    <a:pt x="456136" y="1052722"/>
                  </a:lnTo>
                  <a:lnTo>
                    <a:pt x="454548" y="1056850"/>
                  </a:lnTo>
                  <a:lnTo>
                    <a:pt x="454230" y="1082573"/>
                  </a:lnTo>
                  <a:lnTo>
                    <a:pt x="453595" y="1116234"/>
                  </a:lnTo>
                  <a:lnTo>
                    <a:pt x="452960" y="1151484"/>
                  </a:lnTo>
                  <a:lnTo>
                    <a:pt x="452642" y="1167997"/>
                  </a:lnTo>
                  <a:lnTo>
                    <a:pt x="452960" y="1182605"/>
                  </a:lnTo>
                  <a:lnTo>
                    <a:pt x="1276928" y="1182605"/>
                  </a:lnTo>
                  <a:lnTo>
                    <a:pt x="1277245" y="1167997"/>
                  </a:lnTo>
                  <a:lnTo>
                    <a:pt x="1276928" y="1151484"/>
                  </a:lnTo>
                  <a:lnTo>
                    <a:pt x="1276292" y="1116234"/>
                  </a:lnTo>
                  <a:lnTo>
                    <a:pt x="1275339" y="1082573"/>
                  </a:lnTo>
                  <a:lnTo>
                    <a:pt x="1275022" y="1056850"/>
                  </a:lnTo>
                  <a:lnTo>
                    <a:pt x="1273751" y="1052722"/>
                  </a:lnTo>
                  <a:lnTo>
                    <a:pt x="1272163" y="1049546"/>
                  </a:lnTo>
                  <a:lnTo>
                    <a:pt x="1270257" y="1046370"/>
                  </a:lnTo>
                  <a:lnTo>
                    <a:pt x="1268669" y="1043195"/>
                  </a:lnTo>
                  <a:lnTo>
                    <a:pt x="1266445" y="1040337"/>
                  </a:lnTo>
                  <a:lnTo>
                    <a:pt x="1264222" y="1037796"/>
                  </a:lnTo>
                  <a:lnTo>
                    <a:pt x="1261998" y="1034938"/>
                  </a:lnTo>
                  <a:lnTo>
                    <a:pt x="1259775" y="1032398"/>
                  </a:lnTo>
                  <a:lnTo>
                    <a:pt x="1254057" y="1027952"/>
                  </a:lnTo>
                  <a:lnTo>
                    <a:pt x="1248340" y="1024141"/>
                  </a:lnTo>
                  <a:lnTo>
                    <a:pt x="1242304" y="1020648"/>
                  </a:lnTo>
                  <a:lnTo>
                    <a:pt x="1235634" y="1016837"/>
                  </a:lnTo>
                  <a:lnTo>
                    <a:pt x="1228963" y="1013979"/>
                  </a:lnTo>
                  <a:lnTo>
                    <a:pt x="1221658" y="1011121"/>
                  </a:lnTo>
                  <a:lnTo>
                    <a:pt x="1207681" y="1006040"/>
                  </a:lnTo>
                  <a:lnTo>
                    <a:pt x="1192752" y="1000641"/>
                  </a:lnTo>
                  <a:lnTo>
                    <a:pt x="1185446" y="998101"/>
                  </a:lnTo>
                  <a:lnTo>
                    <a:pt x="1178458" y="995243"/>
                  </a:lnTo>
                  <a:lnTo>
                    <a:pt x="1113659" y="967932"/>
                  </a:lnTo>
                  <a:lnTo>
                    <a:pt x="1080941" y="953960"/>
                  </a:lnTo>
                  <a:lnTo>
                    <a:pt x="1049177" y="940622"/>
                  </a:lnTo>
                  <a:lnTo>
                    <a:pt x="1013601" y="930778"/>
                  </a:lnTo>
                  <a:lnTo>
                    <a:pt x="1011060" y="928555"/>
                  </a:lnTo>
                  <a:lnTo>
                    <a:pt x="1008519" y="926014"/>
                  </a:lnTo>
                  <a:lnTo>
                    <a:pt x="1005977" y="923156"/>
                  </a:lnTo>
                  <a:lnTo>
                    <a:pt x="1003436" y="919980"/>
                  </a:lnTo>
                  <a:lnTo>
                    <a:pt x="998036" y="912358"/>
                  </a:lnTo>
                  <a:lnTo>
                    <a:pt x="993589" y="904102"/>
                  </a:lnTo>
                  <a:lnTo>
                    <a:pt x="989142" y="895528"/>
                  </a:lnTo>
                  <a:lnTo>
                    <a:pt x="985013" y="887271"/>
                  </a:lnTo>
                  <a:lnTo>
                    <a:pt x="978025" y="872663"/>
                  </a:lnTo>
                  <a:lnTo>
                    <a:pt x="955790" y="869487"/>
                  </a:lnTo>
                  <a:lnTo>
                    <a:pt x="956107" y="865359"/>
                  </a:lnTo>
                  <a:lnTo>
                    <a:pt x="956743" y="861231"/>
                  </a:lnTo>
                  <a:lnTo>
                    <a:pt x="957696" y="857738"/>
                  </a:lnTo>
                  <a:lnTo>
                    <a:pt x="958649" y="854562"/>
                  </a:lnTo>
                  <a:lnTo>
                    <a:pt x="960237" y="852021"/>
                  </a:lnTo>
                  <a:lnTo>
                    <a:pt x="961507" y="849481"/>
                  </a:lnTo>
                  <a:lnTo>
                    <a:pt x="965319" y="845035"/>
                  </a:lnTo>
                  <a:lnTo>
                    <a:pt x="968813" y="840272"/>
                  </a:lnTo>
                  <a:lnTo>
                    <a:pt x="972307" y="835826"/>
                  </a:lnTo>
                  <a:lnTo>
                    <a:pt x="973895" y="833603"/>
                  </a:lnTo>
                  <a:lnTo>
                    <a:pt x="975484" y="830745"/>
                  </a:lnTo>
                  <a:lnTo>
                    <a:pt x="977072" y="827887"/>
                  </a:lnTo>
                  <a:lnTo>
                    <a:pt x="978025" y="824393"/>
                  </a:lnTo>
                  <a:lnTo>
                    <a:pt x="978978" y="821218"/>
                  </a:lnTo>
                  <a:lnTo>
                    <a:pt x="979613" y="818042"/>
                  </a:lnTo>
                  <a:lnTo>
                    <a:pt x="980566" y="811373"/>
                  </a:lnTo>
                  <a:lnTo>
                    <a:pt x="981201" y="804069"/>
                  </a:lnTo>
                  <a:lnTo>
                    <a:pt x="981837" y="797083"/>
                  </a:lnTo>
                  <a:lnTo>
                    <a:pt x="982154" y="789779"/>
                  </a:lnTo>
                  <a:lnTo>
                    <a:pt x="983107" y="783110"/>
                  </a:lnTo>
                  <a:lnTo>
                    <a:pt x="983742" y="779935"/>
                  </a:lnTo>
                  <a:lnTo>
                    <a:pt x="984695" y="776759"/>
                  </a:lnTo>
                  <a:lnTo>
                    <a:pt x="985966" y="773266"/>
                  </a:lnTo>
                  <a:lnTo>
                    <a:pt x="987236" y="770408"/>
                  </a:lnTo>
                  <a:lnTo>
                    <a:pt x="988507" y="768502"/>
                  </a:lnTo>
                  <a:lnTo>
                    <a:pt x="989778" y="766915"/>
                  </a:lnTo>
                  <a:lnTo>
                    <a:pt x="991366" y="765327"/>
                  </a:lnTo>
                  <a:lnTo>
                    <a:pt x="992636" y="764056"/>
                  </a:lnTo>
                  <a:lnTo>
                    <a:pt x="996131" y="761834"/>
                  </a:lnTo>
                  <a:lnTo>
                    <a:pt x="999942" y="759928"/>
                  </a:lnTo>
                  <a:lnTo>
                    <a:pt x="1003436" y="758023"/>
                  </a:lnTo>
                  <a:lnTo>
                    <a:pt x="1006930" y="755800"/>
                  </a:lnTo>
                  <a:lnTo>
                    <a:pt x="1010107" y="753259"/>
                  </a:lnTo>
                  <a:lnTo>
                    <a:pt x="1011695" y="751989"/>
                  </a:lnTo>
                  <a:lnTo>
                    <a:pt x="1012966" y="750401"/>
                  </a:lnTo>
                  <a:lnTo>
                    <a:pt x="1014871" y="746908"/>
                  </a:lnTo>
                  <a:lnTo>
                    <a:pt x="1017095" y="743097"/>
                  </a:lnTo>
                  <a:lnTo>
                    <a:pt x="1019001" y="738651"/>
                  </a:lnTo>
                  <a:lnTo>
                    <a:pt x="1020589" y="734523"/>
                  </a:lnTo>
                  <a:lnTo>
                    <a:pt x="1023130" y="725631"/>
                  </a:lnTo>
                  <a:lnTo>
                    <a:pt x="1024718" y="717057"/>
                  </a:lnTo>
                  <a:lnTo>
                    <a:pt x="1025989" y="709753"/>
                  </a:lnTo>
                  <a:lnTo>
                    <a:pt x="1026942" y="701814"/>
                  </a:lnTo>
                  <a:lnTo>
                    <a:pt x="1027895" y="693875"/>
                  </a:lnTo>
                  <a:lnTo>
                    <a:pt x="1028213" y="685618"/>
                  </a:lnTo>
                  <a:lnTo>
                    <a:pt x="1027895" y="677362"/>
                  </a:lnTo>
                  <a:lnTo>
                    <a:pt x="1027577" y="673233"/>
                  </a:lnTo>
                  <a:lnTo>
                    <a:pt x="1026942" y="669105"/>
                  </a:lnTo>
                  <a:lnTo>
                    <a:pt x="1025989" y="665294"/>
                  </a:lnTo>
                  <a:lnTo>
                    <a:pt x="1025036" y="661484"/>
                  </a:lnTo>
                  <a:lnTo>
                    <a:pt x="1023766" y="657673"/>
                  </a:lnTo>
                  <a:lnTo>
                    <a:pt x="1022177" y="654180"/>
                  </a:lnTo>
                  <a:lnTo>
                    <a:pt x="1019001" y="647511"/>
                  </a:lnTo>
                  <a:lnTo>
                    <a:pt x="1015824" y="642747"/>
                  </a:lnTo>
                  <a:lnTo>
                    <a:pt x="1014871" y="640207"/>
                  </a:lnTo>
                  <a:lnTo>
                    <a:pt x="1013919" y="637349"/>
                  </a:lnTo>
                  <a:lnTo>
                    <a:pt x="1012966" y="633856"/>
                  </a:lnTo>
                  <a:lnTo>
                    <a:pt x="1012330" y="629410"/>
                  </a:lnTo>
                  <a:lnTo>
                    <a:pt x="1012013" y="626234"/>
                  </a:lnTo>
                  <a:lnTo>
                    <a:pt x="1012013" y="622106"/>
                  </a:lnTo>
                  <a:lnTo>
                    <a:pt x="1012330" y="612261"/>
                  </a:lnTo>
                  <a:lnTo>
                    <a:pt x="1012966" y="601147"/>
                  </a:lnTo>
                  <a:lnTo>
                    <a:pt x="1013919" y="588762"/>
                  </a:lnTo>
                  <a:lnTo>
                    <a:pt x="1016460" y="566215"/>
                  </a:lnTo>
                  <a:lnTo>
                    <a:pt x="1017095" y="557323"/>
                  </a:lnTo>
                  <a:lnTo>
                    <a:pt x="1017413" y="551607"/>
                  </a:lnTo>
                  <a:lnTo>
                    <a:pt x="1017730" y="534141"/>
                  </a:lnTo>
                  <a:lnTo>
                    <a:pt x="1017413" y="527472"/>
                  </a:lnTo>
                  <a:lnTo>
                    <a:pt x="1016777" y="521756"/>
                  </a:lnTo>
                  <a:lnTo>
                    <a:pt x="1015824" y="516040"/>
                  </a:lnTo>
                  <a:lnTo>
                    <a:pt x="1014236" y="509371"/>
                  </a:lnTo>
                  <a:lnTo>
                    <a:pt x="1010424" y="492222"/>
                  </a:lnTo>
                  <a:lnTo>
                    <a:pt x="1008836" y="488412"/>
                  </a:lnTo>
                  <a:lnTo>
                    <a:pt x="1006930" y="483966"/>
                  </a:lnTo>
                  <a:lnTo>
                    <a:pt x="1004707" y="478567"/>
                  </a:lnTo>
                  <a:lnTo>
                    <a:pt x="1001530" y="473169"/>
                  </a:lnTo>
                  <a:lnTo>
                    <a:pt x="997401" y="467770"/>
                  </a:lnTo>
                  <a:lnTo>
                    <a:pt x="995495" y="465547"/>
                  </a:lnTo>
                  <a:lnTo>
                    <a:pt x="993272" y="463324"/>
                  </a:lnTo>
                  <a:lnTo>
                    <a:pt x="991048" y="460784"/>
                  </a:lnTo>
                  <a:lnTo>
                    <a:pt x="988825" y="459196"/>
                  </a:lnTo>
                  <a:lnTo>
                    <a:pt x="962143" y="454750"/>
                  </a:lnTo>
                  <a:lnTo>
                    <a:pt x="945943" y="439825"/>
                  </a:lnTo>
                  <a:lnTo>
                    <a:pt x="939908" y="436331"/>
                  </a:lnTo>
                  <a:lnTo>
                    <a:pt x="933555" y="433156"/>
                  </a:lnTo>
                  <a:lnTo>
                    <a:pt x="927202" y="430298"/>
                  </a:lnTo>
                  <a:lnTo>
                    <a:pt x="921167" y="427757"/>
                  </a:lnTo>
                  <a:lnTo>
                    <a:pt x="915131" y="425534"/>
                  </a:lnTo>
                  <a:lnTo>
                    <a:pt x="908778" y="423629"/>
                  </a:lnTo>
                  <a:lnTo>
                    <a:pt x="902426" y="422041"/>
                  </a:lnTo>
                  <a:lnTo>
                    <a:pt x="896390" y="421088"/>
                  </a:lnTo>
                  <a:lnTo>
                    <a:pt x="890038" y="420136"/>
                  </a:lnTo>
                  <a:lnTo>
                    <a:pt x="884002" y="419501"/>
                  </a:lnTo>
                  <a:lnTo>
                    <a:pt x="878285" y="419183"/>
                  </a:lnTo>
                  <a:lnTo>
                    <a:pt x="871932" y="418865"/>
                  </a:lnTo>
                  <a:close/>
                  <a:moveTo>
                    <a:pt x="1477962" y="0"/>
                  </a:moveTo>
                  <a:lnTo>
                    <a:pt x="1622425" y="0"/>
                  </a:lnTo>
                  <a:lnTo>
                    <a:pt x="1622425" y="366713"/>
                  </a:lnTo>
                  <a:lnTo>
                    <a:pt x="1477962" y="366713"/>
                  </a:lnTo>
                  <a:lnTo>
                    <a:pt x="1477962" y="0"/>
                  </a:lnTo>
                  <a:close/>
                  <a:moveTo>
                    <a:pt x="326855" y="0"/>
                  </a:moveTo>
                  <a:lnTo>
                    <a:pt x="1403350" y="0"/>
                  </a:lnTo>
                  <a:lnTo>
                    <a:pt x="1403350" y="1601788"/>
                  </a:lnTo>
                  <a:lnTo>
                    <a:pt x="326855" y="1601788"/>
                  </a:lnTo>
                  <a:lnTo>
                    <a:pt x="326855" y="0"/>
                  </a:lnTo>
                  <a:close/>
                  <a:moveTo>
                    <a:pt x="90211" y="0"/>
                  </a:moveTo>
                  <a:lnTo>
                    <a:pt x="94975" y="0"/>
                  </a:lnTo>
                  <a:lnTo>
                    <a:pt x="212503" y="0"/>
                  </a:lnTo>
                  <a:lnTo>
                    <a:pt x="212503" y="1601788"/>
                  </a:lnTo>
                  <a:lnTo>
                    <a:pt x="94975" y="1601788"/>
                  </a:lnTo>
                  <a:lnTo>
                    <a:pt x="90211" y="1601788"/>
                  </a:lnTo>
                  <a:lnTo>
                    <a:pt x="85446" y="1601471"/>
                  </a:lnTo>
                  <a:lnTo>
                    <a:pt x="80681" y="1600835"/>
                  </a:lnTo>
                  <a:lnTo>
                    <a:pt x="75917" y="1599883"/>
                  </a:lnTo>
                  <a:lnTo>
                    <a:pt x="71470" y="1598930"/>
                  </a:lnTo>
                  <a:lnTo>
                    <a:pt x="67023" y="1597660"/>
                  </a:lnTo>
                  <a:lnTo>
                    <a:pt x="62258" y="1596072"/>
                  </a:lnTo>
                  <a:lnTo>
                    <a:pt x="58129" y="1594484"/>
                  </a:lnTo>
                  <a:lnTo>
                    <a:pt x="53999" y="1592261"/>
                  </a:lnTo>
                  <a:lnTo>
                    <a:pt x="49870" y="1590356"/>
                  </a:lnTo>
                  <a:lnTo>
                    <a:pt x="45740" y="1587815"/>
                  </a:lnTo>
                  <a:lnTo>
                    <a:pt x="41929" y="1585592"/>
                  </a:lnTo>
                  <a:lnTo>
                    <a:pt x="38117" y="1583052"/>
                  </a:lnTo>
                  <a:lnTo>
                    <a:pt x="34623" y="1580194"/>
                  </a:lnTo>
                  <a:lnTo>
                    <a:pt x="31446" y="1577336"/>
                  </a:lnTo>
                  <a:lnTo>
                    <a:pt x="27635" y="1573843"/>
                  </a:lnTo>
                  <a:lnTo>
                    <a:pt x="24776" y="1570667"/>
                  </a:lnTo>
                  <a:lnTo>
                    <a:pt x="21917" y="1567174"/>
                  </a:lnTo>
                  <a:lnTo>
                    <a:pt x="19058" y="1563681"/>
                  </a:lnTo>
                  <a:lnTo>
                    <a:pt x="16517" y="1559870"/>
                  </a:lnTo>
                  <a:lnTo>
                    <a:pt x="13976" y="1556059"/>
                  </a:lnTo>
                  <a:lnTo>
                    <a:pt x="11435" y="1551931"/>
                  </a:lnTo>
                  <a:lnTo>
                    <a:pt x="9211" y="1548120"/>
                  </a:lnTo>
                  <a:lnTo>
                    <a:pt x="7306" y="1543992"/>
                  </a:lnTo>
                  <a:lnTo>
                    <a:pt x="5717" y="1539228"/>
                  </a:lnTo>
                  <a:lnTo>
                    <a:pt x="4447" y="1535100"/>
                  </a:lnTo>
                  <a:lnTo>
                    <a:pt x="3176" y="1530654"/>
                  </a:lnTo>
                  <a:lnTo>
                    <a:pt x="1906" y="1525891"/>
                  </a:lnTo>
                  <a:lnTo>
                    <a:pt x="1270" y="1521127"/>
                  </a:lnTo>
                  <a:lnTo>
                    <a:pt x="635" y="1516364"/>
                  </a:lnTo>
                  <a:lnTo>
                    <a:pt x="317" y="1511600"/>
                  </a:lnTo>
                  <a:lnTo>
                    <a:pt x="0" y="1506837"/>
                  </a:lnTo>
                  <a:lnTo>
                    <a:pt x="0" y="94951"/>
                  </a:lnTo>
                  <a:lnTo>
                    <a:pt x="317" y="90188"/>
                  </a:lnTo>
                  <a:lnTo>
                    <a:pt x="635" y="85424"/>
                  </a:lnTo>
                  <a:lnTo>
                    <a:pt x="1270" y="80661"/>
                  </a:lnTo>
                  <a:lnTo>
                    <a:pt x="1906" y="75580"/>
                  </a:lnTo>
                  <a:lnTo>
                    <a:pt x="3176" y="71134"/>
                  </a:lnTo>
                  <a:lnTo>
                    <a:pt x="4447" y="66688"/>
                  </a:lnTo>
                  <a:lnTo>
                    <a:pt x="5717" y="62560"/>
                  </a:lnTo>
                  <a:lnTo>
                    <a:pt x="7306" y="57796"/>
                  </a:lnTo>
                  <a:lnTo>
                    <a:pt x="9211" y="53668"/>
                  </a:lnTo>
                  <a:lnTo>
                    <a:pt x="11435" y="49857"/>
                  </a:lnTo>
                  <a:lnTo>
                    <a:pt x="13976" y="45729"/>
                  </a:lnTo>
                  <a:lnTo>
                    <a:pt x="16517" y="41601"/>
                  </a:lnTo>
                  <a:lnTo>
                    <a:pt x="19058" y="38107"/>
                  </a:lnTo>
                  <a:lnTo>
                    <a:pt x="21917" y="34614"/>
                  </a:lnTo>
                  <a:lnTo>
                    <a:pt x="24776" y="31121"/>
                  </a:lnTo>
                  <a:lnTo>
                    <a:pt x="27635" y="27945"/>
                  </a:lnTo>
                  <a:lnTo>
                    <a:pt x="31446" y="24452"/>
                  </a:lnTo>
                  <a:lnTo>
                    <a:pt x="34623" y="21594"/>
                  </a:lnTo>
                  <a:lnTo>
                    <a:pt x="38117" y="18736"/>
                  </a:lnTo>
                  <a:lnTo>
                    <a:pt x="41929" y="16195"/>
                  </a:lnTo>
                  <a:lnTo>
                    <a:pt x="45740" y="13655"/>
                  </a:lnTo>
                  <a:lnTo>
                    <a:pt x="49870" y="11432"/>
                  </a:lnTo>
                  <a:lnTo>
                    <a:pt x="53999" y="9527"/>
                  </a:lnTo>
                  <a:lnTo>
                    <a:pt x="58129" y="7304"/>
                  </a:lnTo>
                  <a:lnTo>
                    <a:pt x="62258" y="5716"/>
                  </a:lnTo>
                  <a:lnTo>
                    <a:pt x="67023" y="4128"/>
                  </a:lnTo>
                  <a:lnTo>
                    <a:pt x="71470" y="2858"/>
                  </a:lnTo>
                  <a:lnTo>
                    <a:pt x="75917" y="1905"/>
                  </a:lnTo>
                  <a:lnTo>
                    <a:pt x="80681" y="952"/>
                  </a:lnTo>
                  <a:lnTo>
                    <a:pt x="85446" y="317"/>
                  </a:lnTo>
                  <a:lnTo>
                    <a:pt x="90211" y="0"/>
                  </a:lnTo>
                  <a:close/>
                </a:path>
              </a:pathLst>
            </a:custGeom>
            <a:solidFill>
              <a:srgbClr val="B1D4DD"/>
            </a:solidFill>
            <a:ln>
              <a:noFill/>
            </a:ln>
            <a:extLst/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CB89F47D-3C79-4FEC-A16D-C3628C1ED9A7}"/>
                </a:ext>
              </a:extLst>
            </p:cNvPr>
            <p:cNvSpPr/>
            <p:nvPr/>
          </p:nvSpPr>
          <p:spPr>
            <a:xfrm>
              <a:off x="3996898" y="3827368"/>
              <a:ext cx="130997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Segoe UI" panose="020B0502040204020203" pitchFamily="34" charset="0"/>
                  <a:ea typeface="Segoe UI Symbol" panose="020B0502040204020203" pitchFamily="34" charset="0"/>
                  <a:cs typeface="Segoe UI" panose="020B0502040204020203" pitchFamily="34" charset="0"/>
                </a:rPr>
                <a:t>TITLE HERE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0B9FA548-244F-48BC-823C-A911126C839A}"/>
                </a:ext>
              </a:extLst>
            </p:cNvPr>
            <p:cNvSpPr/>
            <p:nvPr/>
          </p:nvSpPr>
          <p:spPr>
            <a:xfrm>
              <a:off x="3576584" y="4410080"/>
              <a:ext cx="2143499" cy="116955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As a web designer, I am always looking for awesome photos to include in my designs and mockups. </a:t>
              </a:r>
              <a:endParaRPr lang="zh-CN" altLang="en-US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DE9DB7D0-D07C-4012-8C79-76DD37C5A321}"/>
                </a:ext>
              </a:extLst>
            </p:cNvPr>
            <p:cNvSpPr/>
            <p:nvPr/>
          </p:nvSpPr>
          <p:spPr>
            <a:xfrm>
              <a:off x="6560666" y="3827368"/>
              <a:ext cx="130997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dirty="0">
                  <a:solidFill>
                    <a:srgbClr val="36333A"/>
                  </a:solidFill>
                  <a:latin typeface="Segoe UI" panose="020B0502040204020203" pitchFamily="34" charset="0"/>
                  <a:ea typeface="Segoe UI Symbol" panose="020B0502040204020203" pitchFamily="34" charset="0"/>
                  <a:cs typeface="Segoe UI" panose="020B0502040204020203" pitchFamily="34" charset="0"/>
                </a:rPr>
                <a:t>TITLE HERE</a:t>
              </a:r>
              <a:endParaRPr lang="zh-CN" altLang="en-US" dirty="0">
                <a:solidFill>
                  <a:srgbClr val="36333A"/>
                </a:solidFill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5DBFEB9D-1C71-43D4-9326-482E48E39676}"/>
                </a:ext>
              </a:extLst>
            </p:cNvPr>
            <p:cNvSpPr/>
            <p:nvPr/>
          </p:nvSpPr>
          <p:spPr>
            <a:xfrm>
              <a:off x="6096265" y="4410080"/>
              <a:ext cx="2285736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400" dirty="0">
                  <a:solidFill>
                    <a:srgbClr val="36333A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Free images and videos you can use anywhere. All images and videos on Pixabay</a:t>
              </a: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5707A659-54D4-4565-B169-F1D94A766D2C}"/>
                </a:ext>
              </a:extLst>
            </p:cNvPr>
            <p:cNvSpPr/>
            <p:nvPr/>
          </p:nvSpPr>
          <p:spPr>
            <a:xfrm>
              <a:off x="9178514" y="3827368"/>
              <a:ext cx="130997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dirty="0">
                  <a:solidFill>
                    <a:srgbClr val="36333A"/>
                  </a:solidFill>
                  <a:latin typeface="Segoe UI" panose="020B0502040204020203" pitchFamily="34" charset="0"/>
                  <a:ea typeface="Segoe UI Symbol" panose="020B0502040204020203" pitchFamily="34" charset="0"/>
                  <a:cs typeface="Segoe UI" panose="020B0502040204020203" pitchFamily="34" charset="0"/>
                </a:rPr>
                <a:t>TITLE HERE</a:t>
              </a:r>
              <a:endParaRPr lang="zh-CN" altLang="en-US" dirty="0">
                <a:solidFill>
                  <a:srgbClr val="36333A"/>
                </a:solidFill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F57850DB-CC31-4DED-9072-138E13796673}"/>
                </a:ext>
              </a:extLst>
            </p:cNvPr>
            <p:cNvSpPr/>
            <p:nvPr/>
          </p:nvSpPr>
          <p:spPr>
            <a:xfrm>
              <a:off x="8646160" y="4410080"/>
              <a:ext cx="2428241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400" dirty="0">
                  <a:solidFill>
                    <a:srgbClr val="36333A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Although, you’re more than welcome to let me know if you use images for a website</a:t>
              </a:r>
            </a:p>
          </p:txBody>
        </p:sp>
        <p:sp>
          <p:nvSpPr>
            <p:cNvPr id="18" name="KSO_Shape">
              <a:extLst>
                <a:ext uri="{FF2B5EF4-FFF2-40B4-BE49-F238E27FC236}">
                  <a16:creationId xmlns:a16="http://schemas.microsoft.com/office/drawing/2014/main" id="{52C1AD65-B406-4F03-A414-D8678104D5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3732" y="2982143"/>
              <a:ext cx="786444" cy="646195"/>
            </a:xfrm>
            <a:custGeom>
              <a:avLst/>
              <a:gdLst/>
              <a:ahLst/>
              <a:cxnLst/>
              <a:rect l="0" t="0" r="r" b="b"/>
              <a:pathLst>
                <a:path w="1903412" h="1563688">
                  <a:moveTo>
                    <a:pt x="872180" y="1544638"/>
                  </a:moveTo>
                  <a:lnTo>
                    <a:pt x="875675" y="1544638"/>
                  </a:lnTo>
                  <a:lnTo>
                    <a:pt x="1859905" y="1544638"/>
                  </a:lnTo>
                  <a:lnTo>
                    <a:pt x="1863400" y="1544638"/>
                  </a:lnTo>
                  <a:lnTo>
                    <a:pt x="1866577" y="1545233"/>
                  </a:lnTo>
                  <a:lnTo>
                    <a:pt x="1869118" y="1545829"/>
                  </a:lnTo>
                  <a:lnTo>
                    <a:pt x="1871660" y="1546722"/>
                  </a:lnTo>
                  <a:lnTo>
                    <a:pt x="1873884" y="1547912"/>
                  </a:lnTo>
                  <a:lnTo>
                    <a:pt x="1875154" y="1549103"/>
                  </a:lnTo>
                  <a:lnTo>
                    <a:pt x="1876107" y="1550591"/>
                  </a:lnTo>
                  <a:lnTo>
                    <a:pt x="1876425" y="1552079"/>
                  </a:lnTo>
                  <a:lnTo>
                    <a:pt x="1876425" y="1555651"/>
                  </a:lnTo>
                  <a:lnTo>
                    <a:pt x="1876107" y="1557140"/>
                  </a:lnTo>
                  <a:lnTo>
                    <a:pt x="1875154" y="1558926"/>
                  </a:lnTo>
                  <a:lnTo>
                    <a:pt x="1873884" y="1560116"/>
                  </a:lnTo>
                  <a:lnTo>
                    <a:pt x="1871660" y="1561307"/>
                  </a:lnTo>
                  <a:lnTo>
                    <a:pt x="1869118" y="1562200"/>
                  </a:lnTo>
                  <a:lnTo>
                    <a:pt x="1866577" y="1563093"/>
                  </a:lnTo>
                  <a:lnTo>
                    <a:pt x="1863400" y="1563390"/>
                  </a:lnTo>
                  <a:lnTo>
                    <a:pt x="1859905" y="1563688"/>
                  </a:lnTo>
                  <a:lnTo>
                    <a:pt x="875675" y="1563688"/>
                  </a:lnTo>
                  <a:lnTo>
                    <a:pt x="872180" y="1563390"/>
                  </a:lnTo>
                  <a:lnTo>
                    <a:pt x="869003" y="1563093"/>
                  </a:lnTo>
                  <a:lnTo>
                    <a:pt x="866144" y="1562200"/>
                  </a:lnTo>
                  <a:lnTo>
                    <a:pt x="863603" y="1561307"/>
                  </a:lnTo>
                  <a:lnTo>
                    <a:pt x="861696" y="1560116"/>
                  </a:lnTo>
                  <a:lnTo>
                    <a:pt x="860108" y="1558926"/>
                  </a:lnTo>
                  <a:lnTo>
                    <a:pt x="859155" y="1557140"/>
                  </a:lnTo>
                  <a:lnTo>
                    <a:pt x="858837" y="1555651"/>
                  </a:lnTo>
                  <a:lnTo>
                    <a:pt x="858837" y="1552079"/>
                  </a:lnTo>
                  <a:lnTo>
                    <a:pt x="859155" y="1550591"/>
                  </a:lnTo>
                  <a:lnTo>
                    <a:pt x="860108" y="1549103"/>
                  </a:lnTo>
                  <a:lnTo>
                    <a:pt x="861696" y="1547912"/>
                  </a:lnTo>
                  <a:lnTo>
                    <a:pt x="863603" y="1546722"/>
                  </a:lnTo>
                  <a:lnTo>
                    <a:pt x="866144" y="1545829"/>
                  </a:lnTo>
                  <a:lnTo>
                    <a:pt x="869003" y="1545233"/>
                  </a:lnTo>
                  <a:lnTo>
                    <a:pt x="872180" y="1544638"/>
                  </a:lnTo>
                  <a:close/>
                  <a:moveTo>
                    <a:pt x="1255848" y="1415770"/>
                  </a:moveTo>
                  <a:lnTo>
                    <a:pt x="1252677" y="1416407"/>
                  </a:lnTo>
                  <a:lnTo>
                    <a:pt x="1249823" y="1417361"/>
                  </a:lnTo>
                  <a:lnTo>
                    <a:pt x="1247286" y="1419271"/>
                  </a:lnTo>
                  <a:lnTo>
                    <a:pt x="1245383" y="1420862"/>
                  </a:lnTo>
                  <a:lnTo>
                    <a:pt x="1243797" y="1422771"/>
                  </a:lnTo>
                  <a:lnTo>
                    <a:pt x="1242529" y="1424680"/>
                  </a:lnTo>
                  <a:lnTo>
                    <a:pt x="1242212" y="1426908"/>
                  </a:lnTo>
                  <a:lnTo>
                    <a:pt x="1235235" y="1522691"/>
                  </a:lnTo>
                  <a:lnTo>
                    <a:pt x="1235235" y="1525237"/>
                  </a:lnTo>
                  <a:lnTo>
                    <a:pt x="1236186" y="1527146"/>
                  </a:lnTo>
                  <a:lnTo>
                    <a:pt x="1237772" y="1529056"/>
                  </a:lnTo>
                  <a:lnTo>
                    <a:pt x="1239675" y="1530647"/>
                  </a:lnTo>
                  <a:lnTo>
                    <a:pt x="1242212" y="1532238"/>
                  </a:lnTo>
                  <a:lnTo>
                    <a:pt x="1245066" y="1533193"/>
                  </a:lnTo>
                  <a:lnTo>
                    <a:pt x="1247920" y="1533829"/>
                  </a:lnTo>
                  <a:lnTo>
                    <a:pt x="1251408" y="1534147"/>
                  </a:lnTo>
                  <a:lnTo>
                    <a:pt x="1488299" y="1535738"/>
                  </a:lnTo>
                  <a:lnTo>
                    <a:pt x="1491787" y="1535738"/>
                  </a:lnTo>
                  <a:lnTo>
                    <a:pt x="1494641" y="1535102"/>
                  </a:lnTo>
                  <a:lnTo>
                    <a:pt x="1497813" y="1533829"/>
                  </a:lnTo>
                  <a:lnTo>
                    <a:pt x="1500032" y="1532556"/>
                  </a:lnTo>
                  <a:lnTo>
                    <a:pt x="1502252" y="1530965"/>
                  </a:lnTo>
                  <a:lnTo>
                    <a:pt x="1503521" y="1529056"/>
                  </a:lnTo>
                  <a:lnTo>
                    <a:pt x="1504472" y="1526828"/>
                  </a:lnTo>
                  <a:lnTo>
                    <a:pt x="1504789" y="1524601"/>
                  </a:lnTo>
                  <a:lnTo>
                    <a:pt x="1499715" y="1428181"/>
                  </a:lnTo>
                  <a:lnTo>
                    <a:pt x="1499398" y="1425953"/>
                  </a:lnTo>
                  <a:lnTo>
                    <a:pt x="1498130" y="1424044"/>
                  </a:lnTo>
                  <a:lnTo>
                    <a:pt x="1496227" y="1422134"/>
                  </a:lnTo>
                  <a:lnTo>
                    <a:pt x="1494324" y="1420543"/>
                  </a:lnTo>
                  <a:lnTo>
                    <a:pt x="1491787" y="1418952"/>
                  </a:lnTo>
                  <a:lnTo>
                    <a:pt x="1489250" y="1417679"/>
                  </a:lnTo>
                  <a:lnTo>
                    <a:pt x="1486396" y="1417043"/>
                  </a:lnTo>
                  <a:lnTo>
                    <a:pt x="1483225" y="1416725"/>
                  </a:lnTo>
                  <a:lnTo>
                    <a:pt x="1259019" y="1415770"/>
                  </a:lnTo>
                  <a:lnTo>
                    <a:pt x="1255848" y="1415770"/>
                  </a:lnTo>
                  <a:close/>
                  <a:moveTo>
                    <a:pt x="1699820" y="1377902"/>
                  </a:moveTo>
                  <a:lnTo>
                    <a:pt x="1703942" y="1405269"/>
                  </a:lnTo>
                  <a:lnTo>
                    <a:pt x="1750876" y="1405587"/>
                  </a:lnTo>
                  <a:lnTo>
                    <a:pt x="1746437" y="1378220"/>
                  </a:lnTo>
                  <a:lnTo>
                    <a:pt x="1699820" y="1377902"/>
                  </a:lnTo>
                  <a:close/>
                  <a:moveTo>
                    <a:pt x="1636078" y="1377902"/>
                  </a:moveTo>
                  <a:lnTo>
                    <a:pt x="1639249" y="1404951"/>
                  </a:lnTo>
                  <a:lnTo>
                    <a:pt x="1686183" y="1405269"/>
                  </a:lnTo>
                  <a:lnTo>
                    <a:pt x="1682378" y="1377902"/>
                  </a:lnTo>
                  <a:lnTo>
                    <a:pt x="1636078" y="1377902"/>
                  </a:lnTo>
                  <a:close/>
                  <a:moveTo>
                    <a:pt x="1572019" y="1377584"/>
                  </a:moveTo>
                  <a:lnTo>
                    <a:pt x="1574239" y="1404633"/>
                  </a:lnTo>
                  <a:lnTo>
                    <a:pt x="1621490" y="1404951"/>
                  </a:lnTo>
                  <a:lnTo>
                    <a:pt x="1618636" y="1377584"/>
                  </a:lnTo>
                  <a:lnTo>
                    <a:pt x="1572019" y="1377584"/>
                  </a:lnTo>
                  <a:close/>
                  <a:moveTo>
                    <a:pt x="1507960" y="1377266"/>
                  </a:moveTo>
                  <a:lnTo>
                    <a:pt x="1509546" y="1404314"/>
                  </a:lnTo>
                  <a:lnTo>
                    <a:pt x="1556797" y="1404633"/>
                  </a:lnTo>
                  <a:lnTo>
                    <a:pt x="1554577" y="1377266"/>
                  </a:lnTo>
                  <a:lnTo>
                    <a:pt x="1507960" y="1377266"/>
                  </a:lnTo>
                  <a:close/>
                  <a:moveTo>
                    <a:pt x="1443902" y="1376948"/>
                  </a:moveTo>
                  <a:lnTo>
                    <a:pt x="1444853" y="1403996"/>
                  </a:lnTo>
                  <a:lnTo>
                    <a:pt x="1491787" y="1403996"/>
                  </a:lnTo>
                  <a:lnTo>
                    <a:pt x="1490519" y="1377266"/>
                  </a:lnTo>
                  <a:lnTo>
                    <a:pt x="1443902" y="1376948"/>
                  </a:lnTo>
                  <a:close/>
                  <a:moveTo>
                    <a:pt x="1380160" y="1376629"/>
                  </a:moveTo>
                  <a:lnTo>
                    <a:pt x="1379843" y="1403678"/>
                  </a:lnTo>
                  <a:lnTo>
                    <a:pt x="1426777" y="1403996"/>
                  </a:lnTo>
                  <a:lnTo>
                    <a:pt x="1426460" y="1376948"/>
                  </a:lnTo>
                  <a:lnTo>
                    <a:pt x="1380160" y="1376629"/>
                  </a:lnTo>
                  <a:close/>
                  <a:moveTo>
                    <a:pt x="1316101" y="1376311"/>
                  </a:moveTo>
                  <a:lnTo>
                    <a:pt x="1315150" y="1403360"/>
                  </a:lnTo>
                  <a:lnTo>
                    <a:pt x="1362401" y="1403360"/>
                  </a:lnTo>
                  <a:lnTo>
                    <a:pt x="1362718" y="1376629"/>
                  </a:lnTo>
                  <a:lnTo>
                    <a:pt x="1316101" y="1376311"/>
                  </a:lnTo>
                  <a:close/>
                  <a:moveTo>
                    <a:pt x="1252043" y="1375993"/>
                  </a:moveTo>
                  <a:lnTo>
                    <a:pt x="1250140" y="1403041"/>
                  </a:lnTo>
                  <a:lnTo>
                    <a:pt x="1297391" y="1403041"/>
                  </a:lnTo>
                  <a:lnTo>
                    <a:pt x="1298660" y="1376311"/>
                  </a:lnTo>
                  <a:lnTo>
                    <a:pt x="1252043" y="1375993"/>
                  </a:lnTo>
                  <a:close/>
                  <a:moveTo>
                    <a:pt x="1188301" y="1375675"/>
                  </a:moveTo>
                  <a:lnTo>
                    <a:pt x="1185764" y="1402723"/>
                  </a:lnTo>
                  <a:lnTo>
                    <a:pt x="1232698" y="1402723"/>
                  </a:lnTo>
                  <a:lnTo>
                    <a:pt x="1234601" y="1375993"/>
                  </a:lnTo>
                  <a:lnTo>
                    <a:pt x="1188301" y="1375675"/>
                  </a:lnTo>
                  <a:close/>
                  <a:moveTo>
                    <a:pt x="1124242" y="1375356"/>
                  </a:moveTo>
                  <a:lnTo>
                    <a:pt x="1120754" y="1402405"/>
                  </a:lnTo>
                  <a:lnTo>
                    <a:pt x="1167688" y="1402405"/>
                  </a:lnTo>
                  <a:lnTo>
                    <a:pt x="1170859" y="1375675"/>
                  </a:lnTo>
                  <a:lnTo>
                    <a:pt x="1124242" y="1375356"/>
                  </a:lnTo>
                  <a:close/>
                  <a:moveTo>
                    <a:pt x="1060183" y="1375038"/>
                  </a:moveTo>
                  <a:lnTo>
                    <a:pt x="1056061" y="1402087"/>
                  </a:lnTo>
                  <a:lnTo>
                    <a:pt x="1102995" y="1402087"/>
                  </a:lnTo>
                  <a:lnTo>
                    <a:pt x="1106800" y="1375356"/>
                  </a:lnTo>
                  <a:lnTo>
                    <a:pt x="1060183" y="1375038"/>
                  </a:lnTo>
                  <a:close/>
                  <a:moveTo>
                    <a:pt x="996442" y="1374720"/>
                  </a:moveTo>
                  <a:lnTo>
                    <a:pt x="991051" y="1401769"/>
                  </a:lnTo>
                  <a:lnTo>
                    <a:pt x="1038302" y="1401769"/>
                  </a:lnTo>
                  <a:lnTo>
                    <a:pt x="1042742" y="1375038"/>
                  </a:lnTo>
                  <a:lnTo>
                    <a:pt x="996442" y="1374720"/>
                  </a:lnTo>
                  <a:close/>
                  <a:moveTo>
                    <a:pt x="394079" y="1340803"/>
                  </a:moveTo>
                  <a:lnTo>
                    <a:pt x="364253" y="1348105"/>
                  </a:lnTo>
                  <a:lnTo>
                    <a:pt x="354734" y="1351280"/>
                  </a:lnTo>
                  <a:lnTo>
                    <a:pt x="367743" y="1359853"/>
                  </a:lnTo>
                  <a:lnTo>
                    <a:pt x="380752" y="1368743"/>
                  </a:lnTo>
                  <a:lnTo>
                    <a:pt x="393761" y="1376998"/>
                  </a:lnTo>
                  <a:lnTo>
                    <a:pt x="407088" y="1385571"/>
                  </a:lnTo>
                  <a:lnTo>
                    <a:pt x="420414" y="1393191"/>
                  </a:lnTo>
                  <a:lnTo>
                    <a:pt x="434375" y="1400493"/>
                  </a:lnTo>
                  <a:lnTo>
                    <a:pt x="448336" y="1408113"/>
                  </a:lnTo>
                  <a:lnTo>
                    <a:pt x="462297" y="1415098"/>
                  </a:lnTo>
                  <a:lnTo>
                    <a:pt x="453095" y="1406526"/>
                  </a:lnTo>
                  <a:lnTo>
                    <a:pt x="444528" y="1397636"/>
                  </a:lnTo>
                  <a:lnTo>
                    <a:pt x="435644" y="1389063"/>
                  </a:lnTo>
                  <a:lnTo>
                    <a:pt x="427077" y="1379538"/>
                  </a:lnTo>
                  <a:lnTo>
                    <a:pt x="418510" y="1370331"/>
                  </a:lnTo>
                  <a:lnTo>
                    <a:pt x="410261" y="1360488"/>
                  </a:lnTo>
                  <a:lnTo>
                    <a:pt x="402011" y="1350963"/>
                  </a:lnTo>
                  <a:lnTo>
                    <a:pt x="394079" y="1340803"/>
                  </a:lnTo>
                  <a:close/>
                  <a:moveTo>
                    <a:pt x="1694111" y="1340353"/>
                  </a:moveTo>
                  <a:lnTo>
                    <a:pt x="1698234" y="1367401"/>
                  </a:lnTo>
                  <a:lnTo>
                    <a:pt x="1744534" y="1367719"/>
                  </a:lnTo>
                  <a:lnTo>
                    <a:pt x="1739777" y="1340671"/>
                  </a:lnTo>
                  <a:lnTo>
                    <a:pt x="1694111" y="1340353"/>
                  </a:lnTo>
                  <a:close/>
                  <a:moveTo>
                    <a:pt x="1631321" y="1340034"/>
                  </a:moveTo>
                  <a:lnTo>
                    <a:pt x="1634809" y="1367083"/>
                  </a:lnTo>
                  <a:lnTo>
                    <a:pt x="1680792" y="1367401"/>
                  </a:lnTo>
                  <a:lnTo>
                    <a:pt x="1676987" y="1340353"/>
                  </a:lnTo>
                  <a:lnTo>
                    <a:pt x="1631321" y="1340034"/>
                  </a:lnTo>
                  <a:close/>
                  <a:moveTo>
                    <a:pt x="1568531" y="1339716"/>
                  </a:moveTo>
                  <a:lnTo>
                    <a:pt x="1571068" y="1366765"/>
                  </a:lnTo>
                  <a:lnTo>
                    <a:pt x="1617051" y="1367083"/>
                  </a:lnTo>
                  <a:lnTo>
                    <a:pt x="1614196" y="1340034"/>
                  </a:lnTo>
                  <a:lnTo>
                    <a:pt x="1568531" y="1339716"/>
                  </a:lnTo>
                  <a:close/>
                  <a:moveTo>
                    <a:pt x="1505741" y="1339716"/>
                  </a:moveTo>
                  <a:lnTo>
                    <a:pt x="1507326" y="1366765"/>
                  </a:lnTo>
                  <a:lnTo>
                    <a:pt x="1553626" y="1366765"/>
                  </a:lnTo>
                  <a:lnTo>
                    <a:pt x="1551406" y="1339716"/>
                  </a:lnTo>
                  <a:lnTo>
                    <a:pt x="1505741" y="1339716"/>
                  </a:lnTo>
                  <a:close/>
                  <a:moveTo>
                    <a:pt x="1442950" y="1339398"/>
                  </a:moveTo>
                  <a:lnTo>
                    <a:pt x="1443585" y="1366128"/>
                  </a:lnTo>
                  <a:lnTo>
                    <a:pt x="1489884" y="1366128"/>
                  </a:lnTo>
                  <a:lnTo>
                    <a:pt x="1488616" y="1339398"/>
                  </a:lnTo>
                  <a:lnTo>
                    <a:pt x="1442950" y="1339398"/>
                  </a:lnTo>
                  <a:close/>
                  <a:moveTo>
                    <a:pt x="1380160" y="1339080"/>
                  </a:moveTo>
                  <a:lnTo>
                    <a:pt x="1380160" y="1365810"/>
                  </a:lnTo>
                  <a:lnTo>
                    <a:pt x="1426143" y="1365810"/>
                  </a:lnTo>
                  <a:lnTo>
                    <a:pt x="1425826" y="1339398"/>
                  </a:lnTo>
                  <a:lnTo>
                    <a:pt x="1380160" y="1339080"/>
                  </a:lnTo>
                  <a:close/>
                  <a:moveTo>
                    <a:pt x="1317370" y="1338761"/>
                  </a:moveTo>
                  <a:lnTo>
                    <a:pt x="1316418" y="1365492"/>
                  </a:lnTo>
                  <a:lnTo>
                    <a:pt x="1362718" y="1365492"/>
                  </a:lnTo>
                  <a:lnTo>
                    <a:pt x="1363035" y="1339080"/>
                  </a:lnTo>
                  <a:lnTo>
                    <a:pt x="1317370" y="1338761"/>
                  </a:lnTo>
                  <a:close/>
                  <a:moveTo>
                    <a:pt x="1254897" y="1338443"/>
                  </a:moveTo>
                  <a:lnTo>
                    <a:pt x="1252677" y="1365174"/>
                  </a:lnTo>
                  <a:lnTo>
                    <a:pt x="1298977" y="1365492"/>
                  </a:lnTo>
                  <a:lnTo>
                    <a:pt x="1300245" y="1338761"/>
                  </a:lnTo>
                  <a:lnTo>
                    <a:pt x="1254897" y="1338443"/>
                  </a:lnTo>
                  <a:close/>
                  <a:moveTo>
                    <a:pt x="1192106" y="1338443"/>
                  </a:moveTo>
                  <a:lnTo>
                    <a:pt x="1189252" y="1364855"/>
                  </a:lnTo>
                  <a:lnTo>
                    <a:pt x="1235235" y="1365174"/>
                  </a:lnTo>
                  <a:lnTo>
                    <a:pt x="1237772" y="1338443"/>
                  </a:lnTo>
                  <a:lnTo>
                    <a:pt x="1192106" y="1338443"/>
                  </a:lnTo>
                  <a:close/>
                  <a:moveTo>
                    <a:pt x="1128999" y="1338125"/>
                  </a:moveTo>
                  <a:lnTo>
                    <a:pt x="1125511" y="1364537"/>
                  </a:lnTo>
                  <a:lnTo>
                    <a:pt x="1172128" y="1364855"/>
                  </a:lnTo>
                  <a:lnTo>
                    <a:pt x="1174665" y="1338125"/>
                  </a:lnTo>
                  <a:lnTo>
                    <a:pt x="1128999" y="1338125"/>
                  </a:lnTo>
                  <a:close/>
                  <a:moveTo>
                    <a:pt x="1066526" y="1337807"/>
                  </a:moveTo>
                  <a:lnTo>
                    <a:pt x="1061769" y="1364219"/>
                  </a:lnTo>
                  <a:lnTo>
                    <a:pt x="1108386" y="1364537"/>
                  </a:lnTo>
                  <a:lnTo>
                    <a:pt x="1111874" y="1338125"/>
                  </a:lnTo>
                  <a:lnTo>
                    <a:pt x="1066526" y="1337807"/>
                  </a:lnTo>
                  <a:close/>
                  <a:moveTo>
                    <a:pt x="1003419" y="1337489"/>
                  </a:moveTo>
                  <a:lnTo>
                    <a:pt x="998345" y="1363901"/>
                  </a:lnTo>
                  <a:lnTo>
                    <a:pt x="1044644" y="1364219"/>
                  </a:lnTo>
                  <a:lnTo>
                    <a:pt x="1049401" y="1337807"/>
                  </a:lnTo>
                  <a:lnTo>
                    <a:pt x="1003419" y="1337489"/>
                  </a:lnTo>
                  <a:close/>
                  <a:moveTo>
                    <a:pt x="538764" y="1314450"/>
                  </a:moveTo>
                  <a:lnTo>
                    <a:pt x="518458" y="1317308"/>
                  </a:lnTo>
                  <a:lnTo>
                    <a:pt x="498468" y="1320165"/>
                  </a:lnTo>
                  <a:lnTo>
                    <a:pt x="478479" y="1323340"/>
                  </a:lnTo>
                  <a:lnTo>
                    <a:pt x="458807" y="1326833"/>
                  </a:lnTo>
                  <a:lnTo>
                    <a:pt x="467691" y="1336675"/>
                  </a:lnTo>
                  <a:lnTo>
                    <a:pt x="476258" y="1346200"/>
                  </a:lnTo>
                  <a:lnTo>
                    <a:pt x="485142" y="1355408"/>
                  </a:lnTo>
                  <a:lnTo>
                    <a:pt x="494343" y="1364298"/>
                  </a:lnTo>
                  <a:lnTo>
                    <a:pt x="503228" y="1372871"/>
                  </a:lnTo>
                  <a:lnTo>
                    <a:pt x="512746" y="1381126"/>
                  </a:lnTo>
                  <a:lnTo>
                    <a:pt x="521948" y="1389381"/>
                  </a:lnTo>
                  <a:lnTo>
                    <a:pt x="531784" y="1397001"/>
                  </a:lnTo>
                  <a:lnTo>
                    <a:pt x="540986" y="1404621"/>
                  </a:lnTo>
                  <a:lnTo>
                    <a:pt x="551139" y="1411606"/>
                  </a:lnTo>
                  <a:lnTo>
                    <a:pt x="560658" y="1418273"/>
                  </a:lnTo>
                  <a:lnTo>
                    <a:pt x="570811" y="1424941"/>
                  </a:lnTo>
                  <a:lnTo>
                    <a:pt x="580965" y="1430973"/>
                  </a:lnTo>
                  <a:lnTo>
                    <a:pt x="591118" y="1437323"/>
                  </a:lnTo>
                  <a:lnTo>
                    <a:pt x="601589" y="1442721"/>
                  </a:lnTo>
                  <a:lnTo>
                    <a:pt x="611742" y="1447801"/>
                  </a:lnTo>
                  <a:lnTo>
                    <a:pt x="601589" y="1433831"/>
                  </a:lnTo>
                  <a:lnTo>
                    <a:pt x="591753" y="1419226"/>
                  </a:lnTo>
                  <a:lnTo>
                    <a:pt x="582234" y="1403351"/>
                  </a:lnTo>
                  <a:lnTo>
                    <a:pt x="573032" y="1387158"/>
                  </a:lnTo>
                  <a:lnTo>
                    <a:pt x="564148" y="1370013"/>
                  </a:lnTo>
                  <a:lnTo>
                    <a:pt x="555264" y="1352233"/>
                  </a:lnTo>
                  <a:lnTo>
                    <a:pt x="547014" y="1333500"/>
                  </a:lnTo>
                  <a:lnTo>
                    <a:pt x="538764" y="1314450"/>
                  </a:lnTo>
                  <a:close/>
                  <a:moveTo>
                    <a:pt x="1688403" y="1302485"/>
                  </a:moveTo>
                  <a:lnTo>
                    <a:pt x="1692526" y="1329215"/>
                  </a:lnTo>
                  <a:lnTo>
                    <a:pt x="1737557" y="1329533"/>
                  </a:lnTo>
                  <a:lnTo>
                    <a:pt x="1733117" y="1302803"/>
                  </a:lnTo>
                  <a:lnTo>
                    <a:pt x="1688403" y="1302485"/>
                  </a:lnTo>
                  <a:close/>
                  <a:moveTo>
                    <a:pt x="1626881" y="1302166"/>
                  </a:moveTo>
                  <a:lnTo>
                    <a:pt x="1630053" y="1329215"/>
                  </a:lnTo>
                  <a:lnTo>
                    <a:pt x="1675401" y="1329215"/>
                  </a:lnTo>
                  <a:lnTo>
                    <a:pt x="1671596" y="1302485"/>
                  </a:lnTo>
                  <a:lnTo>
                    <a:pt x="1626881" y="1302166"/>
                  </a:lnTo>
                  <a:close/>
                  <a:moveTo>
                    <a:pt x="1565042" y="1302166"/>
                  </a:moveTo>
                  <a:lnTo>
                    <a:pt x="1567579" y="1328897"/>
                  </a:lnTo>
                  <a:lnTo>
                    <a:pt x="1612928" y="1329215"/>
                  </a:lnTo>
                  <a:lnTo>
                    <a:pt x="1610074" y="1302166"/>
                  </a:lnTo>
                  <a:lnTo>
                    <a:pt x="1565042" y="1302166"/>
                  </a:lnTo>
                  <a:close/>
                  <a:moveTo>
                    <a:pt x="1503521" y="1301848"/>
                  </a:moveTo>
                  <a:lnTo>
                    <a:pt x="1505106" y="1328578"/>
                  </a:lnTo>
                  <a:lnTo>
                    <a:pt x="1550772" y="1328897"/>
                  </a:lnTo>
                  <a:lnTo>
                    <a:pt x="1548552" y="1302166"/>
                  </a:lnTo>
                  <a:lnTo>
                    <a:pt x="1503521" y="1301848"/>
                  </a:lnTo>
                  <a:close/>
                  <a:moveTo>
                    <a:pt x="1441999" y="1301848"/>
                  </a:moveTo>
                  <a:lnTo>
                    <a:pt x="1442633" y="1328260"/>
                  </a:lnTo>
                  <a:lnTo>
                    <a:pt x="1487982" y="1328578"/>
                  </a:lnTo>
                  <a:lnTo>
                    <a:pt x="1486713" y="1301848"/>
                  </a:lnTo>
                  <a:lnTo>
                    <a:pt x="1441999" y="1301848"/>
                  </a:lnTo>
                  <a:close/>
                  <a:moveTo>
                    <a:pt x="1380477" y="1301530"/>
                  </a:moveTo>
                  <a:lnTo>
                    <a:pt x="1380477" y="1328260"/>
                  </a:lnTo>
                  <a:lnTo>
                    <a:pt x="1425509" y="1328260"/>
                  </a:lnTo>
                  <a:lnTo>
                    <a:pt x="1425191" y="1301530"/>
                  </a:lnTo>
                  <a:lnTo>
                    <a:pt x="1380477" y="1301530"/>
                  </a:lnTo>
                  <a:close/>
                  <a:moveTo>
                    <a:pt x="1318638" y="1301212"/>
                  </a:moveTo>
                  <a:lnTo>
                    <a:pt x="1317687" y="1327942"/>
                  </a:lnTo>
                  <a:lnTo>
                    <a:pt x="1363353" y="1328260"/>
                  </a:lnTo>
                  <a:lnTo>
                    <a:pt x="1363670" y="1301530"/>
                  </a:lnTo>
                  <a:lnTo>
                    <a:pt x="1318638" y="1301212"/>
                  </a:lnTo>
                  <a:close/>
                  <a:moveTo>
                    <a:pt x="1257434" y="1301212"/>
                  </a:moveTo>
                  <a:lnTo>
                    <a:pt x="1255531" y="1327624"/>
                  </a:lnTo>
                  <a:lnTo>
                    <a:pt x="1300879" y="1327942"/>
                  </a:lnTo>
                  <a:lnTo>
                    <a:pt x="1301831" y="1301212"/>
                  </a:lnTo>
                  <a:lnTo>
                    <a:pt x="1257434" y="1301212"/>
                  </a:lnTo>
                  <a:close/>
                  <a:moveTo>
                    <a:pt x="1195595" y="1300894"/>
                  </a:moveTo>
                  <a:lnTo>
                    <a:pt x="1193058" y="1327306"/>
                  </a:lnTo>
                  <a:lnTo>
                    <a:pt x="1238406" y="1327624"/>
                  </a:lnTo>
                  <a:lnTo>
                    <a:pt x="1240626" y="1300894"/>
                  </a:lnTo>
                  <a:lnTo>
                    <a:pt x="1195595" y="1300894"/>
                  </a:lnTo>
                  <a:close/>
                  <a:moveTo>
                    <a:pt x="1134073" y="1300575"/>
                  </a:moveTo>
                  <a:lnTo>
                    <a:pt x="1130268" y="1327306"/>
                  </a:lnTo>
                  <a:lnTo>
                    <a:pt x="1175933" y="1327306"/>
                  </a:lnTo>
                  <a:lnTo>
                    <a:pt x="1178787" y="1300894"/>
                  </a:lnTo>
                  <a:lnTo>
                    <a:pt x="1134073" y="1300575"/>
                  </a:lnTo>
                  <a:close/>
                  <a:moveTo>
                    <a:pt x="1072551" y="1300575"/>
                  </a:moveTo>
                  <a:lnTo>
                    <a:pt x="1068112" y="1326987"/>
                  </a:lnTo>
                  <a:lnTo>
                    <a:pt x="1113460" y="1326987"/>
                  </a:lnTo>
                  <a:lnTo>
                    <a:pt x="1117266" y="1300575"/>
                  </a:lnTo>
                  <a:lnTo>
                    <a:pt x="1072551" y="1300575"/>
                  </a:lnTo>
                  <a:close/>
                  <a:moveTo>
                    <a:pt x="1010712" y="1300257"/>
                  </a:moveTo>
                  <a:lnTo>
                    <a:pt x="1005638" y="1326669"/>
                  </a:lnTo>
                  <a:lnTo>
                    <a:pt x="1050987" y="1326987"/>
                  </a:lnTo>
                  <a:lnTo>
                    <a:pt x="1055744" y="1300575"/>
                  </a:lnTo>
                  <a:lnTo>
                    <a:pt x="1010712" y="1300257"/>
                  </a:lnTo>
                  <a:close/>
                  <a:moveTo>
                    <a:pt x="742467" y="1299528"/>
                  </a:moveTo>
                  <a:lnTo>
                    <a:pt x="705978" y="1300480"/>
                  </a:lnTo>
                  <a:lnTo>
                    <a:pt x="670124" y="1302068"/>
                  </a:lnTo>
                  <a:lnTo>
                    <a:pt x="634587" y="1304290"/>
                  </a:lnTo>
                  <a:lnTo>
                    <a:pt x="600002" y="1307148"/>
                  </a:lnTo>
                  <a:lnTo>
                    <a:pt x="608886" y="1327150"/>
                  </a:lnTo>
                  <a:lnTo>
                    <a:pt x="618088" y="1346518"/>
                  </a:lnTo>
                  <a:lnTo>
                    <a:pt x="627607" y="1364298"/>
                  </a:lnTo>
                  <a:lnTo>
                    <a:pt x="632683" y="1373188"/>
                  </a:lnTo>
                  <a:lnTo>
                    <a:pt x="637760" y="1381126"/>
                  </a:lnTo>
                  <a:lnTo>
                    <a:pt x="642519" y="1389381"/>
                  </a:lnTo>
                  <a:lnTo>
                    <a:pt x="647596" y="1397001"/>
                  </a:lnTo>
                  <a:lnTo>
                    <a:pt x="652673" y="1404621"/>
                  </a:lnTo>
                  <a:lnTo>
                    <a:pt x="657750" y="1411288"/>
                  </a:lnTo>
                  <a:lnTo>
                    <a:pt x="662826" y="1417956"/>
                  </a:lnTo>
                  <a:lnTo>
                    <a:pt x="668220" y="1424623"/>
                  </a:lnTo>
                  <a:lnTo>
                    <a:pt x="673614" y="1430656"/>
                  </a:lnTo>
                  <a:lnTo>
                    <a:pt x="678691" y="1436688"/>
                  </a:lnTo>
                  <a:lnTo>
                    <a:pt x="686941" y="1444626"/>
                  </a:lnTo>
                  <a:lnTo>
                    <a:pt x="694873" y="1451928"/>
                  </a:lnTo>
                  <a:lnTo>
                    <a:pt x="703123" y="1458913"/>
                  </a:lnTo>
                  <a:lnTo>
                    <a:pt x="711055" y="1464628"/>
                  </a:lnTo>
                  <a:lnTo>
                    <a:pt x="718987" y="1469708"/>
                  </a:lnTo>
                  <a:lnTo>
                    <a:pt x="726920" y="1474153"/>
                  </a:lnTo>
                  <a:lnTo>
                    <a:pt x="734535" y="1477963"/>
                  </a:lnTo>
                  <a:lnTo>
                    <a:pt x="742467" y="1480821"/>
                  </a:lnTo>
                  <a:lnTo>
                    <a:pt x="742467" y="1299528"/>
                  </a:lnTo>
                  <a:close/>
                  <a:moveTo>
                    <a:pt x="1682695" y="1264935"/>
                  </a:moveTo>
                  <a:lnTo>
                    <a:pt x="1686818" y="1291665"/>
                  </a:lnTo>
                  <a:lnTo>
                    <a:pt x="1731215" y="1291665"/>
                  </a:lnTo>
                  <a:lnTo>
                    <a:pt x="1726775" y="1264935"/>
                  </a:lnTo>
                  <a:lnTo>
                    <a:pt x="1682695" y="1264935"/>
                  </a:lnTo>
                  <a:close/>
                  <a:moveTo>
                    <a:pt x="1622442" y="1264617"/>
                  </a:moveTo>
                  <a:lnTo>
                    <a:pt x="1625613" y="1291347"/>
                  </a:lnTo>
                  <a:lnTo>
                    <a:pt x="1670327" y="1291665"/>
                  </a:lnTo>
                  <a:lnTo>
                    <a:pt x="1666205" y="1264617"/>
                  </a:lnTo>
                  <a:lnTo>
                    <a:pt x="1622442" y="1264617"/>
                  </a:lnTo>
                  <a:close/>
                  <a:moveTo>
                    <a:pt x="1561871" y="1264617"/>
                  </a:moveTo>
                  <a:lnTo>
                    <a:pt x="1564091" y="1291347"/>
                  </a:lnTo>
                  <a:lnTo>
                    <a:pt x="1608805" y="1291347"/>
                  </a:lnTo>
                  <a:lnTo>
                    <a:pt x="1605951" y="1264617"/>
                  </a:lnTo>
                  <a:lnTo>
                    <a:pt x="1561871" y="1264617"/>
                  </a:lnTo>
                  <a:close/>
                  <a:moveTo>
                    <a:pt x="1501618" y="1264298"/>
                  </a:moveTo>
                  <a:lnTo>
                    <a:pt x="1502886" y="1291029"/>
                  </a:lnTo>
                  <a:lnTo>
                    <a:pt x="1547284" y="1291029"/>
                  </a:lnTo>
                  <a:lnTo>
                    <a:pt x="1545381" y="1264298"/>
                  </a:lnTo>
                  <a:lnTo>
                    <a:pt x="1501618" y="1264298"/>
                  </a:lnTo>
                  <a:close/>
                  <a:moveTo>
                    <a:pt x="1441048" y="1263980"/>
                  </a:moveTo>
                  <a:lnTo>
                    <a:pt x="1441682" y="1290711"/>
                  </a:lnTo>
                  <a:lnTo>
                    <a:pt x="1486396" y="1291029"/>
                  </a:lnTo>
                  <a:lnTo>
                    <a:pt x="1485128" y="1264298"/>
                  </a:lnTo>
                  <a:lnTo>
                    <a:pt x="1441048" y="1263980"/>
                  </a:lnTo>
                  <a:close/>
                  <a:moveTo>
                    <a:pt x="1380794" y="1263980"/>
                  </a:moveTo>
                  <a:lnTo>
                    <a:pt x="1380477" y="1290711"/>
                  </a:lnTo>
                  <a:lnTo>
                    <a:pt x="1424874" y="1290711"/>
                  </a:lnTo>
                  <a:lnTo>
                    <a:pt x="1424557" y="1263980"/>
                  </a:lnTo>
                  <a:lnTo>
                    <a:pt x="1380794" y="1263980"/>
                  </a:lnTo>
                  <a:close/>
                  <a:moveTo>
                    <a:pt x="1320224" y="1263662"/>
                  </a:moveTo>
                  <a:lnTo>
                    <a:pt x="1319273" y="1290392"/>
                  </a:lnTo>
                  <a:lnTo>
                    <a:pt x="1363670" y="1290711"/>
                  </a:lnTo>
                  <a:lnTo>
                    <a:pt x="1363987" y="1263980"/>
                  </a:lnTo>
                  <a:lnTo>
                    <a:pt x="1320224" y="1263662"/>
                  </a:lnTo>
                  <a:close/>
                  <a:moveTo>
                    <a:pt x="1259654" y="1263662"/>
                  </a:moveTo>
                  <a:lnTo>
                    <a:pt x="1258068" y="1290392"/>
                  </a:lnTo>
                  <a:lnTo>
                    <a:pt x="1302465" y="1290392"/>
                  </a:lnTo>
                  <a:lnTo>
                    <a:pt x="1303416" y="1263662"/>
                  </a:lnTo>
                  <a:lnTo>
                    <a:pt x="1259654" y="1263662"/>
                  </a:lnTo>
                  <a:close/>
                  <a:moveTo>
                    <a:pt x="1199083" y="1263344"/>
                  </a:moveTo>
                  <a:lnTo>
                    <a:pt x="1196546" y="1290074"/>
                  </a:lnTo>
                  <a:lnTo>
                    <a:pt x="1241260" y="1290392"/>
                  </a:lnTo>
                  <a:lnTo>
                    <a:pt x="1243163" y="1263662"/>
                  </a:lnTo>
                  <a:lnTo>
                    <a:pt x="1199083" y="1263344"/>
                  </a:lnTo>
                  <a:close/>
                  <a:moveTo>
                    <a:pt x="1138830" y="1263344"/>
                  </a:moveTo>
                  <a:lnTo>
                    <a:pt x="1135659" y="1289756"/>
                  </a:lnTo>
                  <a:lnTo>
                    <a:pt x="1180056" y="1290074"/>
                  </a:lnTo>
                  <a:lnTo>
                    <a:pt x="1182593" y="1263344"/>
                  </a:lnTo>
                  <a:lnTo>
                    <a:pt x="1138830" y="1263344"/>
                  </a:lnTo>
                  <a:close/>
                  <a:moveTo>
                    <a:pt x="1078259" y="1263026"/>
                  </a:moveTo>
                  <a:lnTo>
                    <a:pt x="1074137" y="1289756"/>
                  </a:lnTo>
                  <a:lnTo>
                    <a:pt x="1118851" y="1289756"/>
                  </a:lnTo>
                  <a:lnTo>
                    <a:pt x="1122339" y="1263344"/>
                  </a:lnTo>
                  <a:lnTo>
                    <a:pt x="1078259" y="1263026"/>
                  </a:lnTo>
                  <a:close/>
                  <a:moveTo>
                    <a:pt x="1018006" y="1263026"/>
                  </a:moveTo>
                  <a:lnTo>
                    <a:pt x="1012615" y="1289438"/>
                  </a:lnTo>
                  <a:lnTo>
                    <a:pt x="1057329" y="1289756"/>
                  </a:lnTo>
                  <a:lnTo>
                    <a:pt x="1061769" y="1263026"/>
                  </a:lnTo>
                  <a:lnTo>
                    <a:pt x="1018006" y="1263026"/>
                  </a:lnTo>
                  <a:close/>
                  <a:moveTo>
                    <a:pt x="1676987" y="1227067"/>
                  </a:moveTo>
                  <a:lnTo>
                    <a:pt x="1681109" y="1253797"/>
                  </a:lnTo>
                  <a:lnTo>
                    <a:pt x="1724872" y="1254115"/>
                  </a:lnTo>
                  <a:lnTo>
                    <a:pt x="1719798" y="1227067"/>
                  </a:lnTo>
                  <a:lnTo>
                    <a:pt x="1676987" y="1227067"/>
                  </a:lnTo>
                  <a:close/>
                  <a:moveTo>
                    <a:pt x="1618002" y="1227067"/>
                  </a:moveTo>
                  <a:lnTo>
                    <a:pt x="1621173" y="1253797"/>
                  </a:lnTo>
                  <a:lnTo>
                    <a:pt x="1664619" y="1253797"/>
                  </a:lnTo>
                  <a:lnTo>
                    <a:pt x="1660813" y="1227067"/>
                  </a:lnTo>
                  <a:lnTo>
                    <a:pt x="1618002" y="1227067"/>
                  </a:lnTo>
                  <a:close/>
                  <a:moveTo>
                    <a:pt x="1558383" y="1226431"/>
                  </a:moveTo>
                  <a:lnTo>
                    <a:pt x="1560920" y="1253479"/>
                  </a:lnTo>
                  <a:lnTo>
                    <a:pt x="1604683" y="1253797"/>
                  </a:lnTo>
                  <a:lnTo>
                    <a:pt x="1601512" y="1226431"/>
                  </a:lnTo>
                  <a:lnTo>
                    <a:pt x="1558383" y="1226431"/>
                  </a:lnTo>
                  <a:close/>
                  <a:moveTo>
                    <a:pt x="1499398" y="1226431"/>
                  </a:moveTo>
                  <a:lnTo>
                    <a:pt x="1500984" y="1253479"/>
                  </a:lnTo>
                  <a:lnTo>
                    <a:pt x="1544430" y="1253479"/>
                  </a:lnTo>
                  <a:lnTo>
                    <a:pt x="1542210" y="1226431"/>
                  </a:lnTo>
                  <a:lnTo>
                    <a:pt x="1499398" y="1226431"/>
                  </a:lnTo>
                  <a:close/>
                  <a:moveTo>
                    <a:pt x="1439779" y="1226112"/>
                  </a:moveTo>
                  <a:lnTo>
                    <a:pt x="1440730" y="1253161"/>
                  </a:lnTo>
                  <a:lnTo>
                    <a:pt x="1484493" y="1253479"/>
                  </a:lnTo>
                  <a:lnTo>
                    <a:pt x="1483225" y="1226431"/>
                  </a:lnTo>
                  <a:lnTo>
                    <a:pt x="1439779" y="1226112"/>
                  </a:lnTo>
                  <a:close/>
                  <a:moveTo>
                    <a:pt x="1380794" y="1226112"/>
                  </a:moveTo>
                  <a:lnTo>
                    <a:pt x="1380794" y="1253161"/>
                  </a:lnTo>
                  <a:lnTo>
                    <a:pt x="1424240" y="1253161"/>
                  </a:lnTo>
                  <a:lnTo>
                    <a:pt x="1423606" y="1226112"/>
                  </a:lnTo>
                  <a:lnTo>
                    <a:pt x="1380794" y="1226112"/>
                  </a:lnTo>
                  <a:close/>
                  <a:moveTo>
                    <a:pt x="1321492" y="1226112"/>
                  </a:moveTo>
                  <a:lnTo>
                    <a:pt x="1320541" y="1252843"/>
                  </a:lnTo>
                  <a:lnTo>
                    <a:pt x="1364304" y="1253161"/>
                  </a:lnTo>
                  <a:lnTo>
                    <a:pt x="1364621" y="1226112"/>
                  </a:lnTo>
                  <a:lnTo>
                    <a:pt x="1321492" y="1226112"/>
                  </a:lnTo>
                  <a:close/>
                  <a:moveTo>
                    <a:pt x="1262190" y="1225794"/>
                  </a:moveTo>
                  <a:lnTo>
                    <a:pt x="1260605" y="1252843"/>
                  </a:lnTo>
                  <a:lnTo>
                    <a:pt x="1304051" y="1252843"/>
                  </a:lnTo>
                  <a:lnTo>
                    <a:pt x="1305319" y="1225794"/>
                  </a:lnTo>
                  <a:lnTo>
                    <a:pt x="1262190" y="1225794"/>
                  </a:lnTo>
                  <a:close/>
                  <a:moveTo>
                    <a:pt x="1203206" y="1225794"/>
                  </a:moveTo>
                  <a:lnTo>
                    <a:pt x="1200352" y="1252524"/>
                  </a:lnTo>
                  <a:lnTo>
                    <a:pt x="1244115" y="1252843"/>
                  </a:lnTo>
                  <a:lnTo>
                    <a:pt x="1246017" y="1225794"/>
                  </a:lnTo>
                  <a:lnTo>
                    <a:pt x="1203206" y="1225794"/>
                  </a:lnTo>
                  <a:close/>
                  <a:moveTo>
                    <a:pt x="1143904" y="1225476"/>
                  </a:moveTo>
                  <a:lnTo>
                    <a:pt x="1140415" y="1252524"/>
                  </a:lnTo>
                  <a:lnTo>
                    <a:pt x="1183861" y="1252524"/>
                  </a:lnTo>
                  <a:lnTo>
                    <a:pt x="1187032" y="1225794"/>
                  </a:lnTo>
                  <a:lnTo>
                    <a:pt x="1143904" y="1225476"/>
                  </a:lnTo>
                  <a:close/>
                  <a:moveTo>
                    <a:pt x="1084602" y="1225476"/>
                  </a:moveTo>
                  <a:lnTo>
                    <a:pt x="1080162" y="1252206"/>
                  </a:lnTo>
                  <a:lnTo>
                    <a:pt x="1123925" y="1252524"/>
                  </a:lnTo>
                  <a:lnTo>
                    <a:pt x="1127731" y="1225476"/>
                  </a:lnTo>
                  <a:lnTo>
                    <a:pt x="1084602" y="1225476"/>
                  </a:lnTo>
                  <a:close/>
                  <a:moveTo>
                    <a:pt x="1025300" y="1225476"/>
                  </a:moveTo>
                  <a:lnTo>
                    <a:pt x="1020226" y="1252206"/>
                  </a:lnTo>
                  <a:lnTo>
                    <a:pt x="1063672" y="1252206"/>
                  </a:lnTo>
                  <a:lnTo>
                    <a:pt x="1068429" y="1225476"/>
                  </a:lnTo>
                  <a:lnTo>
                    <a:pt x="1025300" y="1225476"/>
                  </a:lnTo>
                  <a:close/>
                  <a:moveTo>
                    <a:pt x="1671279" y="1188881"/>
                  </a:moveTo>
                  <a:lnTo>
                    <a:pt x="1675401" y="1216248"/>
                  </a:lnTo>
                  <a:lnTo>
                    <a:pt x="1718213" y="1216248"/>
                  </a:lnTo>
                  <a:lnTo>
                    <a:pt x="1713456" y="1188881"/>
                  </a:lnTo>
                  <a:lnTo>
                    <a:pt x="1671279" y="1188881"/>
                  </a:lnTo>
                  <a:close/>
                  <a:moveTo>
                    <a:pt x="1613245" y="1188881"/>
                  </a:moveTo>
                  <a:lnTo>
                    <a:pt x="1616416" y="1215929"/>
                  </a:lnTo>
                  <a:lnTo>
                    <a:pt x="1659228" y="1216248"/>
                  </a:lnTo>
                  <a:lnTo>
                    <a:pt x="1655422" y="1188881"/>
                  </a:lnTo>
                  <a:lnTo>
                    <a:pt x="1613245" y="1188881"/>
                  </a:lnTo>
                  <a:close/>
                  <a:moveTo>
                    <a:pt x="1555212" y="1188881"/>
                  </a:moveTo>
                  <a:lnTo>
                    <a:pt x="1557432" y="1215929"/>
                  </a:lnTo>
                  <a:lnTo>
                    <a:pt x="1600560" y="1215929"/>
                  </a:lnTo>
                  <a:lnTo>
                    <a:pt x="1597389" y="1188881"/>
                  </a:lnTo>
                  <a:lnTo>
                    <a:pt x="1555212" y="1188881"/>
                  </a:lnTo>
                  <a:close/>
                  <a:moveTo>
                    <a:pt x="1497178" y="1188881"/>
                  </a:moveTo>
                  <a:lnTo>
                    <a:pt x="1498764" y="1215929"/>
                  </a:lnTo>
                  <a:lnTo>
                    <a:pt x="1541575" y="1215929"/>
                  </a:lnTo>
                  <a:lnTo>
                    <a:pt x="1539356" y="1188881"/>
                  </a:lnTo>
                  <a:lnTo>
                    <a:pt x="1497178" y="1188881"/>
                  </a:lnTo>
                  <a:close/>
                  <a:moveTo>
                    <a:pt x="1438828" y="1188563"/>
                  </a:moveTo>
                  <a:lnTo>
                    <a:pt x="1439779" y="1215611"/>
                  </a:lnTo>
                  <a:lnTo>
                    <a:pt x="1482591" y="1215929"/>
                  </a:lnTo>
                  <a:lnTo>
                    <a:pt x="1481322" y="1188563"/>
                  </a:lnTo>
                  <a:lnTo>
                    <a:pt x="1438828" y="1188563"/>
                  </a:lnTo>
                  <a:close/>
                  <a:moveTo>
                    <a:pt x="1381111" y="1188563"/>
                  </a:moveTo>
                  <a:lnTo>
                    <a:pt x="1380794" y="1215611"/>
                  </a:lnTo>
                  <a:lnTo>
                    <a:pt x="1423606" y="1215611"/>
                  </a:lnTo>
                  <a:lnTo>
                    <a:pt x="1422972" y="1188563"/>
                  </a:lnTo>
                  <a:lnTo>
                    <a:pt x="1381111" y="1188563"/>
                  </a:lnTo>
                  <a:close/>
                  <a:moveTo>
                    <a:pt x="1322761" y="1188563"/>
                  </a:moveTo>
                  <a:lnTo>
                    <a:pt x="1321810" y="1215611"/>
                  </a:lnTo>
                  <a:lnTo>
                    <a:pt x="1364621" y="1215611"/>
                  </a:lnTo>
                  <a:lnTo>
                    <a:pt x="1365255" y="1188563"/>
                  </a:lnTo>
                  <a:lnTo>
                    <a:pt x="1322761" y="1188563"/>
                  </a:lnTo>
                  <a:close/>
                  <a:moveTo>
                    <a:pt x="1264727" y="1188563"/>
                  </a:moveTo>
                  <a:lnTo>
                    <a:pt x="1263142" y="1215293"/>
                  </a:lnTo>
                  <a:lnTo>
                    <a:pt x="1305636" y="1215293"/>
                  </a:lnTo>
                  <a:lnTo>
                    <a:pt x="1307222" y="1188563"/>
                  </a:lnTo>
                  <a:lnTo>
                    <a:pt x="1264727" y="1188563"/>
                  </a:lnTo>
                  <a:close/>
                  <a:moveTo>
                    <a:pt x="1206694" y="1188244"/>
                  </a:moveTo>
                  <a:lnTo>
                    <a:pt x="1204157" y="1215293"/>
                  </a:lnTo>
                  <a:lnTo>
                    <a:pt x="1246969" y="1215293"/>
                  </a:lnTo>
                  <a:lnTo>
                    <a:pt x="1248871" y="1188563"/>
                  </a:lnTo>
                  <a:lnTo>
                    <a:pt x="1206694" y="1188244"/>
                  </a:lnTo>
                  <a:close/>
                  <a:moveTo>
                    <a:pt x="1148661" y="1188244"/>
                  </a:moveTo>
                  <a:lnTo>
                    <a:pt x="1145172" y="1215293"/>
                  </a:lnTo>
                  <a:lnTo>
                    <a:pt x="1188301" y="1215293"/>
                  </a:lnTo>
                  <a:lnTo>
                    <a:pt x="1190838" y="1188244"/>
                  </a:lnTo>
                  <a:lnTo>
                    <a:pt x="1148661" y="1188244"/>
                  </a:lnTo>
                  <a:close/>
                  <a:moveTo>
                    <a:pt x="1090627" y="1188244"/>
                  </a:moveTo>
                  <a:lnTo>
                    <a:pt x="1086505" y="1214975"/>
                  </a:lnTo>
                  <a:lnTo>
                    <a:pt x="1128999" y="1214975"/>
                  </a:lnTo>
                  <a:lnTo>
                    <a:pt x="1132805" y="1188244"/>
                  </a:lnTo>
                  <a:lnTo>
                    <a:pt x="1090627" y="1188244"/>
                  </a:lnTo>
                  <a:close/>
                  <a:moveTo>
                    <a:pt x="1032594" y="1187926"/>
                  </a:moveTo>
                  <a:lnTo>
                    <a:pt x="1027203" y="1214975"/>
                  </a:lnTo>
                  <a:lnTo>
                    <a:pt x="1070331" y="1214975"/>
                  </a:lnTo>
                  <a:lnTo>
                    <a:pt x="1074771" y="1188244"/>
                  </a:lnTo>
                  <a:lnTo>
                    <a:pt x="1032594" y="1187926"/>
                  </a:lnTo>
                  <a:close/>
                  <a:moveTo>
                    <a:pt x="1740728" y="1132875"/>
                  </a:moveTo>
                  <a:lnTo>
                    <a:pt x="1737874" y="1133193"/>
                  </a:lnTo>
                  <a:lnTo>
                    <a:pt x="1735337" y="1133829"/>
                  </a:lnTo>
                  <a:lnTo>
                    <a:pt x="1733117" y="1134784"/>
                  </a:lnTo>
                  <a:lnTo>
                    <a:pt x="1731532" y="1136057"/>
                  </a:lnTo>
                  <a:lnTo>
                    <a:pt x="1730263" y="1137648"/>
                  </a:lnTo>
                  <a:lnTo>
                    <a:pt x="1729312" y="1139875"/>
                  </a:lnTo>
                  <a:lnTo>
                    <a:pt x="1728995" y="1142103"/>
                  </a:lnTo>
                  <a:lnTo>
                    <a:pt x="1728995" y="1144330"/>
                  </a:lnTo>
                  <a:lnTo>
                    <a:pt x="1730263" y="1151649"/>
                  </a:lnTo>
                  <a:lnTo>
                    <a:pt x="1731215" y="1153877"/>
                  </a:lnTo>
                  <a:lnTo>
                    <a:pt x="1732166" y="1156104"/>
                  </a:lnTo>
                  <a:lnTo>
                    <a:pt x="1734069" y="1158332"/>
                  </a:lnTo>
                  <a:lnTo>
                    <a:pt x="1735971" y="1159923"/>
                  </a:lnTo>
                  <a:lnTo>
                    <a:pt x="1738508" y="1161514"/>
                  </a:lnTo>
                  <a:lnTo>
                    <a:pt x="1741045" y="1162469"/>
                  </a:lnTo>
                  <a:lnTo>
                    <a:pt x="1743582" y="1163105"/>
                  </a:lnTo>
                  <a:lnTo>
                    <a:pt x="1746437" y="1163423"/>
                  </a:lnTo>
                  <a:lnTo>
                    <a:pt x="1772123" y="1163423"/>
                  </a:lnTo>
                  <a:lnTo>
                    <a:pt x="1775295" y="1163105"/>
                  </a:lnTo>
                  <a:lnTo>
                    <a:pt x="1777832" y="1162469"/>
                  </a:lnTo>
                  <a:lnTo>
                    <a:pt x="1779734" y="1161514"/>
                  </a:lnTo>
                  <a:lnTo>
                    <a:pt x="1781637" y="1159923"/>
                  </a:lnTo>
                  <a:lnTo>
                    <a:pt x="1782906" y="1158332"/>
                  </a:lnTo>
                  <a:lnTo>
                    <a:pt x="1783857" y="1156104"/>
                  </a:lnTo>
                  <a:lnTo>
                    <a:pt x="1784174" y="1154195"/>
                  </a:lnTo>
                  <a:lnTo>
                    <a:pt x="1783857" y="1151968"/>
                  </a:lnTo>
                  <a:lnTo>
                    <a:pt x="1782271" y="1144330"/>
                  </a:lnTo>
                  <a:lnTo>
                    <a:pt x="1781637" y="1142103"/>
                  </a:lnTo>
                  <a:lnTo>
                    <a:pt x="1780369" y="1139875"/>
                  </a:lnTo>
                  <a:lnTo>
                    <a:pt x="1778783" y="1137648"/>
                  </a:lnTo>
                  <a:lnTo>
                    <a:pt x="1776563" y="1136057"/>
                  </a:lnTo>
                  <a:lnTo>
                    <a:pt x="1774343" y="1134784"/>
                  </a:lnTo>
                  <a:lnTo>
                    <a:pt x="1771489" y="1133829"/>
                  </a:lnTo>
                  <a:lnTo>
                    <a:pt x="1768635" y="1133193"/>
                  </a:lnTo>
                  <a:lnTo>
                    <a:pt x="1766098" y="1132875"/>
                  </a:lnTo>
                  <a:lnTo>
                    <a:pt x="1740728" y="1132875"/>
                  </a:lnTo>
                  <a:close/>
                  <a:moveTo>
                    <a:pt x="1664619" y="1132875"/>
                  </a:moveTo>
                  <a:lnTo>
                    <a:pt x="1661765" y="1133193"/>
                  </a:lnTo>
                  <a:lnTo>
                    <a:pt x="1659545" y="1133829"/>
                  </a:lnTo>
                  <a:lnTo>
                    <a:pt x="1657325" y="1134784"/>
                  </a:lnTo>
                  <a:lnTo>
                    <a:pt x="1655422" y="1136057"/>
                  </a:lnTo>
                  <a:lnTo>
                    <a:pt x="1654154" y="1137648"/>
                  </a:lnTo>
                  <a:lnTo>
                    <a:pt x="1653203" y="1139875"/>
                  </a:lnTo>
                  <a:lnTo>
                    <a:pt x="1652568" y="1142103"/>
                  </a:lnTo>
                  <a:lnTo>
                    <a:pt x="1652568" y="1144330"/>
                  </a:lnTo>
                  <a:lnTo>
                    <a:pt x="1653837" y="1151649"/>
                  </a:lnTo>
                  <a:lnTo>
                    <a:pt x="1654471" y="1153877"/>
                  </a:lnTo>
                  <a:lnTo>
                    <a:pt x="1655422" y="1156104"/>
                  </a:lnTo>
                  <a:lnTo>
                    <a:pt x="1657008" y="1158332"/>
                  </a:lnTo>
                  <a:lnTo>
                    <a:pt x="1658911" y="1159923"/>
                  </a:lnTo>
                  <a:lnTo>
                    <a:pt x="1661131" y="1161196"/>
                  </a:lnTo>
                  <a:lnTo>
                    <a:pt x="1663668" y="1162469"/>
                  </a:lnTo>
                  <a:lnTo>
                    <a:pt x="1666205" y="1163105"/>
                  </a:lnTo>
                  <a:lnTo>
                    <a:pt x="1669376" y="1163105"/>
                  </a:lnTo>
                  <a:lnTo>
                    <a:pt x="1695063" y="1163423"/>
                  </a:lnTo>
                  <a:lnTo>
                    <a:pt x="1697917" y="1163105"/>
                  </a:lnTo>
                  <a:lnTo>
                    <a:pt x="1700137" y="1162469"/>
                  </a:lnTo>
                  <a:lnTo>
                    <a:pt x="1702357" y="1161514"/>
                  </a:lnTo>
                  <a:lnTo>
                    <a:pt x="1704576" y="1159923"/>
                  </a:lnTo>
                  <a:lnTo>
                    <a:pt x="1705845" y="1158332"/>
                  </a:lnTo>
                  <a:lnTo>
                    <a:pt x="1706796" y="1156104"/>
                  </a:lnTo>
                  <a:lnTo>
                    <a:pt x="1707430" y="1153877"/>
                  </a:lnTo>
                  <a:lnTo>
                    <a:pt x="1707113" y="1151649"/>
                  </a:lnTo>
                  <a:lnTo>
                    <a:pt x="1705845" y="1144330"/>
                  </a:lnTo>
                  <a:lnTo>
                    <a:pt x="1705211" y="1142103"/>
                  </a:lnTo>
                  <a:lnTo>
                    <a:pt x="1704259" y="1139875"/>
                  </a:lnTo>
                  <a:lnTo>
                    <a:pt x="1702357" y="1137648"/>
                  </a:lnTo>
                  <a:lnTo>
                    <a:pt x="1700137" y="1136057"/>
                  </a:lnTo>
                  <a:lnTo>
                    <a:pt x="1697917" y="1134784"/>
                  </a:lnTo>
                  <a:lnTo>
                    <a:pt x="1695697" y="1133829"/>
                  </a:lnTo>
                  <a:lnTo>
                    <a:pt x="1692843" y="1133193"/>
                  </a:lnTo>
                  <a:lnTo>
                    <a:pt x="1689989" y="1132875"/>
                  </a:lnTo>
                  <a:lnTo>
                    <a:pt x="1664619" y="1132875"/>
                  </a:lnTo>
                  <a:close/>
                  <a:moveTo>
                    <a:pt x="1586924" y="1132875"/>
                  </a:moveTo>
                  <a:lnTo>
                    <a:pt x="1584704" y="1133511"/>
                  </a:lnTo>
                  <a:lnTo>
                    <a:pt x="1582167" y="1134784"/>
                  </a:lnTo>
                  <a:lnTo>
                    <a:pt x="1580264" y="1136057"/>
                  </a:lnTo>
                  <a:lnTo>
                    <a:pt x="1578679" y="1137648"/>
                  </a:lnTo>
                  <a:lnTo>
                    <a:pt x="1577727" y="1139875"/>
                  </a:lnTo>
                  <a:lnTo>
                    <a:pt x="1577093" y="1142103"/>
                  </a:lnTo>
                  <a:lnTo>
                    <a:pt x="1577093" y="1144330"/>
                  </a:lnTo>
                  <a:lnTo>
                    <a:pt x="1578044" y="1151649"/>
                  </a:lnTo>
                  <a:lnTo>
                    <a:pt x="1578362" y="1153877"/>
                  </a:lnTo>
                  <a:lnTo>
                    <a:pt x="1579313" y="1156104"/>
                  </a:lnTo>
                  <a:lnTo>
                    <a:pt x="1580899" y="1158332"/>
                  </a:lnTo>
                  <a:lnTo>
                    <a:pt x="1583118" y="1159923"/>
                  </a:lnTo>
                  <a:lnTo>
                    <a:pt x="1585338" y="1161196"/>
                  </a:lnTo>
                  <a:lnTo>
                    <a:pt x="1587558" y="1162151"/>
                  </a:lnTo>
                  <a:lnTo>
                    <a:pt x="1590412" y="1162787"/>
                  </a:lnTo>
                  <a:lnTo>
                    <a:pt x="1593266" y="1163105"/>
                  </a:lnTo>
                  <a:lnTo>
                    <a:pt x="1618953" y="1163105"/>
                  </a:lnTo>
                  <a:lnTo>
                    <a:pt x="1621807" y="1163105"/>
                  </a:lnTo>
                  <a:lnTo>
                    <a:pt x="1624344" y="1162469"/>
                  </a:lnTo>
                  <a:lnTo>
                    <a:pt x="1626564" y="1161196"/>
                  </a:lnTo>
                  <a:lnTo>
                    <a:pt x="1628467" y="1159923"/>
                  </a:lnTo>
                  <a:lnTo>
                    <a:pt x="1629735" y="1158332"/>
                  </a:lnTo>
                  <a:lnTo>
                    <a:pt x="1631004" y="1156104"/>
                  </a:lnTo>
                  <a:lnTo>
                    <a:pt x="1631321" y="1153877"/>
                  </a:lnTo>
                  <a:lnTo>
                    <a:pt x="1631321" y="1151649"/>
                  </a:lnTo>
                  <a:lnTo>
                    <a:pt x="1630370" y="1144330"/>
                  </a:lnTo>
                  <a:lnTo>
                    <a:pt x="1629735" y="1142103"/>
                  </a:lnTo>
                  <a:lnTo>
                    <a:pt x="1628784" y="1139875"/>
                  </a:lnTo>
                  <a:lnTo>
                    <a:pt x="1627198" y="1137648"/>
                  </a:lnTo>
                  <a:lnTo>
                    <a:pt x="1625296" y="1136057"/>
                  </a:lnTo>
                  <a:lnTo>
                    <a:pt x="1623076" y="1134784"/>
                  </a:lnTo>
                  <a:lnTo>
                    <a:pt x="1620856" y="1133829"/>
                  </a:lnTo>
                  <a:lnTo>
                    <a:pt x="1618002" y="1132875"/>
                  </a:lnTo>
                  <a:lnTo>
                    <a:pt x="1615148" y="1132875"/>
                  </a:lnTo>
                  <a:lnTo>
                    <a:pt x="1589778" y="1132875"/>
                  </a:lnTo>
                  <a:lnTo>
                    <a:pt x="1586924" y="1132875"/>
                  </a:lnTo>
                  <a:close/>
                  <a:moveTo>
                    <a:pt x="1510815" y="1132875"/>
                  </a:moveTo>
                  <a:lnTo>
                    <a:pt x="1508278" y="1133511"/>
                  </a:lnTo>
                  <a:lnTo>
                    <a:pt x="1506058" y="1134784"/>
                  </a:lnTo>
                  <a:lnTo>
                    <a:pt x="1504155" y="1136057"/>
                  </a:lnTo>
                  <a:lnTo>
                    <a:pt x="1502569" y="1137648"/>
                  </a:lnTo>
                  <a:lnTo>
                    <a:pt x="1501618" y="1139875"/>
                  </a:lnTo>
                  <a:lnTo>
                    <a:pt x="1500984" y="1142103"/>
                  </a:lnTo>
                  <a:lnTo>
                    <a:pt x="1500667" y="1144330"/>
                  </a:lnTo>
                  <a:lnTo>
                    <a:pt x="1501301" y="1151649"/>
                  </a:lnTo>
                  <a:lnTo>
                    <a:pt x="1501618" y="1153877"/>
                  </a:lnTo>
                  <a:lnTo>
                    <a:pt x="1502569" y="1156104"/>
                  </a:lnTo>
                  <a:lnTo>
                    <a:pt x="1503838" y="1158332"/>
                  </a:lnTo>
                  <a:lnTo>
                    <a:pt x="1505741" y="1159923"/>
                  </a:lnTo>
                  <a:lnTo>
                    <a:pt x="1507960" y="1161196"/>
                  </a:lnTo>
                  <a:lnTo>
                    <a:pt x="1510180" y="1162151"/>
                  </a:lnTo>
                  <a:lnTo>
                    <a:pt x="1512717" y="1162787"/>
                  </a:lnTo>
                  <a:lnTo>
                    <a:pt x="1515888" y="1163105"/>
                  </a:lnTo>
                  <a:lnTo>
                    <a:pt x="1541575" y="1163105"/>
                  </a:lnTo>
                  <a:lnTo>
                    <a:pt x="1544430" y="1162787"/>
                  </a:lnTo>
                  <a:lnTo>
                    <a:pt x="1546966" y="1162151"/>
                  </a:lnTo>
                  <a:lnTo>
                    <a:pt x="1549503" y="1161196"/>
                  </a:lnTo>
                  <a:lnTo>
                    <a:pt x="1551406" y="1159923"/>
                  </a:lnTo>
                  <a:lnTo>
                    <a:pt x="1552992" y="1158332"/>
                  </a:lnTo>
                  <a:lnTo>
                    <a:pt x="1553943" y="1156104"/>
                  </a:lnTo>
                  <a:lnTo>
                    <a:pt x="1554577" y="1153877"/>
                  </a:lnTo>
                  <a:lnTo>
                    <a:pt x="1554577" y="1151649"/>
                  </a:lnTo>
                  <a:lnTo>
                    <a:pt x="1553943" y="1144330"/>
                  </a:lnTo>
                  <a:lnTo>
                    <a:pt x="1553626" y="1142103"/>
                  </a:lnTo>
                  <a:lnTo>
                    <a:pt x="1552675" y="1139875"/>
                  </a:lnTo>
                  <a:lnTo>
                    <a:pt x="1551089" y="1137648"/>
                  </a:lnTo>
                  <a:lnTo>
                    <a:pt x="1549186" y="1136057"/>
                  </a:lnTo>
                  <a:lnTo>
                    <a:pt x="1546966" y="1134784"/>
                  </a:lnTo>
                  <a:lnTo>
                    <a:pt x="1544430" y="1133511"/>
                  </a:lnTo>
                  <a:lnTo>
                    <a:pt x="1541893" y="1132875"/>
                  </a:lnTo>
                  <a:lnTo>
                    <a:pt x="1539038" y="1132875"/>
                  </a:lnTo>
                  <a:lnTo>
                    <a:pt x="1513986" y="1132875"/>
                  </a:lnTo>
                  <a:lnTo>
                    <a:pt x="1510815" y="1132875"/>
                  </a:lnTo>
                  <a:close/>
                  <a:moveTo>
                    <a:pt x="981854" y="1117600"/>
                  </a:moveTo>
                  <a:lnTo>
                    <a:pt x="1765464" y="1117600"/>
                  </a:lnTo>
                  <a:lnTo>
                    <a:pt x="1769904" y="1117918"/>
                  </a:lnTo>
                  <a:lnTo>
                    <a:pt x="1774978" y="1118236"/>
                  </a:lnTo>
                  <a:lnTo>
                    <a:pt x="1779417" y="1119191"/>
                  </a:lnTo>
                  <a:lnTo>
                    <a:pt x="1783857" y="1120464"/>
                  </a:lnTo>
                  <a:lnTo>
                    <a:pt x="1787980" y="1122373"/>
                  </a:lnTo>
                  <a:lnTo>
                    <a:pt x="1792736" y="1124283"/>
                  </a:lnTo>
                  <a:lnTo>
                    <a:pt x="1796542" y="1126510"/>
                  </a:lnTo>
                  <a:lnTo>
                    <a:pt x="1800347" y="1129056"/>
                  </a:lnTo>
                  <a:lnTo>
                    <a:pt x="1803836" y="1131602"/>
                  </a:lnTo>
                  <a:lnTo>
                    <a:pt x="1807007" y="1134466"/>
                  </a:lnTo>
                  <a:lnTo>
                    <a:pt x="1810495" y="1137648"/>
                  </a:lnTo>
                  <a:lnTo>
                    <a:pt x="1813032" y="1141148"/>
                  </a:lnTo>
                  <a:lnTo>
                    <a:pt x="1815252" y="1144649"/>
                  </a:lnTo>
                  <a:lnTo>
                    <a:pt x="1817155" y="1148149"/>
                  </a:lnTo>
                  <a:lnTo>
                    <a:pt x="1818740" y="1151649"/>
                  </a:lnTo>
                  <a:lnTo>
                    <a:pt x="1820009" y="1155468"/>
                  </a:lnTo>
                  <a:lnTo>
                    <a:pt x="1903095" y="1502007"/>
                  </a:lnTo>
                  <a:lnTo>
                    <a:pt x="1903412" y="1506144"/>
                  </a:lnTo>
                  <a:lnTo>
                    <a:pt x="1903412" y="1509963"/>
                  </a:lnTo>
                  <a:lnTo>
                    <a:pt x="1903095" y="1513463"/>
                  </a:lnTo>
                  <a:lnTo>
                    <a:pt x="1901827" y="1516963"/>
                  </a:lnTo>
                  <a:lnTo>
                    <a:pt x="1900241" y="1520146"/>
                  </a:lnTo>
                  <a:lnTo>
                    <a:pt x="1898338" y="1523646"/>
                  </a:lnTo>
                  <a:lnTo>
                    <a:pt x="1895801" y="1526510"/>
                  </a:lnTo>
                  <a:lnTo>
                    <a:pt x="1892313" y="1529056"/>
                  </a:lnTo>
                  <a:lnTo>
                    <a:pt x="1889142" y="1531283"/>
                  </a:lnTo>
                  <a:lnTo>
                    <a:pt x="1885336" y="1533511"/>
                  </a:lnTo>
                  <a:lnTo>
                    <a:pt x="1881214" y="1535420"/>
                  </a:lnTo>
                  <a:lnTo>
                    <a:pt x="1876774" y="1537011"/>
                  </a:lnTo>
                  <a:lnTo>
                    <a:pt x="1871700" y="1538284"/>
                  </a:lnTo>
                  <a:lnTo>
                    <a:pt x="1866626" y="1538920"/>
                  </a:lnTo>
                  <a:lnTo>
                    <a:pt x="1861235" y="1539557"/>
                  </a:lnTo>
                  <a:lnTo>
                    <a:pt x="1855210" y="1539875"/>
                  </a:lnTo>
                  <a:lnTo>
                    <a:pt x="884498" y="1539875"/>
                  </a:lnTo>
                  <a:lnTo>
                    <a:pt x="878789" y="1539557"/>
                  </a:lnTo>
                  <a:lnTo>
                    <a:pt x="873081" y="1538920"/>
                  </a:lnTo>
                  <a:lnTo>
                    <a:pt x="868007" y="1537966"/>
                  </a:lnTo>
                  <a:lnTo>
                    <a:pt x="863250" y="1536693"/>
                  </a:lnTo>
                  <a:lnTo>
                    <a:pt x="858811" y="1535102"/>
                  </a:lnTo>
                  <a:lnTo>
                    <a:pt x="854371" y="1533193"/>
                  </a:lnTo>
                  <a:lnTo>
                    <a:pt x="850566" y="1531283"/>
                  </a:lnTo>
                  <a:lnTo>
                    <a:pt x="847394" y="1528737"/>
                  </a:lnTo>
                  <a:lnTo>
                    <a:pt x="844223" y="1526192"/>
                  </a:lnTo>
                  <a:lnTo>
                    <a:pt x="842003" y="1523010"/>
                  </a:lnTo>
                  <a:lnTo>
                    <a:pt x="839466" y="1519827"/>
                  </a:lnTo>
                  <a:lnTo>
                    <a:pt x="837881" y="1516645"/>
                  </a:lnTo>
                  <a:lnTo>
                    <a:pt x="836929" y="1513463"/>
                  </a:lnTo>
                  <a:lnTo>
                    <a:pt x="836612" y="1509963"/>
                  </a:lnTo>
                  <a:lnTo>
                    <a:pt x="836612" y="1506144"/>
                  </a:lnTo>
                  <a:lnTo>
                    <a:pt x="837246" y="1502007"/>
                  </a:lnTo>
                  <a:lnTo>
                    <a:pt x="926675" y="1154832"/>
                  </a:lnTo>
                  <a:lnTo>
                    <a:pt x="927943" y="1151331"/>
                  </a:lnTo>
                  <a:lnTo>
                    <a:pt x="929529" y="1147513"/>
                  </a:lnTo>
                  <a:lnTo>
                    <a:pt x="931432" y="1144012"/>
                  </a:lnTo>
                  <a:lnTo>
                    <a:pt x="933969" y="1140830"/>
                  </a:lnTo>
                  <a:lnTo>
                    <a:pt x="936823" y="1137011"/>
                  </a:lnTo>
                  <a:lnTo>
                    <a:pt x="939677" y="1134147"/>
                  </a:lnTo>
                  <a:lnTo>
                    <a:pt x="943165" y="1131283"/>
                  </a:lnTo>
                  <a:lnTo>
                    <a:pt x="946971" y="1128738"/>
                  </a:lnTo>
                  <a:lnTo>
                    <a:pt x="950776" y="1126192"/>
                  </a:lnTo>
                  <a:lnTo>
                    <a:pt x="954582" y="1124283"/>
                  </a:lnTo>
                  <a:lnTo>
                    <a:pt x="959021" y="1122373"/>
                  </a:lnTo>
                  <a:lnTo>
                    <a:pt x="963461" y="1120464"/>
                  </a:lnTo>
                  <a:lnTo>
                    <a:pt x="967901" y="1119191"/>
                  </a:lnTo>
                  <a:lnTo>
                    <a:pt x="972341" y="1118236"/>
                  </a:lnTo>
                  <a:lnTo>
                    <a:pt x="977097" y="1117918"/>
                  </a:lnTo>
                  <a:lnTo>
                    <a:pt x="981854" y="1117600"/>
                  </a:lnTo>
                  <a:close/>
                  <a:moveTo>
                    <a:pt x="268430" y="1104583"/>
                  </a:moveTo>
                  <a:lnTo>
                    <a:pt x="254469" y="1109980"/>
                  </a:lnTo>
                  <a:lnTo>
                    <a:pt x="240826" y="1115695"/>
                  </a:lnTo>
                  <a:lnTo>
                    <a:pt x="227500" y="1121410"/>
                  </a:lnTo>
                  <a:lnTo>
                    <a:pt x="214808" y="1127443"/>
                  </a:lnTo>
                  <a:lnTo>
                    <a:pt x="202433" y="1133158"/>
                  </a:lnTo>
                  <a:lnTo>
                    <a:pt x="190693" y="1139190"/>
                  </a:lnTo>
                  <a:lnTo>
                    <a:pt x="178954" y="1145858"/>
                  </a:lnTo>
                  <a:lnTo>
                    <a:pt x="168483" y="1151890"/>
                  </a:lnTo>
                  <a:lnTo>
                    <a:pt x="178954" y="1168718"/>
                  </a:lnTo>
                  <a:lnTo>
                    <a:pt x="190376" y="1185228"/>
                  </a:lnTo>
                  <a:lnTo>
                    <a:pt x="202433" y="1201420"/>
                  </a:lnTo>
                  <a:lnTo>
                    <a:pt x="214490" y="1217295"/>
                  </a:lnTo>
                  <a:lnTo>
                    <a:pt x="227182" y="1232535"/>
                  </a:lnTo>
                  <a:lnTo>
                    <a:pt x="240191" y="1247775"/>
                  </a:lnTo>
                  <a:lnTo>
                    <a:pt x="253835" y="1262380"/>
                  </a:lnTo>
                  <a:lnTo>
                    <a:pt x="267479" y="1276668"/>
                  </a:lnTo>
                  <a:lnTo>
                    <a:pt x="283026" y="1291590"/>
                  </a:lnTo>
                  <a:lnTo>
                    <a:pt x="299208" y="1306195"/>
                  </a:lnTo>
                  <a:lnTo>
                    <a:pt x="313486" y="1301750"/>
                  </a:lnTo>
                  <a:lnTo>
                    <a:pt x="327764" y="1297623"/>
                  </a:lnTo>
                  <a:lnTo>
                    <a:pt x="357590" y="1289368"/>
                  </a:lnTo>
                  <a:lnTo>
                    <a:pt x="350609" y="1278890"/>
                  </a:lnTo>
                  <a:lnTo>
                    <a:pt x="344264" y="1268413"/>
                  </a:lnTo>
                  <a:lnTo>
                    <a:pt x="337600" y="1257618"/>
                  </a:lnTo>
                  <a:lnTo>
                    <a:pt x="331572" y="1246823"/>
                  </a:lnTo>
                  <a:lnTo>
                    <a:pt x="325543" y="1235710"/>
                  </a:lnTo>
                  <a:lnTo>
                    <a:pt x="319515" y="1224280"/>
                  </a:lnTo>
                  <a:lnTo>
                    <a:pt x="313803" y="1213168"/>
                  </a:lnTo>
                  <a:lnTo>
                    <a:pt x="308409" y="1201738"/>
                  </a:lnTo>
                  <a:lnTo>
                    <a:pt x="302381" y="1189990"/>
                  </a:lnTo>
                  <a:lnTo>
                    <a:pt x="297304" y="1178243"/>
                  </a:lnTo>
                  <a:lnTo>
                    <a:pt x="287151" y="1154113"/>
                  </a:lnTo>
                  <a:lnTo>
                    <a:pt x="277315" y="1129665"/>
                  </a:lnTo>
                  <a:lnTo>
                    <a:pt x="268430" y="1104583"/>
                  </a:lnTo>
                  <a:close/>
                  <a:moveTo>
                    <a:pt x="469277" y="1050290"/>
                  </a:moveTo>
                  <a:lnTo>
                    <a:pt x="441990" y="1055688"/>
                  </a:lnTo>
                  <a:lnTo>
                    <a:pt x="415337" y="1061403"/>
                  </a:lnTo>
                  <a:lnTo>
                    <a:pt x="389319" y="1067118"/>
                  </a:lnTo>
                  <a:lnTo>
                    <a:pt x="364253" y="1073785"/>
                  </a:lnTo>
                  <a:lnTo>
                    <a:pt x="343946" y="1079500"/>
                  </a:lnTo>
                  <a:lnTo>
                    <a:pt x="324274" y="1085215"/>
                  </a:lnTo>
                  <a:lnTo>
                    <a:pt x="328716" y="1098550"/>
                  </a:lnTo>
                  <a:lnTo>
                    <a:pt x="333476" y="1111568"/>
                  </a:lnTo>
                  <a:lnTo>
                    <a:pt x="338235" y="1124585"/>
                  </a:lnTo>
                  <a:lnTo>
                    <a:pt x="343629" y="1136968"/>
                  </a:lnTo>
                  <a:lnTo>
                    <a:pt x="349023" y="1149668"/>
                  </a:lnTo>
                  <a:lnTo>
                    <a:pt x="354417" y="1162050"/>
                  </a:lnTo>
                  <a:lnTo>
                    <a:pt x="360446" y="1174115"/>
                  </a:lnTo>
                  <a:lnTo>
                    <a:pt x="366157" y="1186180"/>
                  </a:lnTo>
                  <a:lnTo>
                    <a:pt x="371868" y="1197928"/>
                  </a:lnTo>
                  <a:lnTo>
                    <a:pt x="378531" y="1209358"/>
                  </a:lnTo>
                  <a:lnTo>
                    <a:pt x="384560" y="1220788"/>
                  </a:lnTo>
                  <a:lnTo>
                    <a:pt x="391223" y="1232218"/>
                  </a:lnTo>
                  <a:lnTo>
                    <a:pt x="397886" y="1243013"/>
                  </a:lnTo>
                  <a:lnTo>
                    <a:pt x="404549" y="1254125"/>
                  </a:lnTo>
                  <a:lnTo>
                    <a:pt x="411530" y="1264603"/>
                  </a:lnTo>
                  <a:lnTo>
                    <a:pt x="418510" y="1275080"/>
                  </a:lnTo>
                  <a:lnTo>
                    <a:pt x="442942" y="1270318"/>
                  </a:lnTo>
                  <a:lnTo>
                    <a:pt x="467373" y="1265873"/>
                  </a:lnTo>
                  <a:lnTo>
                    <a:pt x="492440" y="1261428"/>
                  </a:lnTo>
                  <a:lnTo>
                    <a:pt x="518140" y="1257618"/>
                  </a:lnTo>
                  <a:lnTo>
                    <a:pt x="510525" y="1234123"/>
                  </a:lnTo>
                  <a:lnTo>
                    <a:pt x="503545" y="1209993"/>
                  </a:lnTo>
                  <a:lnTo>
                    <a:pt x="496882" y="1184910"/>
                  </a:lnTo>
                  <a:lnTo>
                    <a:pt x="490219" y="1159193"/>
                  </a:lnTo>
                  <a:lnTo>
                    <a:pt x="484507" y="1132840"/>
                  </a:lnTo>
                  <a:lnTo>
                    <a:pt x="479113" y="1106170"/>
                  </a:lnTo>
                  <a:lnTo>
                    <a:pt x="473719" y="1078548"/>
                  </a:lnTo>
                  <a:lnTo>
                    <a:pt x="469277" y="1050290"/>
                  </a:lnTo>
                  <a:close/>
                  <a:moveTo>
                    <a:pt x="742467" y="1024890"/>
                  </a:moveTo>
                  <a:lnTo>
                    <a:pt x="714228" y="1025525"/>
                  </a:lnTo>
                  <a:lnTo>
                    <a:pt x="686623" y="1026478"/>
                  </a:lnTo>
                  <a:lnTo>
                    <a:pt x="659019" y="1028065"/>
                  </a:lnTo>
                  <a:lnTo>
                    <a:pt x="631731" y="1029653"/>
                  </a:lnTo>
                  <a:lnTo>
                    <a:pt x="605396" y="1031875"/>
                  </a:lnTo>
                  <a:lnTo>
                    <a:pt x="578743" y="1034733"/>
                  </a:lnTo>
                  <a:lnTo>
                    <a:pt x="553043" y="1037908"/>
                  </a:lnTo>
                  <a:lnTo>
                    <a:pt x="527025" y="1041083"/>
                  </a:lnTo>
                  <a:lnTo>
                    <a:pt x="530515" y="1059498"/>
                  </a:lnTo>
                  <a:lnTo>
                    <a:pt x="533688" y="1077595"/>
                  </a:lnTo>
                  <a:lnTo>
                    <a:pt x="536861" y="1095375"/>
                  </a:lnTo>
                  <a:lnTo>
                    <a:pt x="540351" y="1112838"/>
                  </a:lnTo>
                  <a:lnTo>
                    <a:pt x="543841" y="1130300"/>
                  </a:lnTo>
                  <a:lnTo>
                    <a:pt x="547966" y="1147128"/>
                  </a:lnTo>
                  <a:lnTo>
                    <a:pt x="552091" y="1163638"/>
                  </a:lnTo>
                  <a:lnTo>
                    <a:pt x="556216" y="1180148"/>
                  </a:lnTo>
                  <a:lnTo>
                    <a:pt x="561292" y="1198245"/>
                  </a:lnTo>
                  <a:lnTo>
                    <a:pt x="566686" y="1216025"/>
                  </a:lnTo>
                  <a:lnTo>
                    <a:pt x="572080" y="1233488"/>
                  </a:lnTo>
                  <a:lnTo>
                    <a:pt x="577792" y="1250315"/>
                  </a:lnTo>
                  <a:lnTo>
                    <a:pt x="597464" y="1248410"/>
                  </a:lnTo>
                  <a:lnTo>
                    <a:pt x="617771" y="1246823"/>
                  </a:lnTo>
                  <a:lnTo>
                    <a:pt x="638077" y="1245235"/>
                  </a:lnTo>
                  <a:lnTo>
                    <a:pt x="658701" y="1243648"/>
                  </a:lnTo>
                  <a:lnTo>
                    <a:pt x="679326" y="1242378"/>
                  </a:lnTo>
                  <a:lnTo>
                    <a:pt x="699950" y="1241425"/>
                  </a:lnTo>
                  <a:lnTo>
                    <a:pt x="721208" y="1240790"/>
                  </a:lnTo>
                  <a:lnTo>
                    <a:pt x="742467" y="1240473"/>
                  </a:lnTo>
                  <a:lnTo>
                    <a:pt x="742467" y="1024890"/>
                  </a:lnTo>
                  <a:close/>
                  <a:moveTo>
                    <a:pt x="507035" y="801688"/>
                  </a:moveTo>
                  <a:lnTo>
                    <a:pt x="507670" y="824865"/>
                  </a:lnTo>
                  <a:lnTo>
                    <a:pt x="508622" y="848360"/>
                  </a:lnTo>
                  <a:lnTo>
                    <a:pt x="509573" y="871538"/>
                  </a:lnTo>
                  <a:lnTo>
                    <a:pt x="510843" y="894080"/>
                  </a:lnTo>
                  <a:lnTo>
                    <a:pt x="512746" y="916940"/>
                  </a:lnTo>
                  <a:lnTo>
                    <a:pt x="514650" y="939165"/>
                  </a:lnTo>
                  <a:lnTo>
                    <a:pt x="516871" y="961073"/>
                  </a:lnTo>
                  <a:lnTo>
                    <a:pt x="519410" y="982663"/>
                  </a:lnTo>
                  <a:lnTo>
                    <a:pt x="546062" y="979170"/>
                  </a:lnTo>
                  <a:lnTo>
                    <a:pt x="572715" y="976313"/>
                  </a:lnTo>
                  <a:lnTo>
                    <a:pt x="600319" y="973455"/>
                  </a:lnTo>
                  <a:lnTo>
                    <a:pt x="627924" y="971233"/>
                  </a:lnTo>
                  <a:lnTo>
                    <a:pt x="656163" y="969328"/>
                  </a:lnTo>
                  <a:lnTo>
                    <a:pt x="684720" y="967740"/>
                  </a:lnTo>
                  <a:lnTo>
                    <a:pt x="713276" y="966788"/>
                  </a:lnTo>
                  <a:lnTo>
                    <a:pt x="742467" y="965835"/>
                  </a:lnTo>
                  <a:lnTo>
                    <a:pt x="742467" y="801688"/>
                  </a:lnTo>
                  <a:lnTo>
                    <a:pt x="507035" y="801688"/>
                  </a:lnTo>
                  <a:close/>
                  <a:moveTo>
                    <a:pt x="273824" y="801688"/>
                  </a:moveTo>
                  <a:lnTo>
                    <a:pt x="274142" y="816610"/>
                  </a:lnTo>
                  <a:lnTo>
                    <a:pt x="275094" y="831533"/>
                  </a:lnTo>
                  <a:lnTo>
                    <a:pt x="276045" y="846455"/>
                  </a:lnTo>
                  <a:lnTo>
                    <a:pt x="276997" y="860743"/>
                  </a:lnTo>
                  <a:lnTo>
                    <a:pt x="278584" y="875665"/>
                  </a:lnTo>
                  <a:lnTo>
                    <a:pt x="280170" y="889953"/>
                  </a:lnTo>
                  <a:lnTo>
                    <a:pt x="281757" y="904558"/>
                  </a:lnTo>
                  <a:lnTo>
                    <a:pt x="283660" y="918845"/>
                  </a:lnTo>
                  <a:lnTo>
                    <a:pt x="285882" y="933133"/>
                  </a:lnTo>
                  <a:lnTo>
                    <a:pt x="288737" y="947103"/>
                  </a:lnTo>
                  <a:lnTo>
                    <a:pt x="291276" y="961073"/>
                  </a:lnTo>
                  <a:lnTo>
                    <a:pt x="293814" y="975043"/>
                  </a:lnTo>
                  <a:lnTo>
                    <a:pt x="296670" y="988695"/>
                  </a:lnTo>
                  <a:lnTo>
                    <a:pt x="299842" y="1002665"/>
                  </a:lnTo>
                  <a:lnTo>
                    <a:pt x="303015" y="1015683"/>
                  </a:lnTo>
                  <a:lnTo>
                    <a:pt x="306823" y="1029335"/>
                  </a:lnTo>
                  <a:lnTo>
                    <a:pt x="324909" y="1023938"/>
                  </a:lnTo>
                  <a:lnTo>
                    <a:pt x="343312" y="1018858"/>
                  </a:lnTo>
                  <a:lnTo>
                    <a:pt x="362032" y="1013778"/>
                  </a:lnTo>
                  <a:lnTo>
                    <a:pt x="381070" y="1009015"/>
                  </a:lnTo>
                  <a:lnTo>
                    <a:pt x="400742" y="1004570"/>
                  </a:lnTo>
                  <a:lnTo>
                    <a:pt x="420414" y="1000125"/>
                  </a:lnTo>
                  <a:lnTo>
                    <a:pt x="440721" y="995998"/>
                  </a:lnTo>
                  <a:lnTo>
                    <a:pt x="461345" y="992188"/>
                  </a:lnTo>
                  <a:lnTo>
                    <a:pt x="458489" y="969328"/>
                  </a:lnTo>
                  <a:lnTo>
                    <a:pt x="456268" y="945833"/>
                  </a:lnTo>
                  <a:lnTo>
                    <a:pt x="454047" y="922655"/>
                  </a:lnTo>
                  <a:lnTo>
                    <a:pt x="452461" y="899160"/>
                  </a:lnTo>
                  <a:lnTo>
                    <a:pt x="451191" y="874713"/>
                  </a:lnTo>
                  <a:lnTo>
                    <a:pt x="449922" y="850900"/>
                  </a:lnTo>
                  <a:lnTo>
                    <a:pt x="448970" y="826135"/>
                  </a:lnTo>
                  <a:lnTo>
                    <a:pt x="448653" y="801688"/>
                  </a:lnTo>
                  <a:lnTo>
                    <a:pt x="273824" y="801688"/>
                  </a:lnTo>
                  <a:close/>
                  <a:moveTo>
                    <a:pt x="59334" y="801688"/>
                  </a:moveTo>
                  <a:lnTo>
                    <a:pt x="60286" y="821690"/>
                  </a:lnTo>
                  <a:lnTo>
                    <a:pt x="62507" y="841693"/>
                  </a:lnTo>
                  <a:lnTo>
                    <a:pt x="64411" y="861378"/>
                  </a:lnTo>
                  <a:lnTo>
                    <a:pt x="67266" y="881380"/>
                  </a:lnTo>
                  <a:lnTo>
                    <a:pt x="70439" y="900748"/>
                  </a:lnTo>
                  <a:lnTo>
                    <a:pt x="74247" y="919798"/>
                  </a:lnTo>
                  <a:lnTo>
                    <a:pt x="78372" y="938848"/>
                  </a:lnTo>
                  <a:lnTo>
                    <a:pt x="83448" y="957898"/>
                  </a:lnTo>
                  <a:lnTo>
                    <a:pt x="88525" y="976630"/>
                  </a:lnTo>
                  <a:lnTo>
                    <a:pt x="94236" y="995045"/>
                  </a:lnTo>
                  <a:lnTo>
                    <a:pt x="100899" y="1013143"/>
                  </a:lnTo>
                  <a:lnTo>
                    <a:pt x="107245" y="1031240"/>
                  </a:lnTo>
                  <a:lnTo>
                    <a:pt x="114860" y="1049020"/>
                  </a:lnTo>
                  <a:lnTo>
                    <a:pt x="122475" y="1066483"/>
                  </a:lnTo>
                  <a:lnTo>
                    <a:pt x="130408" y="1083628"/>
                  </a:lnTo>
                  <a:lnTo>
                    <a:pt x="138975" y="1100773"/>
                  </a:lnTo>
                  <a:lnTo>
                    <a:pt x="150080" y="1094740"/>
                  </a:lnTo>
                  <a:lnTo>
                    <a:pt x="161185" y="1088390"/>
                  </a:lnTo>
                  <a:lnTo>
                    <a:pt x="172925" y="1082358"/>
                  </a:lnTo>
                  <a:lnTo>
                    <a:pt x="184982" y="1076325"/>
                  </a:lnTo>
                  <a:lnTo>
                    <a:pt x="197039" y="1070293"/>
                  </a:lnTo>
                  <a:lnTo>
                    <a:pt x="209731" y="1064895"/>
                  </a:lnTo>
                  <a:lnTo>
                    <a:pt x="222740" y="1059498"/>
                  </a:lnTo>
                  <a:lnTo>
                    <a:pt x="236066" y="1054100"/>
                  </a:lnTo>
                  <a:lnTo>
                    <a:pt x="250979" y="1048385"/>
                  </a:lnTo>
                  <a:lnTo>
                    <a:pt x="247172" y="1033780"/>
                  </a:lnTo>
                  <a:lnTo>
                    <a:pt x="243364" y="1019175"/>
                  </a:lnTo>
                  <a:lnTo>
                    <a:pt x="240191" y="1004570"/>
                  </a:lnTo>
                  <a:lnTo>
                    <a:pt x="236701" y="989330"/>
                  </a:lnTo>
                  <a:lnTo>
                    <a:pt x="233528" y="974408"/>
                  </a:lnTo>
                  <a:lnTo>
                    <a:pt x="230672" y="959168"/>
                  </a:lnTo>
                  <a:lnTo>
                    <a:pt x="228134" y="943928"/>
                  </a:lnTo>
                  <a:lnTo>
                    <a:pt x="225913" y="928370"/>
                  </a:lnTo>
                  <a:lnTo>
                    <a:pt x="223692" y="912813"/>
                  </a:lnTo>
                  <a:lnTo>
                    <a:pt x="221788" y="897573"/>
                  </a:lnTo>
                  <a:lnTo>
                    <a:pt x="220202" y="881698"/>
                  </a:lnTo>
                  <a:lnTo>
                    <a:pt x="218615" y="865823"/>
                  </a:lnTo>
                  <a:lnTo>
                    <a:pt x="217029" y="849948"/>
                  </a:lnTo>
                  <a:lnTo>
                    <a:pt x="216077" y="834073"/>
                  </a:lnTo>
                  <a:lnTo>
                    <a:pt x="215125" y="817880"/>
                  </a:lnTo>
                  <a:lnTo>
                    <a:pt x="214808" y="801688"/>
                  </a:lnTo>
                  <a:lnTo>
                    <a:pt x="59334" y="801688"/>
                  </a:lnTo>
                  <a:close/>
                  <a:moveTo>
                    <a:pt x="1734820" y="720725"/>
                  </a:moveTo>
                  <a:lnTo>
                    <a:pt x="1735138" y="764540"/>
                  </a:lnTo>
                  <a:lnTo>
                    <a:pt x="1735138" y="861378"/>
                  </a:lnTo>
                  <a:lnTo>
                    <a:pt x="1735138" y="913765"/>
                  </a:lnTo>
                  <a:lnTo>
                    <a:pt x="1734503" y="960120"/>
                  </a:lnTo>
                  <a:lnTo>
                    <a:pt x="1734185" y="979488"/>
                  </a:lnTo>
                  <a:lnTo>
                    <a:pt x="1733549" y="994728"/>
                  </a:lnTo>
                  <a:lnTo>
                    <a:pt x="1732914" y="1005840"/>
                  </a:lnTo>
                  <a:lnTo>
                    <a:pt x="1732596" y="1009333"/>
                  </a:lnTo>
                  <a:lnTo>
                    <a:pt x="1732278" y="1011238"/>
                  </a:lnTo>
                  <a:lnTo>
                    <a:pt x="1731642" y="1011873"/>
                  </a:lnTo>
                  <a:lnTo>
                    <a:pt x="1730689" y="1012190"/>
                  </a:lnTo>
                  <a:lnTo>
                    <a:pt x="1727511" y="1013143"/>
                  </a:lnTo>
                  <a:lnTo>
                    <a:pt x="1722744" y="1014095"/>
                  </a:lnTo>
                  <a:lnTo>
                    <a:pt x="1716071" y="1014730"/>
                  </a:lnTo>
                  <a:lnTo>
                    <a:pt x="1708443" y="1015365"/>
                  </a:lnTo>
                  <a:lnTo>
                    <a:pt x="1698910" y="1015683"/>
                  </a:lnTo>
                  <a:lnTo>
                    <a:pt x="1676982" y="1016000"/>
                  </a:lnTo>
                  <a:lnTo>
                    <a:pt x="1650923" y="1016000"/>
                  </a:lnTo>
                  <a:lnTo>
                    <a:pt x="1622321" y="1015683"/>
                  </a:lnTo>
                  <a:lnTo>
                    <a:pt x="1591496" y="1014730"/>
                  </a:lnTo>
                  <a:lnTo>
                    <a:pt x="1559716" y="1013778"/>
                  </a:lnTo>
                  <a:lnTo>
                    <a:pt x="1497746" y="1011555"/>
                  </a:lnTo>
                  <a:lnTo>
                    <a:pt x="1443404" y="1009333"/>
                  </a:lnTo>
                  <a:lnTo>
                    <a:pt x="1390650" y="1006793"/>
                  </a:lnTo>
                  <a:lnTo>
                    <a:pt x="1438319" y="1005205"/>
                  </a:lnTo>
                  <a:lnTo>
                    <a:pt x="1487259" y="1003300"/>
                  </a:lnTo>
                  <a:lnTo>
                    <a:pt x="1543509" y="1000443"/>
                  </a:lnTo>
                  <a:lnTo>
                    <a:pt x="1572428" y="998538"/>
                  </a:lnTo>
                  <a:lnTo>
                    <a:pt x="1600394" y="996633"/>
                  </a:lnTo>
                  <a:lnTo>
                    <a:pt x="1626771" y="994410"/>
                  </a:lnTo>
                  <a:lnTo>
                    <a:pt x="1650605" y="992188"/>
                  </a:lnTo>
                  <a:lnTo>
                    <a:pt x="1671262" y="989648"/>
                  </a:lnTo>
                  <a:lnTo>
                    <a:pt x="1679842" y="988378"/>
                  </a:lnTo>
                  <a:lnTo>
                    <a:pt x="1687787" y="986790"/>
                  </a:lnTo>
                  <a:lnTo>
                    <a:pt x="1693825" y="985520"/>
                  </a:lnTo>
                  <a:lnTo>
                    <a:pt x="1698592" y="983933"/>
                  </a:lnTo>
                  <a:lnTo>
                    <a:pt x="1702088" y="982028"/>
                  </a:lnTo>
                  <a:lnTo>
                    <a:pt x="1703359" y="981075"/>
                  </a:lnTo>
                  <a:lnTo>
                    <a:pt x="1704312" y="980440"/>
                  </a:lnTo>
                  <a:lnTo>
                    <a:pt x="1705266" y="978218"/>
                  </a:lnTo>
                  <a:lnTo>
                    <a:pt x="1706219" y="974725"/>
                  </a:lnTo>
                  <a:lnTo>
                    <a:pt x="1707490" y="969963"/>
                  </a:lnTo>
                  <a:lnTo>
                    <a:pt x="1708443" y="963930"/>
                  </a:lnTo>
                  <a:lnTo>
                    <a:pt x="1710986" y="949960"/>
                  </a:lnTo>
                  <a:lnTo>
                    <a:pt x="1713528" y="932498"/>
                  </a:lnTo>
                  <a:lnTo>
                    <a:pt x="1716071" y="912178"/>
                  </a:lnTo>
                  <a:lnTo>
                    <a:pt x="1718613" y="890270"/>
                  </a:lnTo>
                  <a:lnTo>
                    <a:pt x="1723698" y="844233"/>
                  </a:lnTo>
                  <a:lnTo>
                    <a:pt x="1728147" y="798513"/>
                  </a:lnTo>
                  <a:lnTo>
                    <a:pt x="1731642" y="759143"/>
                  </a:lnTo>
                  <a:lnTo>
                    <a:pt x="1734820" y="720725"/>
                  </a:lnTo>
                  <a:close/>
                  <a:moveTo>
                    <a:pt x="519410" y="561340"/>
                  </a:moveTo>
                  <a:lnTo>
                    <a:pt x="516871" y="583565"/>
                  </a:lnTo>
                  <a:lnTo>
                    <a:pt x="514650" y="605473"/>
                  </a:lnTo>
                  <a:lnTo>
                    <a:pt x="512746" y="627698"/>
                  </a:lnTo>
                  <a:lnTo>
                    <a:pt x="510843" y="650240"/>
                  </a:lnTo>
                  <a:lnTo>
                    <a:pt x="509573" y="673100"/>
                  </a:lnTo>
                  <a:lnTo>
                    <a:pt x="508622" y="695960"/>
                  </a:lnTo>
                  <a:lnTo>
                    <a:pt x="507670" y="719138"/>
                  </a:lnTo>
                  <a:lnTo>
                    <a:pt x="507352" y="742950"/>
                  </a:lnTo>
                  <a:lnTo>
                    <a:pt x="742467" y="742950"/>
                  </a:lnTo>
                  <a:lnTo>
                    <a:pt x="742467" y="578485"/>
                  </a:lnTo>
                  <a:lnTo>
                    <a:pt x="713276" y="577850"/>
                  </a:lnTo>
                  <a:lnTo>
                    <a:pt x="684720" y="576580"/>
                  </a:lnTo>
                  <a:lnTo>
                    <a:pt x="656163" y="575310"/>
                  </a:lnTo>
                  <a:lnTo>
                    <a:pt x="627924" y="573405"/>
                  </a:lnTo>
                  <a:lnTo>
                    <a:pt x="600319" y="570865"/>
                  </a:lnTo>
                  <a:lnTo>
                    <a:pt x="573032" y="568325"/>
                  </a:lnTo>
                  <a:lnTo>
                    <a:pt x="546062" y="564833"/>
                  </a:lnTo>
                  <a:lnTo>
                    <a:pt x="519410" y="561340"/>
                  </a:lnTo>
                  <a:close/>
                  <a:moveTo>
                    <a:pt x="1074474" y="554038"/>
                  </a:moveTo>
                  <a:lnTo>
                    <a:pt x="1100533" y="554038"/>
                  </a:lnTo>
                  <a:lnTo>
                    <a:pt x="1129135" y="554356"/>
                  </a:lnTo>
                  <a:lnTo>
                    <a:pt x="1159961" y="555308"/>
                  </a:lnTo>
                  <a:lnTo>
                    <a:pt x="1191422" y="556261"/>
                  </a:lnTo>
                  <a:lnTo>
                    <a:pt x="1253392" y="558483"/>
                  </a:lnTo>
                  <a:lnTo>
                    <a:pt x="1307734" y="560706"/>
                  </a:lnTo>
                  <a:lnTo>
                    <a:pt x="1360488" y="563246"/>
                  </a:lnTo>
                  <a:lnTo>
                    <a:pt x="1313137" y="564833"/>
                  </a:lnTo>
                  <a:lnTo>
                    <a:pt x="1264197" y="567056"/>
                  </a:lnTo>
                  <a:lnTo>
                    <a:pt x="1207947" y="569913"/>
                  </a:lnTo>
                  <a:lnTo>
                    <a:pt x="1179028" y="571501"/>
                  </a:lnTo>
                  <a:lnTo>
                    <a:pt x="1150745" y="573406"/>
                  </a:lnTo>
                  <a:lnTo>
                    <a:pt x="1124685" y="575628"/>
                  </a:lnTo>
                  <a:lnTo>
                    <a:pt x="1100851" y="577851"/>
                  </a:lnTo>
                  <a:lnTo>
                    <a:pt x="1079877" y="580391"/>
                  </a:lnTo>
                  <a:lnTo>
                    <a:pt x="1071296" y="581661"/>
                  </a:lnTo>
                  <a:lnTo>
                    <a:pt x="1063669" y="583248"/>
                  </a:lnTo>
                  <a:lnTo>
                    <a:pt x="1057313" y="584836"/>
                  </a:lnTo>
                  <a:lnTo>
                    <a:pt x="1052546" y="586423"/>
                  </a:lnTo>
                  <a:lnTo>
                    <a:pt x="1049051" y="588011"/>
                  </a:lnTo>
                  <a:lnTo>
                    <a:pt x="1048097" y="588963"/>
                  </a:lnTo>
                  <a:lnTo>
                    <a:pt x="1046826" y="589598"/>
                  </a:lnTo>
                  <a:lnTo>
                    <a:pt x="1045873" y="591821"/>
                  </a:lnTo>
                  <a:lnTo>
                    <a:pt x="1044919" y="595313"/>
                  </a:lnTo>
                  <a:lnTo>
                    <a:pt x="1042695" y="606108"/>
                  </a:lnTo>
                  <a:lnTo>
                    <a:pt x="1040152" y="620396"/>
                  </a:lnTo>
                  <a:lnTo>
                    <a:pt x="1037610" y="637858"/>
                  </a:lnTo>
                  <a:lnTo>
                    <a:pt x="1035386" y="657861"/>
                  </a:lnTo>
                  <a:lnTo>
                    <a:pt x="1032843" y="679768"/>
                  </a:lnTo>
                  <a:lnTo>
                    <a:pt x="1027441" y="726123"/>
                  </a:lnTo>
                  <a:lnTo>
                    <a:pt x="1022992" y="771526"/>
                  </a:lnTo>
                  <a:lnTo>
                    <a:pt x="1019496" y="811213"/>
                  </a:lnTo>
                  <a:lnTo>
                    <a:pt x="1016318" y="849313"/>
                  </a:lnTo>
                  <a:lnTo>
                    <a:pt x="1016000" y="805498"/>
                  </a:lnTo>
                  <a:lnTo>
                    <a:pt x="1016000" y="708978"/>
                  </a:lnTo>
                  <a:lnTo>
                    <a:pt x="1016318" y="656591"/>
                  </a:lnTo>
                  <a:lnTo>
                    <a:pt x="1016636" y="609918"/>
                  </a:lnTo>
                  <a:lnTo>
                    <a:pt x="1017271" y="590551"/>
                  </a:lnTo>
                  <a:lnTo>
                    <a:pt x="1017589" y="575311"/>
                  </a:lnTo>
                  <a:lnTo>
                    <a:pt x="1018225" y="564198"/>
                  </a:lnTo>
                  <a:lnTo>
                    <a:pt x="1018860" y="560706"/>
                  </a:lnTo>
                  <a:lnTo>
                    <a:pt x="1019178" y="558801"/>
                  </a:lnTo>
                  <a:lnTo>
                    <a:pt x="1019496" y="558166"/>
                  </a:lnTo>
                  <a:lnTo>
                    <a:pt x="1020449" y="557848"/>
                  </a:lnTo>
                  <a:lnTo>
                    <a:pt x="1023627" y="556896"/>
                  </a:lnTo>
                  <a:lnTo>
                    <a:pt x="1028394" y="555943"/>
                  </a:lnTo>
                  <a:lnTo>
                    <a:pt x="1035068" y="555308"/>
                  </a:lnTo>
                  <a:lnTo>
                    <a:pt x="1043013" y="554673"/>
                  </a:lnTo>
                  <a:lnTo>
                    <a:pt x="1052546" y="554356"/>
                  </a:lnTo>
                  <a:lnTo>
                    <a:pt x="1074474" y="554038"/>
                  </a:lnTo>
                  <a:close/>
                  <a:moveTo>
                    <a:pt x="995680" y="516891"/>
                  </a:moveTo>
                  <a:lnTo>
                    <a:pt x="992187" y="517208"/>
                  </a:lnTo>
                  <a:lnTo>
                    <a:pt x="989330" y="518161"/>
                  </a:lnTo>
                  <a:lnTo>
                    <a:pt x="986790" y="519748"/>
                  </a:lnTo>
                  <a:lnTo>
                    <a:pt x="984567" y="521971"/>
                  </a:lnTo>
                  <a:lnTo>
                    <a:pt x="982662" y="524511"/>
                  </a:lnTo>
                  <a:lnTo>
                    <a:pt x="981075" y="527368"/>
                  </a:lnTo>
                  <a:lnTo>
                    <a:pt x="980440" y="530543"/>
                  </a:lnTo>
                  <a:lnTo>
                    <a:pt x="980122" y="534353"/>
                  </a:lnTo>
                  <a:lnTo>
                    <a:pt x="980122" y="1036638"/>
                  </a:lnTo>
                  <a:lnTo>
                    <a:pt x="980440" y="1040131"/>
                  </a:lnTo>
                  <a:lnTo>
                    <a:pt x="981075" y="1043306"/>
                  </a:lnTo>
                  <a:lnTo>
                    <a:pt x="982662" y="1046163"/>
                  </a:lnTo>
                  <a:lnTo>
                    <a:pt x="984567" y="1048703"/>
                  </a:lnTo>
                  <a:lnTo>
                    <a:pt x="986790" y="1050926"/>
                  </a:lnTo>
                  <a:lnTo>
                    <a:pt x="989330" y="1052196"/>
                  </a:lnTo>
                  <a:lnTo>
                    <a:pt x="992187" y="1053783"/>
                  </a:lnTo>
                  <a:lnTo>
                    <a:pt x="995680" y="1054101"/>
                  </a:lnTo>
                  <a:lnTo>
                    <a:pt x="1752918" y="1054101"/>
                  </a:lnTo>
                  <a:lnTo>
                    <a:pt x="1756093" y="1053783"/>
                  </a:lnTo>
                  <a:lnTo>
                    <a:pt x="1759268" y="1052196"/>
                  </a:lnTo>
                  <a:lnTo>
                    <a:pt x="1761808" y="1050926"/>
                  </a:lnTo>
                  <a:lnTo>
                    <a:pt x="1764030" y="1048703"/>
                  </a:lnTo>
                  <a:lnTo>
                    <a:pt x="1765935" y="1046163"/>
                  </a:lnTo>
                  <a:lnTo>
                    <a:pt x="1767205" y="1043306"/>
                  </a:lnTo>
                  <a:lnTo>
                    <a:pt x="1768158" y="1040131"/>
                  </a:lnTo>
                  <a:lnTo>
                    <a:pt x="1768475" y="1036638"/>
                  </a:lnTo>
                  <a:lnTo>
                    <a:pt x="1768475" y="534353"/>
                  </a:lnTo>
                  <a:lnTo>
                    <a:pt x="1768158" y="530543"/>
                  </a:lnTo>
                  <a:lnTo>
                    <a:pt x="1767205" y="527368"/>
                  </a:lnTo>
                  <a:lnTo>
                    <a:pt x="1765935" y="524511"/>
                  </a:lnTo>
                  <a:lnTo>
                    <a:pt x="1764030" y="521971"/>
                  </a:lnTo>
                  <a:lnTo>
                    <a:pt x="1761808" y="519748"/>
                  </a:lnTo>
                  <a:lnTo>
                    <a:pt x="1759268" y="518161"/>
                  </a:lnTo>
                  <a:lnTo>
                    <a:pt x="1756093" y="517208"/>
                  </a:lnTo>
                  <a:lnTo>
                    <a:pt x="1752918" y="516891"/>
                  </a:lnTo>
                  <a:lnTo>
                    <a:pt x="995680" y="516891"/>
                  </a:lnTo>
                  <a:close/>
                  <a:moveTo>
                    <a:pt x="306823" y="515303"/>
                  </a:moveTo>
                  <a:lnTo>
                    <a:pt x="303015" y="528320"/>
                  </a:lnTo>
                  <a:lnTo>
                    <a:pt x="299842" y="541973"/>
                  </a:lnTo>
                  <a:lnTo>
                    <a:pt x="296670" y="555625"/>
                  </a:lnTo>
                  <a:lnTo>
                    <a:pt x="293814" y="569595"/>
                  </a:lnTo>
                  <a:lnTo>
                    <a:pt x="290958" y="583565"/>
                  </a:lnTo>
                  <a:lnTo>
                    <a:pt x="288420" y="597218"/>
                  </a:lnTo>
                  <a:lnTo>
                    <a:pt x="285882" y="611505"/>
                  </a:lnTo>
                  <a:lnTo>
                    <a:pt x="283660" y="625793"/>
                  </a:lnTo>
                  <a:lnTo>
                    <a:pt x="281757" y="640080"/>
                  </a:lnTo>
                  <a:lnTo>
                    <a:pt x="280170" y="654368"/>
                  </a:lnTo>
                  <a:lnTo>
                    <a:pt x="278584" y="668655"/>
                  </a:lnTo>
                  <a:lnTo>
                    <a:pt x="276997" y="683260"/>
                  </a:lnTo>
                  <a:lnTo>
                    <a:pt x="276045" y="698183"/>
                  </a:lnTo>
                  <a:lnTo>
                    <a:pt x="275094" y="713105"/>
                  </a:lnTo>
                  <a:lnTo>
                    <a:pt x="274142" y="728028"/>
                  </a:lnTo>
                  <a:lnTo>
                    <a:pt x="273824" y="742950"/>
                  </a:lnTo>
                  <a:lnTo>
                    <a:pt x="448336" y="742950"/>
                  </a:lnTo>
                  <a:lnTo>
                    <a:pt x="448970" y="718185"/>
                  </a:lnTo>
                  <a:lnTo>
                    <a:pt x="449922" y="693738"/>
                  </a:lnTo>
                  <a:lnTo>
                    <a:pt x="450874" y="669290"/>
                  </a:lnTo>
                  <a:lnTo>
                    <a:pt x="452461" y="645478"/>
                  </a:lnTo>
                  <a:lnTo>
                    <a:pt x="454047" y="621983"/>
                  </a:lnTo>
                  <a:lnTo>
                    <a:pt x="456268" y="598170"/>
                  </a:lnTo>
                  <a:lnTo>
                    <a:pt x="458489" y="574993"/>
                  </a:lnTo>
                  <a:lnTo>
                    <a:pt x="461345" y="552450"/>
                  </a:lnTo>
                  <a:lnTo>
                    <a:pt x="432154" y="546418"/>
                  </a:lnTo>
                  <a:lnTo>
                    <a:pt x="403597" y="540703"/>
                  </a:lnTo>
                  <a:lnTo>
                    <a:pt x="376310" y="534353"/>
                  </a:lnTo>
                  <a:lnTo>
                    <a:pt x="349023" y="527368"/>
                  </a:lnTo>
                  <a:lnTo>
                    <a:pt x="327764" y="521335"/>
                  </a:lnTo>
                  <a:lnTo>
                    <a:pt x="306823" y="515303"/>
                  </a:lnTo>
                  <a:close/>
                  <a:moveTo>
                    <a:pt x="956945" y="477838"/>
                  </a:moveTo>
                  <a:lnTo>
                    <a:pt x="958532" y="477838"/>
                  </a:lnTo>
                  <a:lnTo>
                    <a:pt x="1789748" y="477838"/>
                  </a:lnTo>
                  <a:lnTo>
                    <a:pt x="1791653" y="477838"/>
                  </a:lnTo>
                  <a:lnTo>
                    <a:pt x="1793240" y="478156"/>
                  </a:lnTo>
                  <a:lnTo>
                    <a:pt x="1796415" y="479743"/>
                  </a:lnTo>
                  <a:lnTo>
                    <a:pt x="1799273" y="481648"/>
                  </a:lnTo>
                  <a:lnTo>
                    <a:pt x="1801813" y="483871"/>
                  </a:lnTo>
                  <a:lnTo>
                    <a:pt x="1803718" y="486728"/>
                  </a:lnTo>
                  <a:lnTo>
                    <a:pt x="1805305" y="490221"/>
                  </a:lnTo>
                  <a:lnTo>
                    <a:pt x="1806258" y="493713"/>
                  </a:lnTo>
                  <a:lnTo>
                    <a:pt x="1806575" y="498158"/>
                  </a:lnTo>
                  <a:lnTo>
                    <a:pt x="1806575" y="1074103"/>
                  </a:lnTo>
                  <a:lnTo>
                    <a:pt x="1806258" y="1077913"/>
                  </a:lnTo>
                  <a:lnTo>
                    <a:pt x="1805305" y="1081406"/>
                  </a:lnTo>
                  <a:lnTo>
                    <a:pt x="1803718" y="1084898"/>
                  </a:lnTo>
                  <a:lnTo>
                    <a:pt x="1801813" y="1088073"/>
                  </a:lnTo>
                  <a:lnTo>
                    <a:pt x="1799273" y="1090613"/>
                  </a:lnTo>
                  <a:lnTo>
                    <a:pt x="1796415" y="1092201"/>
                  </a:lnTo>
                  <a:lnTo>
                    <a:pt x="1793240" y="1093471"/>
                  </a:lnTo>
                  <a:lnTo>
                    <a:pt x="1791653" y="1093788"/>
                  </a:lnTo>
                  <a:lnTo>
                    <a:pt x="1789748" y="1093788"/>
                  </a:lnTo>
                  <a:lnTo>
                    <a:pt x="958532" y="1093788"/>
                  </a:lnTo>
                  <a:lnTo>
                    <a:pt x="956945" y="1093788"/>
                  </a:lnTo>
                  <a:lnTo>
                    <a:pt x="955040" y="1093471"/>
                  </a:lnTo>
                  <a:lnTo>
                    <a:pt x="951865" y="1092201"/>
                  </a:lnTo>
                  <a:lnTo>
                    <a:pt x="949325" y="1090613"/>
                  </a:lnTo>
                  <a:lnTo>
                    <a:pt x="946785" y="1088073"/>
                  </a:lnTo>
                  <a:lnTo>
                    <a:pt x="944562" y="1084898"/>
                  </a:lnTo>
                  <a:lnTo>
                    <a:pt x="942657" y="1081406"/>
                  </a:lnTo>
                  <a:lnTo>
                    <a:pt x="941705" y="1077913"/>
                  </a:lnTo>
                  <a:lnTo>
                    <a:pt x="941387" y="1074103"/>
                  </a:lnTo>
                  <a:lnTo>
                    <a:pt x="941387" y="498158"/>
                  </a:lnTo>
                  <a:lnTo>
                    <a:pt x="941705" y="493713"/>
                  </a:lnTo>
                  <a:lnTo>
                    <a:pt x="942657" y="490221"/>
                  </a:lnTo>
                  <a:lnTo>
                    <a:pt x="944562" y="486728"/>
                  </a:lnTo>
                  <a:lnTo>
                    <a:pt x="946785" y="483871"/>
                  </a:lnTo>
                  <a:lnTo>
                    <a:pt x="949325" y="481648"/>
                  </a:lnTo>
                  <a:lnTo>
                    <a:pt x="951865" y="479743"/>
                  </a:lnTo>
                  <a:lnTo>
                    <a:pt x="955040" y="478156"/>
                  </a:lnTo>
                  <a:lnTo>
                    <a:pt x="956945" y="477838"/>
                  </a:lnTo>
                  <a:close/>
                  <a:moveTo>
                    <a:pt x="138975" y="443230"/>
                  </a:moveTo>
                  <a:lnTo>
                    <a:pt x="130408" y="460375"/>
                  </a:lnTo>
                  <a:lnTo>
                    <a:pt x="122475" y="477838"/>
                  </a:lnTo>
                  <a:lnTo>
                    <a:pt x="114860" y="495300"/>
                  </a:lnTo>
                  <a:lnTo>
                    <a:pt x="107245" y="513080"/>
                  </a:lnTo>
                  <a:lnTo>
                    <a:pt x="100899" y="531178"/>
                  </a:lnTo>
                  <a:lnTo>
                    <a:pt x="94236" y="549593"/>
                  </a:lnTo>
                  <a:lnTo>
                    <a:pt x="88525" y="568008"/>
                  </a:lnTo>
                  <a:lnTo>
                    <a:pt x="83448" y="586740"/>
                  </a:lnTo>
                  <a:lnTo>
                    <a:pt x="78372" y="605473"/>
                  </a:lnTo>
                  <a:lnTo>
                    <a:pt x="74247" y="624523"/>
                  </a:lnTo>
                  <a:lnTo>
                    <a:pt x="70439" y="643890"/>
                  </a:lnTo>
                  <a:lnTo>
                    <a:pt x="67266" y="663258"/>
                  </a:lnTo>
                  <a:lnTo>
                    <a:pt x="64411" y="682943"/>
                  </a:lnTo>
                  <a:lnTo>
                    <a:pt x="62507" y="702628"/>
                  </a:lnTo>
                  <a:lnTo>
                    <a:pt x="60286" y="722948"/>
                  </a:lnTo>
                  <a:lnTo>
                    <a:pt x="59334" y="742950"/>
                  </a:lnTo>
                  <a:lnTo>
                    <a:pt x="214808" y="742950"/>
                  </a:lnTo>
                  <a:lnTo>
                    <a:pt x="215125" y="726758"/>
                  </a:lnTo>
                  <a:lnTo>
                    <a:pt x="216077" y="710565"/>
                  </a:lnTo>
                  <a:lnTo>
                    <a:pt x="217029" y="694373"/>
                  </a:lnTo>
                  <a:lnTo>
                    <a:pt x="218615" y="678498"/>
                  </a:lnTo>
                  <a:lnTo>
                    <a:pt x="220202" y="662623"/>
                  </a:lnTo>
                  <a:lnTo>
                    <a:pt x="221788" y="647065"/>
                  </a:lnTo>
                  <a:lnTo>
                    <a:pt x="223692" y="631190"/>
                  </a:lnTo>
                  <a:lnTo>
                    <a:pt x="225913" y="615950"/>
                  </a:lnTo>
                  <a:lnTo>
                    <a:pt x="228134" y="600710"/>
                  </a:lnTo>
                  <a:lnTo>
                    <a:pt x="230672" y="585470"/>
                  </a:lnTo>
                  <a:lnTo>
                    <a:pt x="233528" y="570230"/>
                  </a:lnTo>
                  <a:lnTo>
                    <a:pt x="236701" y="554990"/>
                  </a:lnTo>
                  <a:lnTo>
                    <a:pt x="239874" y="540068"/>
                  </a:lnTo>
                  <a:lnTo>
                    <a:pt x="243364" y="525145"/>
                  </a:lnTo>
                  <a:lnTo>
                    <a:pt x="247172" y="510540"/>
                  </a:lnTo>
                  <a:lnTo>
                    <a:pt x="250979" y="496253"/>
                  </a:lnTo>
                  <a:lnTo>
                    <a:pt x="235749" y="490220"/>
                  </a:lnTo>
                  <a:lnTo>
                    <a:pt x="220519" y="484188"/>
                  </a:lnTo>
                  <a:lnTo>
                    <a:pt x="205924" y="477520"/>
                  </a:lnTo>
                  <a:lnTo>
                    <a:pt x="191645" y="471170"/>
                  </a:lnTo>
                  <a:lnTo>
                    <a:pt x="177684" y="464820"/>
                  </a:lnTo>
                  <a:lnTo>
                    <a:pt x="164358" y="457518"/>
                  </a:lnTo>
                  <a:lnTo>
                    <a:pt x="151666" y="450850"/>
                  </a:lnTo>
                  <a:lnTo>
                    <a:pt x="138975" y="443230"/>
                  </a:lnTo>
                  <a:close/>
                  <a:moveTo>
                    <a:pt x="577792" y="294005"/>
                  </a:moveTo>
                  <a:lnTo>
                    <a:pt x="570177" y="317500"/>
                  </a:lnTo>
                  <a:lnTo>
                    <a:pt x="562562" y="341630"/>
                  </a:lnTo>
                  <a:lnTo>
                    <a:pt x="555581" y="366713"/>
                  </a:lnTo>
                  <a:lnTo>
                    <a:pt x="549235" y="392748"/>
                  </a:lnTo>
                  <a:lnTo>
                    <a:pt x="542889" y="419100"/>
                  </a:lnTo>
                  <a:lnTo>
                    <a:pt x="537495" y="446405"/>
                  </a:lnTo>
                  <a:lnTo>
                    <a:pt x="532101" y="474345"/>
                  </a:lnTo>
                  <a:lnTo>
                    <a:pt x="527342" y="503238"/>
                  </a:lnTo>
                  <a:lnTo>
                    <a:pt x="553043" y="506413"/>
                  </a:lnTo>
                  <a:lnTo>
                    <a:pt x="578743" y="509588"/>
                  </a:lnTo>
                  <a:lnTo>
                    <a:pt x="605396" y="512128"/>
                  </a:lnTo>
                  <a:lnTo>
                    <a:pt x="631731" y="514668"/>
                  </a:lnTo>
                  <a:lnTo>
                    <a:pt x="659019" y="516573"/>
                  </a:lnTo>
                  <a:lnTo>
                    <a:pt x="686623" y="517843"/>
                  </a:lnTo>
                  <a:lnTo>
                    <a:pt x="714228" y="519113"/>
                  </a:lnTo>
                  <a:lnTo>
                    <a:pt x="742467" y="519748"/>
                  </a:lnTo>
                  <a:lnTo>
                    <a:pt x="742467" y="303848"/>
                  </a:lnTo>
                  <a:lnTo>
                    <a:pt x="721208" y="303213"/>
                  </a:lnTo>
                  <a:lnTo>
                    <a:pt x="699950" y="302578"/>
                  </a:lnTo>
                  <a:lnTo>
                    <a:pt x="679326" y="301625"/>
                  </a:lnTo>
                  <a:lnTo>
                    <a:pt x="658701" y="300673"/>
                  </a:lnTo>
                  <a:lnTo>
                    <a:pt x="638077" y="299403"/>
                  </a:lnTo>
                  <a:lnTo>
                    <a:pt x="618088" y="297815"/>
                  </a:lnTo>
                  <a:lnTo>
                    <a:pt x="597464" y="295910"/>
                  </a:lnTo>
                  <a:lnTo>
                    <a:pt x="577792" y="294005"/>
                  </a:lnTo>
                  <a:close/>
                  <a:moveTo>
                    <a:pt x="418510" y="269240"/>
                  </a:moveTo>
                  <a:lnTo>
                    <a:pt x="411530" y="279718"/>
                  </a:lnTo>
                  <a:lnTo>
                    <a:pt x="404549" y="290513"/>
                  </a:lnTo>
                  <a:lnTo>
                    <a:pt x="397886" y="300990"/>
                  </a:lnTo>
                  <a:lnTo>
                    <a:pt x="391223" y="312103"/>
                  </a:lnTo>
                  <a:lnTo>
                    <a:pt x="384560" y="323533"/>
                  </a:lnTo>
                  <a:lnTo>
                    <a:pt x="378531" y="334645"/>
                  </a:lnTo>
                  <a:lnTo>
                    <a:pt x="371868" y="346393"/>
                  </a:lnTo>
                  <a:lnTo>
                    <a:pt x="366157" y="358458"/>
                  </a:lnTo>
                  <a:lnTo>
                    <a:pt x="360446" y="370205"/>
                  </a:lnTo>
                  <a:lnTo>
                    <a:pt x="354417" y="382270"/>
                  </a:lnTo>
                  <a:lnTo>
                    <a:pt x="349023" y="394653"/>
                  </a:lnTo>
                  <a:lnTo>
                    <a:pt x="343946" y="407035"/>
                  </a:lnTo>
                  <a:lnTo>
                    <a:pt x="338870" y="419735"/>
                  </a:lnTo>
                  <a:lnTo>
                    <a:pt x="333476" y="432753"/>
                  </a:lnTo>
                  <a:lnTo>
                    <a:pt x="328716" y="445770"/>
                  </a:lnTo>
                  <a:lnTo>
                    <a:pt x="324274" y="458788"/>
                  </a:lnTo>
                  <a:lnTo>
                    <a:pt x="341091" y="463868"/>
                  </a:lnTo>
                  <a:lnTo>
                    <a:pt x="358224" y="468948"/>
                  </a:lnTo>
                  <a:lnTo>
                    <a:pt x="375993" y="473393"/>
                  </a:lnTo>
                  <a:lnTo>
                    <a:pt x="393761" y="477838"/>
                  </a:lnTo>
                  <a:lnTo>
                    <a:pt x="412164" y="482283"/>
                  </a:lnTo>
                  <a:lnTo>
                    <a:pt x="430885" y="486410"/>
                  </a:lnTo>
                  <a:lnTo>
                    <a:pt x="449922" y="490220"/>
                  </a:lnTo>
                  <a:lnTo>
                    <a:pt x="469277" y="493713"/>
                  </a:lnTo>
                  <a:lnTo>
                    <a:pt x="472133" y="474663"/>
                  </a:lnTo>
                  <a:lnTo>
                    <a:pt x="475623" y="455930"/>
                  </a:lnTo>
                  <a:lnTo>
                    <a:pt x="479113" y="437515"/>
                  </a:lnTo>
                  <a:lnTo>
                    <a:pt x="482921" y="419418"/>
                  </a:lnTo>
                  <a:lnTo>
                    <a:pt x="486728" y="401320"/>
                  </a:lnTo>
                  <a:lnTo>
                    <a:pt x="490536" y="383540"/>
                  </a:lnTo>
                  <a:lnTo>
                    <a:pt x="495295" y="366395"/>
                  </a:lnTo>
                  <a:lnTo>
                    <a:pt x="499420" y="349250"/>
                  </a:lnTo>
                  <a:lnTo>
                    <a:pt x="503862" y="333058"/>
                  </a:lnTo>
                  <a:lnTo>
                    <a:pt x="508304" y="317183"/>
                  </a:lnTo>
                  <a:lnTo>
                    <a:pt x="513381" y="301943"/>
                  </a:lnTo>
                  <a:lnTo>
                    <a:pt x="518140" y="286703"/>
                  </a:lnTo>
                  <a:lnTo>
                    <a:pt x="492440" y="282893"/>
                  </a:lnTo>
                  <a:lnTo>
                    <a:pt x="467691" y="278765"/>
                  </a:lnTo>
                  <a:lnTo>
                    <a:pt x="442942" y="274320"/>
                  </a:lnTo>
                  <a:lnTo>
                    <a:pt x="418510" y="269240"/>
                  </a:lnTo>
                  <a:close/>
                  <a:moveTo>
                    <a:pt x="299208" y="238125"/>
                  </a:moveTo>
                  <a:lnTo>
                    <a:pt x="283026" y="252730"/>
                  </a:lnTo>
                  <a:lnTo>
                    <a:pt x="275411" y="260033"/>
                  </a:lnTo>
                  <a:lnTo>
                    <a:pt x="267479" y="267653"/>
                  </a:lnTo>
                  <a:lnTo>
                    <a:pt x="253835" y="281940"/>
                  </a:lnTo>
                  <a:lnTo>
                    <a:pt x="240191" y="296863"/>
                  </a:lnTo>
                  <a:lnTo>
                    <a:pt x="227182" y="311785"/>
                  </a:lnTo>
                  <a:lnTo>
                    <a:pt x="214490" y="327343"/>
                  </a:lnTo>
                  <a:lnTo>
                    <a:pt x="202433" y="343218"/>
                  </a:lnTo>
                  <a:lnTo>
                    <a:pt x="190376" y="359093"/>
                  </a:lnTo>
                  <a:lnTo>
                    <a:pt x="178954" y="375603"/>
                  </a:lnTo>
                  <a:lnTo>
                    <a:pt x="168483" y="392430"/>
                  </a:lnTo>
                  <a:lnTo>
                    <a:pt x="178002" y="398145"/>
                  </a:lnTo>
                  <a:lnTo>
                    <a:pt x="188472" y="403860"/>
                  </a:lnTo>
                  <a:lnTo>
                    <a:pt x="198943" y="409575"/>
                  </a:lnTo>
                  <a:lnTo>
                    <a:pt x="210048" y="414973"/>
                  </a:lnTo>
                  <a:lnTo>
                    <a:pt x="221471" y="420053"/>
                  </a:lnTo>
                  <a:lnTo>
                    <a:pt x="232894" y="425450"/>
                  </a:lnTo>
                  <a:lnTo>
                    <a:pt x="245268" y="430848"/>
                  </a:lnTo>
                  <a:lnTo>
                    <a:pt x="257642" y="435610"/>
                  </a:lnTo>
                  <a:lnTo>
                    <a:pt x="268430" y="439738"/>
                  </a:lnTo>
                  <a:lnTo>
                    <a:pt x="277315" y="414655"/>
                  </a:lnTo>
                  <a:lnTo>
                    <a:pt x="287151" y="390208"/>
                  </a:lnTo>
                  <a:lnTo>
                    <a:pt x="297304" y="366078"/>
                  </a:lnTo>
                  <a:lnTo>
                    <a:pt x="302381" y="354330"/>
                  </a:lnTo>
                  <a:lnTo>
                    <a:pt x="308409" y="342900"/>
                  </a:lnTo>
                  <a:lnTo>
                    <a:pt x="313803" y="331153"/>
                  </a:lnTo>
                  <a:lnTo>
                    <a:pt x="319515" y="319723"/>
                  </a:lnTo>
                  <a:lnTo>
                    <a:pt x="325543" y="308610"/>
                  </a:lnTo>
                  <a:lnTo>
                    <a:pt x="331572" y="297498"/>
                  </a:lnTo>
                  <a:lnTo>
                    <a:pt x="337600" y="286703"/>
                  </a:lnTo>
                  <a:lnTo>
                    <a:pt x="344264" y="275908"/>
                  </a:lnTo>
                  <a:lnTo>
                    <a:pt x="350609" y="265430"/>
                  </a:lnTo>
                  <a:lnTo>
                    <a:pt x="357590" y="254953"/>
                  </a:lnTo>
                  <a:lnTo>
                    <a:pt x="349023" y="253048"/>
                  </a:lnTo>
                  <a:lnTo>
                    <a:pt x="323957" y="245745"/>
                  </a:lnTo>
                  <a:lnTo>
                    <a:pt x="299208" y="238125"/>
                  </a:lnTo>
                  <a:close/>
                  <a:moveTo>
                    <a:pt x="1081336" y="129223"/>
                  </a:moveTo>
                  <a:lnTo>
                    <a:pt x="1090538" y="137795"/>
                  </a:lnTo>
                  <a:lnTo>
                    <a:pt x="1099422" y="146368"/>
                  </a:lnTo>
                  <a:lnTo>
                    <a:pt x="1107989" y="155575"/>
                  </a:lnTo>
                  <a:lnTo>
                    <a:pt x="1116873" y="164465"/>
                  </a:lnTo>
                  <a:lnTo>
                    <a:pt x="1125123" y="173990"/>
                  </a:lnTo>
                  <a:lnTo>
                    <a:pt x="1133690" y="183833"/>
                  </a:lnTo>
                  <a:lnTo>
                    <a:pt x="1141622" y="193358"/>
                  </a:lnTo>
                  <a:lnTo>
                    <a:pt x="1149555" y="203518"/>
                  </a:lnTo>
                  <a:lnTo>
                    <a:pt x="1164467" y="199708"/>
                  </a:lnTo>
                  <a:lnTo>
                    <a:pt x="1179380" y="195898"/>
                  </a:lnTo>
                  <a:lnTo>
                    <a:pt x="1188899" y="193358"/>
                  </a:lnTo>
                  <a:lnTo>
                    <a:pt x="1175890" y="184468"/>
                  </a:lnTo>
                  <a:lnTo>
                    <a:pt x="1162881" y="175578"/>
                  </a:lnTo>
                  <a:lnTo>
                    <a:pt x="1149872" y="167323"/>
                  </a:lnTo>
                  <a:lnTo>
                    <a:pt x="1136863" y="159068"/>
                  </a:lnTo>
                  <a:lnTo>
                    <a:pt x="1123219" y="151130"/>
                  </a:lnTo>
                  <a:lnTo>
                    <a:pt x="1109258" y="143510"/>
                  </a:lnTo>
                  <a:lnTo>
                    <a:pt x="1095297" y="136208"/>
                  </a:lnTo>
                  <a:lnTo>
                    <a:pt x="1081336" y="129223"/>
                  </a:lnTo>
                  <a:close/>
                  <a:moveTo>
                    <a:pt x="462297" y="129223"/>
                  </a:moveTo>
                  <a:lnTo>
                    <a:pt x="448336" y="136208"/>
                  </a:lnTo>
                  <a:lnTo>
                    <a:pt x="434375" y="143510"/>
                  </a:lnTo>
                  <a:lnTo>
                    <a:pt x="420731" y="151130"/>
                  </a:lnTo>
                  <a:lnTo>
                    <a:pt x="407088" y="159068"/>
                  </a:lnTo>
                  <a:lnTo>
                    <a:pt x="394079" y="167323"/>
                  </a:lnTo>
                  <a:lnTo>
                    <a:pt x="380752" y="175578"/>
                  </a:lnTo>
                  <a:lnTo>
                    <a:pt x="367743" y="184468"/>
                  </a:lnTo>
                  <a:lnTo>
                    <a:pt x="355052" y="193358"/>
                  </a:lnTo>
                  <a:lnTo>
                    <a:pt x="374406" y="198438"/>
                  </a:lnTo>
                  <a:lnTo>
                    <a:pt x="394079" y="203518"/>
                  </a:lnTo>
                  <a:lnTo>
                    <a:pt x="402011" y="193358"/>
                  </a:lnTo>
                  <a:lnTo>
                    <a:pt x="410261" y="183833"/>
                  </a:lnTo>
                  <a:lnTo>
                    <a:pt x="418510" y="173990"/>
                  </a:lnTo>
                  <a:lnTo>
                    <a:pt x="427077" y="164465"/>
                  </a:lnTo>
                  <a:lnTo>
                    <a:pt x="435644" y="155575"/>
                  </a:lnTo>
                  <a:lnTo>
                    <a:pt x="444528" y="146368"/>
                  </a:lnTo>
                  <a:lnTo>
                    <a:pt x="453095" y="137795"/>
                  </a:lnTo>
                  <a:lnTo>
                    <a:pt x="462297" y="129223"/>
                  </a:lnTo>
                  <a:close/>
                  <a:moveTo>
                    <a:pt x="931891" y="96838"/>
                  </a:moveTo>
                  <a:lnTo>
                    <a:pt x="942045" y="110490"/>
                  </a:lnTo>
                  <a:lnTo>
                    <a:pt x="951881" y="125413"/>
                  </a:lnTo>
                  <a:lnTo>
                    <a:pt x="961717" y="140970"/>
                  </a:lnTo>
                  <a:lnTo>
                    <a:pt x="970918" y="157480"/>
                  </a:lnTo>
                  <a:lnTo>
                    <a:pt x="979803" y="174625"/>
                  </a:lnTo>
                  <a:lnTo>
                    <a:pt x="988369" y="192405"/>
                  </a:lnTo>
                  <a:lnTo>
                    <a:pt x="996936" y="210820"/>
                  </a:lnTo>
                  <a:lnTo>
                    <a:pt x="1004869" y="230188"/>
                  </a:lnTo>
                  <a:lnTo>
                    <a:pt x="1025176" y="227330"/>
                  </a:lnTo>
                  <a:lnTo>
                    <a:pt x="1045165" y="224155"/>
                  </a:lnTo>
                  <a:lnTo>
                    <a:pt x="1065472" y="220980"/>
                  </a:lnTo>
                  <a:lnTo>
                    <a:pt x="1084827" y="217170"/>
                  </a:lnTo>
                  <a:lnTo>
                    <a:pt x="1076260" y="207645"/>
                  </a:lnTo>
                  <a:lnTo>
                    <a:pt x="1067376" y="198120"/>
                  </a:lnTo>
                  <a:lnTo>
                    <a:pt x="1058491" y="188913"/>
                  </a:lnTo>
                  <a:lnTo>
                    <a:pt x="1049607" y="180023"/>
                  </a:lnTo>
                  <a:lnTo>
                    <a:pt x="1040406" y="171450"/>
                  </a:lnTo>
                  <a:lnTo>
                    <a:pt x="1031204" y="163195"/>
                  </a:lnTo>
                  <a:lnTo>
                    <a:pt x="1021685" y="155258"/>
                  </a:lnTo>
                  <a:lnTo>
                    <a:pt x="1011849" y="147320"/>
                  </a:lnTo>
                  <a:lnTo>
                    <a:pt x="1002648" y="140018"/>
                  </a:lnTo>
                  <a:lnTo>
                    <a:pt x="992494" y="133033"/>
                  </a:lnTo>
                  <a:lnTo>
                    <a:pt x="982975" y="126048"/>
                  </a:lnTo>
                  <a:lnTo>
                    <a:pt x="972822" y="119380"/>
                  </a:lnTo>
                  <a:lnTo>
                    <a:pt x="962986" y="113348"/>
                  </a:lnTo>
                  <a:lnTo>
                    <a:pt x="952515" y="107315"/>
                  </a:lnTo>
                  <a:lnTo>
                    <a:pt x="942045" y="101918"/>
                  </a:lnTo>
                  <a:lnTo>
                    <a:pt x="931891" y="96838"/>
                  </a:lnTo>
                  <a:close/>
                  <a:moveTo>
                    <a:pt x="611742" y="96838"/>
                  </a:moveTo>
                  <a:lnTo>
                    <a:pt x="601589" y="101918"/>
                  </a:lnTo>
                  <a:lnTo>
                    <a:pt x="591118" y="107315"/>
                  </a:lnTo>
                  <a:lnTo>
                    <a:pt x="580965" y="113348"/>
                  </a:lnTo>
                  <a:lnTo>
                    <a:pt x="570811" y="119698"/>
                  </a:lnTo>
                  <a:lnTo>
                    <a:pt x="560658" y="126048"/>
                  </a:lnTo>
                  <a:lnTo>
                    <a:pt x="551139" y="133033"/>
                  </a:lnTo>
                  <a:lnTo>
                    <a:pt x="540986" y="140018"/>
                  </a:lnTo>
                  <a:lnTo>
                    <a:pt x="531784" y="147320"/>
                  </a:lnTo>
                  <a:lnTo>
                    <a:pt x="521948" y="155258"/>
                  </a:lnTo>
                  <a:lnTo>
                    <a:pt x="512746" y="163195"/>
                  </a:lnTo>
                  <a:lnTo>
                    <a:pt x="503228" y="171450"/>
                  </a:lnTo>
                  <a:lnTo>
                    <a:pt x="494343" y="180023"/>
                  </a:lnTo>
                  <a:lnTo>
                    <a:pt x="485142" y="189230"/>
                  </a:lnTo>
                  <a:lnTo>
                    <a:pt x="476258" y="198120"/>
                  </a:lnTo>
                  <a:lnTo>
                    <a:pt x="467691" y="207645"/>
                  </a:lnTo>
                  <a:lnTo>
                    <a:pt x="458807" y="217170"/>
                  </a:lnTo>
                  <a:lnTo>
                    <a:pt x="478479" y="220980"/>
                  </a:lnTo>
                  <a:lnTo>
                    <a:pt x="498468" y="224155"/>
                  </a:lnTo>
                  <a:lnTo>
                    <a:pt x="518458" y="227330"/>
                  </a:lnTo>
                  <a:lnTo>
                    <a:pt x="538764" y="230188"/>
                  </a:lnTo>
                  <a:lnTo>
                    <a:pt x="547014" y="210820"/>
                  </a:lnTo>
                  <a:lnTo>
                    <a:pt x="555264" y="192405"/>
                  </a:lnTo>
                  <a:lnTo>
                    <a:pt x="564148" y="174625"/>
                  </a:lnTo>
                  <a:lnTo>
                    <a:pt x="573032" y="157480"/>
                  </a:lnTo>
                  <a:lnTo>
                    <a:pt x="582234" y="140970"/>
                  </a:lnTo>
                  <a:lnTo>
                    <a:pt x="591753" y="125413"/>
                  </a:lnTo>
                  <a:lnTo>
                    <a:pt x="601589" y="110490"/>
                  </a:lnTo>
                  <a:lnTo>
                    <a:pt x="611742" y="96838"/>
                  </a:lnTo>
                  <a:close/>
                  <a:moveTo>
                    <a:pt x="801166" y="63818"/>
                  </a:moveTo>
                  <a:lnTo>
                    <a:pt x="801166" y="245110"/>
                  </a:lnTo>
                  <a:lnTo>
                    <a:pt x="837655" y="244158"/>
                  </a:lnTo>
                  <a:lnTo>
                    <a:pt x="873509" y="242570"/>
                  </a:lnTo>
                  <a:lnTo>
                    <a:pt x="909363" y="240348"/>
                  </a:lnTo>
                  <a:lnTo>
                    <a:pt x="944266" y="237173"/>
                  </a:lnTo>
                  <a:lnTo>
                    <a:pt x="935064" y="216853"/>
                  </a:lnTo>
                  <a:lnTo>
                    <a:pt x="925545" y="197803"/>
                  </a:lnTo>
                  <a:lnTo>
                    <a:pt x="916027" y="179705"/>
                  </a:lnTo>
                  <a:lnTo>
                    <a:pt x="906190" y="162878"/>
                  </a:lnTo>
                  <a:lnTo>
                    <a:pt x="901114" y="155258"/>
                  </a:lnTo>
                  <a:lnTo>
                    <a:pt x="896037" y="147320"/>
                  </a:lnTo>
                  <a:lnTo>
                    <a:pt x="890960" y="140018"/>
                  </a:lnTo>
                  <a:lnTo>
                    <a:pt x="885884" y="133033"/>
                  </a:lnTo>
                  <a:lnTo>
                    <a:pt x="880807" y="126048"/>
                  </a:lnTo>
                  <a:lnTo>
                    <a:pt x="875730" y="119698"/>
                  </a:lnTo>
                  <a:lnTo>
                    <a:pt x="870019" y="113665"/>
                  </a:lnTo>
                  <a:lnTo>
                    <a:pt x="864942" y="107633"/>
                  </a:lnTo>
                  <a:lnTo>
                    <a:pt x="856693" y="99695"/>
                  </a:lnTo>
                  <a:lnTo>
                    <a:pt x="848760" y="92075"/>
                  </a:lnTo>
                  <a:lnTo>
                    <a:pt x="840828" y="85725"/>
                  </a:lnTo>
                  <a:lnTo>
                    <a:pt x="832896" y="79693"/>
                  </a:lnTo>
                  <a:lnTo>
                    <a:pt x="824963" y="74613"/>
                  </a:lnTo>
                  <a:lnTo>
                    <a:pt x="817031" y="70168"/>
                  </a:lnTo>
                  <a:lnTo>
                    <a:pt x="809099" y="66675"/>
                  </a:lnTo>
                  <a:lnTo>
                    <a:pt x="801166" y="63818"/>
                  </a:lnTo>
                  <a:close/>
                  <a:moveTo>
                    <a:pt x="742467" y="63818"/>
                  </a:moveTo>
                  <a:lnTo>
                    <a:pt x="734535" y="66675"/>
                  </a:lnTo>
                  <a:lnTo>
                    <a:pt x="726920" y="70168"/>
                  </a:lnTo>
                  <a:lnTo>
                    <a:pt x="718987" y="74613"/>
                  </a:lnTo>
                  <a:lnTo>
                    <a:pt x="711055" y="79693"/>
                  </a:lnTo>
                  <a:lnTo>
                    <a:pt x="703123" y="85725"/>
                  </a:lnTo>
                  <a:lnTo>
                    <a:pt x="694873" y="92075"/>
                  </a:lnTo>
                  <a:lnTo>
                    <a:pt x="686941" y="99695"/>
                  </a:lnTo>
                  <a:lnTo>
                    <a:pt x="678691" y="107633"/>
                  </a:lnTo>
                  <a:lnTo>
                    <a:pt x="673614" y="113665"/>
                  </a:lnTo>
                  <a:lnTo>
                    <a:pt x="668538" y="119698"/>
                  </a:lnTo>
                  <a:lnTo>
                    <a:pt x="662826" y="126048"/>
                  </a:lnTo>
                  <a:lnTo>
                    <a:pt x="657750" y="133033"/>
                  </a:lnTo>
                  <a:lnTo>
                    <a:pt x="652990" y="140018"/>
                  </a:lnTo>
                  <a:lnTo>
                    <a:pt x="647596" y="147320"/>
                  </a:lnTo>
                  <a:lnTo>
                    <a:pt x="642519" y="154940"/>
                  </a:lnTo>
                  <a:lnTo>
                    <a:pt x="637760" y="162878"/>
                  </a:lnTo>
                  <a:lnTo>
                    <a:pt x="632683" y="171450"/>
                  </a:lnTo>
                  <a:lnTo>
                    <a:pt x="627607" y="179705"/>
                  </a:lnTo>
                  <a:lnTo>
                    <a:pt x="618088" y="197803"/>
                  </a:lnTo>
                  <a:lnTo>
                    <a:pt x="608569" y="216853"/>
                  </a:lnTo>
                  <a:lnTo>
                    <a:pt x="599685" y="237173"/>
                  </a:lnTo>
                  <a:lnTo>
                    <a:pt x="634587" y="240030"/>
                  </a:lnTo>
                  <a:lnTo>
                    <a:pt x="670124" y="242570"/>
                  </a:lnTo>
                  <a:lnTo>
                    <a:pt x="705978" y="244158"/>
                  </a:lnTo>
                  <a:lnTo>
                    <a:pt x="742467" y="245110"/>
                  </a:lnTo>
                  <a:lnTo>
                    <a:pt x="742467" y="63818"/>
                  </a:lnTo>
                  <a:close/>
                  <a:moveTo>
                    <a:pt x="754841" y="0"/>
                  </a:moveTo>
                  <a:lnTo>
                    <a:pt x="771975" y="0"/>
                  </a:lnTo>
                  <a:lnTo>
                    <a:pt x="789109" y="0"/>
                  </a:lnTo>
                  <a:lnTo>
                    <a:pt x="806243" y="635"/>
                  </a:lnTo>
                  <a:lnTo>
                    <a:pt x="823377" y="1588"/>
                  </a:lnTo>
                  <a:lnTo>
                    <a:pt x="840193" y="2858"/>
                  </a:lnTo>
                  <a:lnTo>
                    <a:pt x="856693" y="4445"/>
                  </a:lnTo>
                  <a:lnTo>
                    <a:pt x="873509" y="6350"/>
                  </a:lnTo>
                  <a:lnTo>
                    <a:pt x="890008" y="9208"/>
                  </a:lnTo>
                  <a:lnTo>
                    <a:pt x="906508" y="11748"/>
                  </a:lnTo>
                  <a:lnTo>
                    <a:pt x="923007" y="14923"/>
                  </a:lnTo>
                  <a:lnTo>
                    <a:pt x="939189" y="18098"/>
                  </a:lnTo>
                  <a:lnTo>
                    <a:pt x="955371" y="21908"/>
                  </a:lnTo>
                  <a:lnTo>
                    <a:pt x="971236" y="25718"/>
                  </a:lnTo>
                  <a:lnTo>
                    <a:pt x="987100" y="30480"/>
                  </a:lnTo>
                  <a:lnTo>
                    <a:pt x="1002965" y="35243"/>
                  </a:lnTo>
                  <a:lnTo>
                    <a:pt x="1018512" y="40005"/>
                  </a:lnTo>
                  <a:lnTo>
                    <a:pt x="1034060" y="45720"/>
                  </a:lnTo>
                  <a:lnTo>
                    <a:pt x="1049290" y="51435"/>
                  </a:lnTo>
                  <a:lnTo>
                    <a:pt x="1064520" y="57150"/>
                  </a:lnTo>
                  <a:lnTo>
                    <a:pt x="1079115" y="63818"/>
                  </a:lnTo>
                  <a:lnTo>
                    <a:pt x="1094028" y="70168"/>
                  </a:lnTo>
                  <a:lnTo>
                    <a:pt x="1108624" y="76835"/>
                  </a:lnTo>
                  <a:lnTo>
                    <a:pt x="1123219" y="84455"/>
                  </a:lnTo>
                  <a:lnTo>
                    <a:pt x="1137497" y="91758"/>
                  </a:lnTo>
                  <a:lnTo>
                    <a:pt x="1151458" y="99695"/>
                  </a:lnTo>
                  <a:lnTo>
                    <a:pt x="1165419" y="107633"/>
                  </a:lnTo>
                  <a:lnTo>
                    <a:pt x="1179063" y="116205"/>
                  </a:lnTo>
                  <a:lnTo>
                    <a:pt x="1192707" y="124778"/>
                  </a:lnTo>
                  <a:lnTo>
                    <a:pt x="1206033" y="133668"/>
                  </a:lnTo>
                  <a:lnTo>
                    <a:pt x="1219042" y="142558"/>
                  </a:lnTo>
                  <a:lnTo>
                    <a:pt x="1232051" y="152400"/>
                  </a:lnTo>
                  <a:lnTo>
                    <a:pt x="1244743" y="161925"/>
                  </a:lnTo>
                  <a:lnTo>
                    <a:pt x="1257434" y="171768"/>
                  </a:lnTo>
                  <a:lnTo>
                    <a:pt x="1270126" y="182245"/>
                  </a:lnTo>
                  <a:lnTo>
                    <a:pt x="1282818" y="193358"/>
                  </a:lnTo>
                  <a:lnTo>
                    <a:pt x="1295192" y="204470"/>
                  </a:lnTo>
                  <a:lnTo>
                    <a:pt x="1307567" y="215900"/>
                  </a:lnTo>
                  <a:lnTo>
                    <a:pt x="1323749" y="232093"/>
                  </a:lnTo>
                  <a:lnTo>
                    <a:pt x="1339296" y="248920"/>
                  </a:lnTo>
                  <a:lnTo>
                    <a:pt x="1354844" y="266065"/>
                  </a:lnTo>
                  <a:lnTo>
                    <a:pt x="1369756" y="283528"/>
                  </a:lnTo>
                  <a:lnTo>
                    <a:pt x="1384035" y="301625"/>
                  </a:lnTo>
                  <a:lnTo>
                    <a:pt x="1397995" y="320358"/>
                  </a:lnTo>
                  <a:lnTo>
                    <a:pt x="1411322" y="339090"/>
                  </a:lnTo>
                  <a:lnTo>
                    <a:pt x="1423696" y="358775"/>
                  </a:lnTo>
                  <a:lnTo>
                    <a:pt x="1431629" y="371158"/>
                  </a:lnTo>
                  <a:lnTo>
                    <a:pt x="1439244" y="383858"/>
                  </a:lnTo>
                  <a:lnTo>
                    <a:pt x="1446859" y="396875"/>
                  </a:lnTo>
                  <a:lnTo>
                    <a:pt x="1453839" y="410210"/>
                  </a:lnTo>
                  <a:lnTo>
                    <a:pt x="1463675" y="429260"/>
                  </a:lnTo>
                  <a:lnTo>
                    <a:pt x="1301855" y="429260"/>
                  </a:lnTo>
                  <a:lnTo>
                    <a:pt x="1321528" y="420370"/>
                  </a:lnTo>
                  <a:lnTo>
                    <a:pt x="1340565" y="411480"/>
                  </a:lnTo>
                  <a:lnTo>
                    <a:pt x="1358651" y="401955"/>
                  </a:lnTo>
                  <a:lnTo>
                    <a:pt x="1375785" y="392430"/>
                  </a:lnTo>
                  <a:lnTo>
                    <a:pt x="1364680" y="375603"/>
                  </a:lnTo>
                  <a:lnTo>
                    <a:pt x="1353257" y="359093"/>
                  </a:lnTo>
                  <a:lnTo>
                    <a:pt x="1341517" y="343218"/>
                  </a:lnTo>
                  <a:lnTo>
                    <a:pt x="1329143" y="327343"/>
                  </a:lnTo>
                  <a:lnTo>
                    <a:pt x="1316451" y="311785"/>
                  </a:lnTo>
                  <a:lnTo>
                    <a:pt x="1303442" y="296863"/>
                  </a:lnTo>
                  <a:lnTo>
                    <a:pt x="1290116" y="281940"/>
                  </a:lnTo>
                  <a:lnTo>
                    <a:pt x="1276155" y="267653"/>
                  </a:lnTo>
                  <a:lnTo>
                    <a:pt x="1268222" y="260033"/>
                  </a:lnTo>
                  <a:lnTo>
                    <a:pt x="1260607" y="252730"/>
                  </a:lnTo>
                  <a:lnTo>
                    <a:pt x="1244425" y="238125"/>
                  </a:lnTo>
                  <a:lnTo>
                    <a:pt x="1215869" y="246698"/>
                  </a:lnTo>
                  <a:lnTo>
                    <a:pt x="1200956" y="250825"/>
                  </a:lnTo>
                  <a:lnTo>
                    <a:pt x="1186361" y="254953"/>
                  </a:lnTo>
                  <a:lnTo>
                    <a:pt x="1198735" y="274955"/>
                  </a:lnTo>
                  <a:lnTo>
                    <a:pt x="1210792" y="295275"/>
                  </a:lnTo>
                  <a:lnTo>
                    <a:pt x="1222215" y="316230"/>
                  </a:lnTo>
                  <a:lnTo>
                    <a:pt x="1233003" y="337820"/>
                  </a:lnTo>
                  <a:lnTo>
                    <a:pt x="1243473" y="360045"/>
                  </a:lnTo>
                  <a:lnTo>
                    <a:pt x="1253310" y="382588"/>
                  </a:lnTo>
                  <a:lnTo>
                    <a:pt x="1262828" y="405448"/>
                  </a:lnTo>
                  <a:lnTo>
                    <a:pt x="1271395" y="429260"/>
                  </a:lnTo>
                  <a:lnTo>
                    <a:pt x="1208888" y="429260"/>
                  </a:lnTo>
                  <a:lnTo>
                    <a:pt x="1200004" y="407353"/>
                  </a:lnTo>
                  <a:lnTo>
                    <a:pt x="1190803" y="385763"/>
                  </a:lnTo>
                  <a:lnTo>
                    <a:pt x="1180967" y="365125"/>
                  </a:lnTo>
                  <a:lnTo>
                    <a:pt x="1170813" y="344805"/>
                  </a:lnTo>
                  <a:lnTo>
                    <a:pt x="1160025" y="325120"/>
                  </a:lnTo>
                  <a:lnTo>
                    <a:pt x="1148603" y="306070"/>
                  </a:lnTo>
                  <a:lnTo>
                    <a:pt x="1137180" y="287020"/>
                  </a:lnTo>
                  <a:lnTo>
                    <a:pt x="1125123" y="269240"/>
                  </a:lnTo>
                  <a:lnTo>
                    <a:pt x="1101009" y="274320"/>
                  </a:lnTo>
                  <a:lnTo>
                    <a:pt x="1076260" y="278765"/>
                  </a:lnTo>
                  <a:lnTo>
                    <a:pt x="1051194" y="282893"/>
                  </a:lnTo>
                  <a:lnTo>
                    <a:pt x="1025493" y="286703"/>
                  </a:lnTo>
                  <a:lnTo>
                    <a:pt x="1031204" y="303213"/>
                  </a:lnTo>
                  <a:lnTo>
                    <a:pt x="1036281" y="320040"/>
                  </a:lnTo>
                  <a:lnTo>
                    <a:pt x="1041040" y="337503"/>
                  </a:lnTo>
                  <a:lnTo>
                    <a:pt x="1045800" y="355283"/>
                  </a:lnTo>
                  <a:lnTo>
                    <a:pt x="1050559" y="373063"/>
                  </a:lnTo>
                  <a:lnTo>
                    <a:pt x="1054684" y="391478"/>
                  </a:lnTo>
                  <a:lnTo>
                    <a:pt x="1058809" y="410528"/>
                  </a:lnTo>
                  <a:lnTo>
                    <a:pt x="1062616" y="429260"/>
                  </a:lnTo>
                  <a:lnTo>
                    <a:pt x="1002965" y="429260"/>
                  </a:lnTo>
                  <a:lnTo>
                    <a:pt x="999475" y="412750"/>
                  </a:lnTo>
                  <a:lnTo>
                    <a:pt x="995667" y="396240"/>
                  </a:lnTo>
                  <a:lnTo>
                    <a:pt x="991542" y="380365"/>
                  </a:lnTo>
                  <a:lnTo>
                    <a:pt x="987418" y="364490"/>
                  </a:lnTo>
                  <a:lnTo>
                    <a:pt x="982658" y="346075"/>
                  </a:lnTo>
                  <a:lnTo>
                    <a:pt x="976947" y="328295"/>
                  </a:lnTo>
                  <a:lnTo>
                    <a:pt x="971553" y="311150"/>
                  </a:lnTo>
                  <a:lnTo>
                    <a:pt x="966159" y="294005"/>
                  </a:lnTo>
                  <a:lnTo>
                    <a:pt x="946169" y="295910"/>
                  </a:lnTo>
                  <a:lnTo>
                    <a:pt x="926180" y="297815"/>
                  </a:lnTo>
                  <a:lnTo>
                    <a:pt x="905556" y="299403"/>
                  </a:lnTo>
                  <a:lnTo>
                    <a:pt x="884932" y="300673"/>
                  </a:lnTo>
                  <a:lnTo>
                    <a:pt x="864308" y="301625"/>
                  </a:lnTo>
                  <a:lnTo>
                    <a:pt x="843684" y="302578"/>
                  </a:lnTo>
                  <a:lnTo>
                    <a:pt x="822742" y="303213"/>
                  </a:lnTo>
                  <a:lnTo>
                    <a:pt x="801166" y="303848"/>
                  </a:lnTo>
                  <a:lnTo>
                    <a:pt x="801166" y="519748"/>
                  </a:lnTo>
                  <a:lnTo>
                    <a:pt x="822108" y="519113"/>
                  </a:lnTo>
                  <a:lnTo>
                    <a:pt x="843366" y="518478"/>
                  </a:lnTo>
                  <a:lnTo>
                    <a:pt x="864308" y="517525"/>
                  </a:lnTo>
                  <a:lnTo>
                    <a:pt x="884614" y="516573"/>
                  </a:lnTo>
                  <a:lnTo>
                    <a:pt x="884614" y="575310"/>
                  </a:lnTo>
                  <a:lnTo>
                    <a:pt x="864308" y="576263"/>
                  </a:lnTo>
                  <a:lnTo>
                    <a:pt x="843366" y="577215"/>
                  </a:lnTo>
                  <a:lnTo>
                    <a:pt x="822108" y="577850"/>
                  </a:lnTo>
                  <a:lnTo>
                    <a:pt x="801166" y="578168"/>
                  </a:lnTo>
                  <a:lnTo>
                    <a:pt x="801166" y="742950"/>
                  </a:lnTo>
                  <a:lnTo>
                    <a:pt x="884614" y="742950"/>
                  </a:lnTo>
                  <a:lnTo>
                    <a:pt x="884614" y="801688"/>
                  </a:lnTo>
                  <a:lnTo>
                    <a:pt x="801166" y="801688"/>
                  </a:lnTo>
                  <a:lnTo>
                    <a:pt x="801166" y="965835"/>
                  </a:lnTo>
                  <a:lnTo>
                    <a:pt x="822108" y="966470"/>
                  </a:lnTo>
                  <a:lnTo>
                    <a:pt x="843366" y="967105"/>
                  </a:lnTo>
                  <a:lnTo>
                    <a:pt x="864308" y="968058"/>
                  </a:lnTo>
                  <a:lnTo>
                    <a:pt x="884614" y="969010"/>
                  </a:lnTo>
                  <a:lnTo>
                    <a:pt x="884614" y="1028065"/>
                  </a:lnTo>
                  <a:lnTo>
                    <a:pt x="864308" y="1026795"/>
                  </a:lnTo>
                  <a:lnTo>
                    <a:pt x="843366" y="1025843"/>
                  </a:lnTo>
                  <a:lnTo>
                    <a:pt x="822108" y="1025208"/>
                  </a:lnTo>
                  <a:lnTo>
                    <a:pt x="801166" y="1024890"/>
                  </a:lnTo>
                  <a:lnTo>
                    <a:pt x="801166" y="1240473"/>
                  </a:lnTo>
                  <a:lnTo>
                    <a:pt x="824963" y="1240790"/>
                  </a:lnTo>
                  <a:lnTo>
                    <a:pt x="848126" y="1241743"/>
                  </a:lnTo>
                  <a:lnTo>
                    <a:pt x="832896" y="1300163"/>
                  </a:lnTo>
                  <a:lnTo>
                    <a:pt x="801166" y="1299528"/>
                  </a:lnTo>
                  <a:lnTo>
                    <a:pt x="801166" y="1423353"/>
                  </a:lnTo>
                  <a:lnTo>
                    <a:pt x="771658" y="1538606"/>
                  </a:lnTo>
                  <a:lnTo>
                    <a:pt x="771023" y="1541781"/>
                  </a:lnTo>
                  <a:lnTo>
                    <a:pt x="771023" y="1544638"/>
                  </a:lnTo>
                  <a:lnTo>
                    <a:pt x="753890" y="1544321"/>
                  </a:lnTo>
                  <a:lnTo>
                    <a:pt x="736756" y="1543686"/>
                  </a:lnTo>
                  <a:lnTo>
                    <a:pt x="719622" y="1542733"/>
                  </a:lnTo>
                  <a:lnTo>
                    <a:pt x="702805" y="1541463"/>
                  </a:lnTo>
                  <a:lnTo>
                    <a:pt x="685989" y="1539558"/>
                  </a:lnTo>
                  <a:lnTo>
                    <a:pt x="669489" y="1537653"/>
                  </a:lnTo>
                  <a:lnTo>
                    <a:pt x="652673" y="1535431"/>
                  </a:lnTo>
                  <a:lnTo>
                    <a:pt x="636491" y="1532573"/>
                  </a:lnTo>
                  <a:lnTo>
                    <a:pt x="619992" y="1529716"/>
                  </a:lnTo>
                  <a:lnTo>
                    <a:pt x="603810" y="1526223"/>
                  </a:lnTo>
                  <a:lnTo>
                    <a:pt x="587628" y="1522096"/>
                  </a:lnTo>
                  <a:lnTo>
                    <a:pt x="571763" y="1518286"/>
                  </a:lnTo>
                  <a:lnTo>
                    <a:pt x="555898" y="1513841"/>
                  </a:lnTo>
                  <a:lnTo>
                    <a:pt x="540351" y="1509078"/>
                  </a:lnTo>
                  <a:lnTo>
                    <a:pt x="524486" y="1503998"/>
                  </a:lnTo>
                  <a:lnTo>
                    <a:pt x="509256" y="1498601"/>
                  </a:lnTo>
                  <a:lnTo>
                    <a:pt x="494343" y="1492886"/>
                  </a:lnTo>
                  <a:lnTo>
                    <a:pt x="479113" y="1486853"/>
                  </a:lnTo>
                  <a:lnTo>
                    <a:pt x="464200" y="1480503"/>
                  </a:lnTo>
                  <a:lnTo>
                    <a:pt x="449288" y="1474153"/>
                  </a:lnTo>
                  <a:lnTo>
                    <a:pt x="434692" y="1467168"/>
                  </a:lnTo>
                  <a:lnTo>
                    <a:pt x="420414" y="1459866"/>
                  </a:lnTo>
                  <a:lnTo>
                    <a:pt x="406136" y="1452246"/>
                  </a:lnTo>
                  <a:lnTo>
                    <a:pt x="392175" y="1444626"/>
                  </a:lnTo>
                  <a:lnTo>
                    <a:pt x="378214" y="1436688"/>
                  </a:lnTo>
                  <a:lnTo>
                    <a:pt x="364570" y="1428116"/>
                  </a:lnTo>
                  <a:lnTo>
                    <a:pt x="350927" y="1419861"/>
                  </a:lnTo>
                  <a:lnTo>
                    <a:pt x="337600" y="1410653"/>
                  </a:lnTo>
                  <a:lnTo>
                    <a:pt x="324591" y="1401763"/>
                  </a:lnTo>
                  <a:lnTo>
                    <a:pt x="311582" y="1392238"/>
                  </a:lnTo>
                  <a:lnTo>
                    <a:pt x="298891" y="1382396"/>
                  </a:lnTo>
                  <a:lnTo>
                    <a:pt x="286199" y="1372553"/>
                  </a:lnTo>
                  <a:lnTo>
                    <a:pt x="273507" y="1361758"/>
                  </a:lnTo>
                  <a:lnTo>
                    <a:pt x="260815" y="1351280"/>
                  </a:lnTo>
                  <a:lnTo>
                    <a:pt x="248441" y="1339850"/>
                  </a:lnTo>
                  <a:lnTo>
                    <a:pt x="236701" y="1328420"/>
                  </a:lnTo>
                  <a:lnTo>
                    <a:pt x="220202" y="1311910"/>
                  </a:lnTo>
                  <a:lnTo>
                    <a:pt x="204337" y="1295400"/>
                  </a:lnTo>
                  <a:lnTo>
                    <a:pt x="188790" y="1278255"/>
                  </a:lnTo>
                  <a:lnTo>
                    <a:pt x="173877" y="1260475"/>
                  </a:lnTo>
                  <a:lnTo>
                    <a:pt x="159599" y="1242378"/>
                  </a:lnTo>
                  <a:lnTo>
                    <a:pt x="145638" y="1223963"/>
                  </a:lnTo>
                  <a:lnTo>
                    <a:pt x="132629" y="1204913"/>
                  </a:lnTo>
                  <a:lnTo>
                    <a:pt x="119937" y="1185863"/>
                  </a:lnTo>
                  <a:lnTo>
                    <a:pt x="112005" y="1173163"/>
                  </a:lnTo>
                  <a:lnTo>
                    <a:pt x="104390" y="1160463"/>
                  </a:lnTo>
                  <a:lnTo>
                    <a:pt x="97409" y="1147445"/>
                  </a:lnTo>
                  <a:lnTo>
                    <a:pt x="90111" y="1134428"/>
                  </a:lnTo>
                  <a:lnTo>
                    <a:pt x="79641" y="1114108"/>
                  </a:lnTo>
                  <a:lnTo>
                    <a:pt x="69805" y="1093153"/>
                  </a:lnTo>
                  <a:lnTo>
                    <a:pt x="60286" y="1072198"/>
                  </a:lnTo>
                  <a:lnTo>
                    <a:pt x="51719" y="1050608"/>
                  </a:lnTo>
                  <a:lnTo>
                    <a:pt x="43469" y="1029018"/>
                  </a:lnTo>
                  <a:lnTo>
                    <a:pt x="36172" y="1006793"/>
                  </a:lnTo>
                  <a:lnTo>
                    <a:pt x="29826" y="984568"/>
                  </a:lnTo>
                  <a:lnTo>
                    <a:pt x="23480" y="961708"/>
                  </a:lnTo>
                  <a:lnTo>
                    <a:pt x="18086" y="939165"/>
                  </a:lnTo>
                  <a:lnTo>
                    <a:pt x="13326" y="915988"/>
                  </a:lnTo>
                  <a:lnTo>
                    <a:pt x="9202" y="892493"/>
                  </a:lnTo>
                  <a:lnTo>
                    <a:pt x="6029" y="868998"/>
                  </a:lnTo>
                  <a:lnTo>
                    <a:pt x="3490" y="845185"/>
                  </a:lnTo>
                  <a:lnTo>
                    <a:pt x="1587" y="820738"/>
                  </a:lnTo>
                  <a:lnTo>
                    <a:pt x="317" y="796608"/>
                  </a:lnTo>
                  <a:lnTo>
                    <a:pt x="0" y="772160"/>
                  </a:lnTo>
                  <a:lnTo>
                    <a:pt x="317" y="747713"/>
                  </a:lnTo>
                  <a:lnTo>
                    <a:pt x="1587" y="723583"/>
                  </a:lnTo>
                  <a:lnTo>
                    <a:pt x="3490" y="699453"/>
                  </a:lnTo>
                  <a:lnTo>
                    <a:pt x="6029" y="675640"/>
                  </a:lnTo>
                  <a:lnTo>
                    <a:pt x="9202" y="651828"/>
                  </a:lnTo>
                  <a:lnTo>
                    <a:pt x="13326" y="628650"/>
                  </a:lnTo>
                  <a:lnTo>
                    <a:pt x="18086" y="605473"/>
                  </a:lnTo>
                  <a:lnTo>
                    <a:pt x="23480" y="582295"/>
                  </a:lnTo>
                  <a:lnTo>
                    <a:pt x="29826" y="559753"/>
                  </a:lnTo>
                  <a:lnTo>
                    <a:pt x="36172" y="537528"/>
                  </a:lnTo>
                  <a:lnTo>
                    <a:pt x="43469" y="515620"/>
                  </a:lnTo>
                  <a:lnTo>
                    <a:pt x="51719" y="493713"/>
                  </a:lnTo>
                  <a:lnTo>
                    <a:pt x="60286" y="472440"/>
                  </a:lnTo>
                  <a:lnTo>
                    <a:pt x="69805" y="451168"/>
                  </a:lnTo>
                  <a:lnTo>
                    <a:pt x="79641" y="430530"/>
                  </a:lnTo>
                  <a:lnTo>
                    <a:pt x="90111" y="410210"/>
                  </a:lnTo>
                  <a:lnTo>
                    <a:pt x="97409" y="396875"/>
                  </a:lnTo>
                  <a:lnTo>
                    <a:pt x="104390" y="383858"/>
                  </a:lnTo>
                  <a:lnTo>
                    <a:pt x="112005" y="371158"/>
                  </a:lnTo>
                  <a:lnTo>
                    <a:pt x="119937" y="358775"/>
                  </a:lnTo>
                  <a:lnTo>
                    <a:pt x="132629" y="339090"/>
                  </a:lnTo>
                  <a:lnTo>
                    <a:pt x="145638" y="320040"/>
                  </a:lnTo>
                  <a:lnTo>
                    <a:pt x="159599" y="301625"/>
                  </a:lnTo>
                  <a:lnTo>
                    <a:pt x="173877" y="283528"/>
                  </a:lnTo>
                  <a:lnTo>
                    <a:pt x="188790" y="266065"/>
                  </a:lnTo>
                  <a:lnTo>
                    <a:pt x="204337" y="248920"/>
                  </a:lnTo>
                  <a:lnTo>
                    <a:pt x="220202" y="232093"/>
                  </a:lnTo>
                  <a:lnTo>
                    <a:pt x="236701" y="215900"/>
                  </a:lnTo>
                  <a:lnTo>
                    <a:pt x="248441" y="204470"/>
                  </a:lnTo>
                  <a:lnTo>
                    <a:pt x="260815" y="193358"/>
                  </a:lnTo>
                  <a:lnTo>
                    <a:pt x="273507" y="182245"/>
                  </a:lnTo>
                  <a:lnTo>
                    <a:pt x="286199" y="171768"/>
                  </a:lnTo>
                  <a:lnTo>
                    <a:pt x="298891" y="161925"/>
                  </a:lnTo>
                  <a:lnTo>
                    <a:pt x="311582" y="152400"/>
                  </a:lnTo>
                  <a:lnTo>
                    <a:pt x="324591" y="142558"/>
                  </a:lnTo>
                  <a:lnTo>
                    <a:pt x="337600" y="133668"/>
                  </a:lnTo>
                  <a:lnTo>
                    <a:pt x="350927" y="124460"/>
                  </a:lnTo>
                  <a:lnTo>
                    <a:pt x="364570" y="116205"/>
                  </a:lnTo>
                  <a:lnTo>
                    <a:pt x="378531" y="107633"/>
                  </a:lnTo>
                  <a:lnTo>
                    <a:pt x="392492" y="99695"/>
                  </a:lnTo>
                  <a:lnTo>
                    <a:pt x="406136" y="91758"/>
                  </a:lnTo>
                  <a:lnTo>
                    <a:pt x="420731" y="84455"/>
                  </a:lnTo>
                  <a:lnTo>
                    <a:pt x="435009" y="76835"/>
                  </a:lnTo>
                  <a:lnTo>
                    <a:pt x="449922" y="70168"/>
                  </a:lnTo>
                  <a:lnTo>
                    <a:pt x="464518" y="63818"/>
                  </a:lnTo>
                  <a:lnTo>
                    <a:pt x="479748" y="57150"/>
                  </a:lnTo>
                  <a:lnTo>
                    <a:pt x="494661" y="51118"/>
                  </a:lnTo>
                  <a:lnTo>
                    <a:pt x="509573" y="45720"/>
                  </a:lnTo>
                  <a:lnTo>
                    <a:pt x="525121" y="40005"/>
                  </a:lnTo>
                  <a:lnTo>
                    <a:pt x="540668" y="35243"/>
                  </a:lnTo>
                  <a:lnTo>
                    <a:pt x="556533" y="30480"/>
                  </a:lnTo>
                  <a:lnTo>
                    <a:pt x="572398" y="25718"/>
                  </a:lnTo>
                  <a:lnTo>
                    <a:pt x="588262" y="21908"/>
                  </a:lnTo>
                  <a:lnTo>
                    <a:pt x="604444" y="18098"/>
                  </a:lnTo>
                  <a:lnTo>
                    <a:pt x="620626" y="14605"/>
                  </a:lnTo>
                  <a:lnTo>
                    <a:pt x="637125" y="11748"/>
                  </a:lnTo>
                  <a:lnTo>
                    <a:pt x="653625" y="9208"/>
                  </a:lnTo>
                  <a:lnTo>
                    <a:pt x="670124" y="6350"/>
                  </a:lnTo>
                  <a:lnTo>
                    <a:pt x="686941" y="4445"/>
                  </a:lnTo>
                  <a:lnTo>
                    <a:pt x="703757" y="2858"/>
                  </a:lnTo>
                  <a:lnTo>
                    <a:pt x="720574" y="1588"/>
                  </a:lnTo>
                  <a:lnTo>
                    <a:pt x="737708" y="635"/>
                  </a:lnTo>
                  <a:lnTo>
                    <a:pt x="754841" y="0"/>
                  </a:lnTo>
                  <a:close/>
                </a:path>
              </a:pathLst>
            </a:custGeom>
            <a:solidFill>
              <a:srgbClr val="B1D4DD"/>
            </a:solidFill>
            <a:ln>
              <a:noFill/>
            </a:ln>
            <a:extLst/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9" name="KSO_Shape">
              <a:extLst>
                <a:ext uri="{FF2B5EF4-FFF2-40B4-BE49-F238E27FC236}">
                  <a16:creationId xmlns:a16="http://schemas.microsoft.com/office/drawing/2014/main" id="{8387A4DF-9663-43C5-9020-166A22CDB09B}"/>
                </a:ext>
              </a:extLst>
            </p:cNvPr>
            <p:cNvSpPr>
              <a:spLocks/>
            </p:cNvSpPr>
            <p:nvPr/>
          </p:nvSpPr>
          <p:spPr bwMode="auto">
            <a:xfrm>
              <a:off x="4439816" y="2997840"/>
              <a:ext cx="347376" cy="651328"/>
            </a:xfrm>
            <a:custGeom>
              <a:avLst/>
              <a:gdLst>
                <a:gd name="T0" fmla="*/ 134485 w 2938"/>
                <a:gd name="T1" fmla="*/ 2420 h 5511"/>
                <a:gd name="T2" fmla="*/ 89887 w 2938"/>
                <a:gd name="T3" fmla="*/ 15901 h 5511"/>
                <a:gd name="T4" fmla="*/ 51858 w 2938"/>
                <a:gd name="T5" fmla="*/ 41481 h 5511"/>
                <a:gd name="T6" fmla="*/ 22817 w 2938"/>
                <a:gd name="T7" fmla="*/ 77085 h 5511"/>
                <a:gd name="T8" fmla="*/ 4840 w 2938"/>
                <a:gd name="T9" fmla="*/ 119257 h 5511"/>
                <a:gd name="T10" fmla="*/ 0 w 2938"/>
                <a:gd name="T11" fmla="*/ 1746336 h 5511"/>
                <a:gd name="T12" fmla="*/ 4840 w 2938"/>
                <a:gd name="T13" fmla="*/ 1786089 h 5511"/>
                <a:gd name="T14" fmla="*/ 22817 w 2938"/>
                <a:gd name="T15" fmla="*/ 1828606 h 5511"/>
                <a:gd name="T16" fmla="*/ 51858 w 2938"/>
                <a:gd name="T17" fmla="*/ 1863865 h 5511"/>
                <a:gd name="T18" fmla="*/ 89887 w 2938"/>
                <a:gd name="T19" fmla="*/ 1889445 h 5511"/>
                <a:gd name="T20" fmla="*/ 134485 w 2938"/>
                <a:gd name="T21" fmla="*/ 1903272 h 5511"/>
                <a:gd name="T22" fmla="*/ 864989 w 2938"/>
                <a:gd name="T23" fmla="*/ 1905000 h 5511"/>
                <a:gd name="T24" fmla="*/ 911316 w 2938"/>
                <a:gd name="T25" fmla="*/ 1895667 h 5511"/>
                <a:gd name="T26" fmla="*/ 952111 w 2938"/>
                <a:gd name="T27" fmla="*/ 1873544 h 5511"/>
                <a:gd name="T28" fmla="*/ 984263 w 2938"/>
                <a:gd name="T29" fmla="*/ 1841396 h 5511"/>
                <a:gd name="T30" fmla="*/ 1006043 w 2938"/>
                <a:gd name="T31" fmla="*/ 1800953 h 5511"/>
                <a:gd name="T32" fmla="*/ 1015377 w 2938"/>
                <a:gd name="T33" fmla="*/ 1754633 h 5511"/>
                <a:gd name="T34" fmla="*/ 1013994 w 2938"/>
                <a:gd name="T35" fmla="*/ 134812 h 5511"/>
                <a:gd name="T36" fmla="*/ 999820 w 2938"/>
                <a:gd name="T37" fmla="*/ 90220 h 5511"/>
                <a:gd name="T38" fmla="*/ 974237 w 2938"/>
                <a:gd name="T39" fmla="*/ 52542 h 5511"/>
                <a:gd name="T40" fmla="*/ 938973 w 2938"/>
                <a:gd name="T41" fmla="*/ 23160 h 5511"/>
                <a:gd name="T42" fmla="*/ 896450 w 2938"/>
                <a:gd name="T43" fmla="*/ 5531 h 5511"/>
                <a:gd name="T44" fmla="*/ 412789 w 2938"/>
                <a:gd name="T45" fmla="*/ 127553 h 5511"/>
                <a:gd name="T46" fmla="*/ 615380 w 2938"/>
                <a:gd name="T47" fmla="*/ 129973 h 5511"/>
                <a:gd name="T48" fmla="*/ 629209 w 2938"/>
                <a:gd name="T49" fmla="*/ 141034 h 5511"/>
                <a:gd name="T50" fmla="*/ 635086 w 2938"/>
                <a:gd name="T51" fmla="*/ 159009 h 5511"/>
                <a:gd name="T52" fmla="*/ 630938 w 2938"/>
                <a:gd name="T53" fmla="*/ 174219 h 5511"/>
                <a:gd name="T54" fmla="*/ 618146 w 2938"/>
                <a:gd name="T55" fmla="*/ 187009 h 5511"/>
                <a:gd name="T56" fmla="*/ 412789 w 2938"/>
                <a:gd name="T57" fmla="*/ 190811 h 5511"/>
                <a:gd name="T58" fmla="*/ 397577 w 2938"/>
                <a:gd name="T59" fmla="*/ 187009 h 5511"/>
                <a:gd name="T60" fmla="*/ 384440 w 2938"/>
                <a:gd name="T61" fmla="*/ 174219 h 5511"/>
                <a:gd name="T62" fmla="*/ 380637 w 2938"/>
                <a:gd name="T63" fmla="*/ 159009 h 5511"/>
                <a:gd name="T64" fmla="*/ 386168 w 2938"/>
                <a:gd name="T65" fmla="*/ 141034 h 5511"/>
                <a:gd name="T66" fmla="*/ 400343 w 2938"/>
                <a:gd name="T67" fmla="*/ 129973 h 5511"/>
                <a:gd name="T68" fmla="*/ 507516 w 2938"/>
                <a:gd name="T69" fmla="*/ 1841742 h 5511"/>
                <a:gd name="T70" fmla="*/ 479513 w 2938"/>
                <a:gd name="T71" fmla="*/ 1837594 h 5511"/>
                <a:gd name="T72" fmla="*/ 454275 w 2938"/>
                <a:gd name="T73" fmla="*/ 1825495 h 5511"/>
                <a:gd name="T74" fmla="*/ 434223 w 2938"/>
                <a:gd name="T75" fmla="*/ 1806829 h 5511"/>
                <a:gd name="T76" fmla="*/ 420049 w 2938"/>
                <a:gd name="T77" fmla="*/ 1783323 h 5511"/>
                <a:gd name="T78" fmla="*/ 413134 w 2938"/>
                <a:gd name="T79" fmla="*/ 1756015 h 5511"/>
                <a:gd name="T80" fmla="*/ 413826 w 2938"/>
                <a:gd name="T81" fmla="*/ 1731818 h 5511"/>
                <a:gd name="T82" fmla="*/ 422123 w 2938"/>
                <a:gd name="T83" fmla="*/ 1704856 h 5511"/>
                <a:gd name="T84" fmla="*/ 437335 w 2938"/>
                <a:gd name="T85" fmla="*/ 1682387 h 5511"/>
                <a:gd name="T86" fmla="*/ 458078 w 2938"/>
                <a:gd name="T87" fmla="*/ 1665103 h 5511"/>
                <a:gd name="T88" fmla="*/ 483661 w 2938"/>
                <a:gd name="T89" fmla="*/ 1654042 h 5511"/>
                <a:gd name="T90" fmla="*/ 507516 w 2938"/>
                <a:gd name="T91" fmla="*/ 1651277 h 5511"/>
                <a:gd name="T92" fmla="*/ 536210 w 2938"/>
                <a:gd name="T93" fmla="*/ 1655425 h 5511"/>
                <a:gd name="T94" fmla="*/ 561102 w 2938"/>
                <a:gd name="T95" fmla="*/ 1667523 h 5511"/>
                <a:gd name="T96" fmla="*/ 581154 w 2938"/>
                <a:gd name="T97" fmla="*/ 1685498 h 5511"/>
                <a:gd name="T98" fmla="*/ 595674 w 2938"/>
                <a:gd name="T99" fmla="*/ 1709349 h 5511"/>
                <a:gd name="T100" fmla="*/ 602589 w 2938"/>
                <a:gd name="T101" fmla="*/ 1737003 h 5511"/>
                <a:gd name="T102" fmla="*/ 601897 w 2938"/>
                <a:gd name="T103" fmla="*/ 1761200 h 5511"/>
                <a:gd name="T104" fmla="*/ 593600 w 2938"/>
                <a:gd name="T105" fmla="*/ 1787817 h 5511"/>
                <a:gd name="T106" fmla="*/ 578388 w 2938"/>
                <a:gd name="T107" fmla="*/ 1810631 h 5511"/>
                <a:gd name="T108" fmla="*/ 556954 w 2938"/>
                <a:gd name="T109" fmla="*/ 1827915 h 5511"/>
                <a:gd name="T110" fmla="*/ 531370 w 2938"/>
                <a:gd name="T111" fmla="*/ 1838631 h 5511"/>
                <a:gd name="T112" fmla="*/ 952456 w 2938"/>
                <a:gd name="T113" fmla="*/ 1587673 h 5511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938" h="5511">
                  <a:moveTo>
                    <a:pt x="2479" y="0"/>
                  </a:moveTo>
                  <a:lnTo>
                    <a:pt x="458" y="0"/>
                  </a:lnTo>
                  <a:lnTo>
                    <a:pt x="435" y="1"/>
                  </a:lnTo>
                  <a:lnTo>
                    <a:pt x="412" y="3"/>
                  </a:lnTo>
                  <a:lnTo>
                    <a:pt x="389" y="7"/>
                  </a:lnTo>
                  <a:lnTo>
                    <a:pt x="366" y="11"/>
                  </a:lnTo>
                  <a:lnTo>
                    <a:pt x="345" y="16"/>
                  </a:lnTo>
                  <a:lnTo>
                    <a:pt x="322" y="22"/>
                  </a:lnTo>
                  <a:lnTo>
                    <a:pt x="301" y="29"/>
                  </a:lnTo>
                  <a:lnTo>
                    <a:pt x="281" y="37"/>
                  </a:lnTo>
                  <a:lnTo>
                    <a:pt x="260" y="46"/>
                  </a:lnTo>
                  <a:lnTo>
                    <a:pt x="240" y="56"/>
                  </a:lnTo>
                  <a:lnTo>
                    <a:pt x="221" y="67"/>
                  </a:lnTo>
                  <a:lnTo>
                    <a:pt x="203" y="80"/>
                  </a:lnTo>
                  <a:lnTo>
                    <a:pt x="184" y="93"/>
                  </a:lnTo>
                  <a:lnTo>
                    <a:pt x="167" y="106"/>
                  </a:lnTo>
                  <a:lnTo>
                    <a:pt x="150" y="120"/>
                  </a:lnTo>
                  <a:lnTo>
                    <a:pt x="135" y="135"/>
                  </a:lnTo>
                  <a:lnTo>
                    <a:pt x="119" y="152"/>
                  </a:lnTo>
                  <a:lnTo>
                    <a:pt x="104" y="169"/>
                  </a:lnTo>
                  <a:lnTo>
                    <a:pt x="91" y="186"/>
                  </a:lnTo>
                  <a:lnTo>
                    <a:pt x="78" y="203"/>
                  </a:lnTo>
                  <a:lnTo>
                    <a:pt x="66" y="223"/>
                  </a:lnTo>
                  <a:lnTo>
                    <a:pt x="55" y="242"/>
                  </a:lnTo>
                  <a:lnTo>
                    <a:pt x="45" y="261"/>
                  </a:lnTo>
                  <a:lnTo>
                    <a:pt x="35" y="281"/>
                  </a:lnTo>
                  <a:lnTo>
                    <a:pt x="27" y="303"/>
                  </a:lnTo>
                  <a:lnTo>
                    <a:pt x="20" y="324"/>
                  </a:lnTo>
                  <a:lnTo>
                    <a:pt x="14" y="345"/>
                  </a:lnTo>
                  <a:lnTo>
                    <a:pt x="9" y="368"/>
                  </a:lnTo>
                  <a:lnTo>
                    <a:pt x="5" y="390"/>
                  </a:lnTo>
                  <a:lnTo>
                    <a:pt x="2" y="413"/>
                  </a:lnTo>
                  <a:lnTo>
                    <a:pt x="0" y="437"/>
                  </a:lnTo>
                  <a:lnTo>
                    <a:pt x="0" y="460"/>
                  </a:lnTo>
                  <a:lnTo>
                    <a:pt x="0" y="5052"/>
                  </a:lnTo>
                  <a:lnTo>
                    <a:pt x="0" y="5076"/>
                  </a:lnTo>
                  <a:lnTo>
                    <a:pt x="2" y="5099"/>
                  </a:lnTo>
                  <a:lnTo>
                    <a:pt x="5" y="5122"/>
                  </a:lnTo>
                  <a:lnTo>
                    <a:pt x="9" y="5144"/>
                  </a:lnTo>
                  <a:lnTo>
                    <a:pt x="14" y="5167"/>
                  </a:lnTo>
                  <a:lnTo>
                    <a:pt x="20" y="5189"/>
                  </a:lnTo>
                  <a:lnTo>
                    <a:pt x="27" y="5210"/>
                  </a:lnTo>
                  <a:lnTo>
                    <a:pt x="35" y="5230"/>
                  </a:lnTo>
                  <a:lnTo>
                    <a:pt x="45" y="5251"/>
                  </a:lnTo>
                  <a:lnTo>
                    <a:pt x="55" y="5271"/>
                  </a:lnTo>
                  <a:lnTo>
                    <a:pt x="66" y="5290"/>
                  </a:lnTo>
                  <a:lnTo>
                    <a:pt x="78" y="5309"/>
                  </a:lnTo>
                  <a:lnTo>
                    <a:pt x="91" y="5327"/>
                  </a:lnTo>
                  <a:lnTo>
                    <a:pt x="104" y="5344"/>
                  </a:lnTo>
                  <a:lnTo>
                    <a:pt x="119" y="5360"/>
                  </a:lnTo>
                  <a:lnTo>
                    <a:pt x="135" y="5377"/>
                  </a:lnTo>
                  <a:lnTo>
                    <a:pt x="150" y="5392"/>
                  </a:lnTo>
                  <a:lnTo>
                    <a:pt x="167" y="5406"/>
                  </a:lnTo>
                  <a:lnTo>
                    <a:pt x="184" y="5420"/>
                  </a:lnTo>
                  <a:lnTo>
                    <a:pt x="203" y="5433"/>
                  </a:lnTo>
                  <a:lnTo>
                    <a:pt x="221" y="5445"/>
                  </a:lnTo>
                  <a:lnTo>
                    <a:pt x="240" y="5456"/>
                  </a:lnTo>
                  <a:lnTo>
                    <a:pt x="260" y="5466"/>
                  </a:lnTo>
                  <a:lnTo>
                    <a:pt x="281" y="5475"/>
                  </a:lnTo>
                  <a:lnTo>
                    <a:pt x="301" y="5484"/>
                  </a:lnTo>
                  <a:lnTo>
                    <a:pt x="322" y="5491"/>
                  </a:lnTo>
                  <a:lnTo>
                    <a:pt x="345" y="5497"/>
                  </a:lnTo>
                  <a:lnTo>
                    <a:pt x="366" y="5502"/>
                  </a:lnTo>
                  <a:lnTo>
                    <a:pt x="389" y="5506"/>
                  </a:lnTo>
                  <a:lnTo>
                    <a:pt x="412" y="5509"/>
                  </a:lnTo>
                  <a:lnTo>
                    <a:pt x="435" y="5511"/>
                  </a:lnTo>
                  <a:lnTo>
                    <a:pt x="458" y="5511"/>
                  </a:lnTo>
                  <a:lnTo>
                    <a:pt x="2479" y="5511"/>
                  </a:lnTo>
                  <a:lnTo>
                    <a:pt x="2502" y="5511"/>
                  </a:lnTo>
                  <a:lnTo>
                    <a:pt x="2525" y="5509"/>
                  </a:lnTo>
                  <a:lnTo>
                    <a:pt x="2549" y="5506"/>
                  </a:lnTo>
                  <a:lnTo>
                    <a:pt x="2571" y="5502"/>
                  </a:lnTo>
                  <a:lnTo>
                    <a:pt x="2593" y="5497"/>
                  </a:lnTo>
                  <a:lnTo>
                    <a:pt x="2615" y="5491"/>
                  </a:lnTo>
                  <a:lnTo>
                    <a:pt x="2636" y="5484"/>
                  </a:lnTo>
                  <a:lnTo>
                    <a:pt x="2657" y="5475"/>
                  </a:lnTo>
                  <a:lnTo>
                    <a:pt x="2677" y="5466"/>
                  </a:lnTo>
                  <a:lnTo>
                    <a:pt x="2698" y="5456"/>
                  </a:lnTo>
                  <a:lnTo>
                    <a:pt x="2716" y="5445"/>
                  </a:lnTo>
                  <a:lnTo>
                    <a:pt x="2735" y="5433"/>
                  </a:lnTo>
                  <a:lnTo>
                    <a:pt x="2754" y="5420"/>
                  </a:lnTo>
                  <a:lnTo>
                    <a:pt x="2771" y="5406"/>
                  </a:lnTo>
                  <a:lnTo>
                    <a:pt x="2787" y="5392"/>
                  </a:lnTo>
                  <a:lnTo>
                    <a:pt x="2803" y="5377"/>
                  </a:lnTo>
                  <a:lnTo>
                    <a:pt x="2818" y="5360"/>
                  </a:lnTo>
                  <a:lnTo>
                    <a:pt x="2833" y="5344"/>
                  </a:lnTo>
                  <a:lnTo>
                    <a:pt x="2847" y="5327"/>
                  </a:lnTo>
                  <a:lnTo>
                    <a:pt x="2859" y="5309"/>
                  </a:lnTo>
                  <a:lnTo>
                    <a:pt x="2871" y="5290"/>
                  </a:lnTo>
                  <a:lnTo>
                    <a:pt x="2882" y="5271"/>
                  </a:lnTo>
                  <a:lnTo>
                    <a:pt x="2892" y="5251"/>
                  </a:lnTo>
                  <a:lnTo>
                    <a:pt x="2902" y="5230"/>
                  </a:lnTo>
                  <a:lnTo>
                    <a:pt x="2910" y="5210"/>
                  </a:lnTo>
                  <a:lnTo>
                    <a:pt x="2918" y="5189"/>
                  </a:lnTo>
                  <a:lnTo>
                    <a:pt x="2924" y="5167"/>
                  </a:lnTo>
                  <a:lnTo>
                    <a:pt x="2929" y="5144"/>
                  </a:lnTo>
                  <a:lnTo>
                    <a:pt x="2933" y="5122"/>
                  </a:lnTo>
                  <a:lnTo>
                    <a:pt x="2936" y="5099"/>
                  </a:lnTo>
                  <a:lnTo>
                    <a:pt x="2937" y="5076"/>
                  </a:lnTo>
                  <a:lnTo>
                    <a:pt x="2938" y="5052"/>
                  </a:lnTo>
                  <a:lnTo>
                    <a:pt x="2938" y="460"/>
                  </a:lnTo>
                  <a:lnTo>
                    <a:pt x="2937" y="437"/>
                  </a:lnTo>
                  <a:lnTo>
                    <a:pt x="2936" y="413"/>
                  </a:lnTo>
                  <a:lnTo>
                    <a:pt x="2933" y="390"/>
                  </a:lnTo>
                  <a:lnTo>
                    <a:pt x="2929" y="368"/>
                  </a:lnTo>
                  <a:lnTo>
                    <a:pt x="2924" y="345"/>
                  </a:lnTo>
                  <a:lnTo>
                    <a:pt x="2918" y="324"/>
                  </a:lnTo>
                  <a:lnTo>
                    <a:pt x="2910" y="303"/>
                  </a:lnTo>
                  <a:lnTo>
                    <a:pt x="2902" y="281"/>
                  </a:lnTo>
                  <a:lnTo>
                    <a:pt x="2892" y="261"/>
                  </a:lnTo>
                  <a:lnTo>
                    <a:pt x="2882" y="242"/>
                  </a:lnTo>
                  <a:lnTo>
                    <a:pt x="2871" y="223"/>
                  </a:lnTo>
                  <a:lnTo>
                    <a:pt x="2859" y="203"/>
                  </a:lnTo>
                  <a:lnTo>
                    <a:pt x="2847" y="186"/>
                  </a:lnTo>
                  <a:lnTo>
                    <a:pt x="2833" y="169"/>
                  </a:lnTo>
                  <a:lnTo>
                    <a:pt x="2818" y="152"/>
                  </a:lnTo>
                  <a:lnTo>
                    <a:pt x="2803" y="135"/>
                  </a:lnTo>
                  <a:lnTo>
                    <a:pt x="2787" y="120"/>
                  </a:lnTo>
                  <a:lnTo>
                    <a:pt x="2771" y="106"/>
                  </a:lnTo>
                  <a:lnTo>
                    <a:pt x="2754" y="93"/>
                  </a:lnTo>
                  <a:lnTo>
                    <a:pt x="2735" y="80"/>
                  </a:lnTo>
                  <a:lnTo>
                    <a:pt x="2716" y="67"/>
                  </a:lnTo>
                  <a:lnTo>
                    <a:pt x="2698" y="56"/>
                  </a:lnTo>
                  <a:lnTo>
                    <a:pt x="2677" y="46"/>
                  </a:lnTo>
                  <a:lnTo>
                    <a:pt x="2657" y="37"/>
                  </a:lnTo>
                  <a:lnTo>
                    <a:pt x="2636" y="29"/>
                  </a:lnTo>
                  <a:lnTo>
                    <a:pt x="2615" y="22"/>
                  </a:lnTo>
                  <a:lnTo>
                    <a:pt x="2593" y="16"/>
                  </a:lnTo>
                  <a:lnTo>
                    <a:pt x="2571" y="11"/>
                  </a:lnTo>
                  <a:lnTo>
                    <a:pt x="2549" y="7"/>
                  </a:lnTo>
                  <a:lnTo>
                    <a:pt x="2525" y="3"/>
                  </a:lnTo>
                  <a:lnTo>
                    <a:pt x="2502" y="1"/>
                  </a:lnTo>
                  <a:lnTo>
                    <a:pt x="2479" y="0"/>
                  </a:lnTo>
                  <a:close/>
                  <a:moveTo>
                    <a:pt x="1194" y="369"/>
                  </a:moveTo>
                  <a:lnTo>
                    <a:pt x="1744" y="369"/>
                  </a:lnTo>
                  <a:lnTo>
                    <a:pt x="1753" y="369"/>
                  </a:lnTo>
                  <a:lnTo>
                    <a:pt x="1763" y="370"/>
                  </a:lnTo>
                  <a:lnTo>
                    <a:pt x="1772" y="373"/>
                  </a:lnTo>
                  <a:lnTo>
                    <a:pt x="1780" y="376"/>
                  </a:lnTo>
                  <a:lnTo>
                    <a:pt x="1788" y="379"/>
                  </a:lnTo>
                  <a:lnTo>
                    <a:pt x="1796" y="384"/>
                  </a:lnTo>
                  <a:lnTo>
                    <a:pt x="1803" y="389"/>
                  </a:lnTo>
                  <a:lnTo>
                    <a:pt x="1809" y="395"/>
                  </a:lnTo>
                  <a:lnTo>
                    <a:pt x="1815" y="401"/>
                  </a:lnTo>
                  <a:lnTo>
                    <a:pt x="1820" y="408"/>
                  </a:lnTo>
                  <a:lnTo>
                    <a:pt x="1825" y="416"/>
                  </a:lnTo>
                  <a:lnTo>
                    <a:pt x="1828" y="424"/>
                  </a:lnTo>
                  <a:lnTo>
                    <a:pt x="1833" y="433"/>
                  </a:lnTo>
                  <a:lnTo>
                    <a:pt x="1835" y="442"/>
                  </a:lnTo>
                  <a:lnTo>
                    <a:pt x="1836" y="451"/>
                  </a:lnTo>
                  <a:lnTo>
                    <a:pt x="1837" y="460"/>
                  </a:lnTo>
                  <a:lnTo>
                    <a:pt x="1836" y="469"/>
                  </a:lnTo>
                  <a:lnTo>
                    <a:pt x="1835" y="478"/>
                  </a:lnTo>
                  <a:lnTo>
                    <a:pt x="1833" y="487"/>
                  </a:lnTo>
                  <a:lnTo>
                    <a:pt x="1828" y="495"/>
                  </a:lnTo>
                  <a:lnTo>
                    <a:pt x="1825" y="504"/>
                  </a:lnTo>
                  <a:lnTo>
                    <a:pt x="1820" y="512"/>
                  </a:lnTo>
                  <a:lnTo>
                    <a:pt x="1815" y="519"/>
                  </a:lnTo>
                  <a:lnTo>
                    <a:pt x="1809" y="525"/>
                  </a:lnTo>
                  <a:lnTo>
                    <a:pt x="1803" y="531"/>
                  </a:lnTo>
                  <a:lnTo>
                    <a:pt x="1796" y="536"/>
                  </a:lnTo>
                  <a:lnTo>
                    <a:pt x="1788" y="541"/>
                  </a:lnTo>
                  <a:lnTo>
                    <a:pt x="1780" y="545"/>
                  </a:lnTo>
                  <a:lnTo>
                    <a:pt x="1772" y="548"/>
                  </a:lnTo>
                  <a:lnTo>
                    <a:pt x="1763" y="550"/>
                  </a:lnTo>
                  <a:lnTo>
                    <a:pt x="1753" y="551"/>
                  </a:lnTo>
                  <a:lnTo>
                    <a:pt x="1744" y="552"/>
                  </a:lnTo>
                  <a:lnTo>
                    <a:pt x="1194" y="552"/>
                  </a:lnTo>
                  <a:lnTo>
                    <a:pt x="1184" y="551"/>
                  </a:lnTo>
                  <a:lnTo>
                    <a:pt x="1175" y="550"/>
                  </a:lnTo>
                  <a:lnTo>
                    <a:pt x="1166" y="548"/>
                  </a:lnTo>
                  <a:lnTo>
                    <a:pt x="1158" y="545"/>
                  </a:lnTo>
                  <a:lnTo>
                    <a:pt x="1150" y="541"/>
                  </a:lnTo>
                  <a:lnTo>
                    <a:pt x="1142" y="536"/>
                  </a:lnTo>
                  <a:lnTo>
                    <a:pt x="1135" y="531"/>
                  </a:lnTo>
                  <a:lnTo>
                    <a:pt x="1129" y="525"/>
                  </a:lnTo>
                  <a:lnTo>
                    <a:pt x="1123" y="519"/>
                  </a:lnTo>
                  <a:lnTo>
                    <a:pt x="1117" y="512"/>
                  </a:lnTo>
                  <a:lnTo>
                    <a:pt x="1112" y="504"/>
                  </a:lnTo>
                  <a:lnTo>
                    <a:pt x="1108" y="495"/>
                  </a:lnTo>
                  <a:lnTo>
                    <a:pt x="1105" y="487"/>
                  </a:lnTo>
                  <a:lnTo>
                    <a:pt x="1103" y="478"/>
                  </a:lnTo>
                  <a:lnTo>
                    <a:pt x="1102" y="469"/>
                  </a:lnTo>
                  <a:lnTo>
                    <a:pt x="1101" y="460"/>
                  </a:lnTo>
                  <a:lnTo>
                    <a:pt x="1102" y="451"/>
                  </a:lnTo>
                  <a:lnTo>
                    <a:pt x="1103" y="442"/>
                  </a:lnTo>
                  <a:lnTo>
                    <a:pt x="1105" y="433"/>
                  </a:lnTo>
                  <a:lnTo>
                    <a:pt x="1108" y="424"/>
                  </a:lnTo>
                  <a:lnTo>
                    <a:pt x="1112" y="416"/>
                  </a:lnTo>
                  <a:lnTo>
                    <a:pt x="1117" y="408"/>
                  </a:lnTo>
                  <a:lnTo>
                    <a:pt x="1123" y="401"/>
                  </a:lnTo>
                  <a:lnTo>
                    <a:pt x="1129" y="395"/>
                  </a:lnTo>
                  <a:lnTo>
                    <a:pt x="1135" y="389"/>
                  </a:lnTo>
                  <a:lnTo>
                    <a:pt x="1142" y="384"/>
                  </a:lnTo>
                  <a:lnTo>
                    <a:pt x="1150" y="379"/>
                  </a:lnTo>
                  <a:lnTo>
                    <a:pt x="1158" y="376"/>
                  </a:lnTo>
                  <a:lnTo>
                    <a:pt x="1166" y="373"/>
                  </a:lnTo>
                  <a:lnTo>
                    <a:pt x="1175" y="370"/>
                  </a:lnTo>
                  <a:lnTo>
                    <a:pt x="1184" y="369"/>
                  </a:lnTo>
                  <a:lnTo>
                    <a:pt x="1194" y="369"/>
                  </a:lnTo>
                  <a:close/>
                  <a:moveTo>
                    <a:pt x="1468" y="5328"/>
                  </a:moveTo>
                  <a:lnTo>
                    <a:pt x="1468" y="5328"/>
                  </a:lnTo>
                  <a:lnTo>
                    <a:pt x="1454" y="5328"/>
                  </a:lnTo>
                  <a:lnTo>
                    <a:pt x="1441" y="5327"/>
                  </a:lnTo>
                  <a:lnTo>
                    <a:pt x="1427" y="5325"/>
                  </a:lnTo>
                  <a:lnTo>
                    <a:pt x="1414" y="5322"/>
                  </a:lnTo>
                  <a:lnTo>
                    <a:pt x="1399" y="5319"/>
                  </a:lnTo>
                  <a:lnTo>
                    <a:pt x="1387" y="5316"/>
                  </a:lnTo>
                  <a:lnTo>
                    <a:pt x="1374" y="5312"/>
                  </a:lnTo>
                  <a:lnTo>
                    <a:pt x="1362" y="5307"/>
                  </a:lnTo>
                  <a:lnTo>
                    <a:pt x="1350" y="5300"/>
                  </a:lnTo>
                  <a:lnTo>
                    <a:pt x="1338" y="5294"/>
                  </a:lnTo>
                  <a:lnTo>
                    <a:pt x="1325" y="5288"/>
                  </a:lnTo>
                  <a:lnTo>
                    <a:pt x="1314" y="5281"/>
                  </a:lnTo>
                  <a:lnTo>
                    <a:pt x="1304" y="5273"/>
                  </a:lnTo>
                  <a:lnTo>
                    <a:pt x="1294" y="5265"/>
                  </a:lnTo>
                  <a:lnTo>
                    <a:pt x="1284" y="5257"/>
                  </a:lnTo>
                  <a:lnTo>
                    <a:pt x="1274" y="5248"/>
                  </a:lnTo>
                  <a:lnTo>
                    <a:pt x="1265" y="5238"/>
                  </a:lnTo>
                  <a:lnTo>
                    <a:pt x="1256" y="5227"/>
                  </a:lnTo>
                  <a:lnTo>
                    <a:pt x="1248" y="5217"/>
                  </a:lnTo>
                  <a:lnTo>
                    <a:pt x="1240" y="5206"/>
                  </a:lnTo>
                  <a:lnTo>
                    <a:pt x="1233" y="5195"/>
                  </a:lnTo>
                  <a:lnTo>
                    <a:pt x="1227" y="5184"/>
                  </a:lnTo>
                  <a:lnTo>
                    <a:pt x="1221" y="5172"/>
                  </a:lnTo>
                  <a:lnTo>
                    <a:pt x="1215" y="5159"/>
                  </a:lnTo>
                  <a:lnTo>
                    <a:pt x="1210" y="5147"/>
                  </a:lnTo>
                  <a:lnTo>
                    <a:pt x="1206" y="5134"/>
                  </a:lnTo>
                  <a:lnTo>
                    <a:pt x="1202" y="5121"/>
                  </a:lnTo>
                  <a:lnTo>
                    <a:pt x="1199" y="5108"/>
                  </a:lnTo>
                  <a:lnTo>
                    <a:pt x="1197" y="5095"/>
                  </a:lnTo>
                  <a:lnTo>
                    <a:pt x="1195" y="5080"/>
                  </a:lnTo>
                  <a:lnTo>
                    <a:pt x="1194" y="5066"/>
                  </a:lnTo>
                  <a:lnTo>
                    <a:pt x="1194" y="5052"/>
                  </a:lnTo>
                  <a:lnTo>
                    <a:pt x="1194" y="5038"/>
                  </a:lnTo>
                  <a:lnTo>
                    <a:pt x="1195" y="5025"/>
                  </a:lnTo>
                  <a:lnTo>
                    <a:pt x="1197" y="5010"/>
                  </a:lnTo>
                  <a:lnTo>
                    <a:pt x="1199" y="4997"/>
                  </a:lnTo>
                  <a:lnTo>
                    <a:pt x="1202" y="4983"/>
                  </a:lnTo>
                  <a:lnTo>
                    <a:pt x="1206" y="4970"/>
                  </a:lnTo>
                  <a:lnTo>
                    <a:pt x="1210" y="4958"/>
                  </a:lnTo>
                  <a:lnTo>
                    <a:pt x="1215" y="4945"/>
                  </a:lnTo>
                  <a:lnTo>
                    <a:pt x="1221" y="4932"/>
                  </a:lnTo>
                  <a:lnTo>
                    <a:pt x="1227" y="4921"/>
                  </a:lnTo>
                  <a:lnTo>
                    <a:pt x="1233" y="4909"/>
                  </a:lnTo>
                  <a:lnTo>
                    <a:pt x="1240" y="4898"/>
                  </a:lnTo>
                  <a:lnTo>
                    <a:pt x="1248" y="4888"/>
                  </a:lnTo>
                  <a:lnTo>
                    <a:pt x="1256" y="4876"/>
                  </a:lnTo>
                  <a:lnTo>
                    <a:pt x="1265" y="4867"/>
                  </a:lnTo>
                  <a:lnTo>
                    <a:pt x="1274" y="4857"/>
                  </a:lnTo>
                  <a:lnTo>
                    <a:pt x="1284" y="4848"/>
                  </a:lnTo>
                  <a:lnTo>
                    <a:pt x="1294" y="4840"/>
                  </a:lnTo>
                  <a:lnTo>
                    <a:pt x="1304" y="4832"/>
                  </a:lnTo>
                  <a:lnTo>
                    <a:pt x="1314" y="4824"/>
                  </a:lnTo>
                  <a:lnTo>
                    <a:pt x="1325" y="4817"/>
                  </a:lnTo>
                  <a:lnTo>
                    <a:pt x="1338" y="4810"/>
                  </a:lnTo>
                  <a:lnTo>
                    <a:pt x="1350" y="4803"/>
                  </a:lnTo>
                  <a:lnTo>
                    <a:pt x="1362" y="4798"/>
                  </a:lnTo>
                  <a:lnTo>
                    <a:pt x="1374" y="4793"/>
                  </a:lnTo>
                  <a:lnTo>
                    <a:pt x="1387" y="4789"/>
                  </a:lnTo>
                  <a:lnTo>
                    <a:pt x="1399" y="4785"/>
                  </a:lnTo>
                  <a:lnTo>
                    <a:pt x="1414" y="4782"/>
                  </a:lnTo>
                  <a:lnTo>
                    <a:pt x="1427" y="4780"/>
                  </a:lnTo>
                  <a:lnTo>
                    <a:pt x="1441" y="4778"/>
                  </a:lnTo>
                  <a:lnTo>
                    <a:pt x="1454" y="4777"/>
                  </a:lnTo>
                  <a:lnTo>
                    <a:pt x="1468" y="4777"/>
                  </a:lnTo>
                  <a:lnTo>
                    <a:pt x="1483" y="4777"/>
                  </a:lnTo>
                  <a:lnTo>
                    <a:pt x="1497" y="4778"/>
                  </a:lnTo>
                  <a:lnTo>
                    <a:pt x="1511" y="4780"/>
                  </a:lnTo>
                  <a:lnTo>
                    <a:pt x="1524" y="4782"/>
                  </a:lnTo>
                  <a:lnTo>
                    <a:pt x="1537" y="4785"/>
                  </a:lnTo>
                  <a:lnTo>
                    <a:pt x="1551" y="4789"/>
                  </a:lnTo>
                  <a:lnTo>
                    <a:pt x="1564" y="4793"/>
                  </a:lnTo>
                  <a:lnTo>
                    <a:pt x="1576" y="4798"/>
                  </a:lnTo>
                  <a:lnTo>
                    <a:pt x="1588" y="4803"/>
                  </a:lnTo>
                  <a:lnTo>
                    <a:pt x="1600" y="4810"/>
                  </a:lnTo>
                  <a:lnTo>
                    <a:pt x="1611" y="4817"/>
                  </a:lnTo>
                  <a:lnTo>
                    <a:pt x="1623" y="4824"/>
                  </a:lnTo>
                  <a:lnTo>
                    <a:pt x="1634" y="4832"/>
                  </a:lnTo>
                  <a:lnTo>
                    <a:pt x="1644" y="4840"/>
                  </a:lnTo>
                  <a:lnTo>
                    <a:pt x="1654" y="4848"/>
                  </a:lnTo>
                  <a:lnTo>
                    <a:pt x="1664" y="4857"/>
                  </a:lnTo>
                  <a:lnTo>
                    <a:pt x="1673" y="4867"/>
                  </a:lnTo>
                  <a:lnTo>
                    <a:pt x="1681" y="4876"/>
                  </a:lnTo>
                  <a:lnTo>
                    <a:pt x="1690" y="4888"/>
                  </a:lnTo>
                  <a:lnTo>
                    <a:pt x="1698" y="4898"/>
                  </a:lnTo>
                  <a:lnTo>
                    <a:pt x="1705" y="4909"/>
                  </a:lnTo>
                  <a:lnTo>
                    <a:pt x="1711" y="4921"/>
                  </a:lnTo>
                  <a:lnTo>
                    <a:pt x="1717" y="4932"/>
                  </a:lnTo>
                  <a:lnTo>
                    <a:pt x="1723" y="4945"/>
                  </a:lnTo>
                  <a:lnTo>
                    <a:pt x="1728" y="4958"/>
                  </a:lnTo>
                  <a:lnTo>
                    <a:pt x="1732" y="4970"/>
                  </a:lnTo>
                  <a:lnTo>
                    <a:pt x="1736" y="4983"/>
                  </a:lnTo>
                  <a:lnTo>
                    <a:pt x="1739" y="4997"/>
                  </a:lnTo>
                  <a:lnTo>
                    <a:pt x="1741" y="5010"/>
                  </a:lnTo>
                  <a:lnTo>
                    <a:pt x="1743" y="5025"/>
                  </a:lnTo>
                  <a:lnTo>
                    <a:pt x="1744" y="5038"/>
                  </a:lnTo>
                  <a:lnTo>
                    <a:pt x="1744" y="5052"/>
                  </a:lnTo>
                  <a:lnTo>
                    <a:pt x="1744" y="5066"/>
                  </a:lnTo>
                  <a:lnTo>
                    <a:pt x="1743" y="5080"/>
                  </a:lnTo>
                  <a:lnTo>
                    <a:pt x="1741" y="5095"/>
                  </a:lnTo>
                  <a:lnTo>
                    <a:pt x="1739" y="5108"/>
                  </a:lnTo>
                  <a:lnTo>
                    <a:pt x="1736" y="5121"/>
                  </a:lnTo>
                  <a:lnTo>
                    <a:pt x="1732" y="5134"/>
                  </a:lnTo>
                  <a:lnTo>
                    <a:pt x="1728" y="5147"/>
                  </a:lnTo>
                  <a:lnTo>
                    <a:pt x="1723" y="5159"/>
                  </a:lnTo>
                  <a:lnTo>
                    <a:pt x="1717" y="5172"/>
                  </a:lnTo>
                  <a:lnTo>
                    <a:pt x="1711" y="5184"/>
                  </a:lnTo>
                  <a:lnTo>
                    <a:pt x="1705" y="5195"/>
                  </a:lnTo>
                  <a:lnTo>
                    <a:pt x="1698" y="5206"/>
                  </a:lnTo>
                  <a:lnTo>
                    <a:pt x="1690" y="5217"/>
                  </a:lnTo>
                  <a:lnTo>
                    <a:pt x="1681" y="5227"/>
                  </a:lnTo>
                  <a:lnTo>
                    <a:pt x="1673" y="5238"/>
                  </a:lnTo>
                  <a:lnTo>
                    <a:pt x="1664" y="5248"/>
                  </a:lnTo>
                  <a:lnTo>
                    <a:pt x="1654" y="5257"/>
                  </a:lnTo>
                  <a:lnTo>
                    <a:pt x="1644" y="5265"/>
                  </a:lnTo>
                  <a:lnTo>
                    <a:pt x="1634" y="5273"/>
                  </a:lnTo>
                  <a:lnTo>
                    <a:pt x="1623" y="5281"/>
                  </a:lnTo>
                  <a:lnTo>
                    <a:pt x="1611" y="5288"/>
                  </a:lnTo>
                  <a:lnTo>
                    <a:pt x="1600" y="5294"/>
                  </a:lnTo>
                  <a:lnTo>
                    <a:pt x="1588" y="5300"/>
                  </a:lnTo>
                  <a:lnTo>
                    <a:pt x="1576" y="5307"/>
                  </a:lnTo>
                  <a:lnTo>
                    <a:pt x="1564" y="5312"/>
                  </a:lnTo>
                  <a:lnTo>
                    <a:pt x="1551" y="5316"/>
                  </a:lnTo>
                  <a:lnTo>
                    <a:pt x="1537" y="5319"/>
                  </a:lnTo>
                  <a:lnTo>
                    <a:pt x="1524" y="5322"/>
                  </a:lnTo>
                  <a:lnTo>
                    <a:pt x="1511" y="5325"/>
                  </a:lnTo>
                  <a:lnTo>
                    <a:pt x="1497" y="5327"/>
                  </a:lnTo>
                  <a:lnTo>
                    <a:pt x="1483" y="5328"/>
                  </a:lnTo>
                  <a:lnTo>
                    <a:pt x="1468" y="5328"/>
                  </a:lnTo>
                  <a:close/>
                  <a:moveTo>
                    <a:pt x="2755" y="4593"/>
                  </a:moveTo>
                  <a:lnTo>
                    <a:pt x="183" y="4593"/>
                  </a:lnTo>
                  <a:lnTo>
                    <a:pt x="183" y="919"/>
                  </a:lnTo>
                  <a:lnTo>
                    <a:pt x="2755" y="919"/>
                  </a:lnTo>
                  <a:lnTo>
                    <a:pt x="2755" y="4593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/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dirty="0">
                <a:solidFill>
                  <a:srgbClr val="FFFFFF"/>
                </a:solidFill>
              </a:endParaRPr>
            </a:p>
          </p:txBody>
        </p:sp>
      </p:grpSp>
      <p:sp>
        <p:nvSpPr>
          <p:cNvPr id="20" name="矩形 19">
            <a:extLst>
              <a:ext uri="{FF2B5EF4-FFF2-40B4-BE49-F238E27FC236}">
                <a16:creationId xmlns:a16="http://schemas.microsoft.com/office/drawing/2014/main" id="{572875AE-0E72-4F23-9427-E5810343E676}"/>
              </a:ext>
            </a:extLst>
          </p:cNvPr>
          <p:cNvSpPr/>
          <p:nvPr/>
        </p:nvSpPr>
        <p:spPr>
          <a:xfrm>
            <a:off x="4727870" y="478885"/>
            <a:ext cx="273626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ea typeface="Segoe UI Symbol" panose="020B0502040204020203" pitchFamily="34" charset="0"/>
                <a:cs typeface="Segoe UI" panose="020B0502040204020203" pitchFamily="34" charset="0"/>
              </a:rPr>
              <a:t>Title content</a:t>
            </a:r>
            <a:endParaRPr lang="zh-CN" altLang="en-US" sz="36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863FDB03-06A9-4E59-BBD5-DAF6DEF1A12F}"/>
              </a:ext>
            </a:extLst>
          </p:cNvPr>
          <p:cNvSpPr/>
          <p:nvPr/>
        </p:nvSpPr>
        <p:spPr>
          <a:xfrm>
            <a:off x="1796860" y="1127401"/>
            <a:ext cx="8598280" cy="6093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As a web designer, I am always looking for awesome photos to include in my designs and mockups. I hate buying stock photos just to use them once. </a:t>
            </a:r>
            <a:endParaRPr lang="zh-CN" altLang="en-US" sz="1400" dirty="0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2C7E0CC-7439-4121-8BE6-8F0D4B06B9BB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51272" y="772973"/>
            <a:ext cx="9144019" cy="3054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951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random/>
      </p:transition>
    </mc:Choice>
    <mc:Fallback xmlns:a14="http://schemas.microsoft.com/office/drawing/2010/main" xmlns:a16="http://schemas.microsoft.com/office/drawing/2014/main" xmlns="">
      <p:transition spd="slow" advClick="0" advTm="5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E9FC7EC4-C0BF-48DE-9173-B555EDA221E5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81260" y="1809106"/>
            <a:ext cx="1190320" cy="233465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848657E-39ED-4156-A5A9-FC580E93BF52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76497" y="1820748"/>
            <a:ext cx="987511" cy="233465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384507B-4EE4-44D6-B724-9EE6FB4D0E60}"/>
              </a:ext>
            </a:extLst>
          </p:cNvPr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38319" y="1849049"/>
            <a:ext cx="1561735" cy="2334653"/>
          </a:xfrm>
          <a:prstGeom prst="rect">
            <a:avLst/>
          </a:prstGeom>
        </p:spPr>
      </p:pic>
      <p:sp>
        <p:nvSpPr>
          <p:cNvPr id="9" name="KSO_Shape"/>
          <p:cNvSpPr/>
          <p:nvPr/>
        </p:nvSpPr>
        <p:spPr>
          <a:xfrm>
            <a:off x="5801376" y="2371455"/>
            <a:ext cx="733264" cy="520617"/>
          </a:xfrm>
          <a:custGeom>
            <a:avLst/>
            <a:gdLst>
              <a:gd name="connsiteX0" fmla="*/ 236286 w 472572"/>
              <a:gd name="connsiteY0" fmla="*/ 238384 h 335351"/>
              <a:gd name="connsiteX1" fmla="*/ 297849 w 472572"/>
              <a:gd name="connsiteY1" fmla="*/ 277381 h 335351"/>
              <a:gd name="connsiteX2" fmla="*/ 236286 w 472572"/>
              <a:gd name="connsiteY2" fmla="*/ 335351 h 335351"/>
              <a:gd name="connsiteX3" fmla="*/ 174722 w 472572"/>
              <a:gd name="connsiteY3" fmla="*/ 277381 h 335351"/>
              <a:gd name="connsiteX4" fmla="*/ 236286 w 472572"/>
              <a:gd name="connsiteY4" fmla="*/ 238384 h 335351"/>
              <a:gd name="connsiteX5" fmla="*/ 236286 w 472572"/>
              <a:gd name="connsiteY5" fmla="*/ 153779 h 335351"/>
              <a:gd name="connsiteX6" fmla="*/ 360886 w 472572"/>
              <a:gd name="connsiteY6" fmla="*/ 218025 h 335351"/>
              <a:gd name="connsiteX7" fmla="*/ 331907 w 472572"/>
              <a:gd name="connsiteY7" fmla="*/ 245311 h 335351"/>
              <a:gd name="connsiteX8" fmla="*/ 236286 w 472572"/>
              <a:gd name="connsiteY8" fmla="*/ 193327 h 335351"/>
              <a:gd name="connsiteX9" fmla="*/ 140664 w 472572"/>
              <a:gd name="connsiteY9" fmla="*/ 245311 h 335351"/>
              <a:gd name="connsiteX10" fmla="*/ 111686 w 472572"/>
              <a:gd name="connsiteY10" fmla="*/ 218025 h 335351"/>
              <a:gd name="connsiteX11" fmla="*/ 236286 w 472572"/>
              <a:gd name="connsiteY11" fmla="*/ 153779 h 335351"/>
              <a:gd name="connsiteX12" fmla="*/ 236285 w 472572"/>
              <a:gd name="connsiteY12" fmla="*/ 72334 h 335351"/>
              <a:gd name="connsiteX13" fmla="*/ 420037 w 472572"/>
              <a:gd name="connsiteY13" fmla="*/ 162327 h 335351"/>
              <a:gd name="connsiteX14" fmla="*/ 389766 w 472572"/>
              <a:gd name="connsiteY14" fmla="*/ 190830 h 335351"/>
              <a:gd name="connsiteX15" fmla="*/ 236285 w 472572"/>
              <a:gd name="connsiteY15" fmla="*/ 114013 h 335351"/>
              <a:gd name="connsiteX16" fmla="*/ 82804 w 472572"/>
              <a:gd name="connsiteY16" fmla="*/ 190829 h 335351"/>
              <a:gd name="connsiteX17" fmla="*/ 52534 w 472572"/>
              <a:gd name="connsiteY17" fmla="*/ 162327 h 335351"/>
              <a:gd name="connsiteX18" fmla="*/ 236285 w 472572"/>
              <a:gd name="connsiteY18" fmla="*/ 72334 h 335351"/>
              <a:gd name="connsiteX19" fmla="*/ 236286 w 472572"/>
              <a:gd name="connsiteY19" fmla="*/ 0 h 335351"/>
              <a:gd name="connsiteX20" fmla="*/ 472572 w 472572"/>
              <a:gd name="connsiteY20" fmla="*/ 112859 h 335351"/>
              <a:gd name="connsiteX21" fmla="*/ 443240 w 472572"/>
              <a:gd name="connsiteY21" fmla="*/ 140479 h 335351"/>
              <a:gd name="connsiteX22" fmla="*/ 236286 w 472572"/>
              <a:gd name="connsiteY22" fmla="*/ 40387 h 335351"/>
              <a:gd name="connsiteX23" fmla="*/ 29332 w 472572"/>
              <a:gd name="connsiteY23" fmla="*/ 140479 h 335351"/>
              <a:gd name="connsiteX24" fmla="*/ 0 w 472572"/>
              <a:gd name="connsiteY24" fmla="*/ 112859 h 335351"/>
              <a:gd name="connsiteX25" fmla="*/ 236286 w 472572"/>
              <a:gd name="connsiteY25" fmla="*/ 0 h 335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472572" h="335351">
                <a:moveTo>
                  <a:pt x="236286" y="238384"/>
                </a:moveTo>
                <a:cubicBezTo>
                  <a:pt x="263564" y="238384"/>
                  <a:pt x="287156" y="254165"/>
                  <a:pt x="297849" y="277381"/>
                </a:cubicBezTo>
                <a:lnTo>
                  <a:pt x="236286" y="335351"/>
                </a:lnTo>
                <a:lnTo>
                  <a:pt x="174722" y="277381"/>
                </a:lnTo>
                <a:cubicBezTo>
                  <a:pt x="185416" y="254165"/>
                  <a:pt x="209008" y="238384"/>
                  <a:pt x="236286" y="238384"/>
                </a:cubicBezTo>
                <a:close/>
                <a:moveTo>
                  <a:pt x="236286" y="153779"/>
                </a:moveTo>
                <a:cubicBezTo>
                  <a:pt x="287723" y="153779"/>
                  <a:pt x="333263" y="179027"/>
                  <a:pt x="360886" y="218025"/>
                </a:cubicBezTo>
                <a:lnTo>
                  <a:pt x="331907" y="245311"/>
                </a:lnTo>
                <a:cubicBezTo>
                  <a:pt x="311651" y="213977"/>
                  <a:pt x="276380" y="193327"/>
                  <a:pt x="236286" y="193327"/>
                </a:cubicBezTo>
                <a:cubicBezTo>
                  <a:pt x="196191" y="193327"/>
                  <a:pt x="160920" y="213977"/>
                  <a:pt x="140664" y="245311"/>
                </a:cubicBezTo>
                <a:lnTo>
                  <a:pt x="111686" y="218025"/>
                </a:lnTo>
                <a:cubicBezTo>
                  <a:pt x="139308" y="179027"/>
                  <a:pt x="184848" y="153779"/>
                  <a:pt x="236286" y="153779"/>
                </a:cubicBezTo>
                <a:close/>
                <a:moveTo>
                  <a:pt x="236285" y="72334"/>
                </a:moveTo>
                <a:cubicBezTo>
                  <a:pt x="311099" y="72334"/>
                  <a:pt x="377756" y="107256"/>
                  <a:pt x="420037" y="162327"/>
                </a:cubicBezTo>
                <a:lnTo>
                  <a:pt x="389766" y="190830"/>
                </a:lnTo>
                <a:cubicBezTo>
                  <a:pt x="354994" y="143968"/>
                  <a:pt x="299138" y="114013"/>
                  <a:pt x="236285" y="114013"/>
                </a:cubicBezTo>
                <a:cubicBezTo>
                  <a:pt x="173433" y="114013"/>
                  <a:pt x="117576" y="143967"/>
                  <a:pt x="82804" y="190829"/>
                </a:cubicBezTo>
                <a:lnTo>
                  <a:pt x="52534" y="162327"/>
                </a:lnTo>
                <a:cubicBezTo>
                  <a:pt x="94815" y="107256"/>
                  <a:pt x="161472" y="72334"/>
                  <a:pt x="236285" y="72334"/>
                </a:cubicBezTo>
                <a:close/>
                <a:moveTo>
                  <a:pt x="236286" y="0"/>
                </a:moveTo>
                <a:cubicBezTo>
                  <a:pt x="331854" y="0"/>
                  <a:pt x="417244" y="43584"/>
                  <a:pt x="472572" y="112859"/>
                </a:cubicBezTo>
                <a:lnTo>
                  <a:pt x="443240" y="140479"/>
                </a:lnTo>
                <a:cubicBezTo>
                  <a:pt x="395198" y="79129"/>
                  <a:pt x="320266" y="40387"/>
                  <a:pt x="236286" y="40387"/>
                </a:cubicBezTo>
                <a:cubicBezTo>
                  <a:pt x="152305" y="40387"/>
                  <a:pt x="77373" y="79129"/>
                  <a:pt x="29332" y="140479"/>
                </a:cubicBezTo>
                <a:lnTo>
                  <a:pt x="0" y="112859"/>
                </a:lnTo>
                <a:cubicBezTo>
                  <a:pt x="55328" y="43584"/>
                  <a:pt x="140717" y="0"/>
                  <a:pt x="236286" y="0"/>
                </a:cubicBezTo>
                <a:close/>
              </a:path>
            </a:pathLst>
          </a:custGeom>
          <a:solidFill>
            <a:srgbClr val="B1D4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</p:txBody>
      </p:sp>
      <p:sp>
        <p:nvSpPr>
          <p:cNvPr id="10" name="KSO_Shape"/>
          <p:cNvSpPr/>
          <p:nvPr/>
        </p:nvSpPr>
        <p:spPr>
          <a:xfrm>
            <a:off x="9603082" y="2348999"/>
            <a:ext cx="546679" cy="565529"/>
          </a:xfrm>
          <a:custGeom>
            <a:avLst/>
            <a:gdLst/>
            <a:ahLst/>
            <a:cxnLst/>
            <a:rect l="l" t="t" r="r" b="b"/>
            <a:pathLst>
              <a:path w="1119349" h="1157433">
                <a:moveTo>
                  <a:pt x="135620" y="818456"/>
                </a:moveTo>
                <a:cubicBezTo>
                  <a:pt x="71450" y="948523"/>
                  <a:pt x="57484" y="1054732"/>
                  <a:pt x="108323" y="1103729"/>
                </a:cubicBezTo>
                <a:cubicBezTo>
                  <a:pt x="164989" y="1158341"/>
                  <a:pt x="289713" y="1129874"/>
                  <a:pt x="437069" y="1040437"/>
                </a:cubicBezTo>
                <a:cubicBezTo>
                  <a:pt x="307239" y="1007168"/>
                  <a:pt x="198946" y="926245"/>
                  <a:pt x="135620" y="818456"/>
                </a:cubicBezTo>
                <a:close/>
                <a:moveTo>
                  <a:pt x="582086" y="345816"/>
                </a:moveTo>
                <a:cubicBezTo>
                  <a:pt x="490772" y="345817"/>
                  <a:pt x="434615" y="407693"/>
                  <a:pt x="413811" y="495363"/>
                </a:cubicBezTo>
                <a:lnTo>
                  <a:pt x="750361" y="495364"/>
                </a:lnTo>
                <a:cubicBezTo>
                  <a:pt x="729557" y="407692"/>
                  <a:pt x="673401" y="345816"/>
                  <a:pt x="582086" y="345816"/>
                </a:cubicBezTo>
                <a:close/>
                <a:moveTo>
                  <a:pt x="954622" y="129"/>
                </a:moveTo>
                <a:cubicBezTo>
                  <a:pt x="1007406" y="-1466"/>
                  <a:pt x="1051113" y="11645"/>
                  <a:pt x="1081775" y="41196"/>
                </a:cubicBezTo>
                <a:cubicBezTo>
                  <a:pt x="1101805" y="60500"/>
                  <a:pt x="1115030" y="85625"/>
                  <a:pt x="1119349" y="116033"/>
                </a:cubicBezTo>
                <a:cubicBezTo>
                  <a:pt x="1112931" y="103633"/>
                  <a:pt x="1104158" y="92219"/>
                  <a:pt x="1093494" y="81508"/>
                </a:cubicBezTo>
                <a:cubicBezTo>
                  <a:pt x="1010899" y="-1451"/>
                  <a:pt x="882017" y="28786"/>
                  <a:pt x="737350" y="130602"/>
                </a:cubicBezTo>
                <a:cubicBezTo>
                  <a:pt x="943277" y="190863"/>
                  <a:pt x="1091569" y="370605"/>
                  <a:pt x="1091569" y="582598"/>
                </a:cubicBezTo>
                <a:lnTo>
                  <a:pt x="1085273" y="640757"/>
                </a:lnTo>
                <a:lnTo>
                  <a:pt x="755888" y="640756"/>
                </a:lnTo>
                <a:lnTo>
                  <a:pt x="719073" y="640757"/>
                </a:lnTo>
                <a:lnTo>
                  <a:pt x="408284" y="640757"/>
                </a:lnTo>
                <a:cubicBezTo>
                  <a:pt x="424002" y="743453"/>
                  <a:pt x="484447" y="819382"/>
                  <a:pt x="582086" y="819383"/>
                </a:cubicBezTo>
                <a:cubicBezTo>
                  <a:pt x="648673" y="819382"/>
                  <a:pt x="697960" y="784070"/>
                  <a:pt x="725617" y="727992"/>
                </a:cubicBezTo>
                <a:lnTo>
                  <a:pt x="1064773" y="727992"/>
                </a:lnTo>
                <a:cubicBezTo>
                  <a:pt x="1000780" y="921122"/>
                  <a:pt x="807116" y="1060320"/>
                  <a:pt x="578539" y="1060320"/>
                </a:cubicBezTo>
                <a:cubicBezTo>
                  <a:pt x="541437" y="1060319"/>
                  <a:pt x="505255" y="1056652"/>
                  <a:pt x="470646" y="1048435"/>
                </a:cubicBezTo>
                <a:cubicBezTo>
                  <a:pt x="288189" y="1159820"/>
                  <a:pt x="124174" y="1191927"/>
                  <a:pt x="45670" y="1116267"/>
                </a:cubicBezTo>
                <a:cubicBezTo>
                  <a:pt x="-38972" y="1034693"/>
                  <a:pt x="-2092" y="849162"/>
                  <a:pt x="124297" y="645271"/>
                </a:cubicBezTo>
                <a:cubicBezTo>
                  <a:pt x="126384" y="641564"/>
                  <a:pt x="128546" y="637931"/>
                  <a:pt x="130887" y="634433"/>
                </a:cubicBezTo>
                <a:cubicBezTo>
                  <a:pt x="140131" y="616742"/>
                  <a:pt x="151256" y="599735"/>
                  <a:pt x="163296" y="582889"/>
                </a:cubicBezTo>
                <a:cubicBezTo>
                  <a:pt x="171413" y="570408"/>
                  <a:pt x="179765" y="558285"/>
                  <a:pt x="189707" y="547372"/>
                </a:cubicBezTo>
                <a:cubicBezTo>
                  <a:pt x="207410" y="520542"/>
                  <a:pt x="227598" y="494496"/>
                  <a:pt x="249351" y="468810"/>
                </a:cubicBezTo>
                <a:cubicBezTo>
                  <a:pt x="261501" y="453873"/>
                  <a:pt x="274484" y="439223"/>
                  <a:pt x="288439" y="424719"/>
                </a:cubicBezTo>
                <a:cubicBezTo>
                  <a:pt x="304701" y="403895"/>
                  <a:pt x="322841" y="384213"/>
                  <a:pt x="341644" y="364703"/>
                </a:cubicBezTo>
                <a:cubicBezTo>
                  <a:pt x="392793" y="311630"/>
                  <a:pt x="445389" y="263415"/>
                  <a:pt x="498166" y="220924"/>
                </a:cubicBezTo>
                <a:cubicBezTo>
                  <a:pt x="310657" y="309270"/>
                  <a:pt x="183697" y="431706"/>
                  <a:pt x="65845" y="579499"/>
                </a:cubicBezTo>
                <a:cubicBezTo>
                  <a:pt x="67312" y="317087"/>
                  <a:pt x="296312" y="104878"/>
                  <a:pt x="578538" y="104878"/>
                </a:cubicBezTo>
                <a:lnTo>
                  <a:pt x="651994" y="111773"/>
                </a:lnTo>
                <a:cubicBezTo>
                  <a:pt x="764896" y="41979"/>
                  <a:pt x="871117" y="2651"/>
                  <a:pt x="954622" y="129"/>
                </a:cubicBezTo>
                <a:close/>
              </a:path>
            </a:pathLst>
          </a:custGeom>
          <a:solidFill>
            <a:srgbClr val="B1D4DD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</p:txBody>
      </p:sp>
      <p:sp>
        <p:nvSpPr>
          <p:cNvPr id="12" name="KSO_Shape"/>
          <p:cNvSpPr>
            <a:spLocks/>
          </p:cNvSpPr>
          <p:nvPr/>
        </p:nvSpPr>
        <p:spPr bwMode="auto">
          <a:xfrm>
            <a:off x="1771715" y="2287090"/>
            <a:ext cx="367652" cy="689347"/>
          </a:xfrm>
          <a:custGeom>
            <a:avLst/>
            <a:gdLst>
              <a:gd name="T0" fmla="*/ 134485 w 2938"/>
              <a:gd name="T1" fmla="*/ 2420 h 5511"/>
              <a:gd name="T2" fmla="*/ 89887 w 2938"/>
              <a:gd name="T3" fmla="*/ 15901 h 5511"/>
              <a:gd name="T4" fmla="*/ 51858 w 2938"/>
              <a:gd name="T5" fmla="*/ 41481 h 5511"/>
              <a:gd name="T6" fmla="*/ 22817 w 2938"/>
              <a:gd name="T7" fmla="*/ 77085 h 5511"/>
              <a:gd name="T8" fmla="*/ 4840 w 2938"/>
              <a:gd name="T9" fmla="*/ 119257 h 5511"/>
              <a:gd name="T10" fmla="*/ 0 w 2938"/>
              <a:gd name="T11" fmla="*/ 1746336 h 5511"/>
              <a:gd name="T12" fmla="*/ 4840 w 2938"/>
              <a:gd name="T13" fmla="*/ 1786089 h 5511"/>
              <a:gd name="T14" fmla="*/ 22817 w 2938"/>
              <a:gd name="T15" fmla="*/ 1828606 h 5511"/>
              <a:gd name="T16" fmla="*/ 51858 w 2938"/>
              <a:gd name="T17" fmla="*/ 1863865 h 5511"/>
              <a:gd name="T18" fmla="*/ 89887 w 2938"/>
              <a:gd name="T19" fmla="*/ 1889445 h 5511"/>
              <a:gd name="T20" fmla="*/ 134485 w 2938"/>
              <a:gd name="T21" fmla="*/ 1903272 h 5511"/>
              <a:gd name="T22" fmla="*/ 864989 w 2938"/>
              <a:gd name="T23" fmla="*/ 1905000 h 5511"/>
              <a:gd name="T24" fmla="*/ 911316 w 2938"/>
              <a:gd name="T25" fmla="*/ 1895667 h 5511"/>
              <a:gd name="T26" fmla="*/ 952111 w 2938"/>
              <a:gd name="T27" fmla="*/ 1873544 h 5511"/>
              <a:gd name="T28" fmla="*/ 984263 w 2938"/>
              <a:gd name="T29" fmla="*/ 1841396 h 5511"/>
              <a:gd name="T30" fmla="*/ 1006043 w 2938"/>
              <a:gd name="T31" fmla="*/ 1800953 h 5511"/>
              <a:gd name="T32" fmla="*/ 1015377 w 2938"/>
              <a:gd name="T33" fmla="*/ 1754633 h 5511"/>
              <a:gd name="T34" fmla="*/ 1013994 w 2938"/>
              <a:gd name="T35" fmla="*/ 134812 h 5511"/>
              <a:gd name="T36" fmla="*/ 999820 w 2938"/>
              <a:gd name="T37" fmla="*/ 90220 h 5511"/>
              <a:gd name="T38" fmla="*/ 974237 w 2938"/>
              <a:gd name="T39" fmla="*/ 52542 h 5511"/>
              <a:gd name="T40" fmla="*/ 938973 w 2938"/>
              <a:gd name="T41" fmla="*/ 23160 h 5511"/>
              <a:gd name="T42" fmla="*/ 896450 w 2938"/>
              <a:gd name="T43" fmla="*/ 5531 h 5511"/>
              <a:gd name="T44" fmla="*/ 412789 w 2938"/>
              <a:gd name="T45" fmla="*/ 127553 h 5511"/>
              <a:gd name="T46" fmla="*/ 615380 w 2938"/>
              <a:gd name="T47" fmla="*/ 129973 h 5511"/>
              <a:gd name="T48" fmla="*/ 629209 w 2938"/>
              <a:gd name="T49" fmla="*/ 141034 h 5511"/>
              <a:gd name="T50" fmla="*/ 635086 w 2938"/>
              <a:gd name="T51" fmla="*/ 159009 h 5511"/>
              <a:gd name="T52" fmla="*/ 630938 w 2938"/>
              <a:gd name="T53" fmla="*/ 174219 h 5511"/>
              <a:gd name="T54" fmla="*/ 618146 w 2938"/>
              <a:gd name="T55" fmla="*/ 187009 h 5511"/>
              <a:gd name="T56" fmla="*/ 412789 w 2938"/>
              <a:gd name="T57" fmla="*/ 190811 h 5511"/>
              <a:gd name="T58" fmla="*/ 397577 w 2938"/>
              <a:gd name="T59" fmla="*/ 187009 h 5511"/>
              <a:gd name="T60" fmla="*/ 384440 w 2938"/>
              <a:gd name="T61" fmla="*/ 174219 h 5511"/>
              <a:gd name="T62" fmla="*/ 380637 w 2938"/>
              <a:gd name="T63" fmla="*/ 159009 h 5511"/>
              <a:gd name="T64" fmla="*/ 386168 w 2938"/>
              <a:gd name="T65" fmla="*/ 141034 h 5511"/>
              <a:gd name="T66" fmla="*/ 400343 w 2938"/>
              <a:gd name="T67" fmla="*/ 129973 h 5511"/>
              <a:gd name="T68" fmla="*/ 507516 w 2938"/>
              <a:gd name="T69" fmla="*/ 1841742 h 5511"/>
              <a:gd name="T70" fmla="*/ 479513 w 2938"/>
              <a:gd name="T71" fmla="*/ 1837594 h 5511"/>
              <a:gd name="T72" fmla="*/ 454275 w 2938"/>
              <a:gd name="T73" fmla="*/ 1825495 h 5511"/>
              <a:gd name="T74" fmla="*/ 434223 w 2938"/>
              <a:gd name="T75" fmla="*/ 1806829 h 5511"/>
              <a:gd name="T76" fmla="*/ 420049 w 2938"/>
              <a:gd name="T77" fmla="*/ 1783323 h 5511"/>
              <a:gd name="T78" fmla="*/ 413134 w 2938"/>
              <a:gd name="T79" fmla="*/ 1756015 h 5511"/>
              <a:gd name="T80" fmla="*/ 413826 w 2938"/>
              <a:gd name="T81" fmla="*/ 1731818 h 5511"/>
              <a:gd name="T82" fmla="*/ 422123 w 2938"/>
              <a:gd name="T83" fmla="*/ 1704856 h 5511"/>
              <a:gd name="T84" fmla="*/ 437335 w 2938"/>
              <a:gd name="T85" fmla="*/ 1682387 h 5511"/>
              <a:gd name="T86" fmla="*/ 458078 w 2938"/>
              <a:gd name="T87" fmla="*/ 1665103 h 5511"/>
              <a:gd name="T88" fmla="*/ 483661 w 2938"/>
              <a:gd name="T89" fmla="*/ 1654042 h 5511"/>
              <a:gd name="T90" fmla="*/ 507516 w 2938"/>
              <a:gd name="T91" fmla="*/ 1651277 h 5511"/>
              <a:gd name="T92" fmla="*/ 536210 w 2938"/>
              <a:gd name="T93" fmla="*/ 1655425 h 5511"/>
              <a:gd name="T94" fmla="*/ 561102 w 2938"/>
              <a:gd name="T95" fmla="*/ 1667523 h 5511"/>
              <a:gd name="T96" fmla="*/ 581154 w 2938"/>
              <a:gd name="T97" fmla="*/ 1685498 h 5511"/>
              <a:gd name="T98" fmla="*/ 595674 w 2938"/>
              <a:gd name="T99" fmla="*/ 1709349 h 5511"/>
              <a:gd name="T100" fmla="*/ 602589 w 2938"/>
              <a:gd name="T101" fmla="*/ 1737003 h 5511"/>
              <a:gd name="T102" fmla="*/ 601897 w 2938"/>
              <a:gd name="T103" fmla="*/ 1761200 h 5511"/>
              <a:gd name="T104" fmla="*/ 593600 w 2938"/>
              <a:gd name="T105" fmla="*/ 1787817 h 5511"/>
              <a:gd name="T106" fmla="*/ 578388 w 2938"/>
              <a:gd name="T107" fmla="*/ 1810631 h 5511"/>
              <a:gd name="T108" fmla="*/ 556954 w 2938"/>
              <a:gd name="T109" fmla="*/ 1827915 h 5511"/>
              <a:gd name="T110" fmla="*/ 531370 w 2938"/>
              <a:gd name="T111" fmla="*/ 1838631 h 5511"/>
              <a:gd name="T112" fmla="*/ 952456 w 2938"/>
              <a:gd name="T113" fmla="*/ 1587673 h 5511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2938" h="5511">
                <a:moveTo>
                  <a:pt x="2479" y="0"/>
                </a:moveTo>
                <a:lnTo>
                  <a:pt x="458" y="0"/>
                </a:lnTo>
                <a:lnTo>
                  <a:pt x="435" y="1"/>
                </a:lnTo>
                <a:lnTo>
                  <a:pt x="412" y="3"/>
                </a:lnTo>
                <a:lnTo>
                  <a:pt x="389" y="7"/>
                </a:lnTo>
                <a:lnTo>
                  <a:pt x="366" y="11"/>
                </a:lnTo>
                <a:lnTo>
                  <a:pt x="345" y="16"/>
                </a:lnTo>
                <a:lnTo>
                  <a:pt x="322" y="22"/>
                </a:lnTo>
                <a:lnTo>
                  <a:pt x="301" y="29"/>
                </a:lnTo>
                <a:lnTo>
                  <a:pt x="281" y="37"/>
                </a:lnTo>
                <a:lnTo>
                  <a:pt x="260" y="46"/>
                </a:lnTo>
                <a:lnTo>
                  <a:pt x="240" y="56"/>
                </a:lnTo>
                <a:lnTo>
                  <a:pt x="221" y="67"/>
                </a:lnTo>
                <a:lnTo>
                  <a:pt x="203" y="80"/>
                </a:lnTo>
                <a:lnTo>
                  <a:pt x="184" y="93"/>
                </a:lnTo>
                <a:lnTo>
                  <a:pt x="167" y="106"/>
                </a:lnTo>
                <a:lnTo>
                  <a:pt x="150" y="120"/>
                </a:lnTo>
                <a:lnTo>
                  <a:pt x="135" y="135"/>
                </a:lnTo>
                <a:lnTo>
                  <a:pt x="119" y="152"/>
                </a:lnTo>
                <a:lnTo>
                  <a:pt x="104" y="169"/>
                </a:lnTo>
                <a:lnTo>
                  <a:pt x="91" y="186"/>
                </a:lnTo>
                <a:lnTo>
                  <a:pt x="78" y="203"/>
                </a:lnTo>
                <a:lnTo>
                  <a:pt x="66" y="223"/>
                </a:lnTo>
                <a:lnTo>
                  <a:pt x="55" y="242"/>
                </a:lnTo>
                <a:lnTo>
                  <a:pt x="45" y="261"/>
                </a:lnTo>
                <a:lnTo>
                  <a:pt x="35" y="281"/>
                </a:lnTo>
                <a:lnTo>
                  <a:pt x="27" y="303"/>
                </a:lnTo>
                <a:lnTo>
                  <a:pt x="20" y="324"/>
                </a:lnTo>
                <a:lnTo>
                  <a:pt x="14" y="345"/>
                </a:lnTo>
                <a:lnTo>
                  <a:pt x="9" y="368"/>
                </a:lnTo>
                <a:lnTo>
                  <a:pt x="5" y="390"/>
                </a:lnTo>
                <a:lnTo>
                  <a:pt x="2" y="413"/>
                </a:lnTo>
                <a:lnTo>
                  <a:pt x="0" y="437"/>
                </a:lnTo>
                <a:lnTo>
                  <a:pt x="0" y="460"/>
                </a:lnTo>
                <a:lnTo>
                  <a:pt x="0" y="5052"/>
                </a:lnTo>
                <a:lnTo>
                  <a:pt x="0" y="5076"/>
                </a:lnTo>
                <a:lnTo>
                  <a:pt x="2" y="5099"/>
                </a:lnTo>
                <a:lnTo>
                  <a:pt x="5" y="5122"/>
                </a:lnTo>
                <a:lnTo>
                  <a:pt x="9" y="5144"/>
                </a:lnTo>
                <a:lnTo>
                  <a:pt x="14" y="5167"/>
                </a:lnTo>
                <a:lnTo>
                  <a:pt x="20" y="5189"/>
                </a:lnTo>
                <a:lnTo>
                  <a:pt x="27" y="5210"/>
                </a:lnTo>
                <a:lnTo>
                  <a:pt x="35" y="5230"/>
                </a:lnTo>
                <a:lnTo>
                  <a:pt x="45" y="5251"/>
                </a:lnTo>
                <a:lnTo>
                  <a:pt x="55" y="5271"/>
                </a:lnTo>
                <a:lnTo>
                  <a:pt x="66" y="5290"/>
                </a:lnTo>
                <a:lnTo>
                  <a:pt x="78" y="5309"/>
                </a:lnTo>
                <a:lnTo>
                  <a:pt x="91" y="5327"/>
                </a:lnTo>
                <a:lnTo>
                  <a:pt x="104" y="5344"/>
                </a:lnTo>
                <a:lnTo>
                  <a:pt x="119" y="5360"/>
                </a:lnTo>
                <a:lnTo>
                  <a:pt x="135" y="5377"/>
                </a:lnTo>
                <a:lnTo>
                  <a:pt x="150" y="5392"/>
                </a:lnTo>
                <a:lnTo>
                  <a:pt x="167" y="5406"/>
                </a:lnTo>
                <a:lnTo>
                  <a:pt x="184" y="5420"/>
                </a:lnTo>
                <a:lnTo>
                  <a:pt x="203" y="5433"/>
                </a:lnTo>
                <a:lnTo>
                  <a:pt x="221" y="5445"/>
                </a:lnTo>
                <a:lnTo>
                  <a:pt x="240" y="5456"/>
                </a:lnTo>
                <a:lnTo>
                  <a:pt x="260" y="5466"/>
                </a:lnTo>
                <a:lnTo>
                  <a:pt x="281" y="5475"/>
                </a:lnTo>
                <a:lnTo>
                  <a:pt x="301" y="5484"/>
                </a:lnTo>
                <a:lnTo>
                  <a:pt x="322" y="5491"/>
                </a:lnTo>
                <a:lnTo>
                  <a:pt x="345" y="5497"/>
                </a:lnTo>
                <a:lnTo>
                  <a:pt x="366" y="5502"/>
                </a:lnTo>
                <a:lnTo>
                  <a:pt x="389" y="5506"/>
                </a:lnTo>
                <a:lnTo>
                  <a:pt x="412" y="5509"/>
                </a:lnTo>
                <a:lnTo>
                  <a:pt x="435" y="5511"/>
                </a:lnTo>
                <a:lnTo>
                  <a:pt x="458" y="5511"/>
                </a:lnTo>
                <a:lnTo>
                  <a:pt x="2479" y="5511"/>
                </a:lnTo>
                <a:lnTo>
                  <a:pt x="2502" y="5511"/>
                </a:lnTo>
                <a:lnTo>
                  <a:pt x="2525" y="5509"/>
                </a:lnTo>
                <a:lnTo>
                  <a:pt x="2549" y="5506"/>
                </a:lnTo>
                <a:lnTo>
                  <a:pt x="2571" y="5502"/>
                </a:lnTo>
                <a:lnTo>
                  <a:pt x="2593" y="5497"/>
                </a:lnTo>
                <a:lnTo>
                  <a:pt x="2615" y="5491"/>
                </a:lnTo>
                <a:lnTo>
                  <a:pt x="2636" y="5484"/>
                </a:lnTo>
                <a:lnTo>
                  <a:pt x="2657" y="5475"/>
                </a:lnTo>
                <a:lnTo>
                  <a:pt x="2677" y="5466"/>
                </a:lnTo>
                <a:lnTo>
                  <a:pt x="2698" y="5456"/>
                </a:lnTo>
                <a:lnTo>
                  <a:pt x="2716" y="5445"/>
                </a:lnTo>
                <a:lnTo>
                  <a:pt x="2735" y="5433"/>
                </a:lnTo>
                <a:lnTo>
                  <a:pt x="2754" y="5420"/>
                </a:lnTo>
                <a:lnTo>
                  <a:pt x="2771" y="5406"/>
                </a:lnTo>
                <a:lnTo>
                  <a:pt x="2787" y="5392"/>
                </a:lnTo>
                <a:lnTo>
                  <a:pt x="2803" y="5377"/>
                </a:lnTo>
                <a:lnTo>
                  <a:pt x="2818" y="5360"/>
                </a:lnTo>
                <a:lnTo>
                  <a:pt x="2833" y="5344"/>
                </a:lnTo>
                <a:lnTo>
                  <a:pt x="2847" y="5327"/>
                </a:lnTo>
                <a:lnTo>
                  <a:pt x="2859" y="5309"/>
                </a:lnTo>
                <a:lnTo>
                  <a:pt x="2871" y="5290"/>
                </a:lnTo>
                <a:lnTo>
                  <a:pt x="2882" y="5271"/>
                </a:lnTo>
                <a:lnTo>
                  <a:pt x="2892" y="5251"/>
                </a:lnTo>
                <a:lnTo>
                  <a:pt x="2902" y="5230"/>
                </a:lnTo>
                <a:lnTo>
                  <a:pt x="2910" y="5210"/>
                </a:lnTo>
                <a:lnTo>
                  <a:pt x="2918" y="5189"/>
                </a:lnTo>
                <a:lnTo>
                  <a:pt x="2924" y="5167"/>
                </a:lnTo>
                <a:lnTo>
                  <a:pt x="2929" y="5144"/>
                </a:lnTo>
                <a:lnTo>
                  <a:pt x="2933" y="5122"/>
                </a:lnTo>
                <a:lnTo>
                  <a:pt x="2936" y="5099"/>
                </a:lnTo>
                <a:lnTo>
                  <a:pt x="2937" y="5076"/>
                </a:lnTo>
                <a:lnTo>
                  <a:pt x="2938" y="5052"/>
                </a:lnTo>
                <a:lnTo>
                  <a:pt x="2938" y="460"/>
                </a:lnTo>
                <a:lnTo>
                  <a:pt x="2937" y="437"/>
                </a:lnTo>
                <a:lnTo>
                  <a:pt x="2936" y="413"/>
                </a:lnTo>
                <a:lnTo>
                  <a:pt x="2933" y="390"/>
                </a:lnTo>
                <a:lnTo>
                  <a:pt x="2929" y="368"/>
                </a:lnTo>
                <a:lnTo>
                  <a:pt x="2924" y="345"/>
                </a:lnTo>
                <a:lnTo>
                  <a:pt x="2918" y="324"/>
                </a:lnTo>
                <a:lnTo>
                  <a:pt x="2910" y="303"/>
                </a:lnTo>
                <a:lnTo>
                  <a:pt x="2902" y="281"/>
                </a:lnTo>
                <a:lnTo>
                  <a:pt x="2892" y="261"/>
                </a:lnTo>
                <a:lnTo>
                  <a:pt x="2882" y="242"/>
                </a:lnTo>
                <a:lnTo>
                  <a:pt x="2871" y="223"/>
                </a:lnTo>
                <a:lnTo>
                  <a:pt x="2859" y="203"/>
                </a:lnTo>
                <a:lnTo>
                  <a:pt x="2847" y="186"/>
                </a:lnTo>
                <a:lnTo>
                  <a:pt x="2833" y="169"/>
                </a:lnTo>
                <a:lnTo>
                  <a:pt x="2818" y="152"/>
                </a:lnTo>
                <a:lnTo>
                  <a:pt x="2803" y="135"/>
                </a:lnTo>
                <a:lnTo>
                  <a:pt x="2787" y="120"/>
                </a:lnTo>
                <a:lnTo>
                  <a:pt x="2771" y="106"/>
                </a:lnTo>
                <a:lnTo>
                  <a:pt x="2754" y="93"/>
                </a:lnTo>
                <a:lnTo>
                  <a:pt x="2735" y="80"/>
                </a:lnTo>
                <a:lnTo>
                  <a:pt x="2716" y="67"/>
                </a:lnTo>
                <a:lnTo>
                  <a:pt x="2698" y="56"/>
                </a:lnTo>
                <a:lnTo>
                  <a:pt x="2677" y="46"/>
                </a:lnTo>
                <a:lnTo>
                  <a:pt x="2657" y="37"/>
                </a:lnTo>
                <a:lnTo>
                  <a:pt x="2636" y="29"/>
                </a:lnTo>
                <a:lnTo>
                  <a:pt x="2615" y="22"/>
                </a:lnTo>
                <a:lnTo>
                  <a:pt x="2593" y="16"/>
                </a:lnTo>
                <a:lnTo>
                  <a:pt x="2571" y="11"/>
                </a:lnTo>
                <a:lnTo>
                  <a:pt x="2549" y="7"/>
                </a:lnTo>
                <a:lnTo>
                  <a:pt x="2525" y="3"/>
                </a:lnTo>
                <a:lnTo>
                  <a:pt x="2502" y="1"/>
                </a:lnTo>
                <a:lnTo>
                  <a:pt x="2479" y="0"/>
                </a:lnTo>
                <a:close/>
                <a:moveTo>
                  <a:pt x="1194" y="369"/>
                </a:moveTo>
                <a:lnTo>
                  <a:pt x="1744" y="369"/>
                </a:lnTo>
                <a:lnTo>
                  <a:pt x="1753" y="369"/>
                </a:lnTo>
                <a:lnTo>
                  <a:pt x="1763" y="370"/>
                </a:lnTo>
                <a:lnTo>
                  <a:pt x="1772" y="373"/>
                </a:lnTo>
                <a:lnTo>
                  <a:pt x="1780" y="376"/>
                </a:lnTo>
                <a:lnTo>
                  <a:pt x="1788" y="379"/>
                </a:lnTo>
                <a:lnTo>
                  <a:pt x="1796" y="384"/>
                </a:lnTo>
                <a:lnTo>
                  <a:pt x="1803" y="389"/>
                </a:lnTo>
                <a:lnTo>
                  <a:pt x="1809" y="395"/>
                </a:lnTo>
                <a:lnTo>
                  <a:pt x="1815" y="401"/>
                </a:lnTo>
                <a:lnTo>
                  <a:pt x="1820" y="408"/>
                </a:lnTo>
                <a:lnTo>
                  <a:pt x="1825" y="416"/>
                </a:lnTo>
                <a:lnTo>
                  <a:pt x="1828" y="424"/>
                </a:lnTo>
                <a:lnTo>
                  <a:pt x="1833" y="433"/>
                </a:lnTo>
                <a:lnTo>
                  <a:pt x="1835" y="442"/>
                </a:lnTo>
                <a:lnTo>
                  <a:pt x="1836" y="451"/>
                </a:lnTo>
                <a:lnTo>
                  <a:pt x="1837" y="460"/>
                </a:lnTo>
                <a:lnTo>
                  <a:pt x="1836" y="469"/>
                </a:lnTo>
                <a:lnTo>
                  <a:pt x="1835" y="478"/>
                </a:lnTo>
                <a:lnTo>
                  <a:pt x="1833" y="487"/>
                </a:lnTo>
                <a:lnTo>
                  <a:pt x="1828" y="495"/>
                </a:lnTo>
                <a:lnTo>
                  <a:pt x="1825" y="504"/>
                </a:lnTo>
                <a:lnTo>
                  <a:pt x="1820" y="512"/>
                </a:lnTo>
                <a:lnTo>
                  <a:pt x="1815" y="519"/>
                </a:lnTo>
                <a:lnTo>
                  <a:pt x="1809" y="525"/>
                </a:lnTo>
                <a:lnTo>
                  <a:pt x="1803" y="531"/>
                </a:lnTo>
                <a:lnTo>
                  <a:pt x="1796" y="536"/>
                </a:lnTo>
                <a:lnTo>
                  <a:pt x="1788" y="541"/>
                </a:lnTo>
                <a:lnTo>
                  <a:pt x="1780" y="545"/>
                </a:lnTo>
                <a:lnTo>
                  <a:pt x="1772" y="548"/>
                </a:lnTo>
                <a:lnTo>
                  <a:pt x="1763" y="550"/>
                </a:lnTo>
                <a:lnTo>
                  <a:pt x="1753" y="551"/>
                </a:lnTo>
                <a:lnTo>
                  <a:pt x="1744" y="552"/>
                </a:lnTo>
                <a:lnTo>
                  <a:pt x="1194" y="552"/>
                </a:lnTo>
                <a:lnTo>
                  <a:pt x="1184" y="551"/>
                </a:lnTo>
                <a:lnTo>
                  <a:pt x="1175" y="550"/>
                </a:lnTo>
                <a:lnTo>
                  <a:pt x="1166" y="548"/>
                </a:lnTo>
                <a:lnTo>
                  <a:pt x="1158" y="545"/>
                </a:lnTo>
                <a:lnTo>
                  <a:pt x="1150" y="541"/>
                </a:lnTo>
                <a:lnTo>
                  <a:pt x="1142" y="536"/>
                </a:lnTo>
                <a:lnTo>
                  <a:pt x="1135" y="531"/>
                </a:lnTo>
                <a:lnTo>
                  <a:pt x="1129" y="525"/>
                </a:lnTo>
                <a:lnTo>
                  <a:pt x="1123" y="519"/>
                </a:lnTo>
                <a:lnTo>
                  <a:pt x="1117" y="512"/>
                </a:lnTo>
                <a:lnTo>
                  <a:pt x="1112" y="504"/>
                </a:lnTo>
                <a:lnTo>
                  <a:pt x="1108" y="495"/>
                </a:lnTo>
                <a:lnTo>
                  <a:pt x="1105" y="487"/>
                </a:lnTo>
                <a:lnTo>
                  <a:pt x="1103" y="478"/>
                </a:lnTo>
                <a:lnTo>
                  <a:pt x="1102" y="469"/>
                </a:lnTo>
                <a:lnTo>
                  <a:pt x="1101" y="460"/>
                </a:lnTo>
                <a:lnTo>
                  <a:pt x="1102" y="451"/>
                </a:lnTo>
                <a:lnTo>
                  <a:pt x="1103" y="442"/>
                </a:lnTo>
                <a:lnTo>
                  <a:pt x="1105" y="433"/>
                </a:lnTo>
                <a:lnTo>
                  <a:pt x="1108" y="424"/>
                </a:lnTo>
                <a:lnTo>
                  <a:pt x="1112" y="416"/>
                </a:lnTo>
                <a:lnTo>
                  <a:pt x="1117" y="408"/>
                </a:lnTo>
                <a:lnTo>
                  <a:pt x="1123" y="401"/>
                </a:lnTo>
                <a:lnTo>
                  <a:pt x="1129" y="395"/>
                </a:lnTo>
                <a:lnTo>
                  <a:pt x="1135" y="389"/>
                </a:lnTo>
                <a:lnTo>
                  <a:pt x="1142" y="384"/>
                </a:lnTo>
                <a:lnTo>
                  <a:pt x="1150" y="379"/>
                </a:lnTo>
                <a:lnTo>
                  <a:pt x="1158" y="376"/>
                </a:lnTo>
                <a:lnTo>
                  <a:pt x="1166" y="373"/>
                </a:lnTo>
                <a:lnTo>
                  <a:pt x="1175" y="370"/>
                </a:lnTo>
                <a:lnTo>
                  <a:pt x="1184" y="369"/>
                </a:lnTo>
                <a:lnTo>
                  <a:pt x="1194" y="369"/>
                </a:lnTo>
                <a:close/>
                <a:moveTo>
                  <a:pt x="1468" y="5328"/>
                </a:moveTo>
                <a:lnTo>
                  <a:pt x="1468" y="5328"/>
                </a:lnTo>
                <a:lnTo>
                  <a:pt x="1454" y="5328"/>
                </a:lnTo>
                <a:lnTo>
                  <a:pt x="1441" y="5327"/>
                </a:lnTo>
                <a:lnTo>
                  <a:pt x="1427" y="5325"/>
                </a:lnTo>
                <a:lnTo>
                  <a:pt x="1414" y="5322"/>
                </a:lnTo>
                <a:lnTo>
                  <a:pt x="1399" y="5319"/>
                </a:lnTo>
                <a:lnTo>
                  <a:pt x="1387" y="5316"/>
                </a:lnTo>
                <a:lnTo>
                  <a:pt x="1374" y="5312"/>
                </a:lnTo>
                <a:lnTo>
                  <a:pt x="1362" y="5307"/>
                </a:lnTo>
                <a:lnTo>
                  <a:pt x="1350" y="5300"/>
                </a:lnTo>
                <a:lnTo>
                  <a:pt x="1338" y="5294"/>
                </a:lnTo>
                <a:lnTo>
                  <a:pt x="1325" y="5288"/>
                </a:lnTo>
                <a:lnTo>
                  <a:pt x="1314" y="5281"/>
                </a:lnTo>
                <a:lnTo>
                  <a:pt x="1304" y="5273"/>
                </a:lnTo>
                <a:lnTo>
                  <a:pt x="1294" y="5265"/>
                </a:lnTo>
                <a:lnTo>
                  <a:pt x="1284" y="5257"/>
                </a:lnTo>
                <a:lnTo>
                  <a:pt x="1274" y="5248"/>
                </a:lnTo>
                <a:lnTo>
                  <a:pt x="1265" y="5238"/>
                </a:lnTo>
                <a:lnTo>
                  <a:pt x="1256" y="5227"/>
                </a:lnTo>
                <a:lnTo>
                  <a:pt x="1248" y="5217"/>
                </a:lnTo>
                <a:lnTo>
                  <a:pt x="1240" y="5206"/>
                </a:lnTo>
                <a:lnTo>
                  <a:pt x="1233" y="5195"/>
                </a:lnTo>
                <a:lnTo>
                  <a:pt x="1227" y="5184"/>
                </a:lnTo>
                <a:lnTo>
                  <a:pt x="1221" y="5172"/>
                </a:lnTo>
                <a:lnTo>
                  <a:pt x="1215" y="5159"/>
                </a:lnTo>
                <a:lnTo>
                  <a:pt x="1210" y="5147"/>
                </a:lnTo>
                <a:lnTo>
                  <a:pt x="1206" y="5134"/>
                </a:lnTo>
                <a:lnTo>
                  <a:pt x="1202" y="5121"/>
                </a:lnTo>
                <a:lnTo>
                  <a:pt x="1199" y="5108"/>
                </a:lnTo>
                <a:lnTo>
                  <a:pt x="1197" y="5095"/>
                </a:lnTo>
                <a:lnTo>
                  <a:pt x="1195" y="5080"/>
                </a:lnTo>
                <a:lnTo>
                  <a:pt x="1194" y="5066"/>
                </a:lnTo>
                <a:lnTo>
                  <a:pt x="1194" y="5052"/>
                </a:lnTo>
                <a:lnTo>
                  <a:pt x="1194" y="5038"/>
                </a:lnTo>
                <a:lnTo>
                  <a:pt x="1195" y="5025"/>
                </a:lnTo>
                <a:lnTo>
                  <a:pt x="1197" y="5010"/>
                </a:lnTo>
                <a:lnTo>
                  <a:pt x="1199" y="4997"/>
                </a:lnTo>
                <a:lnTo>
                  <a:pt x="1202" y="4983"/>
                </a:lnTo>
                <a:lnTo>
                  <a:pt x="1206" y="4970"/>
                </a:lnTo>
                <a:lnTo>
                  <a:pt x="1210" y="4958"/>
                </a:lnTo>
                <a:lnTo>
                  <a:pt x="1215" y="4945"/>
                </a:lnTo>
                <a:lnTo>
                  <a:pt x="1221" y="4932"/>
                </a:lnTo>
                <a:lnTo>
                  <a:pt x="1227" y="4921"/>
                </a:lnTo>
                <a:lnTo>
                  <a:pt x="1233" y="4909"/>
                </a:lnTo>
                <a:lnTo>
                  <a:pt x="1240" y="4898"/>
                </a:lnTo>
                <a:lnTo>
                  <a:pt x="1248" y="4888"/>
                </a:lnTo>
                <a:lnTo>
                  <a:pt x="1256" y="4876"/>
                </a:lnTo>
                <a:lnTo>
                  <a:pt x="1265" y="4867"/>
                </a:lnTo>
                <a:lnTo>
                  <a:pt x="1274" y="4857"/>
                </a:lnTo>
                <a:lnTo>
                  <a:pt x="1284" y="4848"/>
                </a:lnTo>
                <a:lnTo>
                  <a:pt x="1294" y="4840"/>
                </a:lnTo>
                <a:lnTo>
                  <a:pt x="1304" y="4832"/>
                </a:lnTo>
                <a:lnTo>
                  <a:pt x="1314" y="4824"/>
                </a:lnTo>
                <a:lnTo>
                  <a:pt x="1325" y="4817"/>
                </a:lnTo>
                <a:lnTo>
                  <a:pt x="1338" y="4810"/>
                </a:lnTo>
                <a:lnTo>
                  <a:pt x="1350" y="4803"/>
                </a:lnTo>
                <a:lnTo>
                  <a:pt x="1362" y="4798"/>
                </a:lnTo>
                <a:lnTo>
                  <a:pt x="1374" y="4793"/>
                </a:lnTo>
                <a:lnTo>
                  <a:pt x="1387" y="4789"/>
                </a:lnTo>
                <a:lnTo>
                  <a:pt x="1399" y="4785"/>
                </a:lnTo>
                <a:lnTo>
                  <a:pt x="1414" y="4782"/>
                </a:lnTo>
                <a:lnTo>
                  <a:pt x="1427" y="4780"/>
                </a:lnTo>
                <a:lnTo>
                  <a:pt x="1441" y="4778"/>
                </a:lnTo>
                <a:lnTo>
                  <a:pt x="1454" y="4777"/>
                </a:lnTo>
                <a:lnTo>
                  <a:pt x="1468" y="4777"/>
                </a:lnTo>
                <a:lnTo>
                  <a:pt x="1483" y="4777"/>
                </a:lnTo>
                <a:lnTo>
                  <a:pt x="1497" y="4778"/>
                </a:lnTo>
                <a:lnTo>
                  <a:pt x="1511" y="4780"/>
                </a:lnTo>
                <a:lnTo>
                  <a:pt x="1524" y="4782"/>
                </a:lnTo>
                <a:lnTo>
                  <a:pt x="1537" y="4785"/>
                </a:lnTo>
                <a:lnTo>
                  <a:pt x="1551" y="4789"/>
                </a:lnTo>
                <a:lnTo>
                  <a:pt x="1564" y="4793"/>
                </a:lnTo>
                <a:lnTo>
                  <a:pt x="1576" y="4798"/>
                </a:lnTo>
                <a:lnTo>
                  <a:pt x="1588" y="4803"/>
                </a:lnTo>
                <a:lnTo>
                  <a:pt x="1600" y="4810"/>
                </a:lnTo>
                <a:lnTo>
                  <a:pt x="1611" y="4817"/>
                </a:lnTo>
                <a:lnTo>
                  <a:pt x="1623" y="4824"/>
                </a:lnTo>
                <a:lnTo>
                  <a:pt x="1634" y="4832"/>
                </a:lnTo>
                <a:lnTo>
                  <a:pt x="1644" y="4840"/>
                </a:lnTo>
                <a:lnTo>
                  <a:pt x="1654" y="4848"/>
                </a:lnTo>
                <a:lnTo>
                  <a:pt x="1664" y="4857"/>
                </a:lnTo>
                <a:lnTo>
                  <a:pt x="1673" y="4867"/>
                </a:lnTo>
                <a:lnTo>
                  <a:pt x="1681" y="4876"/>
                </a:lnTo>
                <a:lnTo>
                  <a:pt x="1690" y="4888"/>
                </a:lnTo>
                <a:lnTo>
                  <a:pt x="1698" y="4898"/>
                </a:lnTo>
                <a:lnTo>
                  <a:pt x="1705" y="4909"/>
                </a:lnTo>
                <a:lnTo>
                  <a:pt x="1711" y="4921"/>
                </a:lnTo>
                <a:lnTo>
                  <a:pt x="1717" y="4932"/>
                </a:lnTo>
                <a:lnTo>
                  <a:pt x="1723" y="4945"/>
                </a:lnTo>
                <a:lnTo>
                  <a:pt x="1728" y="4958"/>
                </a:lnTo>
                <a:lnTo>
                  <a:pt x="1732" y="4970"/>
                </a:lnTo>
                <a:lnTo>
                  <a:pt x="1736" y="4983"/>
                </a:lnTo>
                <a:lnTo>
                  <a:pt x="1739" y="4997"/>
                </a:lnTo>
                <a:lnTo>
                  <a:pt x="1741" y="5010"/>
                </a:lnTo>
                <a:lnTo>
                  <a:pt x="1743" y="5025"/>
                </a:lnTo>
                <a:lnTo>
                  <a:pt x="1744" y="5038"/>
                </a:lnTo>
                <a:lnTo>
                  <a:pt x="1744" y="5052"/>
                </a:lnTo>
                <a:lnTo>
                  <a:pt x="1744" y="5066"/>
                </a:lnTo>
                <a:lnTo>
                  <a:pt x="1743" y="5080"/>
                </a:lnTo>
                <a:lnTo>
                  <a:pt x="1741" y="5095"/>
                </a:lnTo>
                <a:lnTo>
                  <a:pt x="1739" y="5108"/>
                </a:lnTo>
                <a:lnTo>
                  <a:pt x="1736" y="5121"/>
                </a:lnTo>
                <a:lnTo>
                  <a:pt x="1732" y="5134"/>
                </a:lnTo>
                <a:lnTo>
                  <a:pt x="1728" y="5147"/>
                </a:lnTo>
                <a:lnTo>
                  <a:pt x="1723" y="5159"/>
                </a:lnTo>
                <a:lnTo>
                  <a:pt x="1717" y="5172"/>
                </a:lnTo>
                <a:lnTo>
                  <a:pt x="1711" y="5184"/>
                </a:lnTo>
                <a:lnTo>
                  <a:pt x="1705" y="5195"/>
                </a:lnTo>
                <a:lnTo>
                  <a:pt x="1698" y="5206"/>
                </a:lnTo>
                <a:lnTo>
                  <a:pt x="1690" y="5217"/>
                </a:lnTo>
                <a:lnTo>
                  <a:pt x="1681" y="5227"/>
                </a:lnTo>
                <a:lnTo>
                  <a:pt x="1673" y="5238"/>
                </a:lnTo>
                <a:lnTo>
                  <a:pt x="1664" y="5248"/>
                </a:lnTo>
                <a:lnTo>
                  <a:pt x="1654" y="5257"/>
                </a:lnTo>
                <a:lnTo>
                  <a:pt x="1644" y="5265"/>
                </a:lnTo>
                <a:lnTo>
                  <a:pt x="1634" y="5273"/>
                </a:lnTo>
                <a:lnTo>
                  <a:pt x="1623" y="5281"/>
                </a:lnTo>
                <a:lnTo>
                  <a:pt x="1611" y="5288"/>
                </a:lnTo>
                <a:lnTo>
                  <a:pt x="1600" y="5294"/>
                </a:lnTo>
                <a:lnTo>
                  <a:pt x="1588" y="5300"/>
                </a:lnTo>
                <a:lnTo>
                  <a:pt x="1576" y="5307"/>
                </a:lnTo>
                <a:lnTo>
                  <a:pt x="1564" y="5312"/>
                </a:lnTo>
                <a:lnTo>
                  <a:pt x="1551" y="5316"/>
                </a:lnTo>
                <a:lnTo>
                  <a:pt x="1537" y="5319"/>
                </a:lnTo>
                <a:lnTo>
                  <a:pt x="1524" y="5322"/>
                </a:lnTo>
                <a:lnTo>
                  <a:pt x="1511" y="5325"/>
                </a:lnTo>
                <a:lnTo>
                  <a:pt x="1497" y="5327"/>
                </a:lnTo>
                <a:lnTo>
                  <a:pt x="1483" y="5328"/>
                </a:lnTo>
                <a:lnTo>
                  <a:pt x="1468" y="5328"/>
                </a:lnTo>
                <a:close/>
                <a:moveTo>
                  <a:pt x="2755" y="4593"/>
                </a:moveTo>
                <a:lnTo>
                  <a:pt x="183" y="4593"/>
                </a:lnTo>
                <a:lnTo>
                  <a:pt x="183" y="919"/>
                </a:lnTo>
                <a:lnTo>
                  <a:pt x="2755" y="919"/>
                </a:lnTo>
                <a:lnTo>
                  <a:pt x="2755" y="4593"/>
                </a:lnTo>
                <a:close/>
              </a:path>
            </a:pathLst>
          </a:custGeom>
          <a:solidFill>
            <a:srgbClr val="B1D4DD"/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 dirty="0">
              <a:solidFill>
                <a:srgbClr val="FFFFFF"/>
              </a:solidFill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</p:txBody>
      </p:sp>
      <p:sp>
        <p:nvSpPr>
          <p:cNvPr id="13" name="PA_文本框 6"/>
          <p:cNvSpPr txBox="1"/>
          <p:nvPr>
            <p:custDataLst>
              <p:tags r:id="rId1"/>
            </p:custDataLst>
          </p:nvPr>
        </p:nvSpPr>
        <p:spPr>
          <a:xfrm>
            <a:off x="1199456" y="3445988"/>
            <a:ext cx="1512168" cy="430877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>
                <a:solidFill>
                  <a:srgbClr val="FF0000"/>
                </a:solidFill>
              </a14:hiddenLine>
            </a:ext>
          </a:extLst>
        </p:spPr>
        <p:txBody>
          <a:bodyPr wrap="square" lIns="121908" tIns="60955" rIns="121908" bIns="60955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rgbClr val="B1D4DD"/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  <a:cs typeface="Segoe UI" panose="020B0502040204020203" pitchFamily="34" charset="0"/>
                <a:sym typeface="Segoe UI" panose="020B0502040204020203" pitchFamily="34" charset="0"/>
              </a:rPr>
              <a:t>THE TITLE</a:t>
            </a:r>
            <a:endParaRPr lang="zh-CN" altLang="en-US" sz="2000" b="1" dirty="0">
              <a:solidFill>
                <a:srgbClr val="B1D4DD"/>
              </a:solidFill>
              <a:latin typeface="字魂36号-正文宋楷" panose="02000000000000000000" pitchFamily="2" charset="-122"/>
              <a:ea typeface="字魂36号-正文宋楷" panose="02000000000000000000" pitchFamily="2" charset="-122"/>
              <a:cs typeface="Segoe UI" panose="020B0502040204020203" pitchFamily="34" charset="0"/>
              <a:sym typeface="Segoe UI" panose="020B0502040204020203" pitchFamily="34" charset="0"/>
            </a:endParaRPr>
          </a:p>
        </p:txBody>
      </p:sp>
      <p:sp>
        <p:nvSpPr>
          <p:cNvPr id="14" name="PA_文本框 6"/>
          <p:cNvSpPr txBox="1"/>
          <p:nvPr>
            <p:custDataLst>
              <p:tags r:id="rId2"/>
            </p:custDataLst>
          </p:nvPr>
        </p:nvSpPr>
        <p:spPr>
          <a:xfrm>
            <a:off x="5411924" y="3445988"/>
            <a:ext cx="1512168" cy="430877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>
                <a:solidFill>
                  <a:srgbClr val="FF0000"/>
                </a:solidFill>
              </a14:hiddenLine>
            </a:ext>
          </a:extLst>
        </p:spPr>
        <p:txBody>
          <a:bodyPr wrap="square" lIns="121908" tIns="60955" rIns="121908" bIns="60955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rgbClr val="B1D4DD"/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  <a:cs typeface="Segoe UI" panose="020B0502040204020203" pitchFamily="34" charset="0"/>
                <a:sym typeface="Segoe UI" panose="020B0502040204020203" pitchFamily="34" charset="0"/>
              </a:rPr>
              <a:t>THE TITLE</a:t>
            </a:r>
            <a:endParaRPr lang="zh-CN" altLang="en-US" sz="2000" b="1" dirty="0">
              <a:solidFill>
                <a:srgbClr val="B1D4DD"/>
              </a:solidFill>
              <a:latin typeface="字魂36号-正文宋楷" panose="02000000000000000000" pitchFamily="2" charset="-122"/>
              <a:ea typeface="字魂36号-正文宋楷" panose="02000000000000000000" pitchFamily="2" charset="-122"/>
              <a:cs typeface="Segoe UI" panose="020B0502040204020203" pitchFamily="34" charset="0"/>
              <a:sym typeface="Segoe UI" panose="020B0502040204020203" pitchFamily="34" charset="0"/>
            </a:endParaRPr>
          </a:p>
        </p:txBody>
      </p:sp>
      <p:sp>
        <p:nvSpPr>
          <p:cNvPr id="15" name="PA_文本框 6"/>
          <p:cNvSpPr txBox="1"/>
          <p:nvPr>
            <p:custDataLst>
              <p:tags r:id="rId3"/>
            </p:custDataLst>
          </p:nvPr>
        </p:nvSpPr>
        <p:spPr>
          <a:xfrm>
            <a:off x="9120336" y="3445988"/>
            <a:ext cx="1512168" cy="430877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>
                <a:solidFill>
                  <a:srgbClr val="FF0000"/>
                </a:solidFill>
              </a14:hiddenLine>
            </a:ext>
          </a:extLst>
        </p:spPr>
        <p:txBody>
          <a:bodyPr wrap="square" lIns="121908" tIns="60955" rIns="121908" bIns="60955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rgbClr val="B1D4DD"/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  <a:cs typeface="Segoe UI" panose="020B0502040204020203" pitchFamily="34" charset="0"/>
                <a:sym typeface="Segoe UI" panose="020B0502040204020203" pitchFamily="34" charset="0"/>
              </a:rPr>
              <a:t>THE TITLE</a:t>
            </a:r>
            <a:endParaRPr lang="zh-CN" altLang="en-US" sz="2000" b="1" dirty="0">
              <a:solidFill>
                <a:srgbClr val="B1D4DD"/>
              </a:solidFill>
              <a:latin typeface="字魂36号-正文宋楷" panose="02000000000000000000" pitchFamily="2" charset="-122"/>
              <a:ea typeface="字魂36号-正文宋楷" panose="02000000000000000000" pitchFamily="2" charset="-122"/>
              <a:cs typeface="Segoe UI" panose="020B0502040204020203" pitchFamily="34" charset="0"/>
              <a:sym typeface="Segoe UI" panose="020B0502040204020203" pitchFamily="34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918906" y="4490536"/>
            <a:ext cx="357896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rgbClr val="1B2229"/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  <a:cs typeface="Segoe UI" panose="020B0502040204020203" pitchFamily="34" charset="0"/>
              </a:rPr>
              <a:t>Free images and videos you can use anywhere. All images and videos on Pixabay</a:t>
            </a:r>
          </a:p>
        </p:txBody>
      </p:sp>
      <p:sp>
        <p:nvSpPr>
          <p:cNvPr id="17" name="矩形 16"/>
          <p:cNvSpPr/>
          <p:nvPr/>
        </p:nvSpPr>
        <p:spPr>
          <a:xfrm>
            <a:off x="4799858" y="4433934"/>
            <a:ext cx="32473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rgbClr val="1B2229"/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  <a:cs typeface="Segoe UI" panose="020B0502040204020203" pitchFamily="34" charset="0"/>
              </a:rPr>
              <a:t>Although, you’re more than welcome to let me know if you use images for a website</a:t>
            </a:r>
          </a:p>
        </p:txBody>
      </p:sp>
      <p:sp>
        <p:nvSpPr>
          <p:cNvPr id="18" name="矩形 17"/>
          <p:cNvSpPr/>
          <p:nvPr/>
        </p:nvSpPr>
        <p:spPr>
          <a:xfrm>
            <a:off x="8611827" y="4433934"/>
            <a:ext cx="338883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rgbClr val="1B2229"/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  <a:cs typeface="Segoe UI" panose="020B0502040204020203" pitchFamily="34" charset="0"/>
              </a:rPr>
              <a:t>If you haven’t found the public domain images you were looking for at Public Domain Archive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AAF141A-711D-491A-9E61-197655BFE773}"/>
              </a:ext>
            </a:extLst>
          </p:cNvPr>
          <p:cNvSpPr/>
          <p:nvPr/>
        </p:nvSpPr>
        <p:spPr>
          <a:xfrm>
            <a:off x="5519936" y="692696"/>
            <a:ext cx="144016" cy="144016"/>
          </a:xfrm>
          <a:prstGeom prst="rect">
            <a:avLst/>
          </a:prstGeom>
          <a:solidFill>
            <a:srgbClr val="B1D4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D807BEB6-7A2A-4216-BD7A-7C7092ACC465}"/>
              </a:ext>
            </a:extLst>
          </p:cNvPr>
          <p:cNvSpPr/>
          <p:nvPr/>
        </p:nvSpPr>
        <p:spPr>
          <a:xfrm>
            <a:off x="5879976" y="692696"/>
            <a:ext cx="144016" cy="14401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339B350F-7934-4CB0-A055-CA182071F6DD}"/>
              </a:ext>
            </a:extLst>
          </p:cNvPr>
          <p:cNvSpPr/>
          <p:nvPr/>
        </p:nvSpPr>
        <p:spPr>
          <a:xfrm>
            <a:off x="6240016" y="692696"/>
            <a:ext cx="144016" cy="14401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5848F21B-87DF-49E8-9642-537BCE654067}"/>
              </a:ext>
            </a:extLst>
          </p:cNvPr>
          <p:cNvSpPr/>
          <p:nvPr/>
        </p:nvSpPr>
        <p:spPr>
          <a:xfrm>
            <a:off x="6600056" y="692696"/>
            <a:ext cx="144016" cy="14401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93963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random/>
      </p:transition>
    </mc:Choice>
    <mc:Fallback xmlns:a14="http://schemas.microsoft.com/office/drawing/2010/main" xmlns:a16="http://schemas.microsoft.com/office/drawing/2014/main" xmlns="">
      <p:transition spd="slow" advClick="0" advTm="5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" presetClass="entr" presetSubtype="8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8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8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8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1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1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8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1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1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1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1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1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1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2" grpId="0" animBg="1"/>
      <p:bldP spid="13" grpId="0"/>
      <p:bldP spid="14" grpId="0"/>
      <p:bldP spid="15" grpId="0"/>
      <p:bldP spid="16" grpId="0"/>
      <p:bldP spid="17" grpId="0"/>
      <p:bldP spid="18" grpId="0"/>
      <p:bldP spid="23" grpId="0" animBg="1"/>
      <p:bldP spid="24" grpId="0" animBg="1"/>
      <p:bldP spid="25" grpId="0" animBg="1"/>
      <p:bldP spid="2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008DEFFF-F7A7-4B6D-86C5-30FC6C6D9656}"/>
              </a:ext>
            </a:extLst>
          </p:cNvPr>
          <p:cNvGrpSpPr/>
          <p:nvPr/>
        </p:nvGrpSpPr>
        <p:grpSpPr>
          <a:xfrm>
            <a:off x="1087253" y="2852936"/>
            <a:ext cx="2488467" cy="3528392"/>
            <a:chOff x="1087253" y="2852936"/>
            <a:chExt cx="2488467" cy="3528392"/>
          </a:xfrm>
        </p:grpSpPr>
        <p:grpSp>
          <p:nvGrpSpPr>
            <p:cNvPr id="11" name="组合 10"/>
            <p:cNvGrpSpPr/>
            <p:nvPr/>
          </p:nvGrpSpPr>
          <p:grpSpPr>
            <a:xfrm>
              <a:off x="1087253" y="2852936"/>
              <a:ext cx="2488467" cy="3528392"/>
              <a:chOff x="1559496" y="1628800"/>
              <a:chExt cx="2200435" cy="3528392"/>
            </a:xfrm>
            <a:solidFill>
              <a:schemeClr val="bg1">
                <a:lumMod val="95000"/>
              </a:schemeClr>
            </a:solidFill>
            <a:effectLst>
              <a:outerShdw blurRad="635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9" name="圆角矩形 8"/>
              <p:cNvSpPr/>
              <p:nvPr/>
            </p:nvSpPr>
            <p:spPr>
              <a:xfrm>
                <a:off x="1559496" y="1628800"/>
                <a:ext cx="2016224" cy="3528392"/>
              </a:xfrm>
              <a:prstGeom prst="roundRect">
                <a:avLst>
                  <a:gd name="adj" fmla="val 6746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字魂36号-正文宋楷" panose="02000000000000000000" pitchFamily="2" charset="-122"/>
                  <a:ea typeface="字魂36号-正文宋楷" panose="02000000000000000000" pitchFamily="2" charset="-122"/>
                </a:endParaRPr>
              </a:p>
            </p:txBody>
          </p:sp>
          <p:sp>
            <p:nvSpPr>
              <p:cNvPr id="10" name="等腰三角形 9"/>
              <p:cNvSpPr/>
              <p:nvPr/>
            </p:nvSpPr>
            <p:spPr>
              <a:xfrm rot="5400000">
                <a:off x="3497282" y="2208057"/>
                <a:ext cx="309275" cy="216023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字魂36号-正文宋楷" panose="02000000000000000000" pitchFamily="2" charset="-122"/>
                  <a:ea typeface="字魂36号-正文宋楷" panose="02000000000000000000" pitchFamily="2" charset="-122"/>
                </a:endParaRPr>
              </a:p>
            </p:txBody>
          </p:sp>
        </p:grpSp>
        <p:sp>
          <p:nvSpPr>
            <p:cNvPr id="21" name="文本框 20"/>
            <p:cNvSpPr txBox="1"/>
            <p:nvPr/>
          </p:nvSpPr>
          <p:spPr>
            <a:xfrm>
              <a:off x="1963326" y="3062401"/>
              <a:ext cx="51167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4000" dirty="0">
                  <a:solidFill>
                    <a:srgbClr val="36333A"/>
                  </a:solidFill>
                  <a:latin typeface="字魂36号-正文宋楷" panose="02000000000000000000" pitchFamily="2" charset="-122"/>
                  <a:ea typeface="字魂36号-正文宋楷" panose="02000000000000000000" pitchFamily="2" charset="-122"/>
                  <a:cs typeface="Segoe UI" panose="020B0502040204020203" pitchFamily="34" charset="0"/>
                </a:rPr>
                <a:t>01</a:t>
              </a:r>
              <a:endParaRPr lang="zh-CN" altLang="en-US" sz="4000" dirty="0">
                <a:solidFill>
                  <a:srgbClr val="36333A"/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  <a:cs typeface="Segoe UI" panose="020B0502040204020203" pitchFamily="34" charset="0"/>
              </a:endParaRPr>
            </a:p>
          </p:txBody>
        </p:sp>
        <p:cxnSp>
          <p:nvCxnSpPr>
            <p:cNvPr id="26" name="直接连接符 25"/>
            <p:cNvCxnSpPr/>
            <p:nvPr/>
          </p:nvCxnSpPr>
          <p:spPr>
            <a:xfrm>
              <a:off x="1645049" y="3933056"/>
              <a:ext cx="1148231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>
              <a:off x="1645049" y="4509120"/>
              <a:ext cx="1148231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矩形 33"/>
            <p:cNvSpPr/>
            <p:nvPr/>
          </p:nvSpPr>
          <p:spPr>
            <a:xfrm>
              <a:off x="1592174" y="4704572"/>
              <a:ext cx="87716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36号-正文宋楷" panose="02000000000000000000" pitchFamily="2" charset="-122"/>
                  <a:ea typeface="字魂36号-正文宋楷" panose="02000000000000000000" pitchFamily="2" charset="-122"/>
                  <a:cs typeface="Segoe UI" panose="020B0502040204020203" pitchFamily="34" charset="0"/>
                </a:rPr>
                <a:t>TITLE HERE</a:t>
              </a:r>
              <a:endPara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1291220" y="5085184"/>
              <a:ext cx="187220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200" dirty="0">
                  <a:solidFill>
                    <a:srgbClr val="36333A"/>
                  </a:solidFill>
                  <a:latin typeface="字魂36号-正文宋楷" panose="02000000000000000000" pitchFamily="2" charset="-122"/>
                  <a:ea typeface="字魂36号-正文宋楷" panose="02000000000000000000" pitchFamily="2" charset="-122"/>
                  <a:cs typeface="Segoe UI" panose="020B0502040204020203" pitchFamily="34" charset="0"/>
                </a:rPr>
                <a:t>As a web designer, I am always looking for awesome photos to include in my designs and mockups. </a:t>
              </a:r>
              <a:endParaRPr lang="zh-CN" altLang="en-US" sz="1200" dirty="0">
                <a:solidFill>
                  <a:srgbClr val="36333A"/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  <a:cs typeface="Segoe UI" panose="020B0502040204020203" pitchFamily="34" charset="0"/>
              </a:endParaRPr>
            </a:p>
          </p:txBody>
        </p:sp>
        <p:pic>
          <p:nvPicPr>
            <p:cNvPr id="36" name="图片 35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948111" y="3971311"/>
              <a:ext cx="492432" cy="492432"/>
            </a:xfrm>
            <a:prstGeom prst="rect">
              <a:avLst/>
            </a:prstGeom>
          </p:spPr>
        </p:pic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436B6895-B96B-4C71-89A5-29FEA3B989F2}"/>
              </a:ext>
            </a:extLst>
          </p:cNvPr>
          <p:cNvGrpSpPr/>
          <p:nvPr/>
        </p:nvGrpSpPr>
        <p:grpSpPr>
          <a:xfrm>
            <a:off x="6274696" y="2852936"/>
            <a:ext cx="2488467" cy="3528392"/>
            <a:chOff x="6274694" y="2852936"/>
            <a:chExt cx="2488467" cy="3528392"/>
          </a:xfrm>
        </p:grpSpPr>
        <p:grpSp>
          <p:nvGrpSpPr>
            <p:cNvPr id="15" name="组合 14"/>
            <p:cNvGrpSpPr/>
            <p:nvPr/>
          </p:nvGrpSpPr>
          <p:grpSpPr>
            <a:xfrm>
              <a:off x="6274694" y="2852936"/>
              <a:ext cx="2488467" cy="3528392"/>
              <a:chOff x="1559496" y="1628800"/>
              <a:chExt cx="2200435" cy="3528392"/>
            </a:xfrm>
            <a:solidFill>
              <a:schemeClr val="bg1">
                <a:lumMod val="95000"/>
              </a:schemeClr>
            </a:solidFill>
            <a:effectLst>
              <a:outerShdw blurRad="635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16" name="圆角矩形 15"/>
              <p:cNvSpPr/>
              <p:nvPr/>
            </p:nvSpPr>
            <p:spPr>
              <a:xfrm>
                <a:off x="1559496" y="1628800"/>
                <a:ext cx="2016224" cy="3528392"/>
              </a:xfrm>
              <a:prstGeom prst="roundRect">
                <a:avLst>
                  <a:gd name="adj" fmla="val 6746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字魂36号-正文宋楷" panose="02000000000000000000" pitchFamily="2" charset="-122"/>
                  <a:ea typeface="字魂36号-正文宋楷" panose="02000000000000000000" pitchFamily="2" charset="-122"/>
                </a:endParaRPr>
              </a:p>
            </p:txBody>
          </p:sp>
          <p:sp>
            <p:nvSpPr>
              <p:cNvPr id="17" name="等腰三角形 16"/>
              <p:cNvSpPr/>
              <p:nvPr/>
            </p:nvSpPr>
            <p:spPr>
              <a:xfrm rot="5400000">
                <a:off x="3497282" y="2208057"/>
                <a:ext cx="309275" cy="216023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字魂36号-正文宋楷" panose="02000000000000000000" pitchFamily="2" charset="-122"/>
                  <a:ea typeface="字魂36号-正文宋楷" panose="02000000000000000000" pitchFamily="2" charset="-122"/>
                </a:endParaRPr>
              </a:p>
            </p:txBody>
          </p:sp>
        </p:grpSp>
        <p:sp>
          <p:nvSpPr>
            <p:cNvPr id="23" name="文本框 22"/>
            <p:cNvSpPr txBox="1"/>
            <p:nvPr/>
          </p:nvSpPr>
          <p:spPr>
            <a:xfrm>
              <a:off x="7123233" y="3062401"/>
              <a:ext cx="62388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4000" dirty="0">
                  <a:solidFill>
                    <a:srgbClr val="36333A"/>
                  </a:solidFill>
                  <a:latin typeface="字魂36号-正文宋楷" panose="02000000000000000000" pitchFamily="2" charset="-122"/>
                  <a:ea typeface="字魂36号-正文宋楷" panose="02000000000000000000" pitchFamily="2" charset="-122"/>
                  <a:cs typeface="Segoe UI" panose="020B0502040204020203" pitchFamily="34" charset="0"/>
                </a:rPr>
                <a:t>03</a:t>
              </a:r>
              <a:endParaRPr lang="zh-CN" altLang="en-US" sz="4000" dirty="0">
                <a:solidFill>
                  <a:srgbClr val="36333A"/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  <a:cs typeface="Segoe UI" panose="020B0502040204020203" pitchFamily="34" charset="0"/>
              </a:endParaRPr>
            </a:p>
          </p:txBody>
        </p:sp>
        <p:cxnSp>
          <p:nvCxnSpPr>
            <p:cNvPr id="32" name="直接连接符 31"/>
            <p:cNvCxnSpPr/>
            <p:nvPr/>
          </p:nvCxnSpPr>
          <p:spPr>
            <a:xfrm>
              <a:off x="6861061" y="3933056"/>
              <a:ext cx="1148231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/>
            <p:nvPr/>
          </p:nvCxnSpPr>
          <p:spPr>
            <a:xfrm>
              <a:off x="6861061" y="4509120"/>
              <a:ext cx="1148231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7" name="图片 36"/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208525" y="4035383"/>
              <a:ext cx="453302" cy="447338"/>
            </a:xfrm>
            <a:prstGeom prst="rect">
              <a:avLst/>
            </a:prstGeom>
          </p:spPr>
        </p:pic>
        <p:sp>
          <p:nvSpPr>
            <p:cNvPr id="38" name="矩形 37"/>
            <p:cNvSpPr/>
            <p:nvPr/>
          </p:nvSpPr>
          <p:spPr>
            <a:xfrm>
              <a:off x="6756994" y="4704572"/>
              <a:ext cx="87716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36号-正文宋楷" panose="02000000000000000000" pitchFamily="2" charset="-122"/>
                  <a:ea typeface="字魂36号-正文宋楷" panose="02000000000000000000" pitchFamily="2" charset="-122"/>
                  <a:cs typeface="Segoe UI" panose="020B0502040204020203" pitchFamily="34" charset="0"/>
                </a:rPr>
                <a:t>TITLE HERE</a:t>
              </a:r>
              <a:endPara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6456039" y="5085184"/>
              <a:ext cx="187220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200" dirty="0">
                  <a:solidFill>
                    <a:srgbClr val="36333A"/>
                  </a:solidFill>
                  <a:latin typeface="字魂36号-正文宋楷" panose="02000000000000000000" pitchFamily="2" charset="-122"/>
                  <a:ea typeface="字魂36号-正文宋楷" panose="02000000000000000000" pitchFamily="2" charset="-122"/>
                  <a:cs typeface="Segoe UI" panose="020B0502040204020203" pitchFamily="34" charset="0"/>
                </a:rPr>
                <a:t>Although, you’re more than welcome to let me know if you use images for a website</a:t>
              </a:r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EA8CC9E2-4F6B-40EF-BA94-FA2211B2703C}"/>
              </a:ext>
            </a:extLst>
          </p:cNvPr>
          <p:cNvGrpSpPr/>
          <p:nvPr/>
        </p:nvGrpSpPr>
        <p:grpSpPr>
          <a:xfrm>
            <a:off x="3675352" y="2852936"/>
            <a:ext cx="2488467" cy="3528392"/>
            <a:chOff x="3675350" y="2852936"/>
            <a:chExt cx="2488467" cy="3528392"/>
          </a:xfrm>
          <a:solidFill>
            <a:srgbClr val="B1D4DD"/>
          </a:solidFill>
        </p:grpSpPr>
        <p:grpSp>
          <p:nvGrpSpPr>
            <p:cNvPr id="12" name="组合 11"/>
            <p:cNvGrpSpPr/>
            <p:nvPr/>
          </p:nvGrpSpPr>
          <p:grpSpPr>
            <a:xfrm>
              <a:off x="3675350" y="2852936"/>
              <a:ext cx="2488467" cy="3528392"/>
              <a:chOff x="1559496" y="1628800"/>
              <a:chExt cx="2200435" cy="3528392"/>
            </a:xfrm>
            <a:grpFill/>
            <a:effectLst>
              <a:outerShdw blurRad="635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13" name="圆角矩形 12"/>
              <p:cNvSpPr/>
              <p:nvPr/>
            </p:nvSpPr>
            <p:spPr>
              <a:xfrm>
                <a:off x="1559496" y="1628800"/>
                <a:ext cx="2016224" cy="3528392"/>
              </a:xfrm>
              <a:prstGeom prst="roundRect">
                <a:avLst>
                  <a:gd name="adj" fmla="val 6746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字魂36号-正文宋楷" panose="02000000000000000000" pitchFamily="2" charset="-122"/>
                  <a:ea typeface="字魂36号-正文宋楷" panose="02000000000000000000" pitchFamily="2" charset="-122"/>
                </a:endParaRPr>
              </a:p>
            </p:txBody>
          </p:sp>
          <p:sp>
            <p:nvSpPr>
              <p:cNvPr id="14" name="等腰三角形 13"/>
              <p:cNvSpPr/>
              <p:nvPr/>
            </p:nvSpPr>
            <p:spPr>
              <a:xfrm rot="5400000">
                <a:off x="3497282" y="2208057"/>
                <a:ext cx="309275" cy="216023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字魂36号-正文宋楷" panose="02000000000000000000" pitchFamily="2" charset="-122"/>
                  <a:ea typeface="字魂36号-正文宋楷" panose="02000000000000000000" pitchFamily="2" charset="-122"/>
                </a:endParaRPr>
              </a:p>
            </p:txBody>
          </p:sp>
        </p:grpSp>
        <p:sp>
          <p:nvSpPr>
            <p:cNvPr id="22" name="文本框 21"/>
            <p:cNvSpPr txBox="1"/>
            <p:nvPr/>
          </p:nvSpPr>
          <p:spPr>
            <a:xfrm>
              <a:off x="4529056" y="3062401"/>
              <a:ext cx="607859" cy="707886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4000" dirty="0">
                  <a:solidFill>
                    <a:schemeClr val="bg1"/>
                  </a:solidFill>
                  <a:latin typeface="字魂36号-正文宋楷" panose="02000000000000000000" pitchFamily="2" charset="-122"/>
                  <a:ea typeface="字魂36号-正文宋楷" panose="02000000000000000000" pitchFamily="2" charset="-122"/>
                  <a:cs typeface="Segoe UI" panose="020B0502040204020203" pitchFamily="34" charset="0"/>
                </a:rPr>
                <a:t>02</a:t>
              </a:r>
              <a:endParaRPr lang="zh-CN" altLang="en-US" sz="4000" dirty="0">
                <a:solidFill>
                  <a:schemeClr val="bg1"/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  <a:cs typeface="Segoe UI" panose="020B0502040204020203" pitchFamily="34" charset="0"/>
              </a:endParaRPr>
            </a:p>
          </p:txBody>
        </p:sp>
        <p:cxnSp>
          <p:nvCxnSpPr>
            <p:cNvPr id="28" name="直接连接符 27"/>
            <p:cNvCxnSpPr/>
            <p:nvPr/>
          </p:nvCxnSpPr>
          <p:spPr>
            <a:xfrm>
              <a:off x="4241305" y="3933056"/>
              <a:ext cx="1148231" cy="0"/>
            </a:xfrm>
            <a:prstGeom prst="line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>
              <a:off x="4241305" y="4509120"/>
              <a:ext cx="1148231" cy="0"/>
            </a:xfrm>
            <a:prstGeom prst="line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矩形 51"/>
            <p:cNvSpPr/>
            <p:nvPr/>
          </p:nvSpPr>
          <p:spPr>
            <a:xfrm>
              <a:off x="4162974" y="4704572"/>
              <a:ext cx="877163" cy="338554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r>
                <a:rPr lang="en-US" altLang="zh-CN" sz="1600" b="1" dirty="0">
                  <a:solidFill>
                    <a:schemeClr val="bg1"/>
                  </a:solidFill>
                  <a:latin typeface="字魂36号-正文宋楷" panose="02000000000000000000" pitchFamily="2" charset="-122"/>
                  <a:ea typeface="字魂36号-正文宋楷" panose="02000000000000000000" pitchFamily="2" charset="-122"/>
                  <a:cs typeface="Segoe UI" panose="020B0502040204020203" pitchFamily="34" charset="0"/>
                </a:rPr>
                <a:t>TITLE HERE</a:t>
              </a:r>
              <a:endParaRPr lang="zh-CN" altLang="en-US" sz="1600" b="1" dirty="0">
                <a:solidFill>
                  <a:schemeClr val="bg1"/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3862019" y="5085184"/>
              <a:ext cx="1872208" cy="646331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200" dirty="0">
                  <a:solidFill>
                    <a:schemeClr val="bg1"/>
                  </a:solidFill>
                  <a:latin typeface="字魂36号-正文宋楷" panose="02000000000000000000" pitchFamily="2" charset="-122"/>
                  <a:ea typeface="字魂36号-正文宋楷" panose="02000000000000000000" pitchFamily="2" charset="-122"/>
                  <a:cs typeface="Segoe UI" panose="020B0502040204020203" pitchFamily="34" charset="0"/>
                </a:rPr>
                <a:t>I decided to make</a:t>
              </a:r>
              <a:endParaRPr lang="en-US" altLang="zh-CN" sz="1200" dirty="0">
                <a:solidFill>
                  <a:schemeClr val="bg1"/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  <a:cs typeface="Segoe UI" panose="020B0502040204020203" pitchFamily="34" charset="0"/>
              </a:endParaRPr>
            </a:p>
            <a:p>
              <a:pPr algn="ctr"/>
              <a:r>
                <a:rPr lang="zh-CN" altLang="en-US" sz="1200" dirty="0">
                  <a:solidFill>
                    <a:schemeClr val="bg1"/>
                  </a:solidFill>
                  <a:latin typeface="字魂36号-正文宋楷" panose="02000000000000000000" pitchFamily="2" charset="-122"/>
                  <a:ea typeface="字魂36号-正文宋楷" panose="02000000000000000000" pitchFamily="2" charset="-122"/>
                  <a:cs typeface="Segoe UI" panose="020B0502040204020203" pitchFamily="34" charset="0"/>
                </a:rPr>
                <a:t> A list of some of my favorite sites for free stock photos.  </a:t>
              </a:r>
              <a:endParaRPr lang="en-US" altLang="zh-CN" sz="1200" dirty="0">
                <a:solidFill>
                  <a:schemeClr val="bg1"/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  <a:cs typeface="Segoe UI" panose="020B0502040204020203" pitchFamily="34" charset="0"/>
              </a:endParaRPr>
            </a:p>
          </p:txBody>
        </p:sp>
        <p:pic>
          <p:nvPicPr>
            <p:cNvPr id="55" name="图片 54"/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505527" y="3917141"/>
              <a:ext cx="584792" cy="584792"/>
            </a:xfrm>
            <a:prstGeom prst="rect">
              <a:avLst/>
            </a:prstGeom>
            <a:grpFill/>
          </p:spPr>
        </p:pic>
      </p:grp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7812AC9E-63EC-4CA0-B1E3-1D6884225225}"/>
              </a:ext>
            </a:extLst>
          </p:cNvPr>
          <p:cNvGrpSpPr/>
          <p:nvPr/>
        </p:nvGrpSpPr>
        <p:grpSpPr>
          <a:xfrm>
            <a:off x="8864117" y="2852936"/>
            <a:ext cx="2488467" cy="3528392"/>
            <a:chOff x="8864117" y="2852936"/>
            <a:chExt cx="2488467" cy="3528392"/>
          </a:xfrm>
          <a:solidFill>
            <a:srgbClr val="B1D4DD"/>
          </a:solidFill>
        </p:grpSpPr>
        <p:grpSp>
          <p:nvGrpSpPr>
            <p:cNvPr id="18" name="组合 17"/>
            <p:cNvGrpSpPr/>
            <p:nvPr/>
          </p:nvGrpSpPr>
          <p:grpSpPr>
            <a:xfrm>
              <a:off x="8864117" y="2852936"/>
              <a:ext cx="2488467" cy="3528392"/>
              <a:chOff x="1559496" y="1628800"/>
              <a:chExt cx="2200435" cy="3528392"/>
            </a:xfrm>
            <a:grpFill/>
            <a:effectLst>
              <a:outerShdw blurRad="635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19" name="圆角矩形 18"/>
              <p:cNvSpPr/>
              <p:nvPr/>
            </p:nvSpPr>
            <p:spPr>
              <a:xfrm>
                <a:off x="1559496" y="1628800"/>
                <a:ext cx="2016224" cy="3528392"/>
              </a:xfrm>
              <a:prstGeom prst="roundRect">
                <a:avLst>
                  <a:gd name="adj" fmla="val 6746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字魂36号-正文宋楷" panose="02000000000000000000" pitchFamily="2" charset="-122"/>
                  <a:ea typeface="字魂36号-正文宋楷" panose="02000000000000000000" pitchFamily="2" charset="-122"/>
                </a:endParaRPr>
              </a:p>
            </p:txBody>
          </p:sp>
          <p:sp>
            <p:nvSpPr>
              <p:cNvPr id="20" name="等腰三角形 19"/>
              <p:cNvSpPr/>
              <p:nvPr/>
            </p:nvSpPr>
            <p:spPr>
              <a:xfrm rot="5400000">
                <a:off x="3497282" y="2208057"/>
                <a:ext cx="309275" cy="216023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字魂36号-正文宋楷" panose="02000000000000000000" pitchFamily="2" charset="-122"/>
                  <a:ea typeface="字魂36号-正文宋楷" panose="02000000000000000000" pitchFamily="2" charset="-122"/>
                </a:endParaRPr>
              </a:p>
            </p:txBody>
          </p:sp>
        </p:grpSp>
        <p:sp>
          <p:nvSpPr>
            <p:cNvPr id="24" name="文本框 23"/>
            <p:cNvSpPr txBox="1"/>
            <p:nvPr/>
          </p:nvSpPr>
          <p:spPr>
            <a:xfrm>
              <a:off x="9746671" y="3062401"/>
              <a:ext cx="604653" cy="707886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4000" dirty="0">
                  <a:solidFill>
                    <a:schemeClr val="bg1"/>
                  </a:solidFill>
                  <a:latin typeface="字魂36号-正文宋楷" panose="02000000000000000000" pitchFamily="2" charset="-122"/>
                  <a:ea typeface="字魂36号-正文宋楷" panose="02000000000000000000" pitchFamily="2" charset="-122"/>
                  <a:cs typeface="Segoe UI" panose="020B0502040204020203" pitchFamily="34" charset="0"/>
                </a:rPr>
                <a:t>04</a:t>
              </a:r>
              <a:endParaRPr lang="zh-CN" altLang="en-US" sz="4000" dirty="0">
                <a:solidFill>
                  <a:schemeClr val="bg1"/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  <a:cs typeface="Segoe UI" panose="020B0502040204020203" pitchFamily="34" charset="0"/>
              </a:endParaRPr>
            </a:p>
          </p:txBody>
        </p:sp>
        <p:cxnSp>
          <p:nvCxnSpPr>
            <p:cNvPr id="30" name="直接连接符 29"/>
            <p:cNvCxnSpPr/>
            <p:nvPr/>
          </p:nvCxnSpPr>
          <p:spPr>
            <a:xfrm>
              <a:off x="9484273" y="3933056"/>
              <a:ext cx="1148231" cy="0"/>
            </a:xfrm>
            <a:prstGeom prst="line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>
              <a:off x="9484273" y="4509120"/>
              <a:ext cx="1148231" cy="0"/>
            </a:xfrm>
            <a:prstGeom prst="line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矩形 44"/>
            <p:cNvSpPr/>
            <p:nvPr/>
          </p:nvSpPr>
          <p:spPr>
            <a:xfrm>
              <a:off x="9370064" y="4704572"/>
              <a:ext cx="877163" cy="338554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r>
                <a:rPr lang="en-US" altLang="zh-CN" sz="1600" b="1" dirty="0">
                  <a:solidFill>
                    <a:schemeClr val="bg1"/>
                  </a:solidFill>
                  <a:latin typeface="字魂36号-正文宋楷" panose="02000000000000000000" pitchFamily="2" charset="-122"/>
                  <a:ea typeface="字魂36号-正文宋楷" panose="02000000000000000000" pitchFamily="2" charset="-122"/>
                  <a:cs typeface="Segoe UI" panose="020B0502040204020203" pitchFamily="34" charset="0"/>
                </a:rPr>
                <a:t>TITLE HERE</a:t>
              </a:r>
              <a:endParaRPr lang="zh-CN" altLang="en-US" sz="1600" b="1" dirty="0">
                <a:solidFill>
                  <a:schemeClr val="bg1"/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9069110" y="5085184"/>
              <a:ext cx="1872208" cy="646331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200" dirty="0">
                  <a:solidFill>
                    <a:schemeClr val="bg1"/>
                  </a:solidFill>
                  <a:latin typeface="字魂36号-正文宋楷" panose="02000000000000000000" pitchFamily="2" charset="-122"/>
                  <a:ea typeface="字魂36号-正文宋楷" panose="02000000000000000000" pitchFamily="2" charset="-122"/>
                  <a:cs typeface="Segoe UI" panose="020B0502040204020203" pitchFamily="34" charset="0"/>
                </a:rPr>
                <a:t>Free images and videos you can use anywhere. All images and videos on Pixabay</a:t>
              </a:r>
            </a:p>
          </p:txBody>
        </p:sp>
        <p:pic>
          <p:nvPicPr>
            <p:cNvPr id="56" name="图片 55"/>
            <p:cNvPicPr>
              <a:picLocks noChangeAspect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805171" y="4003830"/>
              <a:ext cx="471190" cy="471190"/>
            </a:xfrm>
            <a:prstGeom prst="rect">
              <a:avLst/>
            </a:prstGeom>
            <a:grpFill/>
          </p:spPr>
        </p:pic>
      </p:grpSp>
      <p:sp>
        <p:nvSpPr>
          <p:cNvPr id="57" name="矩形 56"/>
          <p:cNvSpPr/>
          <p:nvPr/>
        </p:nvSpPr>
        <p:spPr>
          <a:xfrm>
            <a:off x="2542062" y="1680487"/>
            <a:ext cx="710788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200" dirty="0">
                <a:solidFill>
                  <a:srgbClr val="36333A"/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  <a:cs typeface="Segoe UI" panose="020B0502040204020203" pitchFamily="34" charset="0"/>
              </a:rPr>
              <a:t>I decided to make A list of some of my favorite sites for free stock photos.  </a:t>
            </a:r>
            <a:endParaRPr lang="en-US" altLang="zh-CN" sz="1200" dirty="0">
              <a:solidFill>
                <a:srgbClr val="36333A"/>
              </a:solidFill>
              <a:latin typeface="字魂36号-正文宋楷" panose="02000000000000000000" pitchFamily="2" charset="-122"/>
              <a:ea typeface="字魂36号-正文宋楷" panose="02000000000000000000" pitchFamily="2" charset="-122"/>
              <a:cs typeface="Segoe UI" panose="020B0502040204020203" pitchFamily="34" charset="0"/>
            </a:endParaRPr>
          </a:p>
          <a:p>
            <a:pPr algn="ctr"/>
            <a:r>
              <a:rPr lang="en-US" altLang="zh-CN" sz="1200" dirty="0">
                <a:solidFill>
                  <a:srgbClr val="36333A"/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  <a:cs typeface="Segoe UI" panose="020B0502040204020203" pitchFamily="34" charset="0"/>
              </a:rPr>
              <a:t>    </a:t>
            </a:r>
            <a:r>
              <a:rPr lang="zh-CN" altLang="en-US" sz="1200" dirty="0">
                <a:solidFill>
                  <a:srgbClr val="36333A"/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  <a:cs typeface="Segoe UI" panose="020B0502040204020203" pitchFamily="34" charset="0"/>
              </a:rPr>
              <a:t>If you haven’t found the public domain images you were looking for at public domain archive</a:t>
            </a:r>
            <a:r>
              <a:rPr lang="en-US" altLang="zh-CN" sz="1200" dirty="0">
                <a:solidFill>
                  <a:srgbClr val="36333A"/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58" name="矩形 57"/>
          <p:cNvSpPr/>
          <p:nvPr/>
        </p:nvSpPr>
        <p:spPr>
          <a:xfrm>
            <a:off x="5330407" y="1196752"/>
            <a:ext cx="15311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  <a:cs typeface="Segoe UI" panose="020B0502040204020203" pitchFamily="34" charset="0"/>
              </a:rPr>
              <a:t>YOUR TITLE HERE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64847A50-3384-4620-BB3A-1E56F4131D48}"/>
              </a:ext>
            </a:extLst>
          </p:cNvPr>
          <p:cNvSpPr/>
          <p:nvPr/>
        </p:nvSpPr>
        <p:spPr>
          <a:xfrm>
            <a:off x="5519936" y="548680"/>
            <a:ext cx="144016" cy="144016"/>
          </a:xfrm>
          <a:prstGeom prst="rect">
            <a:avLst/>
          </a:prstGeom>
          <a:solidFill>
            <a:srgbClr val="FFB6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DC167830-CE9B-4CDE-BB24-C5DDF8BD6F28}"/>
              </a:ext>
            </a:extLst>
          </p:cNvPr>
          <p:cNvSpPr/>
          <p:nvPr/>
        </p:nvSpPr>
        <p:spPr>
          <a:xfrm>
            <a:off x="5879976" y="548680"/>
            <a:ext cx="144016" cy="14401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17EB04C2-9F7D-4E24-BE1D-5AD7FFFD6FC1}"/>
              </a:ext>
            </a:extLst>
          </p:cNvPr>
          <p:cNvSpPr/>
          <p:nvPr/>
        </p:nvSpPr>
        <p:spPr>
          <a:xfrm>
            <a:off x="6240016" y="548680"/>
            <a:ext cx="144016" cy="14401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B0D3236A-E61C-40C2-B01D-A25E0FC3A5C9}"/>
              </a:ext>
            </a:extLst>
          </p:cNvPr>
          <p:cNvSpPr/>
          <p:nvPr/>
        </p:nvSpPr>
        <p:spPr>
          <a:xfrm>
            <a:off x="6600056" y="548680"/>
            <a:ext cx="144016" cy="14401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91237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random/>
      </p:transition>
    </mc:Choice>
    <mc:Fallback xmlns:a14="http://schemas.microsoft.com/office/drawing/2010/main" xmlns:a16="http://schemas.microsoft.com/office/drawing/2014/main" xmlns="">
      <p:transition spd="slow" advClick="0" advTm="5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2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2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2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2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8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1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1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  <p:bldP spid="58" grpId="0"/>
      <p:bldP spid="47" grpId="0" animBg="1"/>
      <p:bldP spid="48" grpId="0" animBg="1"/>
      <p:bldP spid="49" grpId="0" animBg="1"/>
      <p:bldP spid="5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1CEF1A5B-5610-421E-A5B2-D6D53A03B523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148703" y="-1193800"/>
            <a:ext cx="7333603" cy="1148208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A0697A0-5C91-46F4-9AE2-44733F32596A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47792" y="-3429000"/>
            <a:ext cx="5056219" cy="68580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53401B1-1129-45CF-A9F8-5EA01F5C76A9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70100" y="1644376"/>
            <a:ext cx="3487581" cy="5213624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251CB226-31FE-4A40-840B-0E34998A6AD3}"/>
              </a:ext>
            </a:extLst>
          </p:cNvPr>
          <p:cNvSpPr txBox="1"/>
          <p:nvPr/>
        </p:nvSpPr>
        <p:spPr>
          <a:xfrm>
            <a:off x="9979970" y="1328210"/>
            <a:ext cx="1877437" cy="1107996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ctr"/>
            <a:r>
              <a:rPr lang="zh-CN" altLang="en-US" sz="6600" dirty="0">
                <a:solidFill>
                  <a:schemeClr val="bg1"/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</a:rPr>
              <a:t>目录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7A58C0C2-DB06-4151-9FCE-FA865BA67544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8273946">
            <a:off x="6928706" y="1564192"/>
            <a:ext cx="3360316" cy="3294768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91C067C1-DAF6-4652-ADF7-E18AA0AC505D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2478475" flipH="1">
            <a:off x="7096327" y="2556617"/>
            <a:ext cx="3360316" cy="3294768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DCFCFFD1-0420-4FF2-8B80-FFE580C4F4CE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8273946">
            <a:off x="6928706" y="3541887"/>
            <a:ext cx="3360316" cy="3294768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9CF4A5C6-486C-49B6-A270-0528CC5426AA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2478475" flipH="1">
            <a:off x="7096327" y="4534312"/>
            <a:ext cx="3360316" cy="3294768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2E772E29-6295-4317-A7A3-03DE84B5A189}"/>
              </a:ext>
            </a:extLst>
          </p:cNvPr>
          <p:cNvSpPr txBox="1"/>
          <p:nvPr/>
        </p:nvSpPr>
        <p:spPr>
          <a:xfrm rot="21270478">
            <a:off x="6372369" y="2508695"/>
            <a:ext cx="4518967" cy="5847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</a:rPr>
              <a:t>于时光深处，一分喜欢，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0A8DFFED-136D-4A1C-BF27-4DE3B542BE1D}"/>
              </a:ext>
            </a:extLst>
          </p:cNvPr>
          <p:cNvSpPr/>
          <p:nvPr/>
        </p:nvSpPr>
        <p:spPr>
          <a:xfrm rot="21278082">
            <a:off x="6037593" y="3633012"/>
            <a:ext cx="5477783" cy="5847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</a:rPr>
              <a:t>一分冷暖，心思渐渐入了沧海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6F702F7C-E2C3-4E48-81BB-DB03F7C8259E}"/>
              </a:ext>
            </a:extLst>
          </p:cNvPr>
          <p:cNvSpPr txBox="1"/>
          <p:nvPr/>
        </p:nvSpPr>
        <p:spPr>
          <a:xfrm rot="21270478">
            <a:off x="6469962" y="4581445"/>
            <a:ext cx="4518967" cy="5847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</a:rPr>
              <a:t>于时光深处，一分喜欢，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41BA5A15-C6B8-4476-BDA7-68380CC5D68A}"/>
              </a:ext>
            </a:extLst>
          </p:cNvPr>
          <p:cNvSpPr/>
          <p:nvPr/>
        </p:nvSpPr>
        <p:spPr>
          <a:xfrm rot="21278082">
            <a:off x="6135186" y="5705762"/>
            <a:ext cx="5477783" cy="5847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</a:rPr>
              <a:t>一分冷暖，心思渐渐入了沧海</a:t>
            </a:r>
          </a:p>
        </p:txBody>
      </p:sp>
    </p:spTree>
    <p:extLst>
      <p:ext uri="{BB962C8B-B14F-4D97-AF65-F5344CB8AC3E}">
        <p14:creationId xmlns:p14="http://schemas.microsoft.com/office/powerpoint/2010/main" val="3901464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:a14="http://schemas.microsoft.com/office/drawing/2010/main" xmlns:a16="http://schemas.microsoft.com/office/drawing/2014/main"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  <p:bldP spid="2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椭圆 7"/>
          <p:cNvSpPr/>
          <p:nvPr/>
        </p:nvSpPr>
        <p:spPr>
          <a:xfrm>
            <a:off x="5969987" y="1772816"/>
            <a:ext cx="252028" cy="252028"/>
          </a:xfrm>
          <a:prstGeom prst="ellipse">
            <a:avLst/>
          </a:prstGeom>
          <a:solidFill>
            <a:srgbClr val="B1D4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400137" y="1196756"/>
            <a:ext cx="13917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  <a:cs typeface="Segoe UI" panose="020B0502040204020203" pitchFamily="34" charset="0"/>
              </a:rPr>
              <a:t>Title content</a:t>
            </a:r>
            <a:endParaRPr lang="zh-CN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</p:txBody>
      </p:sp>
      <p:cxnSp>
        <p:nvCxnSpPr>
          <p:cNvPr id="12" name="直接连接符 11"/>
          <p:cNvCxnSpPr>
            <a:cxnSpLocks/>
            <a:stCxn id="8" idx="4"/>
          </p:cNvCxnSpPr>
          <p:nvPr/>
        </p:nvCxnSpPr>
        <p:spPr>
          <a:xfrm>
            <a:off x="6096000" y="2024844"/>
            <a:ext cx="0" cy="483315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椭圆 20"/>
          <p:cNvSpPr/>
          <p:nvPr/>
        </p:nvSpPr>
        <p:spPr>
          <a:xfrm>
            <a:off x="5969987" y="3789040"/>
            <a:ext cx="252028" cy="252028"/>
          </a:xfrm>
          <a:prstGeom prst="ellipse">
            <a:avLst/>
          </a:prstGeom>
          <a:solidFill>
            <a:srgbClr val="2222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71326" y="2864426"/>
            <a:ext cx="2329055" cy="2353291"/>
          </a:xfrm>
          <a:prstGeom prst="rect">
            <a:avLst/>
          </a:prstGeom>
        </p:spPr>
      </p:pic>
      <p:sp>
        <p:nvSpPr>
          <p:cNvPr id="24" name="矩形 23"/>
          <p:cNvSpPr/>
          <p:nvPr/>
        </p:nvSpPr>
        <p:spPr>
          <a:xfrm>
            <a:off x="6708070" y="2897075"/>
            <a:ext cx="3492388" cy="2035963"/>
          </a:xfrm>
          <a:prstGeom prst="rect">
            <a:avLst/>
          </a:prstGeom>
          <a:noFill/>
          <a:ln>
            <a:solidFill>
              <a:srgbClr val="B1D4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6821745" y="3060253"/>
            <a:ext cx="22862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  <a:cs typeface="Segoe UI" panose="020B0502040204020203" pitchFamily="34" charset="0"/>
              </a:rPr>
              <a:t>The title content</a:t>
            </a:r>
            <a:endParaRPr lang="zh-CN" altLang="en-US" sz="3200" dirty="0">
              <a:solidFill>
                <a:schemeClr val="tx1">
                  <a:lumMod val="85000"/>
                  <a:lumOff val="15000"/>
                </a:schemeClr>
              </a:solidFill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6821743" y="3645028"/>
            <a:ext cx="326504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  <a:cs typeface="Segoe UI" panose="020B0502040204020203" pitchFamily="34" charset="0"/>
              </a:rPr>
              <a:t>I decided to make a list of some of my favorite sites for free stock photos.  If you haven’t found the public domain images you were looking for at Public Domain Archive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DA07902D-F69A-4CC5-8DE7-FA3DD2E5A639}"/>
              </a:ext>
            </a:extLst>
          </p:cNvPr>
          <p:cNvSpPr/>
          <p:nvPr/>
        </p:nvSpPr>
        <p:spPr>
          <a:xfrm>
            <a:off x="5519936" y="548680"/>
            <a:ext cx="144016" cy="144016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83BDAB07-16F1-48B9-BB9D-2F6736883F8D}"/>
              </a:ext>
            </a:extLst>
          </p:cNvPr>
          <p:cNvSpPr/>
          <p:nvPr/>
        </p:nvSpPr>
        <p:spPr>
          <a:xfrm>
            <a:off x="5879976" y="548680"/>
            <a:ext cx="144016" cy="144016"/>
          </a:xfrm>
          <a:prstGeom prst="rect">
            <a:avLst/>
          </a:prstGeom>
          <a:solidFill>
            <a:srgbClr val="B1D4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931020B5-E93C-4540-B59D-986D875F3AA9}"/>
              </a:ext>
            </a:extLst>
          </p:cNvPr>
          <p:cNvSpPr/>
          <p:nvPr/>
        </p:nvSpPr>
        <p:spPr>
          <a:xfrm>
            <a:off x="6240016" y="548680"/>
            <a:ext cx="144016" cy="14401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20D6DDB6-1751-435C-BE6E-D21EEACFD8D5}"/>
              </a:ext>
            </a:extLst>
          </p:cNvPr>
          <p:cNvSpPr/>
          <p:nvPr/>
        </p:nvSpPr>
        <p:spPr>
          <a:xfrm>
            <a:off x="6600056" y="548680"/>
            <a:ext cx="144016" cy="14401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58240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6000">
        <p:random/>
      </p:transition>
    </mc:Choice>
    <mc:Fallback xmlns:a16="http://schemas.microsoft.com/office/drawing/2014/main" xmlns:a14="http://schemas.microsoft.com/office/drawing/2010/main" xmlns="">
      <p:transition spd="slow" advClick="0" advTm="6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/>
      <p:bldP spid="21" grpId="0" animBg="1"/>
      <p:bldP spid="24" grpId="0" animBg="1"/>
      <p:bldP spid="25" grpId="0"/>
      <p:bldP spid="26" grpId="0"/>
      <p:bldP spid="15" grpId="0" animBg="1"/>
      <p:bldP spid="16" grpId="0" animBg="1"/>
      <p:bldP spid="17" grpId="0" animBg="1"/>
      <p:bldP spid="1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图片 26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11456" y="4236429"/>
            <a:ext cx="1670789" cy="1763772"/>
          </a:xfrm>
          <a:custGeom>
            <a:avLst/>
            <a:gdLst>
              <a:gd name="connsiteX0" fmla="*/ 0 w 3248818"/>
              <a:gd name="connsiteY0" fmla="*/ 0 h 1609195"/>
              <a:gd name="connsiteX1" fmla="*/ 3248818 w 3248818"/>
              <a:gd name="connsiteY1" fmla="*/ 0 h 1609195"/>
              <a:gd name="connsiteX2" fmla="*/ 3248818 w 3248818"/>
              <a:gd name="connsiteY2" fmla="*/ 1609195 h 1609195"/>
              <a:gd name="connsiteX3" fmla="*/ 0 w 3248818"/>
              <a:gd name="connsiteY3" fmla="*/ 1609195 h 16091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48818" h="1609195">
                <a:moveTo>
                  <a:pt x="0" y="0"/>
                </a:moveTo>
                <a:lnTo>
                  <a:pt x="3248818" y="0"/>
                </a:lnTo>
                <a:lnTo>
                  <a:pt x="3248818" y="1609195"/>
                </a:lnTo>
                <a:lnTo>
                  <a:pt x="0" y="1609195"/>
                </a:lnTo>
                <a:close/>
              </a:path>
            </a:pathLst>
          </a:cu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69218" y="643763"/>
            <a:ext cx="1810689" cy="1609195"/>
          </a:xfrm>
          <a:custGeom>
            <a:avLst/>
            <a:gdLst>
              <a:gd name="connsiteX0" fmla="*/ 0 w 3248818"/>
              <a:gd name="connsiteY0" fmla="*/ 0 h 1609195"/>
              <a:gd name="connsiteX1" fmla="*/ 3248818 w 3248818"/>
              <a:gd name="connsiteY1" fmla="*/ 0 h 1609195"/>
              <a:gd name="connsiteX2" fmla="*/ 3248818 w 3248818"/>
              <a:gd name="connsiteY2" fmla="*/ 1609195 h 1609195"/>
              <a:gd name="connsiteX3" fmla="*/ 0 w 3248818"/>
              <a:gd name="connsiteY3" fmla="*/ 1609195 h 16091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48818" h="1609195">
                <a:moveTo>
                  <a:pt x="0" y="0"/>
                </a:moveTo>
                <a:lnTo>
                  <a:pt x="3248818" y="0"/>
                </a:lnTo>
                <a:lnTo>
                  <a:pt x="3248818" y="1609195"/>
                </a:lnTo>
                <a:lnTo>
                  <a:pt x="0" y="1609195"/>
                </a:lnTo>
                <a:close/>
              </a:path>
            </a:pathLst>
          </a:cu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47621" y="2314205"/>
            <a:ext cx="1584283" cy="1609195"/>
          </a:xfrm>
          <a:prstGeom prst="rect">
            <a:avLst/>
          </a:prstGeom>
        </p:spPr>
      </p:pic>
      <p:cxnSp>
        <p:nvCxnSpPr>
          <p:cNvPr id="5" name="直接连接符 4"/>
          <p:cNvCxnSpPr>
            <a:cxnSpLocks/>
          </p:cNvCxnSpPr>
          <p:nvPr/>
        </p:nvCxnSpPr>
        <p:spPr>
          <a:xfrm>
            <a:off x="6096000" y="0"/>
            <a:ext cx="0" cy="6858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/>
          <p:cNvSpPr/>
          <p:nvPr/>
        </p:nvSpPr>
        <p:spPr>
          <a:xfrm>
            <a:off x="5969987" y="1124744"/>
            <a:ext cx="252028" cy="252028"/>
          </a:xfrm>
          <a:prstGeom prst="ellipse">
            <a:avLst/>
          </a:prstGeom>
          <a:solidFill>
            <a:srgbClr val="B1D4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5969987" y="3113584"/>
            <a:ext cx="252028" cy="252028"/>
          </a:xfrm>
          <a:prstGeom prst="ellipse">
            <a:avLst/>
          </a:prstGeom>
          <a:solidFill>
            <a:srgbClr val="2222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5969987" y="5049180"/>
            <a:ext cx="252028" cy="252028"/>
          </a:xfrm>
          <a:prstGeom prst="ellipse">
            <a:avLst/>
          </a:prstGeom>
          <a:solidFill>
            <a:srgbClr val="B1D4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1938086" y="755996"/>
            <a:ext cx="17636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  <a:cs typeface="Segoe UI" panose="020B0502040204020203" pitchFamily="34" charset="0"/>
              </a:rPr>
              <a:t>The title content</a:t>
            </a:r>
            <a:endParaRPr lang="zh-CN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1938090" y="1232442"/>
            <a:ext cx="329381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latin typeface="字魂36号-正文宋楷" panose="02000000000000000000" pitchFamily="2" charset="-122"/>
                <a:ea typeface="字魂36号-正文宋楷" panose="02000000000000000000" pitchFamily="2" charset="-122"/>
                <a:cs typeface="Segoe UI" panose="020B0502040204020203" pitchFamily="34" charset="0"/>
              </a:rPr>
              <a:t>Although, you’re more than welcome to let me know if you use images for a website</a:t>
            </a:r>
          </a:p>
        </p:txBody>
      </p:sp>
      <p:sp>
        <p:nvSpPr>
          <p:cNvPr id="32" name="矩形 31"/>
          <p:cNvSpPr/>
          <p:nvPr/>
        </p:nvSpPr>
        <p:spPr>
          <a:xfrm>
            <a:off x="1938086" y="4785092"/>
            <a:ext cx="17636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  <a:cs typeface="Segoe UI" panose="020B0502040204020203" pitchFamily="34" charset="0"/>
              </a:rPr>
              <a:t>The title content</a:t>
            </a:r>
            <a:endParaRPr lang="zh-CN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1938090" y="5261537"/>
            <a:ext cx="329381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latin typeface="字魂36号-正文宋楷" panose="02000000000000000000" pitchFamily="2" charset="-122"/>
                <a:ea typeface="字魂36号-正文宋楷" panose="02000000000000000000" pitchFamily="2" charset="-122"/>
                <a:cs typeface="Segoe UI" panose="020B0502040204020203" pitchFamily="34" charset="0"/>
              </a:rPr>
              <a:t>Although, you’re more than welcome to let me know if you use images for a website</a:t>
            </a:r>
          </a:p>
        </p:txBody>
      </p:sp>
      <p:sp>
        <p:nvSpPr>
          <p:cNvPr id="36" name="矩形 35"/>
          <p:cNvSpPr/>
          <p:nvPr/>
        </p:nvSpPr>
        <p:spPr>
          <a:xfrm>
            <a:off x="7266153" y="2637139"/>
            <a:ext cx="17636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  <a:cs typeface="Segoe UI" panose="020B0502040204020203" pitchFamily="34" charset="0"/>
              </a:rPr>
              <a:t>The title content</a:t>
            </a:r>
            <a:endParaRPr lang="zh-CN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7266156" y="3113584"/>
            <a:ext cx="329381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latin typeface="字魂36号-正文宋楷" panose="02000000000000000000" pitchFamily="2" charset="-122"/>
                <a:ea typeface="字魂36号-正文宋楷" panose="02000000000000000000" pitchFamily="2" charset="-122"/>
                <a:cs typeface="Segoe UI" panose="020B0502040204020203" pitchFamily="34" charset="0"/>
              </a:rPr>
              <a:t>Although, you’re more than welcome to let me know if you use images for a website</a:t>
            </a:r>
          </a:p>
        </p:txBody>
      </p:sp>
    </p:spTree>
    <p:extLst>
      <p:ext uri="{BB962C8B-B14F-4D97-AF65-F5344CB8AC3E}">
        <p14:creationId xmlns:p14="http://schemas.microsoft.com/office/powerpoint/2010/main" val="1262295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6000">
        <p:random/>
      </p:transition>
    </mc:Choice>
    <mc:Fallback xmlns:a14="http://schemas.microsoft.com/office/drawing/2010/main" xmlns="">
      <p:transition spd="slow" advClick="0" advTm="6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8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2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9" grpId="0" animBg="1"/>
      <p:bldP spid="30" grpId="0"/>
      <p:bldP spid="31" grpId="0"/>
      <p:bldP spid="32" grpId="0"/>
      <p:bldP spid="33" grpId="0"/>
      <p:bldP spid="36" grpId="0"/>
      <p:bldP spid="3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/>
          <p:cNvSpPr/>
          <p:nvPr/>
        </p:nvSpPr>
        <p:spPr>
          <a:xfrm>
            <a:off x="4853863" y="2780928"/>
            <a:ext cx="2484276" cy="2484276"/>
          </a:xfrm>
          <a:prstGeom prst="ellipse">
            <a:avLst/>
          </a:prstGeom>
          <a:solidFill>
            <a:srgbClr val="B1D4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</p:txBody>
      </p:sp>
      <p:cxnSp>
        <p:nvCxnSpPr>
          <p:cNvPr id="4" name="直接连接符 3"/>
          <p:cNvCxnSpPr>
            <a:cxnSpLocks/>
          </p:cNvCxnSpPr>
          <p:nvPr/>
        </p:nvCxnSpPr>
        <p:spPr>
          <a:xfrm>
            <a:off x="6096000" y="0"/>
            <a:ext cx="0" cy="278092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4932083" y="4005064"/>
            <a:ext cx="232783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  <a:cs typeface="Segoe UI" panose="020B0502040204020203" pitchFamily="34" charset="0"/>
                <a:sym typeface="Segoe UI" panose="020B0502040204020203" pitchFamily="34" charset="0"/>
              </a:rPr>
              <a:t>Under the</a:t>
            </a:r>
            <a:r>
              <a:rPr lang="zh-CN" altLang="en-US" sz="1400" dirty="0">
                <a:solidFill>
                  <a:schemeClr val="bg1"/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  <a:cs typeface="Segoe UI" panose="020B0502040204020203" pitchFamily="34" charset="0"/>
              </a:rPr>
              <a:t> blue below the template input title</a:t>
            </a:r>
          </a:p>
        </p:txBody>
      </p:sp>
      <p:sp>
        <p:nvSpPr>
          <p:cNvPr id="8" name="矩形 7"/>
          <p:cNvSpPr/>
          <p:nvPr/>
        </p:nvSpPr>
        <p:spPr>
          <a:xfrm>
            <a:off x="5400137" y="3501008"/>
            <a:ext cx="13917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  <a:cs typeface="Segoe UI" panose="020B0502040204020203" pitchFamily="34" charset="0"/>
              </a:rPr>
              <a:t>Title content</a:t>
            </a:r>
            <a:endParaRPr lang="zh-CN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5969987" y="1264450"/>
            <a:ext cx="252028" cy="252028"/>
          </a:xfrm>
          <a:prstGeom prst="ellipse">
            <a:avLst/>
          </a:prstGeom>
          <a:solidFill>
            <a:srgbClr val="2222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11333" y="384847"/>
            <a:ext cx="2241557" cy="2012209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7266153" y="874796"/>
            <a:ext cx="17636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  <a:cs typeface="Segoe UI" panose="020B0502040204020203" pitchFamily="34" charset="0"/>
              </a:rPr>
              <a:t>The title content</a:t>
            </a:r>
            <a:endParaRPr lang="zh-CN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266156" y="1351241"/>
            <a:ext cx="329381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latin typeface="字魂36号-正文宋楷" panose="02000000000000000000" pitchFamily="2" charset="-122"/>
                <a:ea typeface="字魂36号-正文宋楷" panose="02000000000000000000" pitchFamily="2" charset="-122"/>
                <a:cs typeface="Segoe UI" panose="020B0502040204020203" pitchFamily="34" charset="0"/>
              </a:rPr>
              <a:t>Although, you’re more than welcome to let me know if you use images for a website</a:t>
            </a:r>
          </a:p>
        </p:txBody>
      </p:sp>
      <p:sp>
        <p:nvSpPr>
          <p:cNvPr id="15" name="矩形 14"/>
          <p:cNvSpPr/>
          <p:nvPr/>
        </p:nvSpPr>
        <p:spPr>
          <a:xfrm>
            <a:off x="7103906" y="764704"/>
            <a:ext cx="3492388" cy="1440160"/>
          </a:xfrm>
          <a:prstGeom prst="rect">
            <a:avLst/>
          </a:prstGeom>
          <a:noFill/>
          <a:ln>
            <a:solidFill>
              <a:srgbClr val="B1D4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23851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6000">
        <p:random/>
      </p:transition>
    </mc:Choice>
    <mc:Fallback xmlns:a14="http://schemas.microsoft.com/office/drawing/2010/main" xmlns="">
      <p:transition spd="slow" advClick="0" advTm="6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" presetClass="entr" presetSubtype="8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3" presetClass="entr" presetSubtype="16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 animBg="1"/>
      <p:bldP spid="13" grpId="0"/>
      <p:bldP spid="14" grpId="0"/>
      <p:bldP spid="1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6D2C997F-C712-4231-B150-7B7CF969BCB0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2235208" y="-829059"/>
            <a:ext cx="7772416" cy="2724918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8073C4FE-52C0-4A10-B0B4-07DC64215D8E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5028632" y="2483612"/>
            <a:ext cx="14986515" cy="5835911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57A2F2A5-C37A-490E-9DA5-8C94C2176993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85429" y="1397000"/>
            <a:ext cx="2667731" cy="52324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4D0DE09-9BE7-4CBE-846C-A0293ABAFE67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8274650" flipH="1">
            <a:off x="5536818" y="-3101748"/>
            <a:ext cx="6096762" cy="685800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C2802D8B-E067-4EFD-9A17-715C980EB168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3148051">
            <a:off x="5902178" y="1519248"/>
            <a:ext cx="3541783" cy="4953011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8FE1C655-B4BF-46E1-AFC5-FC297C5F5B02}"/>
              </a:ext>
            </a:extLst>
          </p:cNvPr>
          <p:cNvSpPr txBox="1"/>
          <p:nvPr/>
        </p:nvSpPr>
        <p:spPr>
          <a:xfrm rot="96172">
            <a:off x="5099929" y="2977286"/>
            <a:ext cx="4288353" cy="132343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ctr"/>
            <a:r>
              <a:rPr lang="zh-CN" altLang="en-US" sz="8000" dirty="0">
                <a:solidFill>
                  <a:schemeClr val="tx1">
                    <a:lumMod val="85000"/>
                    <a:lumOff val="15000"/>
                  </a:schemeClr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</a:rPr>
              <a:t>第四部分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5CBBC28-45EC-432D-B6DE-497EF55BB990}"/>
              </a:ext>
            </a:extLst>
          </p:cNvPr>
          <p:cNvSpPr txBox="1"/>
          <p:nvPr/>
        </p:nvSpPr>
        <p:spPr>
          <a:xfrm rot="21514332">
            <a:off x="5347664" y="4477058"/>
            <a:ext cx="5231699" cy="83099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r"/>
            <a:r>
              <a:rPr lang="zh-CN" altLang="en-US" sz="2400" dirty="0">
                <a:solidFill>
                  <a:schemeClr val="bg2">
                    <a:lumMod val="75000"/>
                  </a:schemeClr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</a:rPr>
              <a:t>于时光深处，一分喜欢，一分冷暖，心思渐渐入了沧海</a:t>
            </a:r>
          </a:p>
        </p:txBody>
      </p:sp>
    </p:spTree>
    <p:extLst>
      <p:ext uri="{BB962C8B-B14F-4D97-AF65-F5344CB8AC3E}">
        <p14:creationId xmlns:p14="http://schemas.microsoft.com/office/powerpoint/2010/main" val="1066052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:a14="http://schemas.microsoft.com/office/drawing/2010/main" xmlns:a16="http://schemas.microsoft.com/office/drawing/2014/main"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5483932" y="1988844"/>
            <a:ext cx="6336704" cy="4080453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87888" y="2124794"/>
            <a:ext cx="6475648" cy="303707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4" name="任意多边形: 形状 13"/>
          <p:cNvSpPr/>
          <p:nvPr/>
        </p:nvSpPr>
        <p:spPr>
          <a:xfrm rot="5400000">
            <a:off x="1503764" y="1465059"/>
            <a:ext cx="3675862" cy="4428492"/>
          </a:xfrm>
          <a:custGeom>
            <a:avLst/>
            <a:gdLst>
              <a:gd name="connsiteX0" fmla="*/ 0 w 3448585"/>
              <a:gd name="connsiteY0" fmla="*/ 4603410 h 4603410"/>
              <a:gd name="connsiteX1" fmla="*/ 0 w 3448585"/>
              <a:gd name="connsiteY1" fmla="*/ 282931 h 4603410"/>
              <a:gd name="connsiteX2" fmla="*/ 465396 w 3448585"/>
              <a:gd name="connsiteY2" fmla="*/ 282931 h 4603410"/>
              <a:gd name="connsiteX3" fmla="*/ 629495 w 3448585"/>
              <a:gd name="connsiteY3" fmla="*/ 0 h 4603410"/>
              <a:gd name="connsiteX4" fmla="*/ 793595 w 3448585"/>
              <a:gd name="connsiteY4" fmla="*/ 282931 h 4603410"/>
              <a:gd name="connsiteX5" fmla="*/ 3448585 w 3448585"/>
              <a:gd name="connsiteY5" fmla="*/ 282931 h 4603410"/>
              <a:gd name="connsiteX6" fmla="*/ 3448585 w 3448585"/>
              <a:gd name="connsiteY6" fmla="*/ 4603410 h 4603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48585" h="4603410">
                <a:moveTo>
                  <a:pt x="0" y="4603410"/>
                </a:moveTo>
                <a:lnTo>
                  <a:pt x="0" y="282931"/>
                </a:lnTo>
                <a:lnTo>
                  <a:pt x="465396" y="282931"/>
                </a:lnTo>
                <a:lnTo>
                  <a:pt x="629495" y="0"/>
                </a:lnTo>
                <a:lnTo>
                  <a:pt x="793595" y="282931"/>
                </a:lnTo>
                <a:lnTo>
                  <a:pt x="3448585" y="282931"/>
                </a:lnTo>
                <a:lnTo>
                  <a:pt x="3448585" y="4603410"/>
                </a:lnTo>
                <a:close/>
              </a:path>
            </a:pathLst>
          </a:custGeom>
          <a:solidFill>
            <a:srgbClr val="B1D4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104713" y="1988840"/>
            <a:ext cx="2895395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3600" dirty="0">
                <a:solidFill>
                  <a:srgbClr val="36333A"/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  <a:cs typeface="Segoe UI" panose="020B0502040204020203" pitchFamily="34" charset="0"/>
              </a:rPr>
              <a:t>INPUT </a:t>
            </a:r>
          </a:p>
          <a:p>
            <a:pPr algn="r"/>
            <a:r>
              <a:rPr lang="en-US" altLang="zh-CN" sz="3600" dirty="0">
                <a:solidFill>
                  <a:srgbClr val="36333A"/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  <a:cs typeface="Segoe UI" panose="020B0502040204020203" pitchFamily="34" charset="0"/>
              </a:rPr>
              <a:t>TITLE </a:t>
            </a:r>
            <a:r>
              <a:rPr lang="en-US" altLang="zh-CN" sz="4000" dirty="0">
                <a:solidFill>
                  <a:schemeClr val="bg1"/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  <a:cs typeface="Segoe UI" panose="020B0502040204020203" pitchFamily="34" charset="0"/>
              </a:rPr>
              <a:t>CONTENT</a:t>
            </a:r>
          </a:p>
        </p:txBody>
      </p:sp>
      <p:sp>
        <p:nvSpPr>
          <p:cNvPr id="13" name="矩形 12"/>
          <p:cNvSpPr/>
          <p:nvPr/>
        </p:nvSpPr>
        <p:spPr>
          <a:xfrm>
            <a:off x="1674881" y="3998095"/>
            <a:ext cx="332522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CN" altLang="en-US" dirty="0">
                <a:solidFill>
                  <a:srgbClr val="36333A"/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  <a:cs typeface="Segoe UI" panose="020B0502040204020203" pitchFamily="34" charset="0"/>
              </a:rPr>
              <a:t>A list of some of my favorite</a:t>
            </a:r>
            <a:endParaRPr lang="en-US" altLang="zh-CN" dirty="0">
              <a:solidFill>
                <a:srgbClr val="36333A"/>
              </a:solidFill>
              <a:latin typeface="字魂36号-正文宋楷" panose="02000000000000000000" pitchFamily="2" charset="-122"/>
              <a:ea typeface="字魂36号-正文宋楷" panose="02000000000000000000" pitchFamily="2" charset="-122"/>
              <a:cs typeface="Segoe UI" panose="020B0502040204020203" pitchFamily="34" charset="0"/>
            </a:endParaRPr>
          </a:p>
          <a:p>
            <a:pPr algn="r"/>
            <a:r>
              <a:rPr lang="zh-CN" altLang="en-US" sz="1400" dirty="0">
                <a:solidFill>
                  <a:srgbClr val="36333A"/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  <a:cs typeface="Segoe UI" panose="020B0502040204020203" pitchFamily="34" charset="0"/>
              </a:rPr>
              <a:t> sites for free stock photos.  </a:t>
            </a:r>
            <a:endParaRPr lang="en-US" altLang="zh-CN" sz="1400" dirty="0">
              <a:solidFill>
                <a:srgbClr val="36333A"/>
              </a:solidFill>
              <a:latin typeface="字魂36号-正文宋楷" panose="02000000000000000000" pitchFamily="2" charset="-122"/>
              <a:ea typeface="字魂36号-正文宋楷" panose="02000000000000000000" pitchFamily="2" charset="-122"/>
              <a:cs typeface="Segoe UI" panose="020B0502040204020203" pitchFamily="34" charset="0"/>
            </a:endParaRPr>
          </a:p>
          <a:p>
            <a:pPr algn="r"/>
            <a:r>
              <a:rPr lang="en-US" altLang="zh-CN" sz="1400" dirty="0">
                <a:solidFill>
                  <a:srgbClr val="36333A"/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  <a:cs typeface="Segoe UI" panose="020B0502040204020203" pitchFamily="34" charset="0"/>
              </a:rPr>
              <a:t>    </a:t>
            </a:r>
            <a:r>
              <a:rPr lang="zh-CN" altLang="en-US" sz="1400" dirty="0">
                <a:solidFill>
                  <a:srgbClr val="36333A"/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  <a:cs typeface="Segoe UI" panose="020B0502040204020203" pitchFamily="34" charset="0"/>
              </a:rPr>
              <a:t>If you haven’t found the public domain images you were looking for at public domain archive</a:t>
            </a:r>
            <a:endParaRPr lang="en-US" altLang="zh-CN" sz="1400" dirty="0">
              <a:solidFill>
                <a:srgbClr val="36333A"/>
              </a:solidFill>
              <a:latin typeface="字魂36号-正文宋楷" panose="02000000000000000000" pitchFamily="2" charset="-122"/>
              <a:ea typeface="字魂36号-正文宋楷" panose="02000000000000000000" pitchFamily="2" charset="-122"/>
              <a:cs typeface="Segoe UI" panose="020B0502040204020203" pitchFamily="34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12DF3183-7CA0-4B75-8468-3B21D1A4BE21}"/>
              </a:ext>
            </a:extLst>
          </p:cNvPr>
          <p:cNvSpPr/>
          <p:nvPr/>
        </p:nvSpPr>
        <p:spPr>
          <a:xfrm>
            <a:off x="5519936" y="548680"/>
            <a:ext cx="144016" cy="144016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E3427C9F-9017-452D-BB17-6483C15C939B}"/>
              </a:ext>
            </a:extLst>
          </p:cNvPr>
          <p:cNvSpPr/>
          <p:nvPr/>
        </p:nvSpPr>
        <p:spPr>
          <a:xfrm>
            <a:off x="5879976" y="548680"/>
            <a:ext cx="144016" cy="144016"/>
          </a:xfrm>
          <a:prstGeom prst="rect">
            <a:avLst/>
          </a:prstGeom>
          <a:solidFill>
            <a:srgbClr val="B1D4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A85B7C37-B8D9-4092-AFBC-A7F7215C06CD}"/>
              </a:ext>
            </a:extLst>
          </p:cNvPr>
          <p:cNvSpPr/>
          <p:nvPr/>
        </p:nvSpPr>
        <p:spPr>
          <a:xfrm>
            <a:off x="6240016" y="548680"/>
            <a:ext cx="144016" cy="14401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986F339A-F722-4D7A-9E3A-BE9DD0AA57D6}"/>
              </a:ext>
            </a:extLst>
          </p:cNvPr>
          <p:cNvSpPr/>
          <p:nvPr/>
        </p:nvSpPr>
        <p:spPr>
          <a:xfrm>
            <a:off x="6600056" y="548680"/>
            <a:ext cx="144016" cy="14401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62949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random/>
      </p:transition>
    </mc:Choice>
    <mc:Fallback xmlns:a16="http://schemas.microsoft.com/office/drawing/2014/main" xmlns:a14="http://schemas.microsoft.com/office/drawing/2010/main" xmlns="">
      <p:transition spd="slow" advClick="0" advTm="5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9" presetClass="path" presetSubtype="0" accel="50000" decel="5000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-2.5E-6 0 L 0.02396 0.04236 " pathEditMode="relative" rAng="0" ptsTypes="AA">
                                      <p:cBhvr>
                                        <p:cTn id="29" dur="2000" spd="-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98" y="2106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2" presetClass="entr" presetSubtype="8" decel="10000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 animBg="1"/>
      <p:bldP spid="12" grpId="0"/>
      <p:bldP spid="13" grpId="0"/>
      <p:bldP spid="15" grpId="0" animBg="1"/>
      <p:bldP spid="16" grpId="0" animBg="1"/>
      <p:bldP spid="17" grpId="0" animBg="1"/>
      <p:bldP spid="1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91744" y="1052736"/>
            <a:ext cx="4680520" cy="5112568"/>
          </a:xfrm>
          <a:prstGeom prst="rect">
            <a:avLst/>
          </a:prstGeom>
        </p:spPr>
      </p:pic>
      <p:grpSp>
        <p:nvGrpSpPr>
          <p:cNvPr id="3" name="组合 2">
            <a:extLst>
              <a:ext uri="{FF2B5EF4-FFF2-40B4-BE49-F238E27FC236}">
                <a16:creationId xmlns:a16="http://schemas.microsoft.com/office/drawing/2014/main" id="{1F4EB945-E31F-4FFC-BE3B-5410802E258B}"/>
              </a:ext>
            </a:extLst>
          </p:cNvPr>
          <p:cNvGrpSpPr/>
          <p:nvPr/>
        </p:nvGrpSpPr>
        <p:grpSpPr>
          <a:xfrm>
            <a:off x="0" y="1052736"/>
            <a:ext cx="3791744" cy="5112568"/>
            <a:chOff x="0" y="1052736"/>
            <a:chExt cx="3791744" cy="5112568"/>
          </a:xfrm>
        </p:grpSpPr>
        <p:sp>
          <p:nvSpPr>
            <p:cNvPr id="9" name="矩形 8"/>
            <p:cNvSpPr/>
            <p:nvPr/>
          </p:nvSpPr>
          <p:spPr>
            <a:xfrm>
              <a:off x="0" y="1052736"/>
              <a:ext cx="3791744" cy="5112568"/>
            </a:xfrm>
            <a:prstGeom prst="rect">
              <a:avLst/>
            </a:prstGeom>
            <a:solidFill>
              <a:srgbClr val="DBE8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191344" y="1735315"/>
              <a:ext cx="3383035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4800" dirty="0">
                  <a:latin typeface="字魂36号-正文宋楷" panose="02000000000000000000" pitchFamily="2" charset="-122"/>
                  <a:ea typeface="字魂36号-正文宋楷" panose="02000000000000000000" pitchFamily="2" charset="-122"/>
                  <a:cs typeface="Segoe UI" panose="020B0502040204020203" pitchFamily="34" charset="0"/>
                </a:rPr>
                <a:t>Input </a:t>
              </a:r>
            </a:p>
            <a:p>
              <a:r>
                <a:rPr lang="en-US" altLang="zh-CN" sz="4800" dirty="0">
                  <a:latin typeface="字魂36号-正文宋楷" panose="02000000000000000000" pitchFamily="2" charset="-122"/>
                  <a:ea typeface="字魂36号-正文宋楷" panose="02000000000000000000" pitchFamily="2" charset="-122"/>
                  <a:cs typeface="Segoe UI" panose="020B0502040204020203" pitchFamily="34" charset="0"/>
                </a:rPr>
                <a:t>the content</a:t>
              </a:r>
            </a:p>
          </p:txBody>
        </p:sp>
        <p:sp>
          <p:nvSpPr>
            <p:cNvPr id="14" name="矩形 13"/>
            <p:cNvSpPr/>
            <p:nvPr/>
          </p:nvSpPr>
          <p:spPr>
            <a:xfrm>
              <a:off x="191344" y="4347681"/>
              <a:ext cx="3406729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400" dirty="0">
                  <a:latin typeface="字魂36号-正文宋楷" panose="02000000000000000000" pitchFamily="2" charset="-122"/>
                  <a:ea typeface="字魂36号-正文宋楷" panose="02000000000000000000" pitchFamily="2" charset="-122"/>
                  <a:cs typeface="Segoe UI" panose="020B0502040204020203" pitchFamily="34" charset="0"/>
                </a:rPr>
                <a:t>I decided to make a list of some of my favorite sites for free stock photos.  If you haven’t found the public domain images you were looking for at Public Domain Archive</a:t>
              </a:r>
            </a:p>
          </p:txBody>
        </p:sp>
        <p:sp>
          <p:nvSpPr>
            <p:cNvPr id="15" name="矩形 14"/>
            <p:cNvSpPr/>
            <p:nvPr/>
          </p:nvSpPr>
          <p:spPr>
            <a:xfrm>
              <a:off x="191344" y="3391499"/>
              <a:ext cx="3383035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400" dirty="0">
                  <a:latin typeface="字魂36号-正文宋楷" panose="02000000000000000000" pitchFamily="2" charset="-122"/>
                  <a:ea typeface="字魂36号-正文宋楷" panose="02000000000000000000" pitchFamily="2" charset="-122"/>
                  <a:cs typeface="Segoe UI" panose="020B0502040204020203" pitchFamily="34" charset="0"/>
                </a:rPr>
                <a:t>As a web designer, I am always looking for awesome photos to include in my designs and mockups. </a:t>
              </a:r>
              <a:endParaRPr lang="zh-CN" altLang="en-US" sz="1400" dirty="0">
                <a:latin typeface="字魂36号-正文宋楷" panose="02000000000000000000" pitchFamily="2" charset="-122"/>
                <a:ea typeface="字魂36号-正文宋楷" panose="02000000000000000000" pitchFamily="2" charset="-122"/>
                <a:cs typeface="Segoe UI" panose="020B0502040204020203" pitchFamily="34" charset="0"/>
              </a:endParaRPr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A26A2F17-1020-480B-9D1E-E206C5B99B2C}"/>
              </a:ext>
            </a:extLst>
          </p:cNvPr>
          <p:cNvGrpSpPr/>
          <p:nvPr/>
        </p:nvGrpSpPr>
        <p:grpSpPr>
          <a:xfrm>
            <a:off x="8472264" y="1052736"/>
            <a:ext cx="3719736" cy="5112568"/>
            <a:chOff x="8472264" y="1052736"/>
            <a:chExt cx="3719736" cy="5112568"/>
          </a:xfrm>
          <a:solidFill>
            <a:srgbClr val="B1D4DD"/>
          </a:solidFill>
        </p:grpSpPr>
        <p:sp>
          <p:nvSpPr>
            <p:cNvPr id="10" name="矩形 9"/>
            <p:cNvSpPr/>
            <p:nvPr/>
          </p:nvSpPr>
          <p:spPr>
            <a:xfrm>
              <a:off x="8472264" y="1052736"/>
              <a:ext cx="3719736" cy="511256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36号-正文宋楷" panose="02000000000000000000" pitchFamily="2" charset="-122"/>
                <a:ea typeface="字魂36号-正文宋楷" panose="02000000000000000000" pitchFamily="2" charset="-122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8667416" y="1772816"/>
              <a:ext cx="1984839" cy="646331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r>
                <a:rPr lang="en-US" altLang="zh-CN" sz="3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字魂36号-正文宋楷" panose="02000000000000000000" pitchFamily="2" charset="-122"/>
                  <a:ea typeface="字魂36号-正文宋楷" panose="02000000000000000000" pitchFamily="2" charset="-122"/>
                  <a:cs typeface="Segoe UI" panose="020B0502040204020203" pitchFamily="34" charset="0"/>
                </a:rPr>
                <a:t>Title content</a:t>
              </a:r>
              <a:endParaRPr lang="zh-CN" alt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8712171" y="2445495"/>
              <a:ext cx="3360495" cy="646331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r>
                <a:rPr lang="zh-CN" altLang="en-US" sz="1200" dirty="0">
                  <a:solidFill>
                    <a:srgbClr val="2E4052"/>
                  </a:solidFill>
                  <a:latin typeface="字魂36号-正文宋楷" panose="02000000000000000000" pitchFamily="2" charset="-122"/>
                  <a:ea typeface="字魂36号-正文宋楷" panose="02000000000000000000" pitchFamily="2" charset="-122"/>
                  <a:cs typeface="Segoe UI" panose="020B0502040204020203" pitchFamily="34" charset="0"/>
                </a:rPr>
                <a:t>If you haven’t found the public domain images you were looking for at Public Domain Archive</a:t>
              </a:r>
              <a:r>
                <a:rPr lang="en-US" altLang="zh-CN" sz="1200" dirty="0">
                  <a:solidFill>
                    <a:srgbClr val="2E4052"/>
                  </a:solidFill>
                  <a:latin typeface="字魂36号-正文宋楷" panose="02000000000000000000" pitchFamily="2" charset="-122"/>
                  <a:ea typeface="字魂36号-正文宋楷" panose="02000000000000000000" pitchFamily="2" charset="-122"/>
                  <a:cs typeface="Segoe UI" panose="020B0502040204020203" pitchFamily="34" charset="0"/>
                </a:rPr>
                <a:t>.</a:t>
              </a:r>
              <a:r>
                <a:rPr lang="en-US" altLang="zh-CN" sz="1200" dirty="0">
                  <a:solidFill>
                    <a:srgbClr val="2E4052"/>
                  </a:solidFill>
                  <a:latin typeface="字魂36号-正文宋楷" panose="02000000000000000000" pitchFamily="2" charset="-122"/>
                  <a:ea typeface="字魂36号-正文宋楷" panose="02000000000000000000" pitchFamily="2" charset="-122"/>
                  <a:cs typeface="Segoe UI" panose="020B0502040204020203" pitchFamily="34" charset="0"/>
                  <a:sym typeface="Segoe UI" panose="020B0502040204020203" pitchFamily="34" charset="0"/>
                </a:rPr>
                <a:t> Under the</a:t>
              </a:r>
              <a:r>
                <a:rPr lang="zh-CN" altLang="en-US" sz="1200" dirty="0">
                  <a:solidFill>
                    <a:srgbClr val="2E4052"/>
                  </a:solidFill>
                  <a:latin typeface="字魂36号-正文宋楷" panose="02000000000000000000" pitchFamily="2" charset="-122"/>
                  <a:ea typeface="字魂36号-正文宋楷" panose="02000000000000000000" pitchFamily="2" charset="-122"/>
                  <a:cs typeface="Segoe UI" panose="020B0502040204020203" pitchFamily="34" charset="0"/>
                </a:rPr>
                <a:t> blue below the template input title</a:t>
              </a:r>
              <a:r>
                <a:rPr lang="en-US" altLang="zh-CN" sz="1200" dirty="0">
                  <a:solidFill>
                    <a:srgbClr val="2E4052"/>
                  </a:solidFill>
                  <a:latin typeface="字魂36号-正文宋楷" panose="02000000000000000000" pitchFamily="2" charset="-122"/>
                  <a:ea typeface="字魂36号-正文宋楷" panose="02000000000000000000" pitchFamily="2" charset="-122"/>
                  <a:cs typeface="Segoe UI" panose="020B0502040204020203" pitchFamily="34" charset="0"/>
                </a:rPr>
                <a:t>.</a:t>
              </a:r>
              <a:endParaRPr lang="zh-CN" altLang="en-US" sz="1200" dirty="0">
                <a:solidFill>
                  <a:srgbClr val="2E4052"/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  <a:cs typeface="Segoe UI" panose="020B0502040204020203" pitchFamily="34" charset="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8859356" y="3811906"/>
              <a:ext cx="2853268" cy="1211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36号-正文宋楷" panose="02000000000000000000" pitchFamily="2" charset="-122"/>
                <a:ea typeface="字魂36号-正文宋楷" panose="02000000000000000000" pitchFamily="2" charset="-122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8859645" y="3811906"/>
              <a:ext cx="2348923" cy="1211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36号-正文宋楷" panose="02000000000000000000" pitchFamily="2" charset="-122"/>
                <a:ea typeface="字魂36号-正文宋楷" panose="02000000000000000000" pitchFamily="2" charset="-122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8859356" y="4539173"/>
              <a:ext cx="2853268" cy="1211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36号-正文宋楷" panose="02000000000000000000" pitchFamily="2" charset="-122"/>
                <a:ea typeface="字魂36号-正文宋楷" panose="02000000000000000000" pitchFamily="2" charset="-122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8859645" y="4539173"/>
              <a:ext cx="2564947" cy="1211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36号-正文宋楷" panose="02000000000000000000" pitchFamily="2" charset="-122"/>
                <a:ea typeface="字魂36号-正文宋楷" panose="02000000000000000000" pitchFamily="2" charset="-122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8859356" y="5266440"/>
              <a:ext cx="2853268" cy="1211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36号-正文宋楷" panose="02000000000000000000" pitchFamily="2" charset="-122"/>
                <a:ea typeface="字魂36号-正文宋楷" panose="02000000000000000000" pitchFamily="2" charset="-122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8859645" y="5266440"/>
              <a:ext cx="2060891" cy="1211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36号-正文宋楷" panose="02000000000000000000" pitchFamily="2" charset="-122"/>
                <a:ea typeface="字魂36号-正文宋楷" panose="02000000000000000000" pitchFamily="2" charset="-122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8750711" y="3481263"/>
              <a:ext cx="1002197" cy="307777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36号-正文宋楷" panose="02000000000000000000" pitchFamily="2" charset="-122"/>
                  <a:ea typeface="字魂36号-正文宋楷" panose="02000000000000000000" pitchFamily="2" charset="-122"/>
                  <a:cs typeface="Arial" panose="020B0604020202020204" pitchFamily="34" charset="0"/>
                </a:rPr>
                <a:t>Your title here</a:t>
              </a:r>
              <a:endParaRPr lang="zh-CN" altLang="en-US" sz="1400" dirty="0">
                <a:latin typeface="字魂36号-正文宋楷" panose="02000000000000000000" pitchFamily="2" charset="-122"/>
                <a:ea typeface="字魂36号-正文宋楷" panose="02000000000000000000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8750711" y="4231396"/>
              <a:ext cx="1002197" cy="307777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36号-正文宋楷" panose="02000000000000000000" pitchFamily="2" charset="-122"/>
                  <a:ea typeface="字魂36号-正文宋楷" panose="02000000000000000000" pitchFamily="2" charset="-122"/>
                  <a:cs typeface="Arial" panose="020B0604020202020204" pitchFamily="34" charset="0"/>
                </a:rPr>
                <a:t>Your title here</a:t>
              </a:r>
              <a:endParaRPr lang="zh-CN" altLang="en-US" sz="1400" dirty="0">
                <a:latin typeface="字魂36号-正文宋楷" panose="02000000000000000000" pitchFamily="2" charset="-122"/>
                <a:ea typeface="字魂36号-正文宋楷" panose="02000000000000000000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8750711" y="4981529"/>
              <a:ext cx="1002197" cy="307777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36号-正文宋楷" panose="02000000000000000000" pitchFamily="2" charset="-122"/>
                  <a:ea typeface="字魂36号-正文宋楷" panose="02000000000000000000" pitchFamily="2" charset="-122"/>
                  <a:cs typeface="Arial" panose="020B0604020202020204" pitchFamily="34" charset="0"/>
                </a:rPr>
                <a:t>Your title here</a:t>
              </a:r>
              <a:endParaRPr lang="zh-CN" altLang="en-US" sz="1400" dirty="0">
                <a:latin typeface="字魂36号-正文宋楷" panose="02000000000000000000" pitchFamily="2" charset="-122"/>
                <a:ea typeface="字魂36号-正文宋楷" panose="02000000000000000000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10945585" y="3391499"/>
              <a:ext cx="521297" cy="36933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36号-正文宋楷" panose="02000000000000000000" pitchFamily="2" charset="-122"/>
                  <a:ea typeface="字魂36号-正文宋楷" panose="02000000000000000000" pitchFamily="2" charset="-122"/>
                  <a:cs typeface="Arial" panose="020B0604020202020204" pitchFamily="34" charset="0"/>
                </a:rPr>
                <a:t>78%</a:t>
              </a:r>
              <a:endParaRPr lang="zh-CN" altLang="en-US" dirty="0">
                <a:latin typeface="字魂36号-正文宋楷" panose="02000000000000000000" pitchFamily="2" charset="-122"/>
                <a:ea typeface="字魂36号-正文宋楷" panose="02000000000000000000" pitchFamily="2" charset="-122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10945585" y="4137247"/>
              <a:ext cx="527709" cy="36933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36号-正文宋楷" panose="02000000000000000000" pitchFamily="2" charset="-122"/>
                  <a:ea typeface="字魂36号-正文宋楷" panose="02000000000000000000" pitchFamily="2" charset="-122"/>
                  <a:cs typeface="Arial" panose="020B0604020202020204" pitchFamily="34" charset="0"/>
                </a:rPr>
                <a:t>82%</a:t>
              </a:r>
              <a:endParaRPr lang="zh-CN" altLang="en-US" dirty="0">
                <a:latin typeface="字魂36号-正文宋楷" panose="02000000000000000000" pitchFamily="2" charset="-122"/>
                <a:ea typeface="字魂36号-正文宋楷" panose="02000000000000000000" pitchFamily="2" charset="-122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10945585" y="4897108"/>
              <a:ext cx="530915" cy="36933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36号-正文宋楷" panose="02000000000000000000" pitchFamily="2" charset="-122"/>
                  <a:ea typeface="字魂36号-正文宋楷" panose="02000000000000000000" pitchFamily="2" charset="-122"/>
                  <a:cs typeface="Arial" panose="020B0604020202020204" pitchFamily="34" charset="0"/>
                </a:rPr>
                <a:t>65%</a:t>
              </a:r>
              <a:endParaRPr lang="zh-CN" altLang="en-US" dirty="0">
                <a:latin typeface="字魂36号-正文宋楷" panose="02000000000000000000" pitchFamily="2" charset="-122"/>
                <a:ea typeface="字魂36号-正文宋楷" panose="02000000000000000000" pitchFamily="2" charset="-122"/>
              </a:endParaRPr>
            </a:p>
          </p:txBody>
        </p:sp>
      </p:grpSp>
      <p:sp>
        <p:nvSpPr>
          <p:cNvPr id="31" name="矩形 30">
            <a:extLst>
              <a:ext uri="{FF2B5EF4-FFF2-40B4-BE49-F238E27FC236}">
                <a16:creationId xmlns:a16="http://schemas.microsoft.com/office/drawing/2014/main" id="{DE6B8CBA-BC3F-4CB3-83FF-5740CE3EBE68}"/>
              </a:ext>
            </a:extLst>
          </p:cNvPr>
          <p:cNvSpPr/>
          <p:nvPr/>
        </p:nvSpPr>
        <p:spPr>
          <a:xfrm>
            <a:off x="5519936" y="548680"/>
            <a:ext cx="144016" cy="144016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D87E1700-30CD-42F1-939B-8B82947EC567}"/>
              </a:ext>
            </a:extLst>
          </p:cNvPr>
          <p:cNvSpPr/>
          <p:nvPr/>
        </p:nvSpPr>
        <p:spPr>
          <a:xfrm>
            <a:off x="5879976" y="548680"/>
            <a:ext cx="144016" cy="144016"/>
          </a:xfrm>
          <a:prstGeom prst="rect">
            <a:avLst/>
          </a:prstGeom>
          <a:solidFill>
            <a:srgbClr val="B1D4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387068EB-FED8-47F7-8C95-2E72299F6383}"/>
              </a:ext>
            </a:extLst>
          </p:cNvPr>
          <p:cNvSpPr/>
          <p:nvPr/>
        </p:nvSpPr>
        <p:spPr>
          <a:xfrm>
            <a:off x="6240016" y="548680"/>
            <a:ext cx="144016" cy="14401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9CBC6DAC-2CAE-4DD7-8ACC-3AE7B203DB2E}"/>
              </a:ext>
            </a:extLst>
          </p:cNvPr>
          <p:cNvSpPr/>
          <p:nvPr/>
        </p:nvSpPr>
        <p:spPr>
          <a:xfrm>
            <a:off x="6600056" y="548680"/>
            <a:ext cx="144016" cy="14401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00377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random/>
      </p:transition>
    </mc:Choice>
    <mc:Fallback xmlns:a16="http://schemas.microsoft.com/office/drawing/2014/main" xmlns:a14="http://schemas.microsoft.com/office/drawing/2010/main" xmlns="">
      <p:transition spd="slow" advClick="0" advTm="5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decel="53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53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decel="53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3" grpId="0" animBg="1"/>
      <p:bldP spid="3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22016" y="-25896"/>
            <a:ext cx="12192000" cy="2446784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2016" y="4411216"/>
            <a:ext cx="12192000" cy="2446784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007768" y="2420888"/>
            <a:ext cx="8206248" cy="1990328"/>
          </a:xfrm>
          <a:prstGeom prst="rect">
            <a:avLst/>
          </a:prstGeom>
          <a:solidFill>
            <a:srgbClr val="B1D4DD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788166" y="1227979"/>
            <a:ext cx="698024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222222"/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  <a:cs typeface="Segoe UI" panose="020B0502040204020203" pitchFamily="34" charset="0"/>
              </a:rPr>
              <a:t>As a web designer, I am always looking for awesome photos to include in my designs and mockups. </a:t>
            </a:r>
            <a:endParaRPr lang="zh-CN" altLang="en-US" sz="1600" dirty="0">
              <a:solidFill>
                <a:srgbClr val="222222"/>
              </a:solidFill>
              <a:latin typeface="字魂36号-正文宋楷" panose="02000000000000000000" pitchFamily="2" charset="-122"/>
              <a:ea typeface="字魂36号-正文宋楷" panose="02000000000000000000" pitchFamily="2" charset="-122"/>
              <a:cs typeface="Segoe UI" panose="020B0502040204020203" pitchFamily="34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2788164" y="5125640"/>
            <a:ext cx="777686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rgbClr val="222222"/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  <a:cs typeface="Segoe UI" panose="020B0502040204020203" pitchFamily="34" charset="0"/>
              </a:rPr>
              <a:t>I decided to make a list of some of my favorite sites for free stock photos.  If you haven’t found the public domain images you were looking for at Public Domain Archive</a:t>
            </a:r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95800" y="2964185"/>
            <a:ext cx="864096" cy="864096"/>
          </a:xfrm>
          <a:prstGeom prst="rect">
            <a:avLst/>
          </a:prstGeom>
        </p:spPr>
      </p:pic>
      <p:sp>
        <p:nvSpPr>
          <p:cNvPr id="27" name="矩形 26"/>
          <p:cNvSpPr/>
          <p:nvPr/>
        </p:nvSpPr>
        <p:spPr>
          <a:xfrm>
            <a:off x="5428104" y="2933124"/>
            <a:ext cx="661988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字魂36号-正文宋楷" panose="02000000000000000000" pitchFamily="2" charset="-122"/>
                <a:ea typeface="字魂36号-正文宋楷" panose="02000000000000000000" pitchFamily="2" charset="-122"/>
                <a:cs typeface="Segoe UI" panose="020B0502040204020203" pitchFamily="34" charset="0"/>
              </a:rPr>
              <a:t> I decided to make</a:t>
            </a:r>
            <a:endParaRPr lang="en-US" altLang="zh-CN" sz="2000" dirty="0">
              <a:latin typeface="字魂36号-正文宋楷" panose="02000000000000000000" pitchFamily="2" charset="-122"/>
              <a:ea typeface="字魂36号-正文宋楷" panose="02000000000000000000" pitchFamily="2" charset="-122"/>
              <a:cs typeface="Segoe UI" panose="020B0502040204020203" pitchFamily="34" charset="0"/>
            </a:endParaRPr>
          </a:p>
          <a:p>
            <a:r>
              <a:rPr lang="zh-CN" altLang="en-US" sz="1400" dirty="0">
                <a:latin typeface="字魂36号-正文宋楷" panose="02000000000000000000" pitchFamily="2" charset="-122"/>
                <a:ea typeface="字魂36号-正文宋楷" panose="02000000000000000000" pitchFamily="2" charset="-122"/>
                <a:cs typeface="Segoe UI" panose="020B0502040204020203" pitchFamily="34" charset="0"/>
              </a:rPr>
              <a:t> A list of some of my favorite sites for free stock photos.  </a:t>
            </a:r>
            <a:endParaRPr lang="en-US" altLang="zh-CN" sz="1400" dirty="0">
              <a:latin typeface="字魂36号-正文宋楷" panose="02000000000000000000" pitchFamily="2" charset="-122"/>
              <a:ea typeface="字魂36号-正文宋楷" panose="02000000000000000000" pitchFamily="2" charset="-122"/>
              <a:cs typeface="Segoe UI" panose="020B0502040204020203" pitchFamily="34" charset="0"/>
            </a:endParaRPr>
          </a:p>
          <a:p>
            <a:r>
              <a:rPr lang="zh-CN" altLang="en-US" sz="1400" dirty="0">
                <a:latin typeface="字魂36号-正文宋楷" panose="02000000000000000000" pitchFamily="2" charset="-122"/>
                <a:ea typeface="字魂36号-正文宋楷" panose="02000000000000000000" pitchFamily="2" charset="-122"/>
                <a:cs typeface="Segoe UI" panose="020B0502040204020203" pitchFamily="34" charset="0"/>
              </a:rPr>
              <a:t> If you haven’t found the public domain images you were looking for at public domain archive</a:t>
            </a:r>
            <a:endParaRPr lang="en-US" altLang="zh-CN" sz="1400" dirty="0">
              <a:latin typeface="字魂36号-正文宋楷" panose="02000000000000000000" pitchFamily="2" charset="-122"/>
              <a:ea typeface="字魂36号-正文宋楷" panose="02000000000000000000" pitchFamily="2" charset="-122"/>
              <a:cs typeface="Segoe UI" panose="020B0502040204020203" pitchFamily="34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3416BFB6-3FF3-4672-AC3C-92B835A583BA}"/>
              </a:ext>
            </a:extLst>
          </p:cNvPr>
          <p:cNvSpPr/>
          <p:nvPr/>
        </p:nvSpPr>
        <p:spPr>
          <a:xfrm>
            <a:off x="5519936" y="548680"/>
            <a:ext cx="144016" cy="144016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BB379BE1-30FE-480D-9B34-3376E1531B41}"/>
              </a:ext>
            </a:extLst>
          </p:cNvPr>
          <p:cNvSpPr/>
          <p:nvPr/>
        </p:nvSpPr>
        <p:spPr>
          <a:xfrm>
            <a:off x="5879976" y="548680"/>
            <a:ext cx="144016" cy="144016"/>
          </a:xfrm>
          <a:prstGeom prst="rect">
            <a:avLst/>
          </a:prstGeom>
          <a:solidFill>
            <a:srgbClr val="B1D4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650A69A0-5CB7-4E6F-A466-CEEFE575CB2D}"/>
              </a:ext>
            </a:extLst>
          </p:cNvPr>
          <p:cNvSpPr/>
          <p:nvPr/>
        </p:nvSpPr>
        <p:spPr>
          <a:xfrm>
            <a:off x="6240016" y="548680"/>
            <a:ext cx="144016" cy="14401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E1827A96-8842-46EC-9693-905C92C24CC7}"/>
              </a:ext>
            </a:extLst>
          </p:cNvPr>
          <p:cNvSpPr/>
          <p:nvPr/>
        </p:nvSpPr>
        <p:spPr>
          <a:xfrm>
            <a:off x="6600056" y="548680"/>
            <a:ext cx="144016" cy="14401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3ED3CC9-C452-464E-9062-FB8BA6A84FAC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187168" y="399281"/>
            <a:ext cx="526694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438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random/>
      </p:transition>
    </mc:Choice>
    <mc:Fallback xmlns:a16="http://schemas.microsoft.com/office/drawing/2014/main" xmlns:a14="http://schemas.microsoft.com/office/drawing/2010/main" xmlns="">
      <p:transition spd="slow" advClick="0" advTm="5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7" presetClass="entr" presetSubtype="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17" presetClass="entr" presetSubtype="2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7" presetClass="entr" presetSubtype="2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1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7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2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2" presetClass="entr" presetSubtype="4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75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6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2" presetClass="entr" presetSubtype="4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75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0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2" presetClass="entr" presetSubtype="4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75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4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21" grpId="0"/>
      <p:bldP spid="24" grpId="0"/>
      <p:bldP spid="27" grpId="0"/>
      <p:bldP spid="19" grpId="0" animBg="1"/>
      <p:bldP spid="22" grpId="0" animBg="1"/>
      <p:bldP spid="25" grpId="0" animBg="1"/>
      <p:bldP spid="2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2F278418-DCB8-466E-8CB6-907F10F1F976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158511" y="2581279"/>
            <a:ext cx="13636261" cy="551218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CFE68C5-2472-4312-B92F-5D5AF8A2156F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0366" y="-317500"/>
            <a:ext cx="8758623" cy="7175500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0243A49D-8453-4C37-A6FB-1731E4FB5A04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82779" y="-841759"/>
            <a:ext cx="7772416" cy="2724918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D6F778E8-827F-4562-82C6-53B7A3488796}"/>
              </a:ext>
            </a:extLst>
          </p:cNvPr>
          <p:cNvSpPr txBox="1"/>
          <p:nvPr/>
        </p:nvSpPr>
        <p:spPr>
          <a:xfrm>
            <a:off x="9363896" y="1330989"/>
            <a:ext cx="1415772" cy="419602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pPr algn="ctr"/>
            <a:r>
              <a:rPr lang="zh-CN" altLang="en-US" sz="8000" dirty="0">
                <a:solidFill>
                  <a:schemeClr val="tx1">
                    <a:lumMod val="85000"/>
                    <a:lumOff val="15000"/>
                  </a:schemeClr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</a:rPr>
              <a:t>谢谢观看</a:t>
            </a:r>
          </a:p>
        </p:txBody>
      </p: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3BCAA903-B9DC-41F6-BCB4-BAE686A60C91}"/>
              </a:ext>
            </a:extLst>
          </p:cNvPr>
          <p:cNvCxnSpPr>
            <a:cxnSpLocks/>
          </p:cNvCxnSpPr>
          <p:nvPr/>
        </p:nvCxnSpPr>
        <p:spPr>
          <a:xfrm>
            <a:off x="10766968" y="1684434"/>
            <a:ext cx="0" cy="3276600"/>
          </a:xfrm>
          <a:prstGeom prst="line">
            <a:avLst/>
          </a:prstGeom>
          <a:ln>
            <a:solidFill>
              <a:srgbClr val="DBE8D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10D114CD-FB63-4643-A748-FB87BA91DE4C}"/>
              </a:ext>
            </a:extLst>
          </p:cNvPr>
          <p:cNvCxnSpPr>
            <a:cxnSpLocks/>
          </p:cNvCxnSpPr>
          <p:nvPr/>
        </p:nvCxnSpPr>
        <p:spPr>
          <a:xfrm>
            <a:off x="9363896" y="1898650"/>
            <a:ext cx="0" cy="3152968"/>
          </a:xfrm>
          <a:prstGeom prst="line">
            <a:avLst/>
          </a:prstGeom>
          <a:ln>
            <a:solidFill>
              <a:srgbClr val="DBE8D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8287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:a14="http://schemas.microsoft.com/office/drawing/2010/main" xmlns:a16="http://schemas.microsoft.com/office/drawing/2014/main"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>
            <a:extLst>
              <a:ext uri="{FF2B5EF4-FFF2-40B4-BE49-F238E27FC236}">
                <a16:creationId xmlns:a16="http://schemas.microsoft.com/office/drawing/2014/main" id="{D5EEF8FF-3DDA-4C02-B516-D4862E363A9C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60500" y="3088001"/>
            <a:ext cx="12192000" cy="4212598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D7427A17-5A55-4B58-A17B-91DEEF8F5081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11640" y="-988574"/>
            <a:ext cx="8080360" cy="6858000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12A66DF8-B1BD-4299-A6CB-EE3384C623F5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454576">
            <a:off x="1069771" y="320673"/>
            <a:ext cx="3541783" cy="4953010"/>
          </a:xfrm>
          <a:prstGeom prst="rect">
            <a:avLst/>
          </a:prstGeom>
        </p:spPr>
      </p:pic>
      <p:sp>
        <p:nvSpPr>
          <p:cNvPr id="29" name="文本框 28">
            <a:extLst>
              <a:ext uri="{FF2B5EF4-FFF2-40B4-BE49-F238E27FC236}">
                <a16:creationId xmlns:a16="http://schemas.microsoft.com/office/drawing/2014/main" id="{044DDC55-34FA-49D4-A02C-18AF7FC4F45E}"/>
              </a:ext>
            </a:extLst>
          </p:cNvPr>
          <p:cNvSpPr txBox="1"/>
          <p:nvPr/>
        </p:nvSpPr>
        <p:spPr>
          <a:xfrm rot="20002697">
            <a:off x="267525" y="1778711"/>
            <a:ext cx="4288353" cy="132343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ctr"/>
            <a:r>
              <a:rPr lang="zh-CN" altLang="en-US" sz="8000" dirty="0">
                <a:solidFill>
                  <a:schemeClr val="tx1">
                    <a:lumMod val="85000"/>
                    <a:lumOff val="15000"/>
                  </a:schemeClr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</a:rPr>
              <a:t>第一部分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805B35D3-779C-45AC-A242-1788A7012142}"/>
              </a:ext>
            </a:extLst>
          </p:cNvPr>
          <p:cNvSpPr txBox="1"/>
          <p:nvPr/>
        </p:nvSpPr>
        <p:spPr>
          <a:xfrm rot="19820857">
            <a:off x="515257" y="3278480"/>
            <a:ext cx="5231699" cy="83099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r"/>
            <a:r>
              <a:rPr lang="zh-CN" altLang="en-US" sz="2400" dirty="0">
                <a:solidFill>
                  <a:schemeClr val="bg2">
                    <a:lumMod val="75000"/>
                  </a:schemeClr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</a:rPr>
              <a:t>于时光深处，一分喜欢，一分冷暖，心思渐渐入了沧海</a:t>
            </a:r>
          </a:p>
        </p:txBody>
      </p:sp>
    </p:spTree>
    <p:extLst>
      <p:ext uri="{BB962C8B-B14F-4D97-AF65-F5344CB8AC3E}">
        <p14:creationId xmlns:p14="http://schemas.microsoft.com/office/powerpoint/2010/main" val="3346285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:a14="http://schemas.microsoft.com/office/drawing/2010/main" xmlns:a16="http://schemas.microsoft.com/office/drawing/2014/main"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1844824"/>
            <a:ext cx="12192000" cy="4248472"/>
          </a:xfrm>
          <a:prstGeom prst="rect">
            <a:avLst/>
          </a:prstGeom>
          <a:solidFill>
            <a:srgbClr val="B1D4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95800" y="2117402"/>
            <a:ext cx="7896200" cy="3703317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479378" y="4625845"/>
            <a:ext cx="356178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CN" altLang="en-US" sz="1600" dirty="0">
                <a:solidFill>
                  <a:srgbClr val="2C2C2C"/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  <a:cs typeface="Segoe UI" panose="020B0502040204020203" pitchFamily="34" charset="0"/>
              </a:rPr>
              <a:t>If you haven’t found the public domain images you were looking for at public domain archive</a:t>
            </a:r>
            <a:r>
              <a:rPr lang="en-US" altLang="zh-CN" sz="1600" dirty="0">
                <a:solidFill>
                  <a:srgbClr val="2C2C2C"/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  <a:cs typeface="Segoe UI" panose="020B0502040204020203" pitchFamily="34" charset="0"/>
              </a:rPr>
              <a:t>.</a:t>
            </a:r>
          </a:p>
          <a:p>
            <a:pPr algn="r"/>
            <a:r>
              <a:rPr lang="zh-CN" altLang="en-US" sz="1600" dirty="0">
                <a:solidFill>
                  <a:srgbClr val="2C2C2C"/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  <a:cs typeface="Segoe UI" panose="020B0502040204020203" pitchFamily="34" charset="0"/>
              </a:rPr>
              <a:t>Free images and videos you can use anywhere.</a:t>
            </a:r>
            <a:endParaRPr lang="en-US" altLang="zh-CN" sz="1600" dirty="0">
              <a:solidFill>
                <a:srgbClr val="2C2C2C"/>
              </a:solidFill>
              <a:latin typeface="字魂36号-正文宋楷" panose="02000000000000000000" pitchFamily="2" charset="-122"/>
              <a:ea typeface="字魂36号-正文宋楷" panose="02000000000000000000" pitchFamily="2" charset="-122"/>
              <a:cs typeface="Segoe UI" panose="020B0502040204020203" pitchFamily="34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973271" y="3257690"/>
            <a:ext cx="306789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4000" dirty="0">
                <a:solidFill>
                  <a:srgbClr val="2C2C2C"/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  <a:cs typeface="Segoe UI" panose="020B0502040204020203" pitchFamily="34" charset="0"/>
              </a:rPr>
              <a:t>title </a:t>
            </a:r>
          </a:p>
          <a:p>
            <a:pPr algn="r"/>
            <a:r>
              <a:rPr lang="en-US" altLang="zh-CN" sz="4000" dirty="0">
                <a:solidFill>
                  <a:srgbClr val="2C2C2C"/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  <a:cs typeface="Segoe UI" panose="020B0502040204020203" pitchFamily="34" charset="0"/>
              </a:rPr>
              <a:t>content</a:t>
            </a:r>
          </a:p>
        </p:txBody>
      </p:sp>
      <p:grpSp>
        <p:nvGrpSpPr>
          <p:cNvPr id="18" name="组合 17"/>
          <p:cNvGrpSpPr/>
          <p:nvPr/>
        </p:nvGrpSpPr>
        <p:grpSpPr>
          <a:xfrm>
            <a:off x="2927649" y="2024910"/>
            <a:ext cx="1116059" cy="1116058"/>
            <a:chOff x="2796882" y="2024910"/>
            <a:chExt cx="1116058" cy="1116058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900507" y="2128535"/>
              <a:ext cx="908809" cy="908809"/>
            </a:xfrm>
            <a:prstGeom prst="rect">
              <a:avLst/>
            </a:prstGeom>
          </p:spPr>
        </p:pic>
        <p:sp>
          <p:nvSpPr>
            <p:cNvPr id="17" name="椭圆 16"/>
            <p:cNvSpPr/>
            <p:nvPr/>
          </p:nvSpPr>
          <p:spPr>
            <a:xfrm>
              <a:off x="2796882" y="2024910"/>
              <a:ext cx="1116058" cy="1116058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36号-正文宋楷" panose="02000000000000000000" pitchFamily="2" charset="-122"/>
                <a:ea typeface="字魂36号-正文宋楷" panose="02000000000000000000" pitchFamily="2" charset="-122"/>
              </a:endParaRPr>
            </a:p>
          </p:txBody>
        </p:sp>
      </p:grpSp>
      <p:sp>
        <p:nvSpPr>
          <p:cNvPr id="20" name="矩形 19">
            <a:extLst>
              <a:ext uri="{FF2B5EF4-FFF2-40B4-BE49-F238E27FC236}">
                <a16:creationId xmlns:a16="http://schemas.microsoft.com/office/drawing/2014/main" id="{32C8508A-455D-4D67-9AED-3ADA3B12FBA3}"/>
              </a:ext>
            </a:extLst>
          </p:cNvPr>
          <p:cNvSpPr/>
          <p:nvPr/>
        </p:nvSpPr>
        <p:spPr>
          <a:xfrm>
            <a:off x="5519936" y="692696"/>
            <a:ext cx="144016" cy="144016"/>
          </a:xfrm>
          <a:prstGeom prst="rect">
            <a:avLst/>
          </a:prstGeom>
          <a:solidFill>
            <a:srgbClr val="B1D4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B6664751-201B-4AB5-BD46-5F0574411A7F}"/>
              </a:ext>
            </a:extLst>
          </p:cNvPr>
          <p:cNvSpPr/>
          <p:nvPr/>
        </p:nvSpPr>
        <p:spPr>
          <a:xfrm>
            <a:off x="5879976" y="692696"/>
            <a:ext cx="144016" cy="14401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2117D86F-1176-42B7-AE1F-2A9EBE427171}"/>
              </a:ext>
            </a:extLst>
          </p:cNvPr>
          <p:cNvSpPr/>
          <p:nvPr/>
        </p:nvSpPr>
        <p:spPr>
          <a:xfrm>
            <a:off x="6240016" y="692696"/>
            <a:ext cx="144016" cy="14401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4011DBF7-C211-487A-8550-FE87DE3D2153}"/>
              </a:ext>
            </a:extLst>
          </p:cNvPr>
          <p:cNvSpPr/>
          <p:nvPr/>
        </p:nvSpPr>
        <p:spPr>
          <a:xfrm>
            <a:off x="6600056" y="692696"/>
            <a:ext cx="144016" cy="14401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664606" y="836712"/>
            <a:ext cx="3284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FFFF"/>
                </a:solidFill>
              </a:rPr>
              <a:t>https://www.ypppt.com/</a:t>
            </a:r>
            <a:endParaRPr lang="zh-CN" alt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8690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random/>
      </p:transition>
    </mc:Choice>
    <mc:Fallback xmlns:a16="http://schemas.microsoft.com/office/drawing/2014/main" xmlns:a14="http://schemas.microsoft.com/office/drawing/2010/main" xmlns="">
      <p:transition spd="slow" advClick="0" advTm="5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9" presetClass="entr" presetSubtype="0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5" grpId="0"/>
      <p:bldP spid="16" grpId="0"/>
      <p:bldP spid="20" grpId="0" animBg="1"/>
      <p:bldP spid="21" grpId="0" animBg="1"/>
      <p:bldP spid="22" grpId="0" animBg="1"/>
      <p:bldP spid="2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98924" y="3933060"/>
            <a:ext cx="244549" cy="251173"/>
          </a:xfrm>
          <a:prstGeom prst="rect">
            <a:avLst/>
          </a:prstGeom>
          <a:solidFill>
            <a:srgbClr val="B1D4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911425" y="1124746"/>
            <a:ext cx="3058739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  <a:cs typeface="Segoe UI" panose="020B0502040204020203" pitchFamily="34" charset="0"/>
              </a:rPr>
              <a:t>Input </a:t>
            </a:r>
          </a:p>
          <a:p>
            <a:r>
              <a:rPr lang="en-US" altLang="zh-CN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  <a:cs typeface="Segoe UI" panose="020B0502040204020203" pitchFamily="34" charset="0"/>
              </a:rPr>
              <a:t>the </a:t>
            </a:r>
          </a:p>
          <a:p>
            <a:r>
              <a:rPr lang="en-US" altLang="zh-CN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  <a:cs typeface="Segoe UI" panose="020B0502040204020203" pitchFamily="34" charset="0"/>
              </a:rPr>
              <a:t>title content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11826" y="3212976"/>
            <a:ext cx="7012239" cy="3098054"/>
          </a:xfrm>
          <a:prstGeom prst="rect">
            <a:avLst/>
          </a:prstGeom>
          <a:solidFill>
            <a:srgbClr val="B1D4DD"/>
          </a:solidFill>
        </p:spPr>
      </p:pic>
      <p:sp>
        <p:nvSpPr>
          <p:cNvPr id="11" name="矩形 10"/>
          <p:cNvSpPr/>
          <p:nvPr/>
        </p:nvSpPr>
        <p:spPr>
          <a:xfrm>
            <a:off x="4885595" y="1844828"/>
            <a:ext cx="626469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200" dirty="0">
                <a:solidFill>
                  <a:srgbClr val="36333A"/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  <a:cs typeface="Segoe UI" panose="020B0502040204020203" pitchFamily="34" charset="0"/>
              </a:rPr>
              <a:t>I decided to make A list of some of my favorite sites for free stock photos.  </a:t>
            </a:r>
            <a:endParaRPr lang="en-US" altLang="zh-CN" sz="1200" dirty="0">
              <a:solidFill>
                <a:srgbClr val="36333A"/>
              </a:solidFill>
              <a:latin typeface="字魂36号-正文宋楷" panose="02000000000000000000" pitchFamily="2" charset="-122"/>
              <a:ea typeface="字魂36号-正文宋楷" panose="02000000000000000000" pitchFamily="2" charset="-122"/>
              <a:cs typeface="Segoe UI" panose="020B0502040204020203" pitchFamily="34" charset="0"/>
            </a:endParaRPr>
          </a:p>
          <a:p>
            <a:pPr algn="ctr"/>
            <a:r>
              <a:rPr lang="en-US" altLang="zh-CN" sz="1200" dirty="0">
                <a:solidFill>
                  <a:srgbClr val="36333A"/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  <a:cs typeface="Segoe UI" panose="020B0502040204020203" pitchFamily="34" charset="0"/>
              </a:rPr>
              <a:t>    </a:t>
            </a:r>
            <a:r>
              <a:rPr lang="zh-CN" altLang="en-US" sz="1200" dirty="0">
                <a:solidFill>
                  <a:srgbClr val="36333A"/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  <a:cs typeface="Segoe UI" panose="020B0502040204020203" pitchFamily="34" charset="0"/>
              </a:rPr>
              <a:t>If you haven’t found the public domain images you were looking for at public domain archive</a:t>
            </a:r>
            <a:r>
              <a:rPr lang="en-US" altLang="zh-CN" sz="1200" dirty="0">
                <a:solidFill>
                  <a:srgbClr val="36333A"/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  <a:cs typeface="Segoe UI" panose="020B0502040204020203" pitchFamily="34" charset="0"/>
              </a:rPr>
              <a:t>.</a:t>
            </a:r>
          </a:p>
          <a:p>
            <a:pPr algn="ctr"/>
            <a:r>
              <a:rPr lang="zh-CN" altLang="en-US" sz="1200" dirty="0">
                <a:solidFill>
                  <a:srgbClr val="36333A"/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  <a:cs typeface="Segoe UI" panose="020B0502040204020203" pitchFamily="34" charset="0"/>
              </a:rPr>
              <a:t>Free images and videos you can use anywhere.</a:t>
            </a:r>
            <a:endParaRPr lang="en-US" altLang="zh-CN" sz="1200" dirty="0">
              <a:solidFill>
                <a:srgbClr val="36333A"/>
              </a:solidFill>
              <a:latin typeface="字魂36号-正文宋楷" panose="02000000000000000000" pitchFamily="2" charset="-122"/>
              <a:ea typeface="字魂36号-正文宋楷" panose="02000000000000000000" pitchFamily="2" charset="-122"/>
              <a:cs typeface="Segoe UI" panose="020B0502040204020203" pitchFamily="34" charset="0"/>
            </a:endParaRPr>
          </a:p>
          <a:p>
            <a:pPr algn="ctr"/>
            <a:r>
              <a:rPr lang="zh-CN" altLang="en-US" sz="1200" dirty="0">
                <a:solidFill>
                  <a:srgbClr val="36333A"/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  <a:cs typeface="Segoe UI" panose="020B0502040204020203" pitchFamily="34" charset="0"/>
              </a:rPr>
              <a:t> All images and videos on Pixabay</a:t>
            </a:r>
          </a:p>
        </p:txBody>
      </p:sp>
      <p:sp>
        <p:nvSpPr>
          <p:cNvPr id="12" name="矩形 11"/>
          <p:cNvSpPr/>
          <p:nvPr/>
        </p:nvSpPr>
        <p:spPr>
          <a:xfrm>
            <a:off x="7115292" y="1248750"/>
            <a:ext cx="18053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dirty="0">
                <a:solidFill>
                  <a:srgbClr val="36333A"/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  <a:cs typeface="Segoe UI" panose="020B0502040204020203" pitchFamily="34" charset="0"/>
              </a:rPr>
              <a:t>YOUR TITLE HERE</a:t>
            </a:r>
            <a:endParaRPr lang="zh-CN" altLang="en-US" sz="2800" dirty="0">
              <a:solidFill>
                <a:srgbClr val="36333A"/>
              </a:solidFill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983432" y="4851160"/>
            <a:ext cx="273630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36333A"/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  <a:cs typeface="Segoe UI" panose="020B0502040204020203" pitchFamily="34" charset="0"/>
              </a:rPr>
              <a:t>As a web designer, </a:t>
            </a:r>
          </a:p>
          <a:p>
            <a:r>
              <a:rPr lang="en-US" altLang="zh-CN" sz="1400" dirty="0">
                <a:solidFill>
                  <a:srgbClr val="36333A"/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  <a:cs typeface="Segoe UI" panose="020B0502040204020203" pitchFamily="34" charset="0"/>
              </a:rPr>
              <a:t>I am always looking for awesome photos to include in my designs and mockups. </a:t>
            </a:r>
          </a:p>
        </p:txBody>
      </p:sp>
      <p:sp>
        <p:nvSpPr>
          <p:cNvPr id="16" name="矩形 15"/>
          <p:cNvSpPr/>
          <p:nvPr/>
        </p:nvSpPr>
        <p:spPr>
          <a:xfrm>
            <a:off x="4511825" y="3212976"/>
            <a:ext cx="250427" cy="3098054"/>
          </a:xfrm>
          <a:prstGeom prst="rect">
            <a:avLst/>
          </a:prstGeom>
          <a:solidFill>
            <a:srgbClr val="B1D4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762249" y="3212976"/>
            <a:ext cx="250427" cy="3098054"/>
          </a:xfrm>
          <a:prstGeom prst="rect">
            <a:avLst/>
          </a:prstGeom>
          <a:solidFill>
            <a:srgbClr val="B1D4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012677" y="3212976"/>
            <a:ext cx="250427" cy="3098054"/>
          </a:xfrm>
          <a:prstGeom prst="rect">
            <a:avLst/>
          </a:prstGeom>
          <a:solidFill>
            <a:srgbClr val="B1D4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263101" y="3212976"/>
            <a:ext cx="250427" cy="3098054"/>
          </a:xfrm>
          <a:prstGeom prst="rect">
            <a:avLst/>
          </a:prstGeom>
          <a:solidFill>
            <a:srgbClr val="B1D4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513529" y="3212976"/>
            <a:ext cx="250427" cy="3098054"/>
          </a:xfrm>
          <a:prstGeom prst="rect">
            <a:avLst/>
          </a:prstGeom>
          <a:solidFill>
            <a:srgbClr val="B1D4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763953" y="3212976"/>
            <a:ext cx="250427" cy="3098054"/>
          </a:xfrm>
          <a:prstGeom prst="rect">
            <a:avLst/>
          </a:prstGeom>
          <a:solidFill>
            <a:srgbClr val="B1D4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014381" y="3212976"/>
            <a:ext cx="250427" cy="3098054"/>
          </a:xfrm>
          <a:prstGeom prst="rect">
            <a:avLst/>
          </a:prstGeom>
          <a:solidFill>
            <a:srgbClr val="B1D4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6264805" y="3212976"/>
            <a:ext cx="250427" cy="3098054"/>
          </a:xfrm>
          <a:prstGeom prst="rect">
            <a:avLst/>
          </a:prstGeom>
          <a:solidFill>
            <a:srgbClr val="B1D4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6515233" y="3212976"/>
            <a:ext cx="250427" cy="3098054"/>
          </a:xfrm>
          <a:prstGeom prst="rect">
            <a:avLst/>
          </a:prstGeom>
          <a:solidFill>
            <a:srgbClr val="B1D4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6765657" y="3212976"/>
            <a:ext cx="250427" cy="3098054"/>
          </a:xfrm>
          <a:prstGeom prst="rect">
            <a:avLst/>
          </a:prstGeom>
          <a:solidFill>
            <a:srgbClr val="B1D4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7016085" y="3212976"/>
            <a:ext cx="250427" cy="3098054"/>
          </a:xfrm>
          <a:prstGeom prst="rect">
            <a:avLst/>
          </a:prstGeom>
          <a:solidFill>
            <a:srgbClr val="B1D4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7266509" y="3212976"/>
            <a:ext cx="250427" cy="3098054"/>
          </a:xfrm>
          <a:prstGeom prst="rect">
            <a:avLst/>
          </a:prstGeom>
          <a:solidFill>
            <a:srgbClr val="B1D4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7516937" y="3212976"/>
            <a:ext cx="250427" cy="3098054"/>
          </a:xfrm>
          <a:prstGeom prst="rect">
            <a:avLst/>
          </a:prstGeom>
          <a:solidFill>
            <a:srgbClr val="B1D4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7767361" y="3212976"/>
            <a:ext cx="250427" cy="3098054"/>
          </a:xfrm>
          <a:prstGeom prst="rect">
            <a:avLst/>
          </a:prstGeom>
          <a:solidFill>
            <a:srgbClr val="B1D4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8017789" y="3212976"/>
            <a:ext cx="250427" cy="3098054"/>
          </a:xfrm>
          <a:prstGeom prst="rect">
            <a:avLst/>
          </a:prstGeom>
          <a:solidFill>
            <a:srgbClr val="B1D4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8268213" y="3212976"/>
            <a:ext cx="250427" cy="3098054"/>
          </a:xfrm>
          <a:prstGeom prst="rect">
            <a:avLst/>
          </a:prstGeom>
          <a:solidFill>
            <a:srgbClr val="B1D4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8518641" y="3212976"/>
            <a:ext cx="250427" cy="3098054"/>
          </a:xfrm>
          <a:prstGeom prst="rect">
            <a:avLst/>
          </a:prstGeom>
          <a:solidFill>
            <a:srgbClr val="B1D4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8769065" y="3212976"/>
            <a:ext cx="250427" cy="3098054"/>
          </a:xfrm>
          <a:prstGeom prst="rect">
            <a:avLst/>
          </a:prstGeom>
          <a:solidFill>
            <a:srgbClr val="B1D4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9019493" y="3212976"/>
            <a:ext cx="250427" cy="3098054"/>
          </a:xfrm>
          <a:prstGeom prst="rect">
            <a:avLst/>
          </a:prstGeom>
          <a:solidFill>
            <a:srgbClr val="B1D4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9269917" y="3212976"/>
            <a:ext cx="250427" cy="3098054"/>
          </a:xfrm>
          <a:prstGeom prst="rect">
            <a:avLst/>
          </a:prstGeom>
          <a:solidFill>
            <a:srgbClr val="B1D4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9520345" y="3212976"/>
            <a:ext cx="250427" cy="3098054"/>
          </a:xfrm>
          <a:prstGeom prst="rect">
            <a:avLst/>
          </a:prstGeom>
          <a:solidFill>
            <a:srgbClr val="B1D4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9770769" y="3212976"/>
            <a:ext cx="250427" cy="3098054"/>
          </a:xfrm>
          <a:prstGeom prst="rect">
            <a:avLst/>
          </a:prstGeom>
          <a:solidFill>
            <a:srgbClr val="B1D4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10021197" y="3212976"/>
            <a:ext cx="250427" cy="3098054"/>
          </a:xfrm>
          <a:prstGeom prst="rect">
            <a:avLst/>
          </a:prstGeom>
          <a:solidFill>
            <a:srgbClr val="B1D4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10271621" y="3212976"/>
            <a:ext cx="250427" cy="3098054"/>
          </a:xfrm>
          <a:prstGeom prst="rect">
            <a:avLst/>
          </a:prstGeom>
          <a:solidFill>
            <a:srgbClr val="B1D4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10522049" y="3212976"/>
            <a:ext cx="250427" cy="3098054"/>
          </a:xfrm>
          <a:prstGeom prst="rect">
            <a:avLst/>
          </a:prstGeom>
          <a:solidFill>
            <a:srgbClr val="B1D4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10772473" y="3212976"/>
            <a:ext cx="250427" cy="3098054"/>
          </a:xfrm>
          <a:prstGeom prst="rect">
            <a:avLst/>
          </a:prstGeom>
          <a:solidFill>
            <a:srgbClr val="B1D4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11022901" y="3212976"/>
            <a:ext cx="250427" cy="3098054"/>
          </a:xfrm>
          <a:prstGeom prst="rect">
            <a:avLst/>
          </a:prstGeom>
          <a:solidFill>
            <a:srgbClr val="B1D4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11273325" y="3212976"/>
            <a:ext cx="250427" cy="3098054"/>
          </a:xfrm>
          <a:prstGeom prst="rect">
            <a:avLst/>
          </a:prstGeom>
          <a:solidFill>
            <a:srgbClr val="B1D4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5A8E9EBA-DD9C-4C84-8674-A7D3841D6CF7}"/>
              </a:ext>
            </a:extLst>
          </p:cNvPr>
          <p:cNvSpPr/>
          <p:nvPr/>
        </p:nvSpPr>
        <p:spPr>
          <a:xfrm>
            <a:off x="5519936" y="548680"/>
            <a:ext cx="144016" cy="144016"/>
          </a:xfrm>
          <a:prstGeom prst="rect">
            <a:avLst/>
          </a:prstGeom>
          <a:solidFill>
            <a:srgbClr val="B1D4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364BB132-DB1D-4848-BFB6-5989AD9AA811}"/>
              </a:ext>
            </a:extLst>
          </p:cNvPr>
          <p:cNvSpPr/>
          <p:nvPr/>
        </p:nvSpPr>
        <p:spPr>
          <a:xfrm>
            <a:off x="5879976" y="548680"/>
            <a:ext cx="144016" cy="14401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668B4ACC-A31C-494E-AFA8-117E9F9A1CE0}"/>
              </a:ext>
            </a:extLst>
          </p:cNvPr>
          <p:cNvSpPr/>
          <p:nvPr/>
        </p:nvSpPr>
        <p:spPr>
          <a:xfrm>
            <a:off x="6240016" y="548680"/>
            <a:ext cx="144016" cy="14401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5338B5B5-AAA7-4B85-A5EB-9BEEDFAD8037}"/>
              </a:ext>
            </a:extLst>
          </p:cNvPr>
          <p:cNvSpPr/>
          <p:nvPr/>
        </p:nvSpPr>
        <p:spPr>
          <a:xfrm>
            <a:off x="6600056" y="548680"/>
            <a:ext cx="144016" cy="14401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0D93DB4-8A75-4D7C-9DE2-BB34E369F589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91991" y="3351167"/>
            <a:ext cx="7451599" cy="2821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661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random/>
      </p:transition>
    </mc:Choice>
    <mc:Fallback xmlns:a16="http://schemas.microsoft.com/office/drawing/2014/main" xmlns:a14="http://schemas.microsoft.com/office/drawing/2010/main" xmlns="">
      <p:transition spd="slow" advClick="0" advTm="5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55" presetClass="exit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55" presetClass="exit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55" presetClass="exit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1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55" presetClass="exit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6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55" presetClass="exit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55" presetClass="exit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6" dur="1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8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55" presetClass="exit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1" dur="1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3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55" presetClass="exit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6" dur="1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55" presetClass="exit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1" dur="10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55" presetClass="exit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6" dur="1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8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55" presetClass="exit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anim calcmode="lin" valueType="num">
                                      <p:cBhvr>
                                        <p:cTn id="61" dur="10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3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55" presetClass="exit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anim calcmode="lin" valueType="num">
                                      <p:cBhvr>
                                        <p:cTn id="66" dur="10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8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55" presetClass="exit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anim calcmode="lin" valueType="num">
                                      <p:cBhvr>
                                        <p:cTn id="71" dur="10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3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55" presetClass="exit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anim calcmode="lin" valueType="num">
                                      <p:cBhvr>
                                        <p:cTn id="76" dur="10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8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55" presetClass="exit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anim calcmode="lin" valueType="num">
                                      <p:cBhvr>
                                        <p:cTn id="81" dur="10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3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55" presetClass="exit" presetSubtype="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anim calcmode="lin" valueType="num">
                                      <p:cBhvr>
                                        <p:cTn id="86" dur="10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8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55" presetClass="exit" presetSubtype="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anim calcmode="lin" valueType="num">
                                      <p:cBhvr>
                                        <p:cTn id="91" dur="10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3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55" presetClass="exit" presetSubtype="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anim calcmode="lin" valueType="num">
                                      <p:cBhvr>
                                        <p:cTn id="96" dur="10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8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55" presetClass="exit" presetSubtype="0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1" dur="10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3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55" presetClass="exit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6" dur="10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8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55" presetClass="exit" presetSubtype="0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1" dur="10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3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55" presetClass="exit" presetSubtype="0" fill="hold" grpId="0" nodeType="withEffect">
                                  <p:stCondLst>
                                    <p:cond delay="22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6" dur="10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8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55" presetClass="exit" presetSubtype="0" fill="hold" grpId="0" nodeType="withEffect">
                                  <p:stCondLst>
                                    <p:cond delay="23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1" dur="10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3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55" presetClass="exit" presetSubtype="0" fill="hold" grpId="0" nodeType="withEffect">
                                  <p:stCondLst>
                                    <p:cond delay="24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6" dur="10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55" presetClass="exit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1" dur="10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0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3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55" presetClass="exit" presetSubtype="0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6" dur="10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10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8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55" presetClass="exit" presetSubtype="0" fill="hold" grpId="0" nodeType="withEffect">
                                  <p:stCondLst>
                                    <p:cond delay="27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1" dur="10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0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43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2" presetClass="entr" presetSubtype="8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12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12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2" presetClass="entr" presetSubtype="8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12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12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3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12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12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12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12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1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8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3" presetID="42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8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9" grpId="0"/>
      <p:bldP spid="11" grpId="0"/>
      <p:bldP spid="12" grpId="0"/>
      <p:bldP spid="13" grpId="0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23139" y="876301"/>
            <a:ext cx="5087808" cy="5638799"/>
          </a:xfrm>
          <a:prstGeom prst="rect">
            <a:avLst/>
          </a:prstGeom>
          <a:effectLst>
            <a:outerShdw blurRad="50800" dist="635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18" name="矩形 17"/>
          <p:cNvSpPr/>
          <p:nvPr/>
        </p:nvSpPr>
        <p:spPr>
          <a:xfrm>
            <a:off x="407368" y="1556792"/>
            <a:ext cx="8904312" cy="4608512"/>
          </a:xfrm>
          <a:prstGeom prst="rect">
            <a:avLst/>
          </a:prstGeom>
          <a:solidFill>
            <a:srgbClr val="B1D4DD"/>
          </a:solidFill>
          <a:ln>
            <a:noFill/>
          </a:ln>
          <a:effectLst>
            <a:outerShdw blurRad="50800" dist="889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191344" y="2708920"/>
            <a:ext cx="5688632" cy="2232248"/>
            <a:chOff x="3071664" y="2924944"/>
            <a:chExt cx="5688632" cy="2232248"/>
          </a:xfrm>
        </p:grpSpPr>
        <p:sp>
          <p:nvSpPr>
            <p:cNvPr id="19" name="矩形 18"/>
            <p:cNvSpPr/>
            <p:nvPr/>
          </p:nvSpPr>
          <p:spPr>
            <a:xfrm>
              <a:off x="3071664" y="2924944"/>
              <a:ext cx="5688632" cy="20882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36号-正文宋楷" panose="02000000000000000000" pitchFamily="2" charset="-122"/>
                <a:ea typeface="字魂36号-正文宋楷" panose="02000000000000000000" pitchFamily="2" charset="-122"/>
              </a:endParaRPr>
            </a:p>
          </p:txBody>
        </p:sp>
        <p:sp>
          <p:nvSpPr>
            <p:cNvPr id="20" name="等腰三角形 19"/>
            <p:cNvSpPr/>
            <p:nvPr/>
          </p:nvSpPr>
          <p:spPr>
            <a:xfrm flipH="1" flipV="1">
              <a:off x="3071664" y="5013176"/>
              <a:ext cx="216024" cy="144016"/>
            </a:xfrm>
            <a:prstGeom prst="triangle">
              <a:avLst>
                <a:gd name="adj" fmla="val 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36号-正文宋楷" panose="02000000000000000000" pitchFamily="2" charset="-122"/>
                <a:ea typeface="字魂36号-正文宋楷" panose="02000000000000000000" pitchFamily="2" charset="-122"/>
              </a:endParaRPr>
            </a:p>
          </p:txBody>
        </p:sp>
      </p:grpSp>
      <p:sp>
        <p:nvSpPr>
          <p:cNvPr id="12" name="矩形 11"/>
          <p:cNvSpPr/>
          <p:nvPr/>
        </p:nvSpPr>
        <p:spPr>
          <a:xfrm>
            <a:off x="345071" y="3627023"/>
            <a:ext cx="532859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>
                <a:solidFill>
                  <a:srgbClr val="36333A"/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  <a:cs typeface="Segoe UI" panose="020B0502040204020203" pitchFamily="34" charset="0"/>
              </a:rPr>
              <a:t>I decided to make</a:t>
            </a:r>
            <a:endParaRPr lang="en-US" altLang="zh-CN" sz="1400" dirty="0">
              <a:solidFill>
                <a:srgbClr val="36333A"/>
              </a:solidFill>
              <a:latin typeface="字魂36号-正文宋楷" panose="02000000000000000000" pitchFamily="2" charset="-122"/>
              <a:ea typeface="字魂36号-正文宋楷" panose="02000000000000000000" pitchFamily="2" charset="-122"/>
              <a:cs typeface="Segoe UI" panose="020B0502040204020203" pitchFamily="34" charset="0"/>
            </a:endParaRPr>
          </a:p>
          <a:p>
            <a:pPr algn="ctr"/>
            <a:r>
              <a:rPr lang="zh-CN" altLang="en-US" sz="1400" dirty="0">
                <a:solidFill>
                  <a:srgbClr val="36333A"/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  <a:cs typeface="Segoe UI" panose="020B0502040204020203" pitchFamily="34" charset="0"/>
              </a:rPr>
              <a:t> A list of some of my favorite sites for free stock photos.  </a:t>
            </a:r>
            <a:endParaRPr lang="en-US" altLang="zh-CN" sz="1400" dirty="0">
              <a:solidFill>
                <a:srgbClr val="36333A"/>
              </a:solidFill>
              <a:latin typeface="字魂36号-正文宋楷" panose="02000000000000000000" pitchFamily="2" charset="-122"/>
              <a:ea typeface="字魂36号-正文宋楷" panose="02000000000000000000" pitchFamily="2" charset="-122"/>
              <a:cs typeface="Segoe UI" panose="020B0502040204020203" pitchFamily="34" charset="0"/>
            </a:endParaRPr>
          </a:p>
          <a:p>
            <a:pPr algn="ctr"/>
            <a:r>
              <a:rPr lang="en-US" altLang="zh-CN" sz="1400" dirty="0">
                <a:solidFill>
                  <a:srgbClr val="36333A"/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  <a:cs typeface="Segoe UI" panose="020B0502040204020203" pitchFamily="34" charset="0"/>
              </a:rPr>
              <a:t>    </a:t>
            </a:r>
            <a:r>
              <a:rPr lang="zh-CN" altLang="en-US" sz="1400" dirty="0">
                <a:solidFill>
                  <a:srgbClr val="36333A"/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  <a:cs typeface="Segoe UI" panose="020B0502040204020203" pitchFamily="34" charset="0"/>
              </a:rPr>
              <a:t>If you haven’t found the public domain images you were looking for at public domain archive</a:t>
            </a:r>
          </a:p>
        </p:txBody>
      </p:sp>
      <p:sp>
        <p:nvSpPr>
          <p:cNvPr id="13" name="矩形 12"/>
          <p:cNvSpPr/>
          <p:nvPr/>
        </p:nvSpPr>
        <p:spPr>
          <a:xfrm>
            <a:off x="2351974" y="2852940"/>
            <a:ext cx="13147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dirty="0">
                <a:solidFill>
                  <a:srgbClr val="36333A"/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  <a:cs typeface="Segoe UI" panose="020B0502040204020203" pitchFamily="34" charset="0"/>
              </a:rPr>
              <a:t>Title </a:t>
            </a:r>
            <a:r>
              <a:rPr lang="en-US" altLang="zh-CN" sz="2400" dirty="0">
                <a:solidFill>
                  <a:srgbClr val="36333A"/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  <a:cs typeface="Segoe UI" panose="020B0502040204020203" pitchFamily="34" charset="0"/>
              </a:rPr>
              <a:t>content</a:t>
            </a:r>
            <a:endParaRPr lang="zh-CN" altLang="en-US" sz="2400" dirty="0">
              <a:solidFill>
                <a:srgbClr val="36333A"/>
              </a:solidFill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439039" y="3351254"/>
            <a:ext cx="1140656" cy="45719"/>
          </a:xfrm>
          <a:prstGeom prst="rect">
            <a:avLst/>
          </a:prstGeom>
          <a:solidFill>
            <a:srgbClr val="B1D4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7116827" y="1988841"/>
            <a:ext cx="1787047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  <a:cs typeface="Segoe UI" panose="020B0502040204020203" pitchFamily="34" charset="0"/>
              </a:rPr>
              <a:t>Input </a:t>
            </a:r>
          </a:p>
          <a:p>
            <a:pPr algn="r"/>
            <a:r>
              <a:rPr lang="en-US" altLang="zh-CN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  <a:cs typeface="Segoe UI" panose="020B0502040204020203" pitchFamily="34" charset="0"/>
              </a:rPr>
              <a:t>the </a:t>
            </a:r>
          </a:p>
          <a:p>
            <a:pPr algn="r"/>
            <a:r>
              <a:rPr lang="en-US" altLang="zh-CN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  <a:cs typeface="Segoe UI" panose="020B0502040204020203" pitchFamily="34" charset="0"/>
              </a:rPr>
              <a:t>title content</a:t>
            </a:r>
          </a:p>
        </p:txBody>
      </p:sp>
      <p:sp>
        <p:nvSpPr>
          <p:cNvPr id="16" name="矩形 15"/>
          <p:cNvSpPr/>
          <p:nvPr/>
        </p:nvSpPr>
        <p:spPr>
          <a:xfrm>
            <a:off x="839416" y="5120078"/>
            <a:ext cx="806445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  <a:cs typeface="Segoe UI" panose="020B0502040204020203" pitchFamily="34" charset="0"/>
              </a:rPr>
              <a:t>Although, you’re more than welcome to let me know if you use images for a website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  <a:cs typeface="Segoe UI" panose="020B0502040204020203" pitchFamily="34" charset="0"/>
              </a:rPr>
              <a:t>.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  <a:cs typeface="Segoe UI" panose="020B0502040204020203" pitchFamily="34" charset="0"/>
              </a:rPr>
              <a:t> 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字魂36号-正文宋楷" panose="02000000000000000000" pitchFamily="2" charset="-122"/>
              <a:ea typeface="字魂36号-正文宋楷" panose="02000000000000000000" pitchFamily="2" charset="-122"/>
              <a:cs typeface="Segoe UI" panose="020B0502040204020203" pitchFamily="34" charset="0"/>
            </a:endParaRPr>
          </a:p>
          <a:p>
            <a:pPr algn="r"/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  <a:cs typeface="Segoe UI" panose="020B0502040204020203" pitchFamily="34" charset="0"/>
              </a:rPr>
              <a:t>Free images and videos you can use anywhere. All images and videos on Pixabay</a:t>
            </a:r>
          </a:p>
        </p:txBody>
      </p:sp>
      <p:sp>
        <p:nvSpPr>
          <p:cNvPr id="22" name="KSO_Shape"/>
          <p:cNvSpPr/>
          <p:nvPr/>
        </p:nvSpPr>
        <p:spPr>
          <a:xfrm>
            <a:off x="6904125" y="2852940"/>
            <a:ext cx="561479" cy="959791"/>
          </a:xfrm>
          <a:custGeom>
            <a:avLst/>
            <a:gdLst/>
            <a:ahLst/>
            <a:cxnLst/>
            <a:rect l="l" t="t" r="r" b="b"/>
            <a:pathLst>
              <a:path w="559792" h="955625">
                <a:moveTo>
                  <a:pt x="279896" y="194422"/>
                </a:moveTo>
                <a:cubicBezTo>
                  <a:pt x="168660" y="194422"/>
                  <a:pt x="78485" y="284596"/>
                  <a:pt x="78485" y="395833"/>
                </a:cubicBezTo>
                <a:cubicBezTo>
                  <a:pt x="78485" y="507069"/>
                  <a:pt x="168660" y="597244"/>
                  <a:pt x="279896" y="597244"/>
                </a:cubicBezTo>
                <a:cubicBezTo>
                  <a:pt x="391133" y="597244"/>
                  <a:pt x="481307" y="507069"/>
                  <a:pt x="481307" y="395833"/>
                </a:cubicBezTo>
                <a:cubicBezTo>
                  <a:pt x="481307" y="284596"/>
                  <a:pt x="391133" y="194422"/>
                  <a:pt x="279896" y="194422"/>
                </a:cubicBezTo>
                <a:close/>
                <a:moveTo>
                  <a:pt x="279896" y="0"/>
                </a:moveTo>
                <a:cubicBezTo>
                  <a:pt x="381198" y="-1"/>
                  <a:pt x="482501" y="38646"/>
                  <a:pt x="559792" y="115937"/>
                </a:cubicBezTo>
                <a:cubicBezTo>
                  <a:pt x="714375" y="270519"/>
                  <a:pt x="714375" y="521146"/>
                  <a:pt x="559792" y="675729"/>
                </a:cubicBezTo>
                <a:lnTo>
                  <a:pt x="279896" y="955625"/>
                </a:lnTo>
                <a:lnTo>
                  <a:pt x="0" y="675729"/>
                </a:lnTo>
                <a:cubicBezTo>
                  <a:pt x="-154583" y="521146"/>
                  <a:pt x="-154583" y="270519"/>
                  <a:pt x="0" y="115937"/>
                </a:cubicBezTo>
                <a:cubicBezTo>
                  <a:pt x="77291" y="38646"/>
                  <a:pt x="178594" y="-1"/>
                  <a:pt x="27989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32400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rgbClr val="FFFFFF"/>
              </a:solidFill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C7B1CA52-B130-4057-8427-C199BC5A8F2A}"/>
              </a:ext>
            </a:extLst>
          </p:cNvPr>
          <p:cNvSpPr/>
          <p:nvPr/>
        </p:nvSpPr>
        <p:spPr>
          <a:xfrm>
            <a:off x="5519936" y="548680"/>
            <a:ext cx="144016" cy="144016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72FC9845-FCCC-4A62-9C70-FB8D11238DCD}"/>
              </a:ext>
            </a:extLst>
          </p:cNvPr>
          <p:cNvSpPr/>
          <p:nvPr/>
        </p:nvSpPr>
        <p:spPr>
          <a:xfrm>
            <a:off x="5879976" y="548680"/>
            <a:ext cx="144016" cy="144016"/>
          </a:xfrm>
          <a:prstGeom prst="rect">
            <a:avLst/>
          </a:prstGeom>
          <a:solidFill>
            <a:srgbClr val="B1D4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1B979A4F-CA87-4082-A083-0B8329464ECE}"/>
              </a:ext>
            </a:extLst>
          </p:cNvPr>
          <p:cNvSpPr/>
          <p:nvPr/>
        </p:nvSpPr>
        <p:spPr>
          <a:xfrm>
            <a:off x="6240016" y="548680"/>
            <a:ext cx="144016" cy="14401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A59BCCAC-8D18-45E1-927F-36A982C9F88E}"/>
              </a:ext>
            </a:extLst>
          </p:cNvPr>
          <p:cNvSpPr/>
          <p:nvPr/>
        </p:nvSpPr>
        <p:spPr>
          <a:xfrm>
            <a:off x="6600056" y="548680"/>
            <a:ext cx="144016" cy="14401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41701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random/>
      </p:transition>
    </mc:Choice>
    <mc:Fallback xmlns:a16="http://schemas.microsoft.com/office/drawing/2014/main" xmlns:a14="http://schemas.microsoft.com/office/drawing/2010/main" xmlns="">
      <p:transition spd="slow" advClick="0" advTm="5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8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decel="10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9" presetClass="entr" presetSubtype="0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16" presetClass="entr" presetSubtype="37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6" presetClass="entr" presetSubtype="37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6" presetClass="entr" presetSubtype="37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2" grpId="0"/>
      <p:bldP spid="13" grpId="0"/>
      <p:bldP spid="14" grpId="0" animBg="1"/>
      <p:bldP spid="15" grpId="0"/>
      <p:bldP spid="16" grpId="0"/>
      <p:bldP spid="22" grpId="0" animBg="1"/>
      <p:bldP spid="32" grpId="0" animBg="1"/>
      <p:bldP spid="33" grpId="0" animBg="1"/>
      <p:bldP spid="34" grpId="0" animBg="1"/>
      <p:bldP spid="3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矩形 48"/>
          <p:cNvSpPr/>
          <p:nvPr/>
        </p:nvSpPr>
        <p:spPr>
          <a:xfrm>
            <a:off x="6888088" y="1232283"/>
            <a:ext cx="2669320" cy="16619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  <a:cs typeface="Segoe UI" panose="020B0502040204020203" pitchFamily="34" charset="0"/>
              </a:rPr>
              <a:t>Input </a:t>
            </a:r>
            <a:endParaRPr lang="en-US" altLang="zh-CN" sz="4800" dirty="0">
              <a:solidFill>
                <a:schemeClr val="tx1">
                  <a:lumMod val="75000"/>
                  <a:lumOff val="25000"/>
                </a:schemeClr>
              </a:solidFill>
              <a:latin typeface="字魂36号-正文宋楷" panose="02000000000000000000" pitchFamily="2" charset="-122"/>
              <a:ea typeface="字魂36号-正文宋楷" panose="02000000000000000000" pitchFamily="2" charset="-122"/>
              <a:cs typeface="Segoe UI" panose="020B0502040204020203" pitchFamily="34" charset="0"/>
            </a:endParaRPr>
          </a:p>
          <a:p>
            <a:r>
              <a:rPr lang="en-US" altLang="zh-CN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  <a:cs typeface="Segoe UI" panose="020B0502040204020203" pitchFamily="34" charset="0"/>
              </a:rPr>
              <a:t>T</a:t>
            </a:r>
            <a:r>
              <a:rPr lang="zh-CN" altLang="en-U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  <a:cs typeface="Segoe UI" panose="020B0502040204020203" pitchFamily="34" charset="0"/>
              </a:rPr>
              <a:t>he </a:t>
            </a:r>
            <a:r>
              <a:rPr lang="en-US" altLang="zh-CN" sz="5400" dirty="0">
                <a:solidFill>
                  <a:srgbClr val="B1D4DD"/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  <a:cs typeface="Segoe UI" panose="020B0502040204020203" pitchFamily="34" charset="0"/>
              </a:rPr>
              <a:t>C</a:t>
            </a:r>
            <a:r>
              <a:rPr lang="zh-CN" altLang="en-US" sz="5400" dirty="0">
                <a:solidFill>
                  <a:srgbClr val="B1D4DD"/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  <a:cs typeface="Segoe UI" panose="020B0502040204020203" pitchFamily="34" charset="0"/>
              </a:rPr>
              <a:t>ontent</a:t>
            </a:r>
          </a:p>
        </p:txBody>
      </p:sp>
      <p:sp>
        <p:nvSpPr>
          <p:cNvPr id="50" name="矩形 49"/>
          <p:cNvSpPr/>
          <p:nvPr/>
        </p:nvSpPr>
        <p:spPr>
          <a:xfrm>
            <a:off x="6888088" y="2924948"/>
            <a:ext cx="475252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rgbClr val="2E1E35"/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  <a:cs typeface="Segoe UI" panose="020B0502040204020203" pitchFamily="34" charset="0"/>
              </a:rPr>
              <a:t>I decided to make a list of some of my favorite sites for free stock photos.  If you haven’t found the public domain images you were looking for at Public Domain Archive</a:t>
            </a:r>
            <a:r>
              <a:rPr lang="en-US" altLang="zh-CN" sz="1400" dirty="0">
                <a:solidFill>
                  <a:srgbClr val="2E1E35"/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  <a:cs typeface="Segoe UI" panose="020B0502040204020203" pitchFamily="34" charset="0"/>
              </a:rPr>
              <a:t>.  </a:t>
            </a:r>
            <a:r>
              <a:rPr lang="zh-CN" altLang="en-US" sz="1400" dirty="0">
                <a:solidFill>
                  <a:srgbClr val="2E1E35"/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  <a:cs typeface="Segoe UI" panose="020B0502040204020203" pitchFamily="34" charset="0"/>
              </a:rPr>
              <a:t>Although, you’re more than welcome to let me know if you use images for a website</a:t>
            </a:r>
          </a:p>
        </p:txBody>
      </p:sp>
      <p:sp>
        <p:nvSpPr>
          <p:cNvPr id="15" name="矩形 14"/>
          <p:cNvSpPr/>
          <p:nvPr/>
        </p:nvSpPr>
        <p:spPr>
          <a:xfrm>
            <a:off x="7032104" y="4516985"/>
            <a:ext cx="504056" cy="149532"/>
          </a:xfrm>
          <a:prstGeom prst="rect">
            <a:avLst/>
          </a:prstGeom>
          <a:solidFill>
            <a:srgbClr val="B1D4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7032104" y="5386598"/>
            <a:ext cx="504056" cy="149532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7680178" y="4409594"/>
            <a:ext cx="80823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  <a:cs typeface="Arial" panose="020B0604020202020204" pitchFamily="34" charset="0"/>
              </a:rPr>
              <a:t>YOUR TITLE</a:t>
            </a:r>
            <a:endParaRPr lang="zh-CN" altLang="en-US" sz="1400" dirty="0">
              <a:solidFill>
                <a:schemeClr val="tx1">
                  <a:lumMod val="95000"/>
                  <a:lumOff val="5000"/>
                </a:schemeClr>
              </a:solidFill>
              <a:latin typeface="字魂36号-正文宋楷" panose="02000000000000000000" pitchFamily="2" charset="-122"/>
              <a:ea typeface="字魂36号-正文宋楷" panose="02000000000000000000" pitchFamily="2" charset="-122"/>
              <a:cs typeface="Arial" panose="020B0604020202020204" pitchFamily="34" charset="0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7680176" y="4747930"/>
            <a:ext cx="381642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  <a:cs typeface="Segoe UI" panose="020B0502040204020203" pitchFamily="34" charset="0"/>
                <a:sym typeface="Segoe UI" panose="020B0502040204020203" pitchFamily="34" charset="0"/>
              </a:rPr>
              <a:t>Under the</a:t>
            </a:r>
            <a:r>
              <a: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  <a:cs typeface="Segoe UI" panose="020B0502040204020203" pitchFamily="34" charset="0"/>
              </a:rPr>
              <a:t> blue below the template input title</a:t>
            </a:r>
          </a:p>
        </p:txBody>
      </p:sp>
      <p:sp>
        <p:nvSpPr>
          <p:cNvPr id="54" name="矩形 53"/>
          <p:cNvSpPr/>
          <p:nvPr/>
        </p:nvSpPr>
        <p:spPr>
          <a:xfrm>
            <a:off x="7680178" y="5333949"/>
            <a:ext cx="80823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  <a:cs typeface="Arial" panose="020B0604020202020204" pitchFamily="34" charset="0"/>
              </a:rPr>
              <a:t>YOUR TITLE</a:t>
            </a:r>
            <a:endParaRPr lang="zh-CN" altLang="en-US" sz="1400" dirty="0">
              <a:solidFill>
                <a:schemeClr val="tx1">
                  <a:lumMod val="95000"/>
                  <a:lumOff val="5000"/>
                </a:schemeClr>
              </a:solidFill>
              <a:latin typeface="字魂36号-正文宋楷" panose="02000000000000000000" pitchFamily="2" charset="-122"/>
              <a:ea typeface="字魂36号-正文宋楷" panose="02000000000000000000" pitchFamily="2" charset="-122"/>
              <a:cs typeface="Arial" panose="020B0604020202020204" pitchFamily="34" charset="0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7680176" y="5672285"/>
            <a:ext cx="381642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  <a:cs typeface="Segoe UI" panose="020B0502040204020203" pitchFamily="34" charset="0"/>
                <a:sym typeface="Segoe UI" panose="020B0502040204020203" pitchFamily="34" charset="0"/>
              </a:rPr>
              <a:t>Under the</a:t>
            </a:r>
            <a:r>
              <a: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  <a:cs typeface="Segoe UI" panose="020B0502040204020203" pitchFamily="34" charset="0"/>
              </a:rPr>
              <a:t> blue below the template input title</a:t>
            </a: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B9848C03-5EA8-4ADC-9C49-F9E690E2F282}"/>
              </a:ext>
            </a:extLst>
          </p:cNvPr>
          <p:cNvSpPr/>
          <p:nvPr/>
        </p:nvSpPr>
        <p:spPr>
          <a:xfrm>
            <a:off x="5519936" y="548680"/>
            <a:ext cx="144016" cy="144016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E28DADF0-157F-4E11-B125-1D3D513F24EF}"/>
              </a:ext>
            </a:extLst>
          </p:cNvPr>
          <p:cNvSpPr/>
          <p:nvPr/>
        </p:nvSpPr>
        <p:spPr>
          <a:xfrm>
            <a:off x="5879976" y="548680"/>
            <a:ext cx="144016" cy="144016"/>
          </a:xfrm>
          <a:prstGeom prst="rect">
            <a:avLst/>
          </a:prstGeom>
          <a:solidFill>
            <a:srgbClr val="B1D4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D2495DD9-2FAE-459C-A934-060779F0FDCD}"/>
              </a:ext>
            </a:extLst>
          </p:cNvPr>
          <p:cNvSpPr/>
          <p:nvPr/>
        </p:nvSpPr>
        <p:spPr>
          <a:xfrm>
            <a:off x="6240016" y="548680"/>
            <a:ext cx="144016" cy="14401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EDB4ADCC-8204-499F-B9C8-C710B9BC5E31}"/>
              </a:ext>
            </a:extLst>
          </p:cNvPr>
          <p:cNvSpPr/>
          <p:nvPr/>
        </p:nvSpPr>
        <p:spPr>
          <a:xfrm>
            <a:off x="6600056" y="548680"/>
            <a:ext cx="144016" cy="14401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A2E807F-43A2-48B6-B129-023B07DCA660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6739" y="1776745"/>
            <a:ext cx="6153319" cy="463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946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random/>
      </p:transition>
    </mc:Choice>
    <mc:Fallback xmlns:a14="http://schemas.microsoft.com/office/drawing/2010/main" xmlns:a16="http://schemas.microsoft.com/office/drawing/2014/main" xmlns="">
      <p:transition spd="slow" advClick="0" advTm="5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2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2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25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25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50" grpId="0"/>
      <p:bldP spid="15" grpId="0" animBg="1"/>
      <p:bldP spid="51" grpId="0" animBg="1"/>
      <p:bldP spid="52" grpId="0"/>
      <p:bldP spid="53" grpId="0"/>
      <p:bldP spid="54" grpId="0"/>
      <p:bldP spid="55" grpId="0"/>
      <p:bldP spid="40" grpId="0" animBg="1"/>
      <p:bldP spid="56" grpId="0" animBg="1"/>
      <p:bldP spid="57" grpId="0" animBg="1"/>
      <p:bldP spid="5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图文框 8"/>
          <p:cNvSpPr/>
          <p:nvPr/>
        </p:nvSpPr>
        <p:spPr>
          <a:xfrm>
            <a:off x="2351443" y="1097062"/>
            <a:ext cx="2736304" cy="1728192"/>
          </a:xfrm>
          <a:prstGeom prst="frame">
            <a:avLst>
              <a:gd name="adj1" fmla="val 7434"/>
            </a:avLst>
          </a:prstGeom>
          <a:solidFill>
            <a:srgbClr val="B1D4DD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700170" y="1484784"/>
            <a:ext cx="1808507" cy="20005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8000" b="1" dirty="0">
                <a:solidFill>
                  <a:srgbClr val="B1D4DD">
                    <a:alpha val="80000"/>
                  </a:srgbClr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  <a:cs typeface="Segoe UI" panose="020B0502040204020203" pitchFamily="34" charset="0"/>
              </a:rPr>
              <a:t>TITLE</a:t>
            </a:r>
          </a:p>
          <a:p>
            <a:pPr algn="ctr"/>
            <a:r>
              <a:rPr lang="en-US" altLang="zh-CN" sz="4400" b="1" dirty="0">
                <a:solidFill>
                  <a:srgbClr val="222222">
                    <a:alpha val="80000"/>
                  </a:srgbClr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  <a:cs typeface="Segoe UI" panose="020B0502040204020203" pitchFamily="34" charset="0"/>
              </a:rPr>
              <a:t>CONTENT</a:t>
            </a:r>
          </a:p>
        </p:txBody>
      </p:sp>
      <p:sp>
        <p:nvSpPr>
          <p:cNvPr id="11" name="矩形 10"/>
          <p:cNvSpPr/>
          <p:nvPr/>
        </p:nvSpPr>
        <p:spPr>
          <a:xfrm>
            <a:off x="1199456" y="3662405"/>
            <a:ext cx="417646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rgbClr val="36333A"/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  <a:cs typeface="Segoe UI" panose="020B0502040204020203" pitchFamily="34" charset="0"/>
              </a:rPr>
              <a:t>Although, you’re more than welcome to let me know if you use images for a website</a:t>
            </a:r>
            <a:r>
              <a:rPr lang="en-US" altLang="zh-CN" sz="1400" dirty="0">
                <a:solidFill>
                  <a:srgbClr val="36333A"/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  <a:cs typeface="Segoe UI" panose="020B0502040204020203" pitchFamily="34" charset="0"/>
              </a:rPr>
              <a:t>.</a:t>
            </a:r>
            <a:r>
              <a:rPr lang="zh-CN" altLang="en-US" sz="1400" dirty="0">
                <a:solidFill>
                  <a:srgbClr val="36333A"/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  <a:cs typeface="Segoe UI" panose="020B0502040204020203" pitchFamily="34" charset="0"/>
              </a:rPr>
              <a:t> Free images and videos you can use anywhere. All images and videos on Pixabay</a:t>
            </a:r>
            <a:r>
              <a:rPr lang="en-US" altLang="zh-CN" sz="1400" dirty="0">
                <a:solidFill>
                  <a:srgbClr val="36333A"/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  <a:cs typeface="Segoe UI" panose="020B0502040204020203" pitchFamily="34" charset="0"/>
              </a:rPr>
              <a:t>.</a:t>
            </a:r>
            <a:endParaRPr lang="zh-CN" altLang="en-US" sz="1400" dirty="0">
              <a:solidFill>
                <a:srgbClr val="36333A"/>
              </a:solidFill>
              <a:latin typeface="字魂36号-正文宋楷" panose="02000000000000000000" pitchFamily="2" charset="-122"/>
              <a:ea typeface="字魂36号-正文宋楷" panose="02000000000000000000" pitchFamily="2" charset="-122"/>
              <a:cs typeface="Segoe UI" panose="020B0502040204020203" pitchFamily="34" charset="0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04014" y="2242693"/>
            <a:ext cx="5987988" cy="1724540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6946269" y="1086766"/>
            <a:ext cx="9573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36333A"/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  <a:cs typeface="Segoe UI" panose="020B0502040204020203" pitchFamily="34" charset="0"/>
              </a:rPr>
              <a:t>TITLE HERE</a:t>
            </a:r>
            <a:endParaRPr lang="zh-CN" altLang="en-US" dirty="0">
              <a:solidFill>
                <a:srgbClr val="36333A"/>
              </a:solidFill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200269" y="1455168"/>
            <a:ext cx="599173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rgbClr val="36333A"/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  <a:cs typeface="Segoe UI" panose="020B0502040204020203" pitchFamily="34" charset="0"/>
              </a:rPr>
              <a:t>Although, you’re more than welcome to let me know if you use images for a website</a:t>
            </a:r>
          </a:p>
        </p:txBody>
      </p:sp>
      <p:sp>
        <p:nvSpPr>
          <p:cNvPr id="16" name="矩形 15"/>
          <p:cNvSpPr/>
          <p:nvPr/>
        </p:nvSpPr>
        <p:spPr>
          <a:xfrm>
            <a:off x="6946269" y="4192632"/>
            <a:ext cx="9573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36333A"/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  <a:cs typeface="Segoe UI" panose="020B0502040204020203" pitchFamily="34" charset="0"/>
              </a:rPr>
              <a:t>TITLE HERE</a:t>
            </a:r>
            <a:endParaRPr lang="zh-CN" altLang="en-US" dirty="0">
              <a:solidFill>
                <a:srgbClr val="36333A"/>
              </a:solidFill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200269" y="4561965"/>
            <a:ext cx="587239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rgbClr val="36333A"/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  <a:cs typeface="Segoe UI" panose="020B0502040204020203" pitchFamily="34" charset="0"/>
              </a:rPr>
              <a:t>Free images and videos you can use anywhere. All images and videos on Pixabay</a:t>
            </a:r>
          </a:p>
        </p:txBody>
      </p:sp>
      <p:sp>
        <p:nvSpPr>
          <p:cNvPr id="20" name="矩形 19"/>
          <p:cNvSpPr/>
          <p:nvPr/>
        </p:nvSpPr>
        <p:spPr>
          <a:xfrm>
            <a:off x="6946269" y="5448702"/>
            <a:ext cx="9573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36333A"/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  <a:cs typeface="Segoe UI" panose="020B0502040204020203" pitchFamily="34" charset="0"/>
              </a:rPr>
              <a:t>TITLE HERE</a:t>
            </a:r>
            <a:endParaRPr lang="zh-CN" altLang="en-US" dirty="0">
              <a:solidFill>
                <a:srgbClr val="36333A"/>
              </a:solidFill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200269" y="5930117"/>
            <a:ext cx="599173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rgbClr val="36333A"/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  <a:cs typeface="Segoe UI" panose="020B0502040204020203" pitchFamily="34" charset="0"/>
              </a:rPr>
              <a:t>Although, you’re more than welcome to let me know if you use images for a website</a:t>
            </a:r>
          </a:p>
        </p:txBody>
      </p:sp>
      <p:sp>
        <p:nvSpPr>
          <p:cNvPr id="25" name="KSO_Shape"/>
          <p:cNvSpPr>
            <a:spLocks/>
          </p:cNvSpPr>
          <p:nvPr/>
        </p:nvSpPr>
        <p:spPr bwMode="auto">
          <a:xfrm>
            <a:off x="6392297" y="1103279"/>
            <a:ext cx="417771" cy="336306"/>
          </a:xfrm>
          <a:custGeom>
            <a:avLst/>
            <a:gdLst>
              <a:gd name="T0" fmla="*/ 913166 w 4940"/>
              <a:gd name="T1" fmla="*/ 216832 h 3973"/>
              <a:gd name="T2" fmla="*/ 832184 w 4940"/>
              <a:gd name="T3" fmla="*/ 139667 h 3973"/>
              <a:gd name="T4" fmla="*/ 750431 w 4940"/>
              <a:gd name="T5" fmla="*/ 81408 h 3973"/>
              <a:gd name="T6" fmla="*/ 668293 w 4940"/>
              <a:gd name="T7" fmla="*/ 40897 h 3973"/>
              <a:gd name="T8" fmla="*/ 586925 w 4940"/>
              <a:gd name="T9" fmla="*/ 14661 h 3973"/>
              <a:gd name="T10" fmla="*/ 506715 w 4940"/>
              <a:gd name="T11" fmla="*/ 2315 h 3973"/>
              <a:gd name="T12" fmla="*/ 429203 w 4940"/>
              <a:gd name="T13" fmla="*/ 772 h 3973"/>
              <a:gd name="T14" fmla="*/ 354777 w 4940"/>
              <a:gd name="T15" fmla="*/ 8102 h 3973"/>
              <a:gd name="T16" fmla="*/ 285364 w 4940"/>
              <a:gd name="T17" fmla="*/ 22763 h 3973"/>
              <a:gd name="T18" fmla="*/ 220965 w 4940"/>
              <a:gd name="T19" fmla="*/ 42826 h 3973"/>
              <a:gd name="T20" fmla="*/ 136898 w 4940"/>
              <a:gd name="T21" fmla="*/ 77164 h 3973"/>
              <a:gd name="T22" fmla="*/ 52060 w 4940"/>
              <a:gd name="T23" fmla="*/ 123077 h 3973"/>
              <a:gd name="T24" fmla="*/ 0 w 4940"/>
              <a:gd name="T25" fmla="*/ 158573 h 3973"/>
              <a:gd name="T26" fmla="*/ 23523 w 4940"/>
              <a:gd name="T27" fmla="*/ 1411336 h 3973"/>
              <a:gd name="T28" fmla="*/ 90237 w 4940"/>
              <a:gd name="T29" fmla="*/ 1371211 h 3973"/>
              <a:gd name="T30" fmla="*/ 191271 w 4940"/>
              <a:gd name="T31" fmla="*/ 1323755 h 3973"/>
              <a:gd name="T32" fmla="*/ 252200 w 4940"/>
              <a:gd name="T33" fmla="*/ 1302149 h 3973"/>
              <a:gd name="T34" fmla="*/ 319300 w 4940"/>
              <a:gd name="T35" fmla="*/ 1284787 h 3973"/>
              <a:gd name="T36" fmla="*/ 391798 w 4940"/>
              <a:gd name="T37" fmla="*/ 1273212 h 3973"/>
              <a:gd name="T38" fmla="*/ 467381 w 4940"/>
              <a:gd name="T39" fmla="*/ 1270511 h 3973"/>
              <a:gd name="T40" fmla="*/ 546434 w 4940"/>
              <a:gd name="T41" fmla="*/ 1277070 h 3973"/>
              <a:gd name="T42" fmla="*/ 627802 w 4940"/>
              <a:gd name="T43" fmla="*/ 1295975 h 3973"/>
              <a:gd name="T44" fmla="*/ 709555 w 4940"/>
              <a:gd name="T45" fmla="*/ 1329156 h 3973"/>
              <a:gd name="T46" fmla="*/ 791693 w 4940"/>
              <a:gd name="T47" fmla="*/ 1378155 h 3973"/>
              <a:gd name="T48" fmla="*/ 873061 w 4940"/>
              <a:gd name="T49" fmla="*/ 1445288 h 3973"/>
              <a:gd name="T50" fmla="*/ 952500 w 4940"/>
              <a:gd name="T51" fmla="*/ 1532870 h 3973"/>
              <a:gd name="T52" fmla="*/ 1011887 w 4940"/>
              <a:gd name="T53" fmla="*/ 1465351 h 3973"/>
              <a:gd name="T54" fmla="*/ 1092868 w 4940"/>
              <a:gd name="T55" fmla="*/ 1393588 h 3973"/>
              <a:gd name="T56" fmla="*/ 1175007 w 4940"/>
              <a:gd name="T57" fmla="*/ 1339959 h 3973"/>
              <a:gd name="T58" fmla="*/ 1256760 w 4940"/>
              <a:gd name="T59" fmla="*/ 1302920 h 3973"/>
              <a:gd name="T60" fmla="*/ 1338128 w 4940"/>
              <a:gd name="T61" fmla="*/ 1280928 h 3973"/>
              <a:gd name="T62" fmla="*/ 1417952 w 4940"/>
              <a:gd name="T63" fmla="*/ 1270897 h 3973"/>
              <a:gd name="T64" fmla="*/ 1494692 w 4940"/>
              <a:gd name="T65" fmla="*/ 1271669 h 3973"/>
              <a:gd name="T66" fmla="*/ 1567962 w 4940"/>
              <a:gd name="T67" fmla="*/ 1281314 h 3973"/>
              <a:gd name="T68" fmla="*/ 1635832 w 4940"/>
              <a:gd name="T69" fmla="*/ 1297519 h 3973"/>
              <a:gd name="T70" fmla="*/ 1698689 w 4940"/>
              <a:gd name="T71" fmla="*/ 1318353 h 3973"/>
              <a:gd name="T72" fmla="*/ 1792397 w 4940"/>
              <a:gd name="T73" fmla="*/ 1359250 h 3973"/>
              <a:gd name="T74" fmla="*/ 1868365 w 4940"/>
              <a:gd name="T75" fmla="*/ 1402848 h 3973"/>
              <a:gd name="T76" fmla="*/ 1905000 w 4940"/>
              <a:gd name="T77" fmla="*/ 158573 h 3973"/>
              <a:gd name="T78" fmla="*/ 1868365 w 4940"/>
              <a:gd name="T79" fmla="*/ 133109 h 3973"/>
              <a:gd name="T80" fmla="*/ 1792397 w 4940"/>
              <a:gd name="T81" fmla="*/ 89511 h 3973"/>
              <a:gd name="T82" fmla="*/ 1698689 w 4940"/>
              <a:gd name="T83" fmla="*/ 47842 h 3973"/>
              <a:gd name="T84" fmla="*/ 1635832 w 4940"/>
              <a:gd name="T85" fmla="*/ 27393 h 3973"/>
              <a:gd name="T86" fmla="*/ 1567962 w 4940"/>
              <a:gd name="T87" fmla="*/ 11575 h 3973"/>
              <a:gd name="T88" fmla="*/ 1494692 w 4940"/>
              <a:gd name="T89" fmla="*/ 1929 h 3973"/>
              <a:gd name="T90" fmla="*/ 1417952 w 4940"/>
              <a:gd name="T91" fmla="*/ 1157 h 3973"/>
              <a:gd name="T92" fmla="*/ 1338128 w 4940"/>
              <a:gd name="T93" fmla="*/ 10417 h 3973"/>
              <a:gd name="T94" fmla="*/ 1256760 w 4940"/>
              <a:gd name="T95" fmla="*/ 33181 h 3973"/>
              <a:gd name="T96" fmla="*/ 1175007 w 4940"/>
              <a:gd name="T97" fmla="*/ 70220 h 3973"/>
              <a:gd name="T98" fmla="*/ 1092868 w 4940"/>
              <a:gd name="T99" fmla="*/ 123463 h 3973"/>
              <a:gd name="T100" fmla="*/ 1011887 w 4940"/>
              <a:gd name="T101" fmla="*/ 195612 h 3973"/>
              <a:gd name="T102" fmla="*/ 952500 w 4940"/>
              <a:gd name="T103" fmla="*/ 262745 h 3973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4940" h="3973">
                <a:moveTo>
                  <a:pt x="2470" y="681"/>
                </a:moveTo>
                <a:lnTo>
                  <a:pt x="2470" y="681"/>
                </a:lnTo>
                <a:lnTo>
                  <a:pt x="2419" y="619"/>
                </a:lnTo>
                <a:lnTo>
                  <a:pt x="2368" y="562"/>
                </a:lnTo>
                <a:lnTo>
                  <a:pt x="2315" y="507"/>
                </a:lnTo>
                <a:lnTo>
                  <a:pt x="2264" y="455"/>
                </a:lnTo>
                <a:lnTo>
                  <a:pt x="2211" y="407"/>
                </a:lnTo>
                <a:lnTo>
                  <a:pt x="2158" y="362"/>
                </a:lnTo>
                <a:lnTo>
                  <a:pt x="2106" y="320"/>
                </a:lnTo>
                <a:lnTo>
                  <a:pt x="2053" y="281"/>
                </a:lnTo>
                <a:lnTo>
                  <a:pt x="2000" y="244"/>
                </a:lnTo>
                <a:lnTo>
                  <a:pt x="1946" y="211"/>
                </a:lnTo>
                <a:lnTo>
                  <a:pt x="1894" y="182"/>
                </a:lnTo>
                <a:lnTo>
                  <a:pt x="1840" y="154"/>
                </a:lnTo>
                <a:lnTo>
                  <a:pt x="1787" y="128"/>
                </a:lnTo>
                <a:lnTo>
                  <a:pt x="1733" y="106"/>
                </a:lnTo>
                <a:lnTo>
                  <a:pt x="1680" y="86"/>
                </a:lnTo>
                <a:lnTo>
                  <a:pt x="1628" y="68"/>
                </a:lnTo>
                <a:lnTo>
                  <a:pt x="1575" y="52"/>
                </a:lnTo>
                <a:lnTo>
                  <a:pt x="1522" y="38"/>
                </a:lnTo>
                <a:lnTo>
                  <a:pt x="1469" y="27"/>
                </a:lnTo>
                <a:lnTo>
                  <a:pt x="1417" y="19"/>
                </a:lnTo>
                <a:lnTo>
                  <a:pt x="1365" y="11"/>
                </a:lnTo>
                <a:lnTo>
                  <a:pt x="1314" y="6"/>
                </a:lnTo>
                <a:lnTo>
                  <a:pt x="1264" y="3"/>
                </a:lnTo>
                <a:lnTo>
                  <a:pt x="1212" y="0"/>
                </a:lnTo>
                <a:lnTo>
                  <a:pt x="1163" y="0"/>
                </a:lnTo>
                <a:lnTo>
                  <a:pt x="1113" y="2"/>
                </a:lnTo>
                <a:lnTo>
                  <a:pt x="1064" y="5"/>
                </a:lnTo>
                <a:lnTo>
                  <a:pt x="1016" y="9"/>
                </a:lnTo>
                <a:lnTo>
                  <a:pt x="968" y="15"/>
                </a:lnTo>
                <a:lnTo>
                  <a:pt x="920" y="21"/>
                </a:lnTo>
                <a:lnTo>
                  <a:pt x="875" y="30"/>
                </a:lnTo>
                <a:lnTo>
                  <a:pt x="828" y="38"/>
                </a:lnTo>
                <a:lnTo>
                  <a:pt x="784" y="48"/>
                </a:lnTo>
                <a:lnTo>
                  <a:pt x="740" y="59"/>
                </a:lnTo>
                <a:lnTo>
                  <a:pt x="697" y="71"/>
                </a:lnTo>
                <a:lnTo>
                  <a:pt x="654" y="84"/>
                </a:lnTo>
                <a:lnTo>
                  <a:pt x="614" y="96"/>
                </a:lnTo>
                <a:lnTo>
                  <a:pt x="573" y="111"/>
                </a:lnTo>
                <a:lnTo>
                  <a:pt x="534" y="124"/>
                </a:lnTo>
                <a:lnTo>
                  <a:pt x="496" y="139"/>
                </a:lnTo>
                <a:lnTo>
                  <a:pt x="423" y="169"/>
                </a:lnTo>
                <a:lnTo>
                  <a:pt x="355" y="200"/>
                </a:lnTo>
                <a:lnTo>
                  <a:pt x="292" y="232"/>
                </a:lnTo>
                <a:lnTo>
                  <a:pt x="234" y="263"/>
                </a:lnTo>
                <a:lnTo>
                  <a:pt x="181" y="292"/>
                </a:lnTo>
                <a:lnTo>
                  <a:pt x="135" y="319"/>
                </a:lnTo>
                <a:lnTo>
                  <a:pt x="95" y="345"/>
                </a:lnTo>
                <a:lnTo>
                  <a:pt x="61" y="367"/>
                </a:lnTo>
                <a:lnTo>
                  <a:pt x="16" y="399"/>
                </a:lnTo>
                <a:lnTo>
                  <a:pt x="0" y="411"/>
                </a:lnTo>
                <a:lnTo>
                  <a:pt x="0" y="3702"/>
                </a:lnTo>
                <a:lnTo>
                  <a:pt x="16" y="3690"/>
                </a:lnTo>
                <a:lnTo>
                  <a:pt x="61" y="3658"/>
                </a:lnTo>
                <a:lnTo>
                  <a:pt x="95" y="3636"/>
                </a:lnTo>
                <a:lnTo>
                  <a:pt x="135" y="3612"/>
                </a:lnTo>
                <a:lnTo>
                  <a:pt x="181" y="3583"/>
                </a:lnTo>
                <a:lnTo>
                  <a:pt x="234" y="3554"/>
                </a:lnTo>
                <a:lnTo>
                  <a:pt x="292" y="3523"/>
                </a:lnTo>
                <a:lnTo>
                  <a:pt x="355" y="3493"/>
                </a:lnTo>
                <a:lnTo>
                  <a:pt x="423" y="3461"/>
                </a:lnTo>
                <a:lnTo>
                  <a:pt x="496" y="3431"/>
                </a:lnTo>
                <a:lnTo>
                  <a:pt x="534" y="3417"/>
                </a:lnTo>
                <a:lnTo>
                  <a:pt x="573" y="3402"/>
                </a:lnTo>
                <a:lnTo>
                  <a:pt x="614" y="3388"/>
                </a:lnTo>
                <a:lnTo>
                  <a:pt x="654" y="3375"/>
                </a:lnTo>
                <a:lnTo>
                  <a:pt x="697" y="3363"/>
                </a:lnTo>
                <a:lnTo>
                  <a:pt x="740" y="3350"/>
                </a:lnTo>
                <a:lnTo>
                  <a:pt x="784" y="3339"/>
                </a:lnTo>
                <a:lnTo>
                  <a:pt x="828" y="3330"/>
                </a:lnTo>
                <a:lnTo>
                  <a:pt x="875" y="3321"/>
                </a:lnTo>
                <a:lnTo>
                  <a:pt x="920" y="3312"/>
                </a:lnTo>
                <a:lnTo>
                  <a:pt x="968" y="3306"/>
                </a:lnTo>
                <a:lnTo>
                  <a:pt x="1016" y="3300"/>
                </a:lnTo>
                <a:lnTo>
                  <a:pt x="1064" y="3296"/>
                </a:lnTo>
                <a:lnTo>
                  <a:pt x="1113" y="3294"/>
                </a:lnTo>
                <a:lnTo>
                  <a:pt x="1163" y="3292"/>
                </a:lnTo>
                <a:lnTo>
                  <a:pt x="1212" y="3293"/>
                </a:lnTo>
                <a:lnTo>
                  <a:pt x="1264" y="3294"/>
                </a:lnTo>
                <a:lnTo>
                  <a:pt x="1314" y="3298"/>
                </a:lnTo>
                <a:lnTo>
                  <a:pt x="1365" y="3303"/>
                </a:lnTo>
                <a:lnTo>
                  <a:pt x="1417" y="3310"/>
                </a:lnTo>
                <a:lnTo>
                  <a:pt x="1469" y="3320"/>
                </a:lnTo>
                <a:lnTo>
                  <a:pt x="1522" y="3331"/>
                </a:lnTo>
                <a:lnTo>
                  <a:pt x="1575" y="3344"/>
                </a:lnTo>
                <a:lnTo>
                  <a:pt x="1628" y="3359"/>
                </a:lnTo>
                <a:lnTo>
                  <a:pt x="1680" y="3377"/>
                </a:lnTo>
                <a:lnTo>
                  <a:pt x="1733" y="3397"/>
                </a:lnTo>
                <a:lnTo>
                  <a:pt x="1787" y="3420"/>
                </a:lnTo>
                <a:lnTo>
                  <a:pt x="1840" y="3445"/>
                </a:lnTo>
                <a:lnTo>
                  <a:pt x="1894" y="3473"/>
                </a:lnTo>
                <a:lnTo>
                  <a:pt x="1946" y="3504"/>
                </a:lnTo>
                <a:lnTo>
                  <a:pt x="2000" y="3537"/>
                </a:lnTo>
                <a:lnTo>
                  <a:pt x="2053" y="3572"/>
                </a:lnTo>
                <a:lnTo>
                  <a:pt x="2106" y="3612"/>
                </a:lnTo>
                <a:lnTo>
                  <a:pt x="2158" y="3653"/>
                </a:lnTo>
                <a:lnTo>
                  <a:pt x="2211" y="3699"/>
                </a:lnTo>
                <a:lnTo>
                  <a:pt x="2264" y="3746"/>
                </a:lnTo>
                <a:lnTo>
                  <a:pt x="2315" y="3798"/>
                </a:lnTo>
                <a:lnTo>
                  <a:pt x="2368" y="3853"/>
                </a:lnTo>
                <a:lnTo>
                  <a:pt x="2419" y="3911"/>
                </a:lnTo>
                <a:lnTo>
                  <a:pt x="2470" y="3973"/>
                </a:lnTo>
                <a:lnTo>
                  <a:pt x="2521" y="3911"/>
                </a:lnTo>
                <a:lnTo>
                  <a:pt x="2573" y="3853"/>
                </a:lnTo>
                <a:lnTo>
                  <a:pt x="2624" y="3798"/>
                </a:lnTo>
                <a:lnTo>
                  <a:pt x="2676" y="3746"/>
                </a:lnTo>
                <a:lnTo>
                  <a:pt x="2728" y="3699"/>
                </a:lnTo>
                <a:lnTo>
                  <a:pt x="2781" y="3653"/>
                </a:lnTo>
                <a:lnTo>
                  <a:pt x="2834" y="3612"/>
                </a:lnTo>
                <a:lnTo>
                  <a:pt x="2886" y="3572"/>
                </a:lnTo>
                <a:lnTo>
                  <a:pt x="2940" y="3537"/>
                </a:lnTo>
                <a:lnTo>
                  <a:pt x="2993" y="3504"/>
                </a:lnTo>
                <a:lnTo>
                  <a:pt x="3047" y="3473"/>
                </a:lnTo>
                <a:lnTo>
                  <a:pt x="3100" y="3445"/>
                </a:lnTo>
                <a:lnTo>
                  <a:pt x="3154" y="3420"/>
                </a:lnTo>
                <a:lnTo>
                  <a:pt x="3206" y="3397"/>
                </a:lnTo>
                <a:lnTo>
                  <a:pt x="3259" y="3377"/>
                </a:lnTo>
                <a:lnTo>
                  <a:pt x="3313" y="3359"/>
                </a:lnTo>
                <a:lnTo>
                  <a:pt x="3366" y="3344"/>
                </a:lnTo>
                <a:lnTo>
                  <a:pt x="3418" y="3331"/>
                </a:lnTo>
                <a:lnTo>
                  <a:pt x="3470" y="3320"/>
                </a:lnTo>
                <a:lnTo>
                  <a:pt x="3523" y="3310"/>
                </a:lnTo>
                <a:lnTo>
                  <a:pt x="3574" y="3303"/>
                </a:lnTo>
                <a:lnTo>
                  <a:pt x="3626" y="3298"/>
                </a:lnTo>
                <a:lnTo>
                  <a:pt x="3677" y="3294"/>
                </a:lnTo>
                <a:lnTo>
                  <a:pt x="3727" y="3293"/>
                </a:lnTo>
                <a:lnTo>
                  <a:pt x="3778" y="3292"/>
                </a:lnTo>
                <a:lnTo>
                  <a:pt x="3827" y="3294"/>
                </a:lnTo>
                <a:lnTo>
                  <a:pt x="3876" y="3296"/>
                </a:lnTo>
                <a:lnTo>
                  <a:pt x="3925" y="3300"/>
                </a:lnTo>
                <a:lnTo>
                  <a:pt x="3973" y="3306"/>
                </a:lnTo>
                <a:lnTo>
                  <a:pt x="4019" y="3312"/>
                </a:lnTo>
                <a:lnTo>
                  <a:pt x="4066" y="3321"/>
                </a:lnTo>
                <a:lnTo>
                  <a:pt x="4111" y="3330"/>
                </a:lnTo>
                <a:lnTo>
                  <a:pt x="4155" y="3339"/>
                </a:lnTo>
                <a:lnTo>
                  <a:pt x="4199" y="3350"/>
                </a:lnTo>
                <a:lnTo>
                  <a:pt x="4242" y="3363"/>
                </a:lnTo>
                <a:lnTo>
                  <a:pt x="4285" y="3375"/>
                </a:lnTo>
                <a:lnTo>
                  <a:pt x="4327" y="3388"/>
                </a:lnTo>
                <a:lnTo>
                  <a:pt x="4366" y="3402"/>
                </a:lnTo>
                <a:lnTo>
                  <a:pt x="4405" y="3417"/>
                </a:lnTo>
                <a:lnTo>
                  <a:pt x="4444" y="3431"/>
                </a:lnTo>
                <a:lnTo>
                  <a:pt x="4517" y="3461"/>
                </a:lnTo>
                <a:lnTo>
                  <a:pt x="4585" y="3493"/>
                </a:lnTo>
                <a:lnTo>
                  <a:pt x="4648" y="3523"/>
                </a:lnTo>
                <a:lnTo>
                  <a:pt x="4707" y="3554"/>
                </a:lnTo>
                <a:lnTo>
                  <a:pt x="4758" y="3583"/>
                </a:lnTo>
                <a:lnTo>
                  <a:pt x="4805" y="3612"/>
                </a:lnTo>
                <a:lnTo>
                  <a:pt x="4845" y="3636"/>
                </a:lnTo>
                <a:lnTo>
                  <a:pt x="4878" y="3658"/>
                </a:lnTo>
                <a:lnTo>
                  <a:pt x="4924" y="3690"/>
                </a:lnTo>
                <a:lnTo>
                  <a:pt x="4940" y="3702"/>
                </a:lnTo>
                <a:lnTo>
                  <a:pt x="4940" y="411"/>
                </a:lnTo>
                <a:lnTo>
                  <a:pt x="4924" y="399"/>
                </a:lnTo>
                <a:lnTo>
                  <a:pt x="4878" y="367"/>
                </a:lnTo>
                <a:lnTo>
                  <a:pt x="4845" y="345"/>
                </a:lnTo>
                <a:lnTo>
                  <a:pt x="4805" y="319"/>
                </a:lnTo>
                <a:lnTo>
                  <a:pt x="4758" y="292"/>
                </a:lnTo>
                <a:lnTo>
                  <a:pt x="4707" y="263"/>
                </a:lnTo>
                <a:lnTo>
                  <a:pt x="4648" y="232"/>
                </a:lnTo>
                <a:lnTo>
                  <a:pt x="4585" y="200"/>
                </a:lnTo>
                <a:lnTo>
                  <a:pt x="4517" y="169"/>
                </a:lnTo>
                <a:lnTo>
                  <a:pt x="4444" y="139"/>
                </a:lnTo>
                <a:lnTo>
                  <a:pt x="4405" y="124"/>
                </a:lnTo>
                <a:lnTo>
                  <a:pt x="4366" y="111"/>
                </a:lnTo>
                <a:lnTo>
                  <a:pt x="4327" y="96"/>
                </a:lnTo>
                <a:lnTo>
                  <a:pt x="4285" y="84"/>
                </a:lnTo>
                <a:lnTo>
                  <a:pt x="4242" y="71"/>
                </a:lnTo>
                <a:lnTo>
                  <a:pt x="4199" y="59"/>
                </a:lnTo>
                <a:lnTo>
                  <a:pt x="4155" y="48"/>
                </a:lnTo>
                <a:lnTo>
                  <a:pt x="4111" y="38"/>
                </a:lnTo>
                <a:lnTo>
                  <a:pt x="4066" y="30"/>
                </a:lnTo>
                <a:lnTo>
                  <a:pt x="4019" y="21"/>
                </a:lnTo>
                <a:lnTo>
                  <a:pt x="3973" y="15"/>
                </a:lnTo>
                <a:lnTo>
                  <a:pt x="3925" y="9"/>
                </a:lnTo>
                <a:lnTo>
                  <a:pt x="3876" y="5"/>
                </a:lnTo>
                <a:lnTo>
                  <a:pt x="3827" y="2"/>
                </a:lnTo>
                <a:lnTo>
                  <a:pt x="3778" y="0"/>
                </a:lnTo>
                <a:lnTo>
                  <a:pt x="3727" y="0"/>
                </a:lnTo>
                <a:lnTo>
                  <a:pt x="3677" y="3"/>
                </a:lnTo>
                <a:lnTo>
                  <a:pt x="3626" y="6"/>
                </a:lnTo>
                <a:lnTo>
                  <a:pt x="3574" y="11"/>
                </a:lnTo>
                <a:lnTo>
                  <a:pt x="3523" y="19"/>
                </a:lnTo>
                <a:lnTo>
                  <a:pt x="3470" y="27"/>
                </a:lnTo>
                <a:lnTo>
                  <a:pt x="3418" y="38"/>
                </a:lnTo>
                <a:lnTo>
                  <a:pt x="3366" y="52"/>
                </a:lnTo>
                <a:lnTo>
                  <a:pt x="3313" y="68"/>
                </a:lnTo>
                <a:lnTo>
                  <a:pt x="3259" y="86"/>
                </a:lnTo>
                <a:lnTo>
                  <a:pt x="3206" y="106"/>
                </a:lnTo>
                <a:lnTo>
                  <a:pt x="3154" y="128"/>
                </a:lnTo>
                <a:lnTo>
                  <a:pt x="3100" y="154"/>
                </a:lnTo>
                <a:lnTo>
                  <a:pt x="3047" y="182"/>
                </a:lnTo>
                <a:lnTo>
                  <a:pt x="2993" y="211"/>
                </a:lnTo>
                <a:lnTo>
                  <a:pt x="2940" y="244"/>
                </a:lnTo>
                <a:lnTo>
                  <a:pt x="2886" y="281"/>
                </a:lnTo>
                <a:lnTo>
                  <a:pt x="2834" y="320"/>
                </a:lnTo>
                <a:lnTo>
                  <a:pt x="2781" y="362"/>
                </a:lnTo>
                <a:lnTo>
                  <a:pt x="2728" y="407"/>
                </a:lnTo>
                <a:lnTo>
                  <a:pt x="2676" y="455"/>
                </a:lnTo>
                <a:lnTo>
                  <a:pt x="2624" y="507"/>
                </a:lnTo>
                <a:lnTo>
                  <a:pt x="2573" y="562"/>
                </a:lnTo>
                <a:lnTo>
                  <a:pt x="2521" y="619"/>
                </a:lnTo>
                <a:lnTo>
                  <a:pt x="2470" y="681"/>
                </a:lnTo>
                <a:close/>
              </a:path>
            </a:pathLst>
          </a:custGeom>
          <a:solidFill>
            <a:srgbClr val="B1D4DD"/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</p:txBody>
      </p:sp>
      <p:sp>
        <p:nvSpPr>
          <p:cNvPr id="26" name="KSO_Shape"/>
          <p:cNvSpPr/>
          <p:nvPr/>
        </p:nvSpPr>
        <p:spPr>
          <a:xfrm rot="2360449">
            <a:off x="6526884" y="5354748"/>
            <a:ext cx="148597" cy="557240"/>
          </a:xfrm>
          <a:custGeom>
            <a:avLst/>
            <a:gdLst>
              <a:gd name="connsiteX0" fmla="*/ 68824 w 586846"/>
              <a:gd name="connsiteY0" fmla="*/ 1723528 h 2207149"/>
              <a:gd name="connsiteX1" fmla="*/ 229234 w 586846"/>
              <a:gd name="connsiteY1" fmla="*/ 1999898 h 2207149"/>
              <a:gd name="connsiteX2" fmla="*/ 395081 w 586846"/>
              <a:gd name="connsiteY2" fmla="*/ 1968031 h 2207149"/>
              <a:gd name="connsiteX3" fmla="*/ 530795 w 586846"/>
              <a:gd name="connsiteY3" fmla="*/ 1725944 h 2207149"/>
              <a:gd name="connsiteX4" fmla="*/ 306023 w 586846"/>
              <a:gd name="connsiteY4" fmla="*/ 76465 h 2207149"/>
              <a:gd name="connsiteX5" fmla="*/ 306023 w 586846"/>
              <a:gd name="connsiteY5" fmla="*/ 1514740 h 2207149"/>
              <a:gd name="connsiteX6" fmla="*/ 529167 w 586846"/>
              <a:gd name="connsiteY6" fmla="*/ 1514740 h 2207149"/>
              <a:gd name="connsiteX7" fmla="*/ 529167 w 586846"/>
              <a:gd name="connsiteY7" fmla="*/ 155048 h 2207149"/>
              <a:gd name="connsiteX8" fmla="*/ 450584 w 586846"/>
              <a:gd name="connsiteY8" fmla="*/ 76465 h 2207149"/>
              <a:gd name="connsiteX9" fmla="*/ 136262 w 586846"/>
              <a:gd name="connsiteY9" fmla="*/ 76465 h 2207149"/>
              <a:gd name="connsiteX10" fmla="*/ 57679 w 586846"/>
              <a:gd name="connsiteY10" fmla="*/ 155048 h 2207149"/>
              <a:gd name="connsiteX11" fmla="*/ 57679 w 586846"/>
              <a:gd name="connsiteY11" fmla="*/ 1514740 h 2207149"/>
              <a:gd name="connsiteX12" fmla="*/ 280823 w 586846"/>
              <a:gd name="connsiteY12" fmla="*/ 1514740 h 2207149"/>
              <a:gd name="connsiteX13" fmla="*/ 280823 w 586846"/>
              <a:gd name="connsiteY13" fmla="*/ 76465 h 2207149"/>
              <a:gd name="connsiteX14" fmla="*/ 97810 w 586846"/>
              <a:gd name="connsiteY14" fmla="*/ 0 h 2207149"/>
              <a:gd name="connsiteX15" fmla="*/ 489036 w 586846"/>
              <a:gd name="connsiteY15" fmla="*/ 0 h 2207149"/>
              <a:gd name="connsiteX16" fmla="*/ 586846 w 586846"/>
              <a:gd name="connsiteY16" fmla="*/ 97810 h 2207149"/>
              <a:gd name="connsiteX17" fmla="*/ 586846 w 586846"/>
              <a:gd name="connsiteY17" fmla="*/ 1690953 h 2207149"/>
              <a:gd name="connsiteX18" fmla="*/ 586517 w 586846"/>
              <a:gd name="connsiteY18" fmla="*/ 1690953 h 2207149"/>
              <a:gd name="connsiteX19" fmla="*/ 586514 w 586846"/>
              <a:gd name="connsiteY19" fmla="*/ 1691828 h 2207149"/>
              <a:gd name="connsiteX20" fmla="*/ 586823 w 586846"/>
              <a:gd name="connsiteY20" fmla="*/ 1691829 h 2207149"/>
              <a:gd name="connsiteX21" fmla="*/ 586812 w 586846"/>
              <a:gd name="connsiteY21" fmla="*/ 1694880 h 2207149"/>
              <a:gd name="connsiteX22" fmla="*/ 299633 w 586846"/>
              <a:gd name="connsiteY22" fmla="*/ 2207149 h 2207149"/>
              <a:gd name="connsiteX23" fmla="*/ 23 w 586846"/>
              <a:gd name="connsiteY23" fmla="*/ 1690953 h 2207149"/>
              <a:gd name="connsiteX24" fmla="*/ 0 w 586846"/>
              <a:gd name="connsiteY24" fmla="*/ 1690953 h 2207149"/>
              <a:gd name="connsiteX25" fmla="*/ 0 w 586846"/>
              <a:gd name="connsiteY25" fmla="*/ 97810 h 2207149"/>
              <a:gd name="connsiteX26" fmla="*/ 97810 w 586846"/>
              <a:gd name="connsiteY26" fmla="*/ 0 h 2207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586846" h="2207149">
                <a:moveTo>
                  <a:pt x="68824" y="1723528"/>
                </a:moveTo>
                <a:lnTo>
                  <a:pt x="229234" y="1999898"/>
                </a:lnTo>
                <a:lnTo>
                  <a:pt x="395081" y="1968031"/>
                </a:lnTo>
                <a:lnTo>
                  <a:pt x="530795" y="1725944"/>
                </a:lnTo>
                <a:close/>
                <a:moveTo>
                  <a:pt x="306023" y="76465"/>
                </a:moveTo>
                <a:lnTo>
                  <a:pt x="306023" y="1514740"/>
                </a:lnTo>
                <a:lnTo>
                  <a:pt x="529167" y="1514740"/>
                </a:lnTo>
                <a:lnTo>
                  <a:pt x="529167" y="155048"/>
                </a:lnTo>
                <a:cubicBezTo>
                  <a:pt x="529167" y="111648"/>
                  <a:pt x="493984" y="76465"/>
                  <a:pt x="450584" y="76465"/>
                </a:cubicBezTo>
                <a:close/>
                <a:moveTo>
                  <a:pt x="136262" y="76465"/>
                </a:moveTo>
                <a:cubicBezTo>
                  <a:pt x="92862" y="76465"/>
                  <a:pt x="57679" y="111648"/>
                  <a:pt x="57679" y="155048"/>
                </a:cubicBezTo>
                <a:lnTo>
                  <a:pt x="57679" y="1514740"/>
                </a:lnTo>
                <a:lnTo>
                  <a:pt x="280823" y="1514740"/>
                </a:lnTo>
                <a:lnTo>
                  <a:pt x="280823" y="76465"/>
                </a:lnTo>
                <a:close/>
                <a:moveTo>
                  <a:pt x="97810" y="0"/>
                </a:moveTo>
                <a:lnTo>
                  <a:pt x="489036" y="0"/>
                </a:lnTo>
                <a:cubicBezTo>
                  <a:pt x="543055" y="0"/>
                  <a:pt x="586846" y="43791"/>
                  <a:pt x="586846" y="97810"/>
                </a:cubicBezTo>
                <a:lnTo>
                  <a:pt x="586846" y="1690953"/>
                </a:lnTo>
                <a:lnTo>
                  <a:pt x="586517" y="1690953"/>
                </a:lnTo>
                <a:lnTo>
                  <a:pt x="586514" y="1691828"/>
                </a:lnTo>
                <a:lnTo>
                  <a:pt x="586823" y="1691829"/>
                </a:lnTo>
                <a:lnTo>
                  <a:pt x="586812" y="1694880"/>
                </a:lnTo>
                <a:lnTo>
                  <a:pt x="299633" y="2207149"/>
                </a:lnTo>
                <a:lnTo>
                  <a:pt x="23" y="1690953"/>
                </a:lnTo>
                <a:lnTo>
                  <a:pt x="0" y="1690953"/>
                </a:lnTo>
                <a:lnTo>
                  <a:pt x="0" y="97810"/>
                </a:lnTo>
                <a:cubicBezTo>
                  <a:pt x="0" y="43791"/>
                  <a:pt x="43791" y="0"/>
                  <a:pt x="97810" y="0"/>
                </a:cubicBezTo>
                <a:close/>
              </a:path>
            </a:pathLst>
          </a:custGeom>
          <a:solidFill>
            <a:srgbClr val="B1D4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</p:txBody>
      </p:sp>
      <p:sp>
        <p:nvSpPr>
          <p:cNvPr id="27" name="KSO_Shape"/>
          <p:cNvSpPr>
            <a:spLocks/>
          </p:cNvSpPr>
          <p:nvPr/>
        </p:nvSpPr>
        <p:spPr bwMode="auto">
          <a:xfrm>
            <a:off x="6326877" y="4215916"/>
            <a:ext cx="548608" cy="322764"/>
          </a:xfrm>
          <a:custGeom>
            <a:avLst/>
            <a:gdLst>
              <a:gd name="T0" fmla="*/ 1905000 w 6649"/>
              <a:gd name="T1" fmla="*/ 302090 h 3908"/>
              <a:gd name="T2" fmla="*/ 952357 w 6649"/>
              <a:gd name="T3" fmla="*/ 0 h 3908"/>
              <a:gd name="T4" fmla="*/ 0 w 6649"/>
              <a:gd name="T5" fmla="*/ 302090 h 3908"/>
              <a:gd name="T6" fmla="*/ 488785 w 6649"/>
              <a:gd name="T7" fmla="*/ 456861 h 3908"/>
              <a:gd name="T8" fmla="*/ 400540 w 6649"/>
              <a:gd name="T9" fmla="*/ 923753 h 3908"/>
              <a:gd name="T10" fmla="*/ 952357 w 6649"/>
              <a:gd name="T11" fmla="*/ 1120083 h 3908"/>
              <a:gd name="T12" fmla="*/ 1504460 w 6649"/>
              <a:gd name="T13" fmla="*/ 923753 h 3908"/>
              <a:gd name="T14" fmla="*/ 1416215 w 6649"/>
              <a:gd name="T15" fmla="*/ 456861 h 3908"/>
              <a:gd name="T16" fmla="*/ 1905000 w 6649"/>
              <a:gd name="T17" fmla="*/ 302090 h 3908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6649" h="3908">
                <a:moveTo>
                  <a:pt x="6649" y="1054"/>
                </a:moveTo>
                <a:lnTo>
                  <a:pt x="3324" y="0"/>
                </a:lnTo>
                <a:lnTo>
                  <a:pt x="0" y="1054"/>
                </a:lnTo>
                <a:lnTo>
                  <a:pt x="1706" y="1594"/>
                </a:lnTo>
                <a:lnTo>
                  <a:pt x="1398" y="3223"/>
                </a:lnTo>
                <a:lnTo>
                  <a:pt x="3324" y="3908"/>
                </a:lnTo>
                <a:lnTo>
                  <a:pt x="5251" y="3223"/>
                </a:lnTo>
                <a:lnTo>
                  <a:pt x="4943" y="1594"/>
                </a:lnTo>
                <a:lnTo>
                  <a:pt x="6649" y="1054"/>
                </a:lnTo>
                <a:close/>
              </a:path>
            </a:pathLst>
          </a:custGeom>
          <a:solidFill>
            <a:srgbClr val="B1D4DD"/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</p:txBody>
      </p:sp>
      <p:pic>
        <p:nvPicPr>
          <p:cNvPr id="29" name="图片 28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8830738">
            <a:off x="3591522" y="4616512"/>
            <a:ext cx="1464382" cy="1467741"/>
          </a:xfrm>
          <a:prstGeom prst="rect">
            <a:avLst/>
          </a:prstGeom>
        </p:spPr>
      </p:pic>
      <p:sp>
        <p:nvSpPr>
          <p:cNvPr id="22" name="矩形 21">
            <a:extLst>
              <a:ext uri="{FF2B5EF4-FFF2-40B4-BE49-F238E27FC236}">
                <a16:creationId xmlns:a16="http://schemas.microsoft.com/office/drawing/2014/main" id="{2DF2ADD7-9AB0-4B23-9C74-D433288208EA}"/>
              </a:ext>
            </a:extLst>
          </p:cNvPr>
          <p:cNvSpPr/>
          <p:nvPr/>
        </p:nvSpPr>
        <p:spPr>
          <a:xfrm>
            <a:off x="5519936" y="548680"/>
            <a:ext cx="144016" cy="144016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2ACFF992-382B-4EE0-8F6B-B4C0BCCC8B7D}"/>
              </a:ext>
            </a:extLst>
          </p:cNvPr>
          <p:cNvSpPr/>
          <p:nvPr/>
        </p:nvSpPr>
        <p:spPr>
          <a:xfrm>
            <a:off x="5879976" y="548680"/>
            <a:ext cx="144016" cy="144016"/>
          </a:xfrm>
          <a:prstGeom prst="rect">
            <a:avLst/>
          </a:prstGeom>
          <a:solidFill>
            <a:srgbClr val="B1D4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CF58F16B-8C76-4B2F-A0A0-1867AE2420CC}"/>
              </a:ext>
            </a:extLst>
          </p:cNvPr>
          <p:cNvSpPr/>
          <p:nvPr/>
        </p:nvSpPr>
        <p:spPr>
          <a:xfrm>
            <a:off x="6240016" y="548680"/>
            <a:ext cx="144016" cy="14401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442486C8-B352-445A-AAFD-4B9CD20BF2FB}"/>
              </a:ext>
            </a:extLst>
          </p:cNvPr>
          <p:cNvSpPr/>
          <p:nvPr/>
        </p:nvSpPr>
        <p:spPr>
          <a:xfrm>
            <a:off x="6600056" y="548680"/>
            <a:ext cx="144016" cy="14401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080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random/>
      </p:transition>
    </mc:Choice>
    <mc:Fallback xmlns:a16="http://schemas.microsoft.com/office/drawing/2014/main" xmlns:a14="http://schemas.microsoft.com/office/drawing/2010/main" xmlns="">
      <p:transition spd="slow" advClick="0" advTm="5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8" presetClass="emph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Rot by="21600000">
                                      <p:cBhvr>
                                        <p:cTn id="24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2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2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2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2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2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2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2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2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2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1" grpId="0"/>
      <p:bldP spid="14" grpId="0"/>
      <p:bldP spid="15" grpId="0"/>
      <p:bldP spid="16" grpId="0"/>
      <p:bldP spid="17" grpId="0"/>
      <p:bldP spid="20" grpId="0"/>
      <p:bldP spid="21" grpId="0"/>
      <p:bldP spid="25" grpId="0" animBg="1"/>
      <p:bldP spid="26" grpId="0" animBg="1"/>
      <p:bldP spid="27" grpId="0" animBg="1"/>
      <p:bldP spid="22" grpId="0" animBg="1"/>
      <p:bldP spid="23" grpId="0" animBg="1"/>
      <p:bldP spid="24" grpId="0" animBg="1"/>
      <p:bldP spid="2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>
            <a:extLst>
              <a:ext uri="{FF2B5EF4-FFF2-40B4-BE49-F238E27FC236}">
                <a16:creationId xmlns:a16="http://schemas.microsoft.com/office/drawing/2014/main" id="{D2F8B1F6-76CE-44FE-9AB1-D346A6BBD062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93783" y="3429000"/>
            <a:ext cx="12192000" cy="4212598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EB369A5F-F363-4485-B463-D9B2DF77B3F9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02219" y="0"/>
            <a:ext cx="4587564" cy="685800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32B4F6DA-C3DF-44A0-958C-40A23506D906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20993932">
            <a:off x="232773" y="897635"/>
            <a:ext cx="9144019" cy="3462535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3F55E152-E454-412E-B4E4-85D7AEEA01A7}"/>
              </a:ext>
            </a:extLst>
          </p:cNvPr>
          <p:cNvSpPr txBox="1"/>
          <p:nvPr/>
        </p:nvSpPr>
        <p:spPr>
          <a:xfrm>
            <a:off x="10075096" y="264190"/>
            <a:ext cx="1415772" cy="419602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pPr algn="ctr"/>
            <a:r>
              <a:rPr lang="zh-CN" altLang="en-US" sz="8000" dirty="0">
                <a:solidFill>
                  <a:schemeClr val="tx1">
                    <a:lumMod val="85000"/>
                    <a:lumOff val="15000"/>
                  </a:schemeClr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</a:rPr>
              <a:t>第二部分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360CE0D8-9E2E-4E82-B18C-6F5E09100852}"/>
              </a:ext>
            </a:extLst>
          </p:cNvPr>
          <p:cNvSpPr txBox="1"/>
          <p:nvPr/>
        </p:nvSpPr>
        <p:spPr>
          <a:xfrm>
            <a:off x="9336432" y="732031"/>
            <a:ext cx="738664" cy="37846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dirty="0">
                <a:solidFill>
                  <a:schemeClr val="bg2">
                    <a:lumMod val="75000"/>
                  </a:schemeClr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</a:rPr>
              <a:t>于时光深处，一分喜欢，一分冷暖，心思渐渐入了沧海</a:t>
            </a:r>
          </a:p>
        </p:txBody>
      </p: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1B127530-8052-4377-853F-CCE35568B6F9}"/>
              </a:ext>
            </a:extLst>
          </p:cNvPr>
          <p:cNvCxnSpPr>
            <a:cxnSpLocks/>
          </p:cNvCxnSpPr>
          <p:nvPr/>
        </p:nvCxnSpPr>
        <p:spPr>
          <a:xfrm>
            <a:off x="10075096" y="831850"/>
            <a:ext cx="0" cy="3152968"/>
          </a:xfrm>
          <a:prstGeom prst="line">
            <a:avLst/>
          </a:prstGeom>
          <a:ln>
            <a:solidFill>
              <a:srgbClr val="DBE8D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3564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:a14="http://schemas.microsoft.com/office/drawing/2010/main" xmlns:a16="http://schemas.microsoft.com/office/drawing/2014/main"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34473B07-A6B7-4D51-AB58-E7D35B0065BA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QIAABQAAgAIAEOUV0cNwDEewAEAANoDAAAPAAAAAAAAAAEAAAAAAAAAAABub25lL3BsYXllci54bWxQSwUGAAAAAAEAAQA9AAAA7QEAAAAA"/>
  <p:tag name="ISPRING_PRESENTATION_TITLE" val="水彩意境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1782</Words>
  <Application>Microsoft Office PowerPoint</Application>
  <PresentationFormat>宽屏</PresentationFormat>
  <Paragraphs>218</Paragraphs>
  <Slides>27</Slides>
  <Notes>27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8" baseType="lpstr">
      <vt:lpstr>等线</vt:lpstr>
      <vt:lpstr>等线 Light</vt:lpstr>
      <vt:lpstr>宋体</vt:lpstr>
      <vt:lpstr>字魂36号-正文宋楷</vt:lpstr>
      <vt:lpstr>Arial</vt:lpstr>
      <vt:lpstr>Calibri</vt:lpstr>
      <vt:lpstr>Nirmala UI Semilight</vt:lpstr>
      <vt:lpstr>Segoe UI</vt:lpstr>
      <vt:lpstr>Segoe UI Symbol</vt:lpstr>
      <vt:lpstr>Wingdings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>https://www.ypppt.com/</dc:subject>
  <dc:creator/>
  <cp:keywords>https://www.ypppt.com/</cp:keywords>
  <dc:description>https://www.ypppt.com/</dc:description>
  <cp:lastModifiedBy>张鹏</cp:lastModifiedBy>
  <cp:revision>57</cp:revision>
  <dcterms:created xsi:type="dcterms:W3CDTF">2018-04-21T05:47:01Z</dcterms:created>
  <dcterms:modified xsi:type="dcterms:W3CDTF">2021-05-25T12:10:01Z</dcterms:modified>
</cp:coreProperties>
</file>