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0"/>
  </p:notesMasterIdLst>
  <p:sldIdLst>
    <p:sldId id="256" r:id="rId3"/>
    <p:sldId id="258" r:id="rId4"/>
    <p:sldId id="259" r:id="rId5"/>
    <p:sldId id="260" r:id="rId6"/>
    <p:sldId id="261" r:id="rId7"/>
    <p:sldId id="262" r:id="rId8"/>
    <p:sldId id="263" r:id="rId9"/>
    <p:sldId id="283" r:id="rId10"/>
    <p:sldId id="284" r:id="rId11"/>
    <p:sldId id="285" r:id="rId12"/>
    <p:sldId id="297" r:id="rId13"/>
    <p:sldId id="286" r:id="rId14"/>
    <p:sldId id="287" r:id="rId15"/>
    <p:sldId id="288" r:id="rId16"/>
    <p:sldId id="289" r:id="rId17"/>
    <p:sldId id="298" r:id="rId18"/>
    <p:sldId id="290" r:id="rId19"/>
    <p:sldId id="291" r:id="rId20"/>
    <p:sldId id="292" r:id="rId21"/>
    <p:sldId id="293" r:id="rId22"/>
    <p:sldId id="299" r:id="rId23"/>
    <p:sldId id="294" r:id="rId24"/>
    <p:sldId id="295" r:id="rId25"/>
    <p:sldId id="296" r:id="rId26"/>
    <p:sldId id="264" r:id="rId27"/>
    <p:sldId id="300" r:id="rId28"/>
    <p:sldId id="30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0707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305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86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815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358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659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1628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4941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668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8042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6596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12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2018/7/12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2873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6" name="文本框 15"/>
          <p:cNvSpPr txBox="1"/>
          <p:nvPr/>
        </p:nvSpPr>
        <p:spPr>
          <a:xfrm>
            <a:off x="605155" y="1254429"/>
            <a:ext cx="5680075" cy="1861185"/>
          </a:xfrm>
          <a:prstGeom prst="rect">
            <a:avLst/>
          </a:prstGeom>
          <a:noFill/>
        </p:spPr>
        <p:txBody>
          <a:bodyPr wrap="square" rtlCol="0">
            <a:spAutoFit/>
          </a:bodyPr>
          <a:lstStyle/>
          <a:p>
            <a:pPr algn="l"/>
            <a:r>
              <a:rPr lang="en-US" altLang="zh-CN" sz="11500" dirty="0" smtClean="0">
                <a:solidFill>
                  <a:srgbClr val="383987"/>
                </a:solidFill>
                <a:latin typeface="Agency FB" panose="020B0503020202020204" charset="0"/>
              </a:rPr>
              <a:t>20</a:t>
            </a:r>
            <a:r>
              <a:rPr lang="en-US" altLang="zh-CN" sz="11500" dirty="0" smtClean="0">
                <a:ln>
                  <a:solidFill>
                    <a:srgbClr val="383987"/>
                  </a:solidFill>
                </a:ln>
                <a:noFill/>
                <a:latin typeface="Agency FB" panose="020B0503020202020204" charset="0"/>
              </a:rPr>
              <a:t>18</a:t>
            </a:r>
            <a:endParaRPr lang="en-US" altLang="zh-CN" sz="11500" dirty="0">
              <a:ln>
                <a:solidFill>
                  <a:srgbClr val="383987"/>
                </a:solidFill>
              </a:ln>
              <a:noFill/>
              <a:latin typeface="Agency FB" panose="020B0503020202020204" charset="0"/>
            </a:endParaRPr>
          </a:p>
        </p:txBody>
      </p:sp>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极简风清</a:t>
            </a:r>
            <a:r>
              <a:rPr lang="zh-CN" altLang="en-US" sz="3600" noProof="0" dirty="0" smtClean="0">
                <a:ln>
                  <a:noFill/>
                </a:ln>
                <a:solidFill>
                  <a:srgbClr val="383987"/>
                </a:solidFill>
                <a:uLnTx/>
                <a:uFillTx/>
                <a:latin typeface="微软雅黑" panose="020B0503020204020204" charset="-122"/>
                <a:ea typeface="微软雅黑" panose="020B0503020204020204" charset="-122"/>
                <a:sym typeface="+mn-ea"/>
              </a:rPr>
              <a:t>新</a:t>
            </a:r>
            <a:r>
              <a:rPr lang="zh-CN" altLang="en-US" sz="3600" dirty="0">
                <a:solidFill>
                  <a:srgbClr val="383987"/>
                </a:solidFill>
                <a:latin typeface="微软雅黑" panose="020B0503020204020204" charset="-122"/>
                <a:ea typeface="微软雅黑" panose="020B0503020204020204" charset="-122"/>
                <a:sym typeface="+mn-ea"/>
              </a:rPr>
              <a:t>墨</a:t>
            </a:r>
            <a:r>
              <a:rPr lang="zh-CN" altLang="en-US" sz="3600" dirty="0" smtClean="0">
                <a:solidFill>
                  <a:srgbClr val="383987"/>
                </a:solidFill>
                <a:latin typeface="微软雅黑" panose="020B0503020204020204" charset="-122"/>
                <a:ea typeface="微软雅黑" panose="020B0503020204020204" charset="-122"/>
                <a:sym typeface="+mn-ea"/>
              </a:rPr>
              <a:t>迹通用</a:t>
            </a:r>
            <a:r>
              <a:rPr lang="en-US" altLang="zh-CN" sz="3600" noProof="0" dirty="0" smtClean="0">
                <a:ln>
                  <a:noFill/>
                </a:ln>
                <a:solidFill>
                  <a:srgbClr val="383987"/>
                </a:solidFill>
                <a:uLnTx/>
                <a:uFillTx/>
                <a:latin typeface="微软雅黑" panose="020B0503020204020204" charset="-122"/>
                <a:ea typeface="微软雅黑" panose="020B0503020204020204" charset="-122"/>
                <a:sym typeface="+mn-ea"/>
              </a:rPr>
              <a:t>PPT</a:t>
            </a:r>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模板</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582295" y="3503930"/>
            <a:ext cx="6115050" cy="22987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algn="dist"/>
            <a:r>
              <a:rPr lang="zh-CN" altLang="en-US" sz="1000" dirty="0" smtClean="0">
                <a:solidFill>
                  <a:srgbClr val="383987"/>
                </a:solidFill>
                <a:ea typeface="Arial Unicode MS" panose="020B0604020202020204" charset="-122"/>
                <a:sym typeface="+mn-ea"/>
              </a:rPr>
              <a:t>添加标题</a:t>
            </a:r>
            <a:r>
              <a:rPr lang="en-US" altLang="zh-CN" sz="1000" dirty="0" smtClean="0">
                <a:solidFill>
                  <a:srgbClr val="383987"/>
                </a:solidFill>
                <a:ea typeface="Arial Unicode MS" panose="020B0604020202020204" charset="-122"/>
                <a:sym typeface="+mn-ea"/>
              </a:rPr>
              <a:t>.</a:t>
            </a:r>
            <a:r>
              <a:rPr lang="zh-CN" altLang="en-US" sz="1000" dirty="0" smtClean="0">
                <a:solidFill>
                  <a:srgbClr val="383987"/>
                </a:solidFill>
                <a:ea typeface="Arial Unicode MS" panose="020B0604020202020204" charset="-122"/>
                <a:sym typeface="+mn-ea"/>
              </a:rPr>
              <a:t>添加标题</a:t>
            </a:r>
            <a:endParaRPr kumimoji="0" lang="en-US" altLang="zh-CN" sz="10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13" name="文本框 12"/>
          <p:cNvSpPr txBox="1"/>
          <p:nvPr/>
        </p:nvSpPr>
        <p:spPr>
          <a:xfrm>
            <a:off x="605155" y="3836670"/>
            <a:ext cx="627507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7" name="矩形 6"/>
          <p:cNvSpPr/>
          <p:nvPr/>
        </p:nvSpPr>
        <p:spPr>
          <a:xfrm>
            <a:off x="711200" y="4396105"/>
            <a:ext cx="2338705" cy="345440"/>
          </a:xfrm>
          <a:prstGeom prst="rect">
            <a:avLst/>
          </a:prstGeom>
          <a:noFill/>
          <a:ln>
            <a:solidFill>
              <a:srgbClr val="383987"/>
            </a:solidFill>
          </a:ln>
          <a:extLst>
            <a:ext uri="{909E8E84-426E-40DD-AFC4-6F175D3DCCD1}">
              <a14:hiddenFill xmlns:a14="http://schemas.microsoft.com/office/drawing/2010/main">
                <a:solidFill>
                  <a:srgbClr val="38398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11200" y="4384675"/>
            <a:ext cx="1984839" cy="369332"/>
          </a:xfrm>
          <a:prstGeom prst="rect">
            <a:avLst/>
          </a:prstGeom>
          <a:noFill/>
        </p:spPr>
        <p:txBody>
          <a:bodyPr wrap="non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答辩人</a:t>
            </a:r>
            <a:r>
              <a:rPr lang="zh-CN" altLang="en-US" dirty="0" smtClean="0">
                <a:solidFill>
                  <a:srgbClr val="383987"/>
                </a:solidFill>
                <a:latin typeface="微软雅黑" panose="020B0503020204020204" charset="-122"/>
                <a:ea typeface="微软雅黑" panose="020B0503020204020204" charset="-122"/>
                <a:sym typeface="+mn-ea"/>
              </a:rPr>
              <a:t>：</a:t>
            </a:r>
            <a:r>
              <a:rPr lang="zh-CN" altLang="en-US" dirty="0">
                <a:solidFill>
                  <a:srgbClr val="383987"/>
                </a:solidFill>
                <a:latin typeface="微软雅黑" panose="020B0503020204020204" charset="-122"/>
                <a:ea typeface="微软雅黑" panose="020B0503020204020204" charset="-122"/>
                <a:sym typeface="+mn-ea"/>
              </a:rPr>
              <a:t>优</a:t>
            </a:r>
            <a:r>
              <a:rPr lang="zh-CN" altLang="en-US" dirty="0" smtClean="0">
                <a:solidFill>
                  <a:srgbClr val="383987"/>
                </a:solidFill>
                <a:latin typeface="微软雅黑" panose="020B0503020204020204" charset="-122"/>
                <a:ea typeface="微软雅黑" panose="020B0503020204020204" charset="-122"/>
                <a:sym typeface="+mn-ea"/>
              </a:rPr>
              <a:t>品</a:t>
            </a:r>
            <a:r>
              <a:rPr lang="en-US" altLang="zh-CN" dirty="0" smtClean="0">
                <a:solidFill>
                  <a:srgbClr val="383987"/>
                </a:solidFill>
                <a:latin typeface="微软雅黑" panose="020B0503020204020204" charset="-122"/>
                <a:ea typeface="微软雅黑" panose="020B0503020204020204" charset="-122"/>
                <a:sym typeface="+mn-ea"/>
              </a:rPr>
              <a:t>PPT</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2609850" y="4472305"/>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717800" y="4465955"/>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5595" y="2083608"/>
            <a:ext cx="1005403" cy="338554"/>
          </a:xfrm>
          <a:prstGeom prst="rect">
            <a:avLst/>
          </a:prstGeom>
          <a:noFill/>
        </p:spPr>
        <p:txBody>
          <a:bodyPr wrap="none" rtlCol="0">
            <a:spAutoFit/>
          </a:bodyPr>
          <a:lstStyle/>
          <a:p>
            <a:pPr algn="l"/>
            <a:r>
              <a:rPr lang="zh-CN" altLang="en-US" sz="1600" noProof="0" dirty="0" smtClean="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005403" cy="338554"/>
          </a:xfrm>
          <a:prstGeom prst="rect">
            <a:avLst/>
          </a:prstGeom>
          <a:noFill/>
        </p:spPr>
        <p:txBody>
          <a:bodyPr wrap="none" rtlCol="0">
            <a:spAutoFit/>
          </a:bodyPr>
          <a:lstStyle/>
          <a:p>
            <a:pPr algn="l"/>
            <a:r>
              <a:rPr lang="zh-CN" altLang="en-US" sz="1600" noProof="0" dirty="0" smtClean="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916357" y="4185458"/>
            <a:ext cx="1005403" cy="338554"/>
          </a:xfrm>
          <a:prstGeom prst="rect">
            <a:avLst/>
          </a:prstGeom>
          <a:noFill/>
        </p:spPr>
        <p:txBody>
          <a:bodyPr wrap="none" rtlCol="0">
            <a:spAutoFit/>
          </a:bodyPr>
          <a:lstStyle/>
          <a:p>
            <a:pPr algn="r"/>
            <a:r>
              <a:rPr lang="zh-CN" altLang="en-US" sz="1600" noProof="0" dirty="0" smtClean="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916357" y="2092498"/>
            <a:ext cx="1005403" cy="338554"/>
          </a:xfrm>
          <a:prstGeom prst="rect">
            <a:avLst/>
          </a:prstGeom>
          <a:noFill/>
        </p:spPr>
        <p:txBody>
          <a:bodyPr wrap="none" rtlCol="0">
            <a:spAutoFit/>
          </a:bodyPr>
          <a:lstStyle/>
          <a:p>
            <a:pPr algn="r"/>
            <a:r>
              <a:rPr lang="zh-CN" altLang="en-US" sz="1600" noProof="0" dirty="0" smtClean="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477645"/>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53873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59664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474218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494155"/>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507615"/>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565525"/>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4739640"/>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4748530"/>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641725"/>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600325"/>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542415"/>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430020"/>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49110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54901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69455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960495" y="154622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967355" y="17138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967355" y="270827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967355" y="368998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30" name="文本框 29"/>
          <p:cNvSpPr txBox="1"/>
          <p:nvPr/>
        </p:nvSpPr>
        <p:spPr>
          <a:xfrm>
            <a:off x="2967355" y="46488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3" name="文本框 12"/>
          <p:cNvSpPr txBox="1"/>
          <p:nvPr/>
        </p:nvSpPr>
        <p:spPr>
          <a:xfrm>
            <a:off x="3960495" y="2049780"/>
            <a:ext cx="2799715" cy="396240"/>
          </a:xfrm>
          <a:prstGeom prst="rect">
            <a:avLst/>
          </a:prstGeom>
          <a:noFill/>
        </p:spPr>
        <p:txBody>
          <a:bodyPr anchor="ctr"/>
          <a:lstStyle/>
          <a:p>
            <a:pPr algn="dist"/>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r>
              <a:rPr lang="en-US" altLang="zh-CN" sz="1000" noProof="0" dirty="0" smtClean="0">
                <a:ln>
                  <a:noFill/>
                </a:ln>
                <a:solidFill>
                  <a:schemeClr val="tx1">
                    <a:lumMod val="65000"/>
                    <a:lumOff val="35000"/>
                  </a:schemeClr>
                </a:solidFill>
                <a:uLnTx/>
                <a:uFillTx/>
                <a:ea typeface="微软雅黑" panose="020B0503020204020204" pitchFamily="34" charset="-122"/>
                <a:sym typeface="+mn-ea"/>
              </a:rPr>
              <a:t>  </a:t>
            </a:r>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endParaRPr kumimoji="0" lang="en-US" altLang="zh-CN" sz="1000" i="0" u="none" strike="noStrike" kern="0" cap="none" spc="0" normalizeH="0" baseline="0" noProof="0" dirty="0">
              <a:ln>
                <a:noFill/>
              </a:ln>
              <a:solidFill>
                <a:schemeClr val="tx1">
                  <a:lumMod val="65000"/>
                  <a:lumOff val="35000"/>
                </a:schemeClr>
              </a:solidFill>
              <a:effectLst/>
              <a:uLnTx/>
              <a:uFillTx/>
              <a:ea typeface="微软雅黑" panose="020B0503020204020204" pitchFamily="34" charset="-122"/>
              <a:sym typeface="+mn-ea"/>
            </a:endParaRPr>
          </a:p>
        </p:txBody>
      </p:sp>
      <p:sp>
        <p:nvSpPr>
          <p:cNvPr id="16" name="文本框 15"/>
          <p:cNvSpPr txBox="1"/>
          <p:nvPr/>
        </p:nvSpPr>
        <p:spPr>
          <a:xfrm>
            <a:off x="3960495" y="260223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7" name="文本框 16"/>
          <p:cNvSpPr txBox="1"/>
          <p:nvPr/>
        </p:nvSpPr>
        <p:spPr>
          <a:xfrm>
            <a:off x="3960495" y="3085465"/>
            <a:ext cx="2799715" cy="396240"/>
          </a:xfrm>
          <a:prstGeom prst="rect">
            <a:avLst/>
          </a:prstGeom>
          <a:noFill/>
        </p:spPr>
        <p:txBody>
          <a:bodyPr anchor="ctr"/>
          <a:lstStyle/>
          <a:p>
            <a:pPr algn="dist"/>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r>
              <a:rPr lang="en-US" altLang="zh-CN" sz="1000" noProof="0" dirty="0" smtClean="0">
                <a:ln>
                  <a:noFill/>
                </a:ln>
                <a:solidFill>
                  <a:schemeClr val="tx1">
                    <a:lumMod val="65000"/>
                    <a:lumOff val="35000"/>
                  </a:schemeClr>
                </a:solidFill>
                <a:uLnTx/>
                <a:uFillTx/>
                <a:ea typeface="微软雅黑" panose="020B0503020204020204" pitchFamily="34" charset="-122"/>
                <a:sym typeface="+mn-ea"/>
              </a:rPr>
              <a:t>  </a:t>
            </a:r>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endParaRPr kumimoji="0" lang="en-US" altLang="zh-CN" sz="1000" i="0" u="none" strike="noStrike" kern="0" cap="none" spc="0" normalizeH="0" baseline="0" noProof="0" dirty="0">
              <a:ln>
                <a:noFill/>
              </a:ln>
              <a:solidFill>
                <a:schemeClr val="tx1">
                  <a:lumMod val="65000"/>
                  <a:lumOff val="35000"/>
                </a:schemeClr>
              </a:solidFill>
              <a:effectLst/>
              <a:uLnTx/>
              <a:uFillTx/>
              <a:ea typeface="微软雅黑" panose="020B0503020204020204" pitchFamily="34" charset="-122"/>
              <a:sym typeface="+mn-ea"/>
            </a:endParaRPr>
          </a:p>
        </p:txBody>
      </p:sp>
      <p:sp>
        <p:nvSpPr>
          <p:cNvPr id="18" name="文本框 17"/>
          <p:cNvSpPr txBox="1"/>
          <p:nvPr/>
        </p:nvSpPr>
        <p:spPr>
          <a:xfrm>
            <a:off x="3960495" y="358521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9" name="文本框 18"/>
          <p:cNvSpPr txBox="1"/>
          <p:nvPr/>
        </p:nvSpPr>
        <p:spPr>
          <a:xfrm>
            <a:off x="3960495" y="4068445"/>
            <a:ext cx="2799715" cy="396240"/>
          </a:xfrm>
          <a:prstGeom prst="rect">
            <a:avLst/>
          </a:prstGeom>
          <a:noFill/>
        </p:spPr>
        <p:txBody>
          <a:bodyPr anchor="ctr"/>
          <a:lstStyle/>
          <a:p>
            <a:pPr algn="dist"/>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r>
              <a:rPr lang="en-US" altLang="zh-CN" sz="1000" noProof="0" dirty="0" smtClean="0">
                <a:ln>
                  <a:noFill/>
                </a:ln>
                <a:solidFill>
                  <a:schemeClr val="tx1">
                    <a:lumMod val="65000"/>
                    <a:lumOff val="35000"/>
                  </a:schemeClr>
                </a:solidFill>
                <a:uLnTx/>
                <a:uFillTx/>
                <a:ea typeface="微软雅黑" panose="020B0503020204020204" pitchFamily="34" charset="-122"/>
                <a:sym typeface="+mn-ea"/>
              </a:rPr>
              <a:t>  </a:t>
            </a:r>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endParaRPr kumimoji="0" lang="en-US" altLang="zh-CN" sz="1000" i="0" u="none" strike="noStrike" kern="0" cap="none" spc="0" normalizeH="0" baseline="0" noProof="0" dirty="0">
              <a:ln>
                <a:noFill/>
              </a:ln>
              <a:solidFill>
                <a:schemeClr val="tx1">
                  <a:lumMod val="65000"/>
                  <a:lumOff val="35000"/>
                </a:schemeClr>
              </a:solidFill>
              <a:effectLst/>
              <a:uLnTx/>
              <a:uFillTx/>
              <a:ea typeface="微软雅黑" panose="020B0503020204020204" pitchFamily="34" charset="-122"/>
              <a:sym typeface="+mn-ea"/>
            </a:endParaRPr>
          </a:p>
        </p:txBody>
      </p:sp>
      <p:sp>
        <p:nvSpPr>
          <p:cNvPr id="20" name="文本框 19"/>
          <p:cNvSpPr txBox="1"/>
          <p:nvPr/>
        </p:nvSpPr>
        <p:spPr>
          <a:xfrm>
            <a:off x="3960495" y="455422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9" name="文本框 8"/>
          <p:cNvSpPr txBox="1"/>
          <p:nvPr/>
        </p:nvSpPr>
        <p:spPr>
          <a:xfrm>
            <a:off x="3960495" y="5037455"/>
            <a:ext cx="2799715" cy="396240"/>
          </a:xfrm>
          <a:prstGeom prst="rect">
            <a:avLst/>
          </a:prstGeom>
          <a:noFill/>
        </p:spPr>
        <p:txBody>
          <a:bodyPr anchor="ctr"/>
          <a:lstStyle/>
          <a:p>
            <a:pPr algn="dist"/>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r>
              <a:rPr lang="en-US" altLang="zh-CN" sz="1000" noProof="0" dirty="0" smtClean="0">
                <a:ln>
                  <a:noFill/>
                </a:ln>
                <a:solidFill>
                  <a:schemeClr val="tx1">
                    <a:lumMod val="65000"/>
                    <a:lumOff val="35000"/>
                  </a:schemeClr>
                </a:solidFill>
                <a:uLnTx/>
                <a:uFillTx/>
                <a:ea typeface="微软雅黑" panose="020B0503020204020204" pitchFamily="34" charset="-122"/>
                <a:sym typeface="+mn-ea"/>
              </a:rPr>
              <a:t>  </a:t>
            </a:r>
            <a:r>
              <a:rPr lang="zh-CN" altLang="en-US" sz="1000" noProof="0" dirty="0" smtClean="0">
                <a:ln>
                  <a:noFill/>
                </a:ln>
                <a:solidFill>
                  <a:schemeClr val="tx1">
                    <a:lumMod val="65000"/>
                    <a:lumOff val="35000"/>
                  </a:schemeClr>
                </a:solidFill>
                <a:uLnTx/>
                <a:uFillTx/>
                <a:ea typeface="微软雅黑" panose="020B0503020204020204" pitchFamily="34" charset="-122"/>
                <a:sym typeface="+mn-ea"/>
              </a:rPr>
              <a:t>添加标题</a:t>
            </a:r>
            <a:endParaRPr kumimoji="0" lang="en-US" altLang="zh-CN" sz="1000" i="0" u="none" strike="noStrike" kern="0" cap="none" spc="0" normalizeH="0" baseline="0" noProof="0" dirty="0">
              <a:ln>
                <a:noFill/>
              </a:ln>
              <a:solidFill>
                <a:schemeClr val="tx1">
                  <a:lumMod val="65000"/>
                  <a:lumOff val="35000"/>
                </a:schemeClr>
              </a:solidFill>
              <a:effectLst/>
              <a:uLnTx/>
              <a:uFillTx/>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smtClean="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smtClean="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smtClean="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7143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01</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smtClean="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smtClean="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935470" y="2296968"/>
            <a:ext cx="1011815" cy="338554"/>
          </a:xfrm>
          <a:prstGeom prst="rect">
            <a:avLst/>
          </a:prstGeom>
          <a:noFill/>
        </p:spPr>
        <p:txBody>
          <a:bodyPr wrap="none" rtlCol="0">
            <a:spAutoFit/>
          </a:bodyPr>
          <a:lstStyle/>
          <a:p>
            <a:pPr algn="l"/>
            <a:r>
              <a:rPr lang="zh-CN" altLang="en-US" sz="1600" b="1"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6935470" y="254571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6935470" y="4158153"/>
            <a:ext cx="1011815" cy="338554"/>
          </a:xfrm>
          <a:prstGeom prst="rect">
            <a:avLst/>
          </a:prstGeom>
          <a:noFill/>
        </p:spPr>
        <p:txBody>
          <a:bodyPr wrap="none" rtlCol="0">
            <a:spAutoFit/>
          </a:bodyPr>
          <a:lstStyle/>
          <a:p>
            <a:pPr algn="l"/>
            <a:r>
              <a:rPr lang="zh-CN" altLang="en-US" sz="1600" b="1"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6935470" y="4406900"/>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4194550" y="2306493"/>
            <a:ext cx="1011815" cy="338554"/>
          </a:xfrm>
          <a:prstGeom prst="rect">
            <a:avLst/>
          </a:prstGeom>
          <a:noFill/>
        </p:spPr>
        <p:txBody>
          <a:bodyPr wrap="none" rtlCol="0">
            <a:spAutoFit/>
          </a:bodyPr>
          <a:lstStyle/>
          <a:p>
            <a:pPr algn="r"/>
            <a:r>
              <a:rPr lang="zh-CN" altLang="en-US" sz="1600" b="1"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666750" y="254571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4194550" y="4167678"/>
            <a:ext cx="1011815" cy="338554"/>
          </a:xfrm>
          <a:prstGeom prst="rect">
            <a:avLst/>
          </a:prstGeom>
          <a:noFill/>
        </p:spPr>
        <p:txBody>
          <a:bodyPr wrap="none" rtlCol="0">
            <a:spAutoFit/>
          </a:bodyPr>
          <a:lstStyle/>
          <a:p>
            <a:pPr algn="r"/>
            <a:r>
              <a:rPr lang="zh-CN" altLang="en-US" sz="1600" b="1" noProof="0" dirty="0" smtClean="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666750" y="441642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smtClean="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4220</Words>
  <Application>Microsoft Office PowerPoint</Application>
  <PresentationFormat>宽屏</PresentationFormat>
  <Paragraphs>234</Paragraphs>
  <Slides>27</Slides>
  <Notes>1</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27</vt:i4>
      </vt:variant>
    </vt:vector>
  </HeadingPairs>
  <TitlesOfParts>
    <vt:vector size="48" baseType="lpstr">
      <vt:lpstr>Arial Unicode MS</vt:lpstr>
      <vt:lpstr>Gill Sans</vt:lpstr>
      <vt:lpstr>Meiryo</vt:lpstr>
      <vt:lpstr>Oswald Light</vt:lpstr>
      <vt:lpstr>ヒラギノ角ゴ ProN W3</vt:lpstr>
      <vt:lpstr>锐字工房云字库细圆GBK</vt:lpstr>
      <vt:lpstr>宋体</vt:lpstr>
      <vt:lpstr>微软雅黑</vt:lpstr>
      <vt:lpstr>微软雅黑 Light</vt:lpstr>
      <vt:lpstr>Agency FB</vt:lpstr>
      <vt:lpstr>Arial</vt:lpstr>
      <vt:lpstr>Calibri</vt:lpstr>
      <vt:lpstr>Calibri Light</vt:lpstr>
      <vt:lpstr>FontAwesome</vt:lpstr>
      <vt:lpstr>Impact</vt:lpstr>
      <vt:lpstr>Open Sans</vt:lpstr>
      <vt:lpstr>Roboto Light</vt:lpstr>
      <vt:lpstr>Roboto Medium</vt:lpstr>
      <vt:lpstr>Verdana</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7</cp:revision>
  <dcterms:created xsi:type="dcterms:W3CDTF">2015-05-05T08:02:00Z</dcterms:created>
  <dcterms:modified xsi:type="dcterms:W3CDTF">2018-07-12T01:32:26Z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