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7544" r:id="rId3"/>
    <p:sldId id="7545" r:id="rId4"/>
    <p:sldId id="1004" r:id="rId5"/>
    <p:sldId id="1037" r:id="rId6"/>
    <p:sldId id="1010" r:id="rId7"/>
    <p:sldId id="1046" r:id="rId8"/>
    <p:sldId id="1053" r:id="rId9"/>
    <p:sldId id="7546" r:id="rId10"/>
    <p:sldId id="1060" r:id="rId11"/>
    <p:sldId id="838" r:id="rId12"/>
    <p:sldId id="931" r:id="rId13"/>
    <p:sldId id="1072" r:id="rId14"/>
    <p:sldId id="7547" r:id="rId15"/>
    <p:sldId id="934" r:id="rId16"/>
    <p:sldId id="842" r:id="rId17"/>
    <p:sldId id="954" r:id="rId18"/>
    <p:sldId id="1055" r:id="rId19"/>
    <p:sldId id="957" r:id="rId20"/>
    <p:sldId id="7548" r:id="rId21"/>
    <p:sldId id="972" r:id="rId22"/>
    <p:sldId id="854" r:id="rId23"/>
    <p:sldId id="867" r:id="rId24"/>
    <p:sldId id="25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73"/>
    <a:srgbClr val="EFEBEC"/>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2" autoAdjust="0"/>
    <p:restoredTop sz="94660"/>
  </p:normalViewPr>
  <p:slideViewPr>
    <p:cSldViewPr snapToGrid="0">
      <p:cViewPr varScale="1">
        <p:scale>
          <a:sx n="85" d="100"/>
          <a:sy n="85" d="100"/>
        </p:scale>
        <p:origin x="60" y="42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t>2021/5/25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t>‹#›</a:t>
            </a:fld>
            <a:endParaRPr lang="zh-CN" altLang="en-US"/>
          </a:p>
        </p:txBody>
      </p:sp>
    </p:spTree>
    <p:extLst>
      <p:ext uri="{BB962C8B-B14F-4D97-AF65-F5344CB8AC3E}">
        <p14:creationId xmlns:p14="http://schemas.microsoft.com/office/powerpoint/2010/main" val="165873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2</a:t>
            </a:fld>
            <a:endParaRPr lang="zh-CN" altLang="en-US"/>
          </a:p>
        </p:txBody>
      </p:sp>
    </p:spTree>
    <p:extLst>
      <p:ext uri="{BB962C8B-B14F-4D97-AF65-F5344CB8AC3E}">
        <p14:creationId xmlns:p14="http://schemas.microsoft.com/office/powerpoint/2010/main" val="1484771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14</a:t>
            </a:fld>
            <a:endParaRPr lang="zh-CN" altLang="en-US"/>
          </a:p>
        </p:txBody>
      </p:sp>
    </p:spTree>
    <p:extLst>
      <p:ext uri="{BB962C8B-B14F-4D97-AF65-F5344CB8AC3E}">
        <p14:creationId xmlns:p14="http://schemas.microsoft.com/office/powerpoint/2010/main" val="233088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15</a:t>
            </a:fld>
            <a:endParaRPr lang="en-US" altLang="zh-CN"/>
          </a:p>
        </p:txBody>
      </p:sp>
    </p:spTree>
    <p:extLst>
      <p:ext uri="{BB962C8B-B14F-4D97-AF65-F5344CB8AC3E}">
        <p14:creationId xmlns:p14="http://schemas.microsoft.com/office/powerpoint/2010/main" val="510609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183889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2757128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352886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20</a:t>
            </a:fld>
            <a:endParaRPr lang="zh-CN" altLang="en-US"/>
          </a:p>
        </p:txBody>
      </p:sp>
    </p:spTree>
    <p:extLst>
      <p:ext uri="{BB962C8B-B14F-4D97-AF65-F5344CB8AC3E}">
        <p14:creationId xmlns:p14="http://schemas.microsoft.com/office/powerpoint/2010/main" val="1010240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238E41-6C6D-4B56-860F-2B48E1273617}" type="slidenum">
              <a:rPr lang="zh-CN" altLang="en-US" smtClean="0"/>
              <a:pPr/>
              <a:t>21</a:t>
            </a:fld>
            <a:endParaRPr lang="zh-CN" altLang="en-US"/>
          </a:p>
        </p:txBody>
      </p:sp>
    </p:spTree>
    <p:extLst>
      <p:ext uri="{BB962C8B-B14F-4D97-AF65-F5344CB8AC3E}">
        <p14:creationId xmlns:p14="http://schemas.microsoft.com/office/powerpoint/2010/main" val="250116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3</a:t>
            </a:fld>
            <a:endParaRPr lang="zh-CN" altLang="en-US"/>
          </a:p>
        </p:txBody>
      </p:sp>
    </p:spTree>
    <p:extLst>
      <p:ext uri="{BB962C8B-B14F-4D97-AF65-F5344CB8AC3E}">
        <p14:creationId xmlns:p14="http://schemas.microsoft.com/office/powerpoint/2010/main" val="11338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pPr/>
              <a:t>6</a:t>
            </a:fld>
            <a:endParaRPr lang="zh-CN" altLang="en-US"/>
          </a:p>
        </p:txBody>
      </p:sp>
    </p:spTree>
    <p:extLst>
      <p:ext uri="{BB962C8B-B14F-4D97-AF65-F5344CB8AC3E}">
        <p14:creationId xmlns:p14="http://schemas.microsoft.com/office/powerpoint/2010/main" val="4090197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394207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429832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9</a:t>
            </a:fld>
            <a:endParaRPr lang="zh-CN" altLang="en-US"/>
          </a:p>
        </p:txBody>
      </p:sp>
    </p:spTree>
    <p:extLst>
      <p:ext uri="{BB962C8B-B14F-4D97-AF65-F5344CB8AC3E}">
        <p14:creationId xmlns:p14="http://schemas.microsoft.com/office/powerpoint/2010/main" val="335365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69869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12</a:t>
            </a:fld>
            <a:endParaRPr lang="zh-CN" altLang="en-US"/>
          </a:p>
        </p:txBody>
      </p:sp>
    </p:spTree>
    <p:extLst>
      <p:ext uri="{BB962C8B-B14F-4D97-AF65-F5344CB8AC3E}">
        <p14:creationId xmlns:p14="http://schemas.microsoft.com/office/powerpoint/2010/main" val="2724371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866821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989CC-9223-4D23-AA6A-FBFBEE9FB5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54EC63-BE05-495D-B173-61A375463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B02951-A57D-408D-98D5-F29AEC5E83DD}"/>
              </a:ext>
            </a:extLst>
          </p:cNvPr>
          <p:cNvSpPr>
            <a:spLocks noGrp="1"/>
          </p:cNvSpPr>
          <p:nvPr>
            <p:ph type="dt" sz="half" idx="10"/>
          </p:nvPr>
        </p:nvSpPr>
        <p:spPr/>
        <p:txBody>
          <a:bodyPr/>
          <a:lstStyle/>
          <a:p>
            <a:fld id="{14F45E4F-5698-48A2-BF2A-A235F7AF1BB7}"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1B06A462-DAEF-490A-BAD2-AEB08ED27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A54C95-BD54-44C5-B2B3-69065E862420}"/>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pic>
        <p:nvPicPr>
          <p:cNvPr id="8" name="图片 7">
            <a:extLst>
              <a:ext uri="{FF2B5EF4-FFF2-40B4-BE49-F238E27FC236}">
                <a16:creationId xmlns:a16="http://schemas.microsoft.com/office/drawing/2014/main" id="{69C9D5ED-F6C9-40F9-85CC-05ED51CC6D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p:blipFill>
        <p:spPr>
          <a:xfrm>
            <a:off x="1735454" y="47169"/>
            <a:ext cx="11815912" cy="6858000"/>
          </a:xfrm>
          <a:prstGeom prst="rect">
            <a:avLst/>
          </a:prstGeom>
        </p:spPr>
      </p:pic>
    </p:spTree>
    <p:extLst>
      <p:ext uri="{BB962C8B-B14F-4D97-AF65-F5344CB8AC3E}">
        <p14:creationId xmlns:p14="http://schemas.microsoft.com/office/powerpoint/2010/main" val="32765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4A51-6AC7-4BF6-BFF3-B62A856492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552BD7-A2BF-4027-BAF8-8784AE6B85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AC3650-5E7A-4D59-AFE5-118E666F0B19}"/>
              </a:ext>
            </a:extLst>
          </p:cNvPr>
          <p:cNvSpPr>
            <a:spLocks noGrp="1"/>
          </p:cNvSpPr>
          <p:nvPr>
            <p:ph type="dt" sz="half" idx="10"/>
          </p:nvPr>
        </p:nvSpPr>
        <p:spPr/>
        <p:txBody>
          <a:bodyPr/>
          <a:lstStyle/>
          <a:p>
            <a:fld id="{14F45E4F-5698-48A2-BF2A-A235F7AF1BB7}"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5418C1EA-A503-4368-9B63-B128D9545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DAB66-CF97-48EB-8CD9-17729BE13DA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68317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69D27B-EC01-4A20-B521-26984F2D23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8DB5E0-5BF0-4565-A6A0-B4B1504043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6E5BAE-BF26-4BA7-9385-C966715B1251}"/>
              </a:ext>
            </a:extLst>
          </p:cNvPr>
          <p:cNvSpPr>
            <a:spLocks noGrp="1"/>
          </p:cNvSpPr>
          <p:nvPr>
            <p:ph type="dt" sz="half" idx="10"/>
          </p:nvPr>
        </p:nvSpPr>
        <p:spPr/>
        <p:txBody>
          <a:bodyPr/>
          <a:lstStyle/>
          <a:p>
            <a:fld id="{14F45E4F-5698-48A2-BF2A-A235F7AF1BB7}"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347A7DF5-4286-4B8B-8A02-0CC98B6C6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1CB591-EC33-402B-BB69-56ED4AEC52F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7512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FA2BCA4F-B71F-4283-8447-15BF6422B196}"/>
              </a:ext>
            </a:extLst>
          </p:cNvPr>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7F95E8B-CDFF-47DF-8D55-73BD6764C4CD}"/>
              </a:ext>
            </a:extLst>
          </p:cNvPr>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p>
        </p:txBody>
      </p:sp>
    </p:spTree>
    <p:extLst>
      <p:ext uri="{BB962C8B-B14F-4D97-AF65-F5344CB8AC3E}">
        <p14:creationId xmlns:p14="http://schemas.microsoft.com/office/powerpoint/2010/main" val="24622303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DBC14-C0CF-4785-9BE8-9BB26C8784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7D06EA-3748-47DA-A73C-4D8EBA6472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BE995F-E16A-4DEF-BA39-25164B02F8F9}"/>
              </a:ext>
            </a:extLst>
          </p:cNvPr>
          <p:cNvSpPr>
            <a:spLocks noGrp="1"/>
          </p:cNvSpPr>
          <p:nvPr>
            <p:ph type="dt" sz="half" idx="10"/>
          </p:nvPr>
        </p:nvSpPr>
        <p:spPr/>
        <p:txBody>
          <a:bodyPr/>
          <a:lstStyle/>
          <a:p>
            <a:fld id="{14F45E4F-5698-48A2-BF2A-A235F7AF1BB7}"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2C35C9BB-A91C-4737-ADE2-803F9B78F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1538D4-1734-4874-BD51-85409C0C80E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89126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CD3FA-E934-415A-A2FB-063F01EB59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830A8D5-1ACF-423A-9B55-AC822A707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20AC796-833F-4937-80E0-883D23B798A8}"/>
              </a:ext>
            </a:extLst>
          </p:cNvPr>
          <p:cNvSpPr>
            <a:spLocks noGrp="1"/>
          </p:cNvSpPr>
          <p:nvPr>
            <p:ph type="dt" sz="half" idx="10"/>
          </p:nvPr>
        </p:nvSpPr>
        <p:spPr/>
        <p:txBody>
          <a:bodyPr/>
          <a:lstStyle/>
          <a:p>
            <a:fld id="{14F45E4F-5698-48A2-BF2A-A235F7AF1BB7}"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0E5A0B9C-172F-4BF4-8091-3E8FED919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50BF49-6976-4CDB-8718-1637B46701A6}"/>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7457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78363-7120-40B3-8596-3AD2B9DBDD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D96606-B8E2-45B9-BD05-8FC0A24B891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1AD55BE-2ADF-44A7-9C23-C8F41B61DE9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D30C68-7BE8-46F0-8BAD-61074C657910}"/>
              </a:ext>
            </a:extLst>
          </p:cNvPr>
          <p:cNvSpPr>
            <a:spLocks noGrp="1"/>
          </p:cNvSpPr>
          <p:nvPr>
            <p:ph type="dt" sz="half" idx="10"/>
          </p:nvPr>
        </p:nvSpPr>
        <p:spPr/>
        <p:txBody>
          <a:bodyPr/>
          <a:lstStyle/>
          <a:p>
            <a:fld id="{14F45E4F-5698-48A2-BF2A-A235F7AF1BB7}"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F84E7B4E-20A3-40E4-A2DD-BC939786A8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21D07-194F-4993-9EA9-B4D01F8E325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38480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C570-CABF-402B-82BA-DC089353A2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64BA4E-5EA2-4F10-8C28-07D05572E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B53857-149D-4955-9BA2-F0D0411EED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F5E3B7D-C4D4-41D4-B021-93047AF33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2B0115-7071-4AF7-A00C-50B80FAFC46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334B300-5B09-4514-AF45-89C41673F293}"/>
              </a:ext>
            </a:extLst>
          </p:cNvPr>
          <p:cNvSpPr>
            <a:spLocks noGrp="1"/>
          </p:cNvSpPr>
          <p:nvPr>
            <p:ph type="dt" sz="half" idx="10"/>
          </p:nvPr>
        </p:nvSpPr>
        <p:spPr/>
        <p:txBody>
          <a:bodyPr/>
          <a:lstStyle/>
          <a:p>
            <a:fld id="{14F45E4F-5698-48A2-BF2A-A235F7AF1BB7}" type="datetimeFigureOut">
              <a:rPr lang="zh-CN" altLang="en-US" smtClean="0"/>
              <a:t>2021/5/25</a:t>
            </a:fld>
            <a:endParaRPr lang="zh-CN" altLang="en-US"/>
          </a:p>
        </p:txBody>
      </p:sp>
      <p:sp>
        <p:nvSpPr>
          <p:cNvPr id="8" name="页脚占位符 7">
            <a:extLst>
              <a:ext uri="{FF2B5EF4-FFF2-40B4-BE49-F238E27FC236}">
                <a16:creationId xmlns:a16="http://schemas.microsoft.com/office/drawing/2014/main" id="{D3905806-545F-470E-ADF5-0BF853863C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A22CEA-2149-46D1-9BEF-99A6B7AE2335}"/>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83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01947-7B8D-4FB5-97F1-D277409C21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8EDD60-775E-4BF7-8068-BD16F28B5ED4}"/>
              </a:ext>
            </a:extLst>
          </p:cNvPr>
          <p:cNvSpPr>
            <a:spLocks noGrp="1"/>
          </p:cNvSpPr>
          <p:nvPr>
            <p:ph type="dt" sz="half" idx="10"/>
          </p:nvPr>
        </p:nvSpPr>
        <p:spPr/>
        <p:txBody>
          <a:bodyPr/>
          <a:lstStyle/>
          <a:p>
            <a:fld id="{14F45E4F-5698-48A2-BF2A-A235F7AF1BB7}" type="datetimeFigureOut">
              <a:rPr lang="zh-CN" altLang="en-US" smtClean="0"/>
              <a:t>2021/5/25</a:t>
            </a:fld>
            <a:endParaRPr lang="zh-CN" altLang="en-US"/>
          </a:p>
        </p:txBody>
      </p:sp>
      <p:sp>
        <p:nvSpPr>
          <p:cNvPr id="4" name="页脚占位符 3">
            <a:extLst>
              <a:ext uri="{FF2B5EF4-FFF2-40B4-BE49-F238E27FC236}">
                <a16:creationId xmlns:a16="http://schemas.microsoft.com/office/drawing/2014/main" id="{05EAFE8D-7131-47E1-BA90-54512CB1E2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2FB26A-DB9A-4429-A213-D058D678BFC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273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894369-14A2-4930-A472-F687AB8B83EC}"/>
              </a:ext>
            </a:extLst>
          </p:cNvPr>
          <p:cNvSpPr>
            <a:spLocks noGrp="1"/>
          </p:cNvSpPr>
          <p:nvPr>
            <p:ph type="dt" sz="half" idx="10"/>
          </p:nvPr>
        </p:nvSpPr>
        <p:spPr/>
        <p:txBody>
          <a:bodyPr/>
          <a:lstStyle/>
          <a:p>
            <a:fld id="{14F45E4F-5698-48A2-BF2A-A235F7AF1BB7}" type="datetimeFigureOut">
              <a:rPr lang="zh-CN" altLang="en-US" smtClean="0"/>
              <a:t>2021/5/25</a:t>
            </a:fld>
            <a:endParaRPr lang="zh-CN" altLang="en-US"/>
          </a:p>
        </p:txBody>
      </p:sp>
      <p:sp>
        <p:nvSpPr>
          <p:cNvPr id="3" name="页脚占位符 2">
            <a:extLst>
              <a:ext uri="{FF2B5EF4-FFF2-40B4-BE49-F238E27FC236}">
                <a16:creationId xmlns:a16="http://schemas.microsoft.com/office/drawing/2014/main" id="{4968EEFF-F2F9-408C-9760-54AD3DED98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CA8D67-35D5-4255-B6F2-237F796B415E}"/>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42707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3735A-8CD3-499F-AE11-8144BAF64E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057BE1-64F5-4E3C-B0B6-16A146EE7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7A54CA4-C89F-4931-9AEA-26B3C1CAB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0B2B1B-4ED8-4EB3-A3D8-2E0BAAAD08AC}"/>
              </a:ext>
            </a:extLst>
          </p:cNvPr>
          <p:cNvSpPr>
            <a:spLocks noGrp="1"/>
          </p:cNvSpPr>
          <p:nvPr>
            <p:ph type="dt" sz="half" idx="10"/>
          </p:nvPr>
        </p:nvSpPr>
        <p:spPr/>
        <p:txBody>
          <a:bodyPr/>
          <a:lstStyle/>
          <a:p>
            <a:fld id="{14F45E4F-5698-48A2-BF2A-A235F7AF1BB7}"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A1C33888-4C22-4DBE-B165-7BD5EFF90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288371-99CD-45BF-A7DF-0E317FBA0CF4}"/>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8000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0D177-C2C7-41B7-86C2-003A762A51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DFFC24-30B1-4BF1-9BC3-463B9B8F6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D13504-455B-49A1-8BED-B75ED735F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0AA654B-27E7-4A4F-A34B-1F627B02C39C}"/>
              </a:ext>
            </a:extLst>
          </p:cNvPr>
          <p:cNvSpPr>
            <a:spLocks noGrp="1"/>
          </p:cNvSpPr>
          <p:nvPr>
            <p:ph type="dt" sz="half" idx="10"/>
          </p:nvPr>
        </p:nvSpPr>
        <p:spPr/>
        <p:txBody>
          <a:bodyPr/>
          <a:lstStyle/>
          <a:p>
            <a:fld id="{14F45E4F-5698-48A2-BF2A-A235F7AF1BB7}"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47ECC478-7381-4418-95E1-E75744B977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0DD0CE-5E59-4426-9640-7955F82FBC38}"/>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84409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47AC6F-27A9-448A-BA58-B2A701B9D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A7C109-C88B-4A97-8F3B-281216700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79188E-7112-443B-96FA-32C7BBBC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197DDB6F-9C7A-4042-93EB-AF4A1FEEF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250249-96B7-4FD9-9DDC-14CD0EB06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68970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毕业</a:t>
            </a:r>
            <a:r>
              <a:rPr lang="zh-CN" altLang="en-US" sz="7200" dirty="0">
                <a:solidFill>
                  <a:srgbClr val="AAA4D1"/>
                </a:solidFill>
                <a:latin typeface="幼圆" panose="02010509060101010101" pitchFamily="49" charset="-122"/>
                <a:ea typeface="幼圆" panose="02010509060101010101" pitchFamily="49" charset="-122"/>
              </a:rPr>
              <a:t>答辩</a:t>
            </a: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E6AF725-DD88-471F-8ADC-561374C0B0D7}"/>
              </a:ext>
            </a:extLst>
          </p:cNvPr>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p>
        </p:txBody>
      </p:sp>
      <p:sp>
        <p:nvSpPr>
          <p:cNvPr id="21" name="矩形 20">
            <a:extLst>
              <a:ext uri="{FF2B5EF4-FFF2-40B4-BE49-F238E27FC236}">
                <a16:creationId xmlns:a16="http://schemas.microsoft.com/office/drawing/2014/main" id="{68EA5CD9-06B3-48B6-BB3E-2D681B251A2D}"/>
              </a:ext>
            </a:extLst>
          </p:cNvPr>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p>
        </p:txBody>
      </p:sp>
      <p:sp>
        <p:nvSpPr>
          <p:cNvPr id="22" name="文本框 21">
            <a:extLst>
              <a:ext uri="{FF2B5EF4-FFF2-40B4-BE49-F238E27FC236}">
                <a16:creationId xmlns:a16="http://schemas.microsoft.com/office/drawing/2014/main" id="{FCEF7CBF-F1BA-4918-9D98-A7D78FE3C183}"/>
              </a:ext>
            </a:extLst>
          </p:cNvPr>
          <p:cNvSpPr txBox="1"/>
          <p:nvPr/>
        </p:nvSpPr>
        <p:spPr>
          <a:xfrm>
            <a:off x="1270357" y="5552658"/>
            <a:ext cx="1763729" cy="40011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a:t>
            </a:r>
            <a:r>
              <a:rPr lang="en-US" altLang="zh-CN" sz="2000" dirty="0">
                <a:solidFill>
                  <a:schemeClr val="bg1"/>
                </a:solidFill>
                <a:latin typeface="幼圆" panose="02010509060101010101" pitchFamily="49" charset="-122"/>
                <a:ea typeface="幼圆" panose="02010509060101010101" pitchFamily="49" charset="-122"/>
              </a:rPr>
              <a:t>XXX</a:t>
            </a:r>
            <a:endParaRPr lang="zh-CN" altLang="en-US" sz="2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78464370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f2948da-ba8e-47ac-a960-13144438e3b7"/>
          <p:cNvGrpSpPr>
            <a:grpSpLocks noChangeAspect="1"/>
          </p:cNvGrpSpPr>
          <p:nvPr/>
        </p:nvGrpSpPr>
        <p:grpSpPr>
          <a:xfrm>
            <a:off x="572228" y="1768460"/>
            <a:ext cx="11480577" cy="3542885"/>
            <a:chOff x="572227" y="1768460"/>
            <a:chExt cx="11480577" cy="3542885"/>
          </a:xfrm>
        </p:grpSpPr>
        <p:grpSp>
          <p:nvGrpSpPr>
            <p:cNvPr id="4" name="Group 57"/>
            <p:cNvGrpSpPr/>
            <p:nvPr/>
          </p:nvGrpSpPr>
          <p:grpSpPr>
            <a:xfrm>
              <a:off x="8446306" y="3104966"/>
              <a:ext cx="874231" cy="874231"/>
              <a:chOff x="5836748" y="2571290"/>
              <a:chExt cx="915321" cy="915321"/>
            </a:xfrm>
          </p:grpSpPr>
          <p:sp>
            <p:nvSpPr>
              <p:cNvPr id="73" name="Oval 58"/>
              <p:cNvSpPr/>
              <p:nvPr/>
            </p:nvSpPr>
            <p:spPr>
              <a:xfrm>
                <a:off x="5836748" y="2571290"/>
                <a:ext cx="915321" cy="915321"/>
              </a:xfrm>
              <a:prstGeom prst="ellipse">
                <a:avLst/>
              </a:prstGeom>
              <a:noFill/>
              <a:ln>
                <a:solidFill>
                  <a:schemeClr val="accent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Freeform: Shape 59"/>
              <p:cNvSpPr>
                <a:spLocks/>
              </p:cNvSpPr>
              <p:nvPr/>
            </p:nvSpPr>
            <p:spPr bwMode="auto">
              <a:xfrm>
                <a:off x="6060302" y="2798237"/>
                <a:ext cx="468213" cy="46142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5"/>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5" name="Group 60"/>
            <p:cNvGrpSpPr/>
            <p:nvPr/>
          </p:nvGrpSpPr>
          <p:grpSpPr>
            <a:xfrm>
              <a:off x="7967239" y="1785609"/>
              <a:ext cx="874231" cy="874231"/>
              <a:chOff x="5330505" y="1441450"/>
              <a:chExt cx="915321" cy="915321"/>
            </a:xfrm>
          </p:grpSpPr>
          <p:sp>
            <p:nvSpPr>
              <p:cNvPr id="71" name="Oval 61"/>
              <p:cNvSpPr/>
              <p:nvPr/>
            </p:nvSpPr>
            <p:spPr>
              <a:xfrm>
                <a:off x="5330505" y="1441450"/>
                <a:ext cx="915321" cy="915321"/>
              </a:xfrm>
              <a:prstGeom prst="ellipse">
                <a:avLst/>
              </a:prstGeom>
              <a:noFill/>
              <a:ln>
                <a:solidFill>
                  <a:schemeClr val="accent4"/>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Freeform: Shape 62"/>
              <p:cNvSpPr>
                <a:spLocks/>
              </p:cNvSpPr>
              <p:nvPr/>
            </p:nvSpPr>
            <p:spPr bwMode="auto">
              <a:xfrm>
                <a:off x="5537000" y="1647945"/>
                <a:ext cx="502331" cy="502331"/>
              </a:xfrm>
              <a:custGeom>
                <a:avLst/>
                <a:gdLst/>
                <a:ahLst/>
                <a:cxnLst>
                  <a:cxn ang="0">
                    <a:pos x="81" y="37"/>
                  </a:cxn>
                  <a:cxn ang="0">
                    <a:pos x="38" y="80"/>
                  </a:cxn>
                  <a:cxn ang="0">
                    <a:pos x="21" y="77"/>
                  </a:cxn>
                  <a:cxn ang="0">
                    <a:pos x="0" y="124"/>
                  </a:cxn>
                  <a:cxn ang="0">
                    <a:pos x="38" y="167"/>
                  </a:cxn>
                  <a:cxn ang="0">
                    <a:pos x="1" y="210"/>
                  </a:cxn>
                  <a:cxn ang="0">
                    <a:pos x="21" y="257"/>
                  </a:cxn>
                  <a:cxn ang="0">
                    <a:pos x="38" y="253"/>
                  </a:cxn>
                  <a:cxn ang="0">
                    <a:pos x="81" y="297"/>
                  </a:cxn>
                  <a:cxn ang="0">
                    <a:pos x="78" y="314"/>
                  </a:cxn>
                  <a:cxn ang="0">
                    <a:pos x="125" y="334"/>
                  </a:cxn>
                  <a:cxn ang="0">
                    <a:pos x="168" y="297"/>
                  </a:cxn>
                  <a:cxn ang="0">
                    <a:pos x="210" y="334"/>
                  </a:cxn>
                  <a:cxn ang="0">
                    <a:pos x="258" y="314"/>
                  </a:cxn>
                  <a:cxn ang="0">
                    <a:pos x="254" y="297"/>
                  </a:cxn>
                  <a:cxn ang="0">
                    <a:pos x="297" y="253"/>
                  </a:cxn>
                  <a:cxn ang="0">
                    <a:pos x="315" y="257"/>
                  </a:cxn>
                  <a:cxn ang="0">
                    <a:pos x="335" y="210"/>
                  </a:cxn>
                  <a:cxn ang="0">
                    <a:pos x="297" y="167"/>
                  </a:cxn>
                  <a:cxn ang="0">
                    <a:pos x="335" y="124"/>
                  </a:cxn>
                  <a:cxn ang="0">
                    <a:pos x="315" y="77"/>
                  </a:cxn>
                  <a:cxn ang="0">
                    <a:pos x="297" y="80"/>
                  </a:cxn>
                  <a:cxn ang="0">
                    <a:pos x="254" y="37"/>
                  </a:cxn>
                  <a:cxn ang="0">
                    <a:pos x="258" y="20"/>
                  </a:cxn>
                  <a:cxn ang="0">
                    <a:pos x="210" y="0"/>
                  </a:cxn>
                  <a:cxn ang="0">
                    <a:pos x="168" y="37"/>
                  </a:cxn>
                  <a:cxn ang="0">
                    <a:pos x="125" y="0"/>
                  </a:cxn>
                  <a:cxn ang="0">
                    <a:pos x="78" y="20"/>
                  </a:cxn>
                  <a:cxn ang="0">
                    <a:pos x="81" y="37"/>
                  </a:cxn>
                  <a:cxn ang="0">
                    <a:pos x="168" y="60"/>
                  </a:cxn>
                  <a:cxn ang="0">
                    <a:pos x="274" y="167"/>
                  </a:cxn>
                  <a:cxn ang="0">
                    <a:pos x="168" y="274"/>
                  </a:cxn>
                  <a:cxn ang="0">
                    <a:pos x="61" y="167"/>
                  </a:cxn>
                  <a:cxn ang="0">
                    <a:pos x="168" y="60"/>
                  </a:cxn>
                </a:cxnLst>
                <a:rect l="0" t="0" r="r" b="b"/>
                <a:pathLst>
                  <a:path w="335" h="334">
                    <a:moveTo>
                      <a:pt x="81" y="37"/>
                    </a:moveTo>
                    <a:cubicBezTo>
                      <a:pt x="81" y="61"/>
                      <a:pt x="62" y="80"/>
                      <a:pt x="38" y="80"/>
                    </a:cubicBezTo>
                    <a:cubicBezTo>
                      <a:pt x="32" y="80"/>
                      <a:pt x="26" y="79"/>
                      <a:pt x="21" y="77"/>
                    </a:cubicBezTo>
                    <a:cubicBezTo>
                      <a:pt x="12" y="91"/>
                      <a:pt x="5" y="107"/>
                      <a:pt x="0" y="124"/>
                    </a:cubicBezTo>
                    <a:cubicBezTo>
                      <a:pt x="22" y="127"/>
                      <a:pt x="38" y="145"/>
                      <a:pt x="38" y="167"/>
                    </a:cubicBezTo>
                    <a:cubicBezTo>
                      <a:pt x="38" y="189"/>
                      <a:pt x="22" y="207"/>
                      <a:pt x="1" y="210"/>
                    </a:cubicBezTo>
                    <a:cubicBezTo>
                      <a:pt x="5" y="227"/>
                      <a:pt x="12" y="243"/>
                      <a:pt x="21" y="257"/>
                    </a:cubicBezTo>
                    <a:cubicBezTo>
                      <a:pt x="26" y="255"/>
                      <a:pt x="32" y="253"/>
                      <a:pt x="38" y="253"/>
                    </a:cubicBezTo>
                    <a:cubicBezTo>
                      <a:pt x="62" y="253"/>
                      <a:pt x="81" y="273"/>
                      <a:pt x="81" y="297"/>
                    </a:cubicBezTo>
                    <a:cubicBezTo>
                      <a:pt x="81" y="303"/>
                      <a:pt x="80" y="309"/>
                      <a:pt x="78" y="314"/>
                    </a:cubicBezTo>
                    <a:cubicBezTo>
                      <a:pt x="92" y="323"/>
                      <a:pt x="108" y="330"/>
                      <a:pt x="125" y="334"/>
                    </a:cubicBezTo>
                    <a:cubicBezTo>
                      <a:pt x="128" y="313"/>
                      <a:pt x="146" y="297"/>
                      <a:pt x="168" y="297"/>
                    </a:cubicBezTo>
                    <a:cubicBezTo>
                      <a:pt x="190" y="297"/>
                      <a:pt x="208" y="313"/>
                      <a:pt x="210" y="334"/>
                    </a:cubicBezTo>
                    <a:cubicBezTo>
                      <a:pt x="227" y="330"/>
                      <a:pt x="243" y="323"/>
                      <a:pt x="258" y="314"/>
                    </a:cubicBezTo>
                    <a:cubicBezTo>
                      <a:pt x="255" y="309"/>
                      <a:pt x="254" y="303"/>
                      <a:pt x="254" y="297"/>
                    </a:cubicBezTo>
                    <a:cubicBezTo>
                      <a:pt x="254" y="273"/>
                      <a:pt x="273" y="253"/>
                      <a:pt x="297" y="253"/>
                    </a:cubicBezTo>
                    <a:cubicBezTo>
                      <a:pt x="304" y="253"/>
                      <a:pt x="309" y="255"/>
                      <a:pt x="315" y="257"/>
                    </a:cubicBezTo>
                    <a:cubicBezTo>
                      <a:pt x="324" y="243"/>
                      <a:pt x="331" y="227"/>
                      <a:pt x="335" y="210"/>
                    </a:cubicBezTo>
                    <a:cubicBezTo>
                      <a:pt x="314" y="207"/>
                      <a:pt x="297" y="189"/>
                      <a:pt x="297" y="167"/>
                    </a:cubicBezTo>
                    <a:cubicBezTo>
                      <a:pt x="297" y="145"/>
                      <a:pt x="314" y="127"/>
                      <a:pt x="335" y="124"/>
                    </a:cubicBezTo>
                    <a:cubicBezTo>
                      <a:pt x="331" y="107"/>
                      <a:pt x="324" y="91"/>
                      <a:pt x="315" y="77"/>
                    </a:cubicBezTo>
                    <a:cubicBezTo>
                      <a:pt x="309" y="79"/>
                      <a:pt x="304" y="80"/>
                      <a:pt x="297" y="80"/>
                    </a:cubicBezTo>
                    <a:cubicBezTo>
                      <a:pt x="273" y="80"/>
                      <a:pt x="254" y="61"/>
                      <a:pt x="254" y="37"/>
                    </a:cubicBezTo>
                    <a:cubicBezTo>
                      <a:pt x="254" y="31"/>
                      <a:pt x="255" y="25"/>
                      <a:pt x="258" y="20"/>
                    </a:cubicBezTo>
                    <a:cubicBezTo>
                      <a:pt x="243" y="11"/>
                      <a:pt x="227" y="4"/>
                      <a:pt x="210" y="0"/>
                    </a:cubicBezTo>
                    <a:cubicBezTo>
                      <a:pt x="208" y="21"/>
                      <a:pt x="190" y="37"/>
                      <a:pt x="168" y="37"/>
                    </a:cubicBezTo>
                    <a:cubicBezTo>
                      <a:pt x="146" y="37"/>
                      <a:pt x="128" y="21"/>
                      <a:pt x="125" y="0"/>
                    </a:cubicBezTo>
                    <a:cubicBezTo>
                      <a:pt x="108" y="4"/>
                      <a:pt x="92" y="11"/>
                      <a:pt x="78" y="20"/>
                    </a:cubicBezTo>
                    <a:cubicBezTo>
                      <a:pt x="80" y="25"/>
                      <a:pt x="81" y="31"/>
                      <a:pt x="81" y="37"/>
                    </a:cubicBezTo>
                    <a:close/>
                    <a:moveTo>
                      <a:pt x="168" y="60"/>
                    </a:moveTo>
                    <a:cubicBezTo>
                      <a:pt x="227" y="60"/>
                      <a:pt x="274" y="108"/>
                      <a:pt x="274" y="167"/>
                    </a:cubicBezTo>
                    <a:cubicBezTo>
                      <a:pt x="274" y="226"/>
                      <a:pt x="227" y="274"/>
                      <a:pt x="168" y="274"/>
                    </a:cubicBezTo>
                    <a:cubicBezTo>
                      <a:pt x="109" y="274"/>
                      <a:pt x="61" y="226"/>
                      <a:pt x="61" y="167"/>
                    </a:cubicBezTo>
                    <a:cubicBezTo>
                      <a:pt x="61" y="108"/>
                      <a:pt x="109" y="60"/>
                      <a:pt x="168" y="60"/>
                    </a:cubicBezTo>
                    <a:close/>
                  </a:path>
                </a:pathLst>
              </a:custGeom>
              <a:solidFill>
                <a:schemeClr val="accent4"/>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63"/>
            <p:cNvGrpSpPr/>
            <p:nvPr/>
          </p:nvGrpSpPr>
          <p:grpSpPr>
            <a:xfrm>
              <a:off x="7967239" y="4437114"/>
              <a:ext cx="874231" cy="874231"/>
              <a:chOff x="5330505" y="3701129"/>
              <a:chExt cx="915321" cy="915321"/>
            </a:xfrm>
          </p:grpSpPr>
          <p:sp>
            <p:nvSpPr>
              <p:cNvPr id="66" name="Oval 64"/>
              <p:cNvSpPr/>
              <p:nvPr/>
            </p:nvSpPr>
            <p:spPr>
              <a:xfrm>
                <a:off x="5330505" y="3701129"/>
                <a:ext cx="915321" cy="915321"/>
              </a:xfrm>
              <a:prstGeom prst="ellipse">
                <a:avLst/>
              </a:prstGeom>
              <a:noFill/>
              <a:ln>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7" name="Group 65"/>
              <p:cNvGrpSpPr/>
              <p:nvPr/>
            </p:nvGrpSpPr>
            <p:grpSpPr>
              <a:xfrm>
                <a:off x="5547695" y="3950807"/>
                <a:ext cx="480961" cy="415963"/>
                <a:chOff x="4343400" y="2343150"/>
                <a:chExt cx="444500" cy="384434"/>
              </a:xfrm>
              <a:solidFill>
                <a:schemeClr val="bg1"/>
              </a:solidFill>
            </p:grpSpPr>
            <p:sp>
              <p:nvSpPr>
                <p:cNvPr id="68" name="Freeform: Shape 66"/>
                <p:cNvSpPr>
                  <a:spLocks/>
                </p:cNvSpPr>
                <p:nvPr/>
              </p:nvSpPr>
              <p:spPr bwMode="auto">
                <a:xfrm>
                  <a:off x="4343400" y="2427245"/>
                  <a:ext cx="55263" cy="300339"/>
                </a:xfrm>
                <a:custGeom>
                  <a:avLst/>
                  <a:gdLst/>
                  <a:ahLst/>
                  <a:cxnLst>
                    <a:cxn ang="0">
                      <a:pos x="0" y="14"/>
                    </a:cxn>
                    <a:cxn ang="0">
                      <a:pos x="0" y="65"/>
                    </a:cxn>
                    <a:cxn ang="0">
                      <a:pos x="14" y="79"/>
                    </a:cxn>
                    <a:cxn ang="0">
                      <a:pos x="14" y="0"/>
                    </a:cxn>
                    <a:cxn ang="0">
                      <a:pos x="0" y="14"/>
                    </a:cxn>
                  </a:cxnLst>
                  <a:rect l="0" t="0" r="r" b="b"/>
                  <a:pathLst>
                    <a:path w="14" h="79">
                      <a:moveTo>
                        <a:pt x="0" y="14"/>
                      </a:moveTo>
                      <a:cubicBezTo>
                        <a:pt x="0" y="65"/>
                        <a:pt x="0" y="65"/>
                        <a:pt x="0" y="65"/>
                      </a:cubicBezTo>
                      <a:cubicBezTo>
                        <a:pt x="0" y="73"/>
                        <a:pt x="6" y="79"/>
                        <a:pt x="14" y="79"/>
                      </a:cubicBezTo>
                      <a:cubicBezTo>
                        <a:pt x="14" y="0"/>
                        <a:pt x="14" y="0"/>
                        <a:pt x="14" y="0"/>
                      </a:cubicBezTo>
                      <a:cubicBezTo>
                        <a:pt x="6" y="0"/>
                        <a:pt x="0" y="6"/>
                        <a:pt x="0" y="14"/>
                      </a:cubicBez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7"/>
                <p:cNvSpPr>
                  <a:spLocks/>
                </p:cNvSpPr>
                <p:nvPr/>
              </p:nvSpPr>
              <p:spPr bwMode="auto">
                <a:xfrm>
                  <a:off x="4424975" y="2343150"/>
                  <a:ext cx="276311" cy="384432"/>
                </a:xfrm>
                <a:custGeom>
                  <a:avLst/>
                  <a:gdLst/>
                  <a:ahLst/>
                  <a:cxnLst>
                    <a:cxn ang="0">
                      <a:pos x="58" y="7"/>
                    </a:cxn>
                    <a:cxn ang="0">
                      <a:pos x="50" y="0"/>
                    </a:cxn>
                    <a:cxn ang="0">
                      <a:pos x="21" y="0"/>
                    </a:cxn>
                    <a:cxn ang="0">
                      <a:pos x="14" y="7"/>
                    </a:cxn>
                    <a:cxn ang="0">
                      <a:pos x="14" y="22"/>
                    </a:cxn>
                    <a:cxn ang="0">
                      <a:pos x="0" y="22"/>
                    </a:cxn>
                    <a:cxn ang="0">
                      <a:pos x="0" y="101"/>
                    </a:cxn>
                    <a:cxn ang="0">
                      <a:pos x="72" y="101"/>
                    </a:cxn>
                    <a:cxn ang="0">
                      <a:pos x="72" y="22"/>
                    </a:cxn>
                    <a:cxn ang="0">
                      <a:pos x="58" y="22"/>
                    </a:cxn>
                    <a:cxn ang="0">
                      <a:pos x="58" y="7"/>
                    </a:cxn>
                    <a:cxn ang="0">
                      <a:pos x="50" y="22"/>
                    </a:cxn>
                    <a:cxn ang="0">
                      <a:pos x="21" y="22"/>
                    </a:cxn>
                    <a:cxn ang="0">
                      <a:pos x="21" y="7"/>
                    </a:cxn>
                    <a:cxn ang="0">
                      <a:pos x="50" y="7"/>
                    </a:cxn>
                    <a:cxn ang="0">
                      <a:pos x="50" y="22"/>
                    </a:cxn>
                  </a:cxnLst>
                  <a:rect l="0" t="0" r="r" b="b"/>
                  <a:pathLst>
                    <a:path w="72" h="101">
                      <a:moveTo>
                        <a:pt x="58" y="7"/>
                      </a:moveTo>
                      <a:cubicBezTo>
                        <a:pt x="58" y="3"/>
                        <a:pt x="54" y="0"/>
                        <a:pt x="50" y="0"/>
                      </a:cubicBezTo>
                      <a:cubicBezTo>
                        <a:pt x="21" y="0"/>
                        <a:pt x="21" y="0"/>
                        <a:pt x="21" y="0"/>
                      </a:cubicBezTo>
                      <a:cubicBezTo>
                        <a:pt x="17" y="0"/>
                        <a:pt x="14" y="3"/>
                        <a:pt x="14" y="7"/>
                      </a:cubicBezTo>
                      <a:cubicBezTo>
                        <a:pt x="14" y="22"/>
                        <a:pt x="14" y="22"/>
                        <a:pt x="14" y="22"/>
                      </a:cubicBezTo>
                      <a:cubicBezTo>
                        <a:pt x="0" y="22"/>
                        <a:pt x="0" y="22"/>
                        <a:pt x="0" y="22"/>
                      </a:cubicBezTo>
                      <a:cubicBezTo>
                        <a:pt x="0" y="101"/>
                        <a:pt x="0" y="101"/>
                        <a:pt x="0" y="101"/>
                      </a:cubicBezTo>
                      <a:cubicBezTo>
                        <a:pt x="72" y="101"/>
                        <a:pt x="72" y="101"/>
                        <a:pt x="72" y="101"/>
                      </a:cubicBezTo>
                      <a:cubicBezTo>
                        <a:pt x="72" y="22"/>
                        <a:pt x="72" y="22"/>
                        <a:pt x="72" y="22"/>
                      </a:cubicBezTo>
                      <a:cubicBezTo>
                        <a:pt x="58" y="22"/>
                        <a:pt x="58" y="22"/>
                        <a:pt x="58" y="22"/>
                      </a:cubicBezTo>
                      <a:lnTo>
                        <a:pt x="58" y="7"/>
                      </a:lnTo>
                      <a:close/>
                      <a:moveTo>
                        <a:pt x="50" y="22"/>
                      </a:moveTo>
                      <a:cubicBezTo>
                        <a:pt x="21" y="22"/>
                        <a:pt x="21" y="22"/>
                        <a:pt x="21" y="22"/>
                      </a:cubicBezTo>
                      <a:cubicBezTo>
                        <a:pt x="21" y="7"/>
                        <a:pt x="21" y="7"/>
                        <a:pt x="21" y="7"/>
                      </a:cubicBezTo>
                      <a:cubicBezTo>
                        <a:pt x="50" y="7"/>
                        <a:pt x="50" y="7"/>
                        <a:pt x="50" y="7"/>
                      </a:cubicBezTo>
                      <a:lnTo>
                        <a:pt x="50" y="22"/>
                      </a:ln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0" name="Freeform: Shape 68"/>
                <p:cNvSpPr>
                  <a:spLocks/>
                </p:cNvSpPr>
                <p:nvPr/>
              </p:nvSpPr>
              <p:spPr bwMode="auto">
                <a:xfrm>
                  <a:off x="4730235" y="2427245"/>
                  <a:ext cx="57665" cy="300339"/>
                </a:xfrm>
                <a:custGeom>
                  <a:avLst/>
                  <a:gdLst/>
                  <a:ahLst/>
                  <a:cxnLst>
                    <a:cxn ang="0">
                      <a:pos x="0" y="0"/>
                    </a:cxn>
                    <a:cxn ang="0">
                      <a:pos x="0" y="79"/>
                    </a:cxn>
                    <a:cxn ang="0">
                      <a:pos x="15" y="65"/>
                    </a:cxn>
                    <a:cxn ang="0">
                      <a:pos x="15" y="14"/>
                    </a:cxn>
                    <a:cxn ang="0">
                      <a:pos x="0" y="0"/>
                    </a:cxn>
                  </a:cxnLst>
                  <a:rect l="0" t="0" r="r" b="b"/>
                  <a:pathLst>
                    <a:path w="15" h="79">
                      <a:moveTo>
                        <a:pt x="0" y="0"/>
                      </a:moveTo>
                      <a:cubicBezTo>
                        <a:pt x="0" y="79"/>
                        <a:pt x="0" y="79"/>
                        <a:pt x="0" y="79"/>
                      </a:cubicBezTo>
                      <a:cubicBezTo>
                        <a:pt x="8" y="79"/>
                        <a:pt x="15" y="73"/>
                        <a:pt x="15" y="65"/>
                      </a:cubicBezTo>
                      <a:cubicBezTo>
                        <a:pt x="15" y="14"/>
                        <a:pt x="15" y="14"/>
                        <a:pt x="15" y="14"/>
                      </a:cubicBezTo>
                      <a:cubicBezTo>
                        <a:pt x="15" y="6"/>
                        <a:pt x="8" y="0"/>
                        <a:pt x="0" y="0"/>
                      </a:cubicBez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7" name="Straight Arrow Connector 69"/>
            <p:cNvCxnSpPr/>
            <p:nvPr/>
          </p:nvCxnSpPr>
          <p:spPr>
            <a:xfrm flipV="1">
              <a:off x="7385001" y="2531809"/>
              <a:ext cx="624491" cy="522467"/>
            </a:xfrm>
            <a:prstGeom prst="straightConnector1">
              <a:avLst/>
            </a:prstGeom>
            <a:ln w="19050">
              <a:solidFill>
                <a:schemeClr val="accent4"/>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0"/>
            <p:cNvCxnSpPr/>
            <p:nvPr/>
          </p:nvCxnSpPr>
          <p:spPr>
            <a:xfrm>
              <a:off x="7385001" y="4027103"/>
              <a:ext cx="624491" cy="522467"/>
            </a:xfrm>
            <a:prstGeom prst="straightConnector1">
              <a:avLst/>
            </a:prstGeom>
            <a:ln w="19050">
              <a:solidFill>
                <a:schemeClr val="accent6"/>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71"/>
            <p:cNvCxnSpPr/>
            <p:nvPr/>
          </p:nvCxnSpPr>
          <p:spPr>
            <a:xfrm>
              <a:off x="7580182" y="3542228"/>
              <a:ext cx="784799" cy="1"/>
            </a:xfrm>
            <a:prstGeom prst="straightConnector1">
              <a:avLst/>
            </a:prstGeom>
            <a:ln w="19050">
              <a:solidFill>
                <a:schemeClr val="accent5"/>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72"/>
            <p:cNvCxnSpPr/>
            <p:nvPr/>
          </p:nvCxnSpPr>
          <p:spPr>
            <a:xfrm flipH="1" flipV="1">
              <a:off x="4182509" y="2531809"/>
              <a:ext cx="624491" cy="522467"/>
            </a:xfrm>
            <a:prstGeom prst="straightConnector1">
              <a:avLst/>
            </a:prstGeom>
            <a:ln w="19050">
              <a:solidFill>
                <a:schemeClr val="accent3"/>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73"/>
            <p:cNvCxnSpPr/>
            <p:nvPr/>
          </p:nvCxnSpPr>
          <p:spPr>
            <a:xfrm flipH="1">
              <a:off x="4182509" y="4027103"/>
              <a:ext cx="624491" cy="522467"/>
            </a:xfrm>
            <a:prstGeom prst="straightConnector1">
              <a:avLst/>
            </a:prstGeom>
            <a:ln w="19050">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74"/>
            <p:cNvCxnSpPr/>
            <p:nvPr/>
          </p:nvCxnSpPr>
          <p:spPr>
            <a:xfrm flipH="1">
              <a:off x="3827022" y="3542228"/>
              <a:ext cx="784799" cy="1"/>
            </a:xfrm>
            <a:prstGeom prst="straightConnector1">
              <a:avLst/>
            </a:prstGeom>
            <a:ln w="19050">
              <a:solidFill>
                <a:schemeClr val="accent2"/>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Freeform: Shape 75"/>
            <p:cNvSpPr>
              <a:spLocks/>
            </p:cNvSpPr>
            <p:nvPr/>
          </p:nvSpPr>
          <p:spPr bwMode="auto">
            <a:xfrm rot="20195074" flipV="1">
              <a:off x="5362977" y="2201097"/>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Freeform: Shape 77"/>
            <p:cNvSpPr>
              <a:spLocks/>
            </p:cNvSpPr>
            <p:nvPr/>
          </p:nvSpPr>
          <p:spPr bwMode="auto">
            <a:xfrm rot="20195074" flipH="1">
              <a:off x="5399975" y="3991226"/>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Oval 79"/>
            <p:cNvSpPr/>
            <p:nvPr/>
          </p:nvSpPr>
          <p:spPr>
            <a:xfrm flipH="1">
              <a:off x="4712832"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Oval 94"/>
            <p:cNvSpPr/>
            <p:nvPr/>
          </p:nvSpPr>
          <p:spPr>
            <a:xfrm>
              <a:off x="6326273"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7" name="Group 100"/>
            <p:cNvGrpSpPr/>
            <p:nvPr/>
          </p:nvGrpSpPr>
          <p:grpSpPr>
            <a:xfrm>
              <a:off x="3350534" y="1785609"/>
              <a:ext cx="874231" cy="874231"/>
              <a:chOff x="2428289" y="1524000"/>
              <a:chExt cx="682615" cy="682615"/>
            </a:xfrm>
          </p:grpSpPr>
          <p:sp>
            <p:nvSpPr>
              <p:cNvPr id="58" name="Oval 101"/>
              <p:cNvSpPr/>
              <p:nvPr/>
            </p:nvSpPr>
            <p:spPr>
              <a:xfrm flipH="1">
                <a:off x="2428289" y="1524000"/>
                <a:ext cx="682615" cy="682615"/>
              </a:xfrm>
              <a:prstGeom prst="ellipse">
                <a:avLst/>
              </a:prstGeom>
              <a:noFill/>
              <a:ln>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9" name="Group 102"/>
              <p:cNvGrpSpPr/>
              <p:nvPr/>
            </p:nvGrpSpPr>
            <p:grpSpPr>
              <a:xfrm>
                <a:off x="2573206" y="1668257"/>
                <a:ext cx="392818" cy="394100"/>
                <a:chOff x="4240213" y="511175"/>
                <a:chExt cx="485775" cy="487363"/>
              </a:xfrm>
              <a:solidFill>
                <a:schemeClr val="accent3"/>
              </a:solidFill>
            </p:grpSpPr>
            <p:sp>
              <p:nvSpPr>
                <p:cNvPr id="60" name="Freeform: Shape 103"/>
                <p:cNvSpPr>
                  <a:spLocks/>
                </p:cNvSpPr>
                <p:nvPr/>
              </p:nvSpPr>
              <p:spPr bwMode="auto">
                <a:xfrm>
                  <a:off x="4579938" y="511175"/>
                  <a:ext cx="146050" cy="487363"/>
                </a:xfrm>
                <a:custGeom>
                  <a:avLst/>
                  <a:gdLst/>
                  <a:ahLst/>
                  <a:cxnLst>
                    <a:cxn ang="0">
                      <a:pos x="137" y="0"/>
                    </a:cxn>
                    <a:cxn ang="0">
                      <a:pos x="0" y="300"/>
                    </a:cxn>
                    <a:cxn ang="0">
                      <a:pos x="36" y="327"/>
                    </a:cxn>
                    <a:cxn ang="0">
                      <a:pos x="137" y="118"/>
                    </a:cxn>
                    <a:cxn ang="0">
                      <a:pos x="248" y="478"/>
                    </a:cxn>
                    <a:cxn ang="0">
                      <a:pos x="137" y="837"/>
                    </a:cxn>
                    <a:cxn ang="0">
                      <a:pos x="36" y="629"/>
                    </a:cxn>
                    <a:cxn ang="0">
                      <a:pos x="0" y="655"/>
                    </a:cxn>
                    <a:cxn ang="0">
                      <a:pos x="137" y="955"/>
                    </a:cxn>
                    <a:cxn ang="0">
                      <a:pos x="284" y="478"/>
                    </a:cxn>
                    <a:cxn ang="0">
                      <a:pos x="137" y="0"/>
                    </a:cxn>
                  </a:cxnLst>
                  <a:rect l="0" t="0" r="r" b="b"/>
                  <a:pathLst>
                    <a:path w="284" h="955">
                      <a:moveTo>
                        <a:pt x="137" y="0"/>
                      </a:moveTo>
                      <a:cubicBezTo>
                        <a:pt x="75" y="0"/>
                        <a:pt x="22" y="124"/>
                        <a:pt x="0" y="300"/>
                      </a:cubicBezTo>
                      <a:cubicBezTo>
                        <a:pt x="13" y="308"/>
                        <a:pt x="25" y="317"/>
                        <a:pt x="36" y="327"/>
                      </a:cubicBezTo>
                      <a:cubicBezTo>
                        <a:pt x="54" y="204"/>
                        <a:pt x="92" y="118"/>
                        <a:pt x="137" y="118"/>
                      </a:cubicBezTo>
                      <a:cubicBezTo>
                        <a:pt x="198" y="118"/>
                        <a:pt x="248" y="279"/>
                        <a:pt x="248" y="478"/>
                      </a:cubicBezTo>
                      <a:cubicBezTo>
                        <a:pt x="248" y="676"/>
                        <a:pt x="198" y="837"/>
                        <a:pt x="137" y="837"/>
                      </a:cubicBezTo>
                      <a:cubicBezTo>
                        <a:pt x="92" y="837"/>
                        <a:pt x="54" y="752"/>
                        <a:pt x="36" y="629"/>
                      </a:cubicBezTo>
                      <a:cubicBezTo>
                        <a:pt x="25" y="638"/>
                        <a:pt x="13" y="647"/>
                        <a:pt x="0" y="655"/>
                      </a:cubicBezTo>
                      <a:cubicBezTo>
                        <a:pt x="22" y="831"/>
                        <a:pt x="75" y="955"/>
                        <a:pt x="137" y="955"/>
                      </a:cubicBezTo>
                      <a:cubicBezTo>
                        <a:pt x="218" y="955"/>
                        <a:pt x="284" y="741"/>
                        <a:pt x="284" y="478"/>
                      </a:cubicBezTo>
                      <a:cubicBezTo>
                        <a:pt x="284" y="214"/>
                        <a:pt x="218" y="0"/>
                        <a:pt x="137"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104"/>
                <p:cNvSpPr>
                  <a:spLocks/>
                </p:cNvSpPr>
                <p:nvPr/>
              </p:nvSpPr>
              <p:spPr bwMode="auto">
                <a:xfrm>
                  <a:off x="4613276" y="615950"/>
                  <a:ext cx="80963" cy="277813"/>
                </a:xfrm>
                <a:custGeom>
                  <a:avLst/>
                  <a:gdLst/>
                  <a:ahLst/>
                  <a:cxnLst>
                    <a:cxn ang="0">
                      <a:pos x="0" y="397"/>
                    </a:cxn>
                    <a:cxn ang="0">
                      <a:pos x="74" y="542"/>
                    </a:cxn>
                    <a:cxn ang="0">
                      <a:pos x="158" y="271"/>
                    </a:cxn>
                    <a:cxn ang="0">
                      <a:pos x="74" y="0"/>
                    </a:cxn>
                    <a:cxn ang="0">
                      <a:pos x="0" y="144"/>
                    </a:cxn>
                    <a:cxn ang="0">
                      <a:pos x="26" y="174"/>
                    </a:cxn>
                    <a:cxn ang="0">
                      <a:pos x="74" y="88"/>
                    </a:cxn>
                    <a:cxn ang="0">
                      <a:pos x="130" y="271"/>
                    </a:cxn>
                    <a:cxn ang="0">
                      <a:pos x="74" y="453"/>
                    </a:cxn>
                    <a:cxn ang="0">
                      <a:pos x="26" y="368"/>
                    </a:cxn>
                    <a:cxn ang="0">
                      <a:pos x="0" y="397"/>
                    </a:cxn>
                  </a:cxnLst>
                  <a:rect l="0" t="0" r="r" b="b"/>
                  <a:pathLst>
                    <a:path w="158" h="542">
                      <a:moveTo>
                        <a:pt x="0" y="397"/>
                      </a:moveTo>
                      <a:cubicBezTo>
                        <a:pt x="14" y="483"/>
                        <a:pt x="42" y="542"/>
                        <a:pt x="74" y="542"/>
                      </a:cubicBezTo>
                      <a:cubicBezTo>
                        <a:pt x="120" y="542"/>
                        <a:pt x="158" y="420"/>
                        <a:pt x="158" y="271"/>
                      </a:cubicBezTo>
                      <a:cubicBezTo>
                        <a:pt x="158" y="121"/>
                        <a:pt x="120" y="0"/>
                        <a:pt x="74" y="0"/>
                      </a:cubicBezTo>
                      <a:cubicBezTo>
                        <a:pt x="42" y="0"/>
                        <a:pt x="14" y="58"/>
                        <a:pt x="0" y="144"/>
                      </a:cubicBezTo>
                      <a:cubicBezTo>
                        <a:pt x="10" y="153"/>
                        <a:pt x="18" y="163"/>
                        <a:pt x="26" y="174"/>
                      </a:cubicBezTo>
                      <a:cubicBezTo>
                        <a:pt x="36" y="122"/>
                        <a:pt x="54" y="88"/>
                        <a:pt x="74" y="88"/>
                      </a:cubicBezTo>
                      <a:cubicBezTo>
                        <a:pt x="105" y="88"/>
                        <a:pt x="130" y="170"/>
                        <a:pt x="130" y="271"/>
                      </a:cubicBezTo>
                      <a:cubicBezTo>
                        <a:pt x="130" y="371"/>
                        <a:pt x="105" y="453"/>
                        <a:pt x="74" y="453"/>
                      </a:cubicBezTo>
                      <a:cubicBezTo>
                        <a:pt x="54" y="453"/>
                        <a:pt x="36" y="419"/>
                        <a:pt x="26" y="368"/>
                      </a:cubicBezTo>
                      <a:cubicBezTo>
                        <a:pt x="18" y="378"/>
                        <a:pt x="10" y="388"/>
                        <a:pt x="0" y="3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Freeform: Shape 105"/>
                <p:cNvSpPr>
                  <a:spLocks/>
                </p:cNvSpPr>
                <p:nvPr/>
              </p:nvSpPr>
              <p:spPr bwMode="auto">
                <a:xfrm>
                  <a:off x="4638676" y="706438"/>
                  <a:ext cx="26988" cy="96838"/>
                </a:xfrm>
                <a:custGeom>
                  <a:avLst/>
                  <a:gdLst/>
                  <a:ahLst/>
                  <a:cxnLst>
                    <a:cxn ang="0">
                      <a:pos x="24" y="189"/>
                    </a:cxn>
                    <a:cxn ang="0">
                      <a:pos x="53" y="95"/>
                    </a:cxn>
                    <a:cxn ang="0">
                      <a:pos x="24" y="0"/>
                    </a:cxn>
                    <a:cxn ang="0">
                      <a:pos x="0" y="39"/>
                    </a:cxn>
                    <a:cxn ang="0">
                      <a:pos x="12" y="95"/>
                    </a:cxn>
                    <a:cxn ang="0">
                      <a:pos x="0" y="150"/>
                    </a:cxn>
                    <a:cxn ang="0">
                      <a:pos x="24" y="189"/>
                    </a:cxn>
                  </a:cxnLst>
                  <a:rect l="0" t="0" r="r" b="b"/>
                  <a:pathLst>
                    <a:path w="53" h="189">
                      <a:moveTo>
                        <a:pt x="24" y="189"/>
                      </a:moveTo>
                      <a:cubicBezTo>
                        <a:pt x="40" y="189"/>
                        <a:pt x="53" y="146"/>
                        <a:pt x="53" y="95"/>
                      </a:cubicBezTo>
                      <a:cubicBezTo>
                        <a:pt x="53" y="43"/>
                        <a:pt x="40" y="0"/>
                        <a:pt x="24" y="0"/>
                      </a:cubicBezTo>
                      <a:cubicBezTo>
                        <a:pt x="14" y="0"/>
                        <a:pt x="6" y="16"/>
                        <a:pt x="0" y="39"/>
                      </a:cubicBezTo>
                      <a:cubicBezTo>
                        <a:pt x="8" y="57"/>
                        <a:pt x="12" y="76"/>
                        <a:pt x="12" y="95"/>
                      </a:cubicBezTo>
                      <a:cubicBezTo>
                        <a:pt x="12" y="114"/>
                        <a:pt x="8" y="132"/>
                        <a:pt x="0" y="150"/>
                      </a:cubicBezTo>
                      <a:cubicBezTo>
                        <a:pt x="6" y="173"/>
                        <a:pt x="14" y="189"/>
                        <a:pt x="24" y="189"/>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Freeform: Shape 106"/>
                <p:cNvSpPr>
                  <a:spLocks/>
                </p:cNvSpPr>
                <p:nvPr/>
              </p:nvSpPr>
              <p:spPr bwMode="auto">
                <a:xfrm>
                  <a:off x="4240213" y="687388"/>
                  <a:ext cx="393700" cy="138113"/>
                </a:xfrm>
                <a:custGeom>
                  <a:avLst/>
                  <a:gdLst/>
                  <a:ahLst/>
                  <a:cxnLst>
                    <a:cxn ang="0">
                      <a:pos x="186" y="70"/>
                    </a:cxn>
                    <a:cxn ang="0">
                      <a:pos x="248" y="44"/>
                    </a:cxn>
                    <a:cxn ang="0">
                      <a:pos x="186" y="17"/>
                    </a:cxn>
                    <a:cxn ang="0">
                      <a:pos x="186" y="30"/>
                    </a:cxn>
                    <a:cxn ang="0">
                      <a:pos x="60" y="27"/>
                    </a:cxn>
                    <a:cxn ang="0">
                      <a:pos x="53" y="5"/>
                    </a:cxn>
                    <a:cxn ang="0">
                      <a:pos x="0" y="0"/>
                    </a:cxn>
                    <a:cxn ang="0">
                      <a:pos x="12" y="42"/>
                    </a:cxn>
                    <a:cxn ang="0">
                      <a:pos x="175" y="42"/>
                    </a:cxn>
                    <a:cxn ang="0">
                      <a:pos x="175" y="46"/>
                    </a:cxn>
                    <a:cxn ang="0">
                      <a:pos x="12" y="46"/>
                    </a:cxn>
                    <a:cxn ang="0">
                      <a:pos x="0" y="87"/>
                    </a:cxn>
                    <a:cxn ang="0">
                      <a:pos x="53" y="82"/>
                    </a:cxn>
                    <a:cxn ang="0">
                      <a:pos x="60" y="61"/>
                    </a:cxn>
                    <a:cxn ang="0">
                      <a:pos x="186" y="58"/>
                    </a:cxn>
                    <a:cxn ang="0">
                      <a:pos x="186" y="70"/>
                    </a:cxn>
                  </a:cxnLst>
                  <a:rect l="0" t="0" r="r" b="b"/>
                  <a:pathLst>
                    <a:path w="248" h="87">
                      <a:moveTo>
                        <a:pt x="186" y="70"/>
                      </a:moveTo>
                      <a:lnTo>
                        <a:pt x="248" y="44"/>
                      </a:lnTo>
                      <a:lnTo>
                        <a:pt x="186" y="17"/>
                      </a:lnTo>
                      <a:lnTo>
                        <a:pt x="186" y="30"/>
                      </a:lnTo>
                      <a:lnTo>
                        <a:pt x="60" y="27"/>
                      </a:lnTo>
                      <a:lnTo>
                        <a:pt x="53" y="5"/>
                      </a:lnTo>
                      <a:lnTo>
                        <a:pt x="0" y="0"/>
                      </a:lnTo>
                      <a:lnTo>
                        <a:pt x="12" y="42"/>
                      </a:lnTo>
                      <a:lnTo>
                        <a:pt x="175" y="42"/>
                      </a:lnTo>
                      <a:lnTo>
                        <a:pt x="175" y="46"/>
                      </a:lnTo>
                      <a:lnTo>
                        <a:pt x="12" y="46"/>
                      </a:lnTo>
                      <a:lnTo>
                        <a:pt x="0" y="87"/>
                      </a:lnTo>
                      <a:lnTo>
                        <a:pt x="53" y="82"/>
                      </a:lnTo>
                      <a:lnTo>
                        <a:pt x="60" y="61"/>
                      </a:lnTo>
                      <a:lnTo>
                        <a:pt x="186" y="58"/>
                      </a:lnTo>
                      <a:lnTo>
                        <a:pt x="186" y="7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4" name="Freeform: Shape 107"/>
                <p:cNvSpPr>
                  <a:spLocks/>
                </p:cNvSpPr>
                <p:nvPr/>
              </p:nvSpPr>
              <p:spPr bwMode="auto">
                <a:xfrm>
                  <a:off x="4408488" y="792163"/>
                  <a:ext cx="211138" cy="136525"/>
                </a:xfrm>
                <a:custGeom>
                  <a:avLst/>
                  <a:gdLst/>
                  <a:ahLst/>
                  <a:cxnLst>
                    <a:cxn ang="0">
                      <a:pos x="97" y="9"/>
                    </a:cxn>
                    <a:cxn ang="0">
                      <a:pos x="100" y="13"/>
                    </a:cxn>
                    <a:cxn ang="0">
                      <a:pos x="35" y="49"/>
                    </a:cxn>
                    <a:cxn ang="0">
                      <a:pos x="28" y="45"/>
                    </a:cxn>
                    <a:cxn ang="0">
                      <a:pos x="0" y="58"/>
                    </a:cxn>
                    <a:cxn ang="0">
                      <a:pos x="14" y="68"/>
                    </a:cxn>
                    <a:cxn ang="0">
                      <a:pos x="96" y="20"/>
                    </a:cxn>
                    <a:cxn ang="0">
                      <a:pos x="97" y="21"/>
                    </a:cxn>
                    <a:cxn ang="0">
                      <a:pos x="14" y="69"/>
                    </a:cxn>
                    <a:cxn ang="0">
                      <a:pos x="16" y="86"/>
                    </a:cxn>
                    <a:cxn ang="0">
                      <a:pos x="42" y="68"/>
                    </a:cxn>
                    <a:cxn ang="0">
                      <a:pos x="41" y="60"/>
                    </a:cxn>
                    <a:cxn ang="0">
                      <a:pos x="105" y="22"/>
                    </a:cxn>
                    <a:cxn ang="0">
                      <a:pos x="107" y="26"/>
                    </a:cxn>
                    <a:cxn ang="0">
                      <a:pos x="133" y="0"/>
                    </a:cxn>
                    <a:cxn ang="0">
                      <a:pos x="97" y="9"/>
                    </a:cxn>
                  </a:cxnLst>
                  <a:rect l="0" t="0" r="r" b="b"/>
                  <a:pathLst>
                    <a:path w="133" h="86">
                      <a:moveTo>
                        <a:pt x="97" y="9"/>
                      </a:moveTo>
                      <a:lnTo>
                        <a:pt x="100" y="13"/>
                      </a:lnTo>
                      <a:lnTo>
                        <a:pt x="35" y="49"/>
                      </a:lnTo>
                      <a:lnTo>
                        <a:pt x="28" y="45"/>
                      </a:lnTo>
                      <a:lnTo>
                        <a:pt x="0" y="58"/>
                      </a:lnTo>
                      <a:lnTo>
                        <a:pt x="14" y="68"/>
                      </a:lnTo>
                      <a:lnTo>
                        <a:pt x="96" y="20"/>
                      </a:lnTo>
                      <a:lnTo>
                        <a:pt x="97" y="21"/>
                      </a:lnTo>
                      <a:lnTo>
                        <a:pt x="14" y="69"/>
                      </a:lnTo>
                      <a:lnTo>
                        <a:pt x="16" y="86"/>
                      </a:lnTo>
                      <a:lnTo>
                        <a:pt x="42" y="68"/>
                      </a:lnTo>
                      <a:lnTo>
                        <a:pt x="41" y="60"/>
                      </a:lnTo>
                      <a:lnTo>
                        <a:pt x="105" y="22"/>
                      </a:lnTo>
                      <a:lnTo>
                        <a:pt x="107" y="26"/>
                      </a:lnTo>
                      <a:lnTo>
                        <a:pt x="133" y="0"/>
                      </a:lnTo>
                      <a:lnTo>
                        <a:pt x="97" y="9"/>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Freeform: Shape 108"/>
                <p:cNvSpPr>
                  <a:spLocks/>
                </p:cNvSpPr>
                <p:nvPr/>
              </p:nvSpPr>
              <p:spPr bwMode="auto">
                <a:xfrm>
                  <a:off x="4406901" y="585788"/>
                  <a:ext cx="211138" cy="136525"/>
                </a:xfrm>
                <a:custGeom>
                  <a:avLst/>
                  <a:gdLst/>
                  <a:ahLst/>
                  <a:cxnLst>
                    <a:cxn ang="0">
                      <a:pos x="35" y="36"/>
                    </a:cxn>
                    <a:cxn ang="0">
                      <a:pos x="99" y="72"/>
                    </a:cxn>
                    <a:cxn ang="0">
                      <a:pos x="97" y="76"/>
                    </a:cxn>
                    <a:cxn ang="0">
                      <a:pos x="133" y="86"/>
                    </a:cxn>
                    <a:cxn ang="0">
                      <a:pos x="106" y="60"/>
                    </a:cxn>
                    <a:cxn ang="0">
                      <a:pos x="104" y="63"/>
                    </a:cxn>
                    <a:cxn ang="0">
                      <a:pos x="41" y="26"/>
                    </a:cxn>
                    <a:cxn ang="0">
                      <a:pos x="41" y="17"/>
                    </a:cxn>
                    <a:cxn ang="0">
                      <a:pos x="15" y="0"/>
                    </a:cxn>
                    <a:cxn ang="0">
                      <a:pos x="14" y="16"/>
                    </a:cxn>
                    <a:cxn ang="0">
                      <a:pos x="96" y="64"/>
                    </a:cxn>
                    <a:cxn ang="0">
                      <a:pos x="96" y="65"/>
                    </a:cxn>
                    <a:cxn ang="0">
                      <a:pos x="13" y="17"/>
                    </a:cxn>
                    <a:cxn ang="0">
                      <a:pos x="0" y="27"/>
                    </a:cxn>
                    <a:cxn ang="0">
                      <a:pos x="27" y="41"/>
                    </a:cxn>
                    <a:cxn ang="0">
                      <a:pos x="35" y="36"/>
                    </a:cxn>
                  </a:cxnLst>
                  <a:rect l="0" t="0" r="r" b="b"/>
                  <a:pathLst>
                    <a:path w="133" h="86">
                      <a:moveTo>
                        <a:pt x="35" y="36"/>
                      </a:moveTo>
                      <a:lnTo>
                        <a:pt x="99" y="72"/>
                      </a:lnTo>
                      <a:lnTo>
                        <a:pt x="97" y="76"/>
                      </a:lnTo>
                      <a:lnTo>
                        <a:pt x="133" y="86"/>
                      </a:lnTo>
                      <a:lnTo>
                        <a:pt x="106" y="60"/>
                      </a:lnTo>
                      <a:lnTo>
                        <a:pt x="104" y="63"/>
                      </a:lnTo>
                      <a:lnTo>
                        <a:pt x="41" y="26"/>
                      </a:lnTo>
                      <a:lnTo>
                        <a:pt x="41" y="17"/>
                      </a:lnTo>
                      <a:lnTo>
                        <a:pt x="15" y="0"/>
                      </a:lnTo>
                      <a:lnTo>
                        <a:pt x="14" y="16"/>
                      </a:lnTo>
                      <a:lnTo>
                        <a:pt x="96" y="64"/>
                      </a:lnTo>
                      <a:lnTo>
                        <a:pt x="96" y="65"/>
                      </a:lnTo>
                      <a:lnTo>
                        <a:pt x="13" y="17"/>
                      </a:lnTo>
                      <a:lnTo>
                        <a:pt x="0" y="27"/>
                      </a:lnTo>
                      <a:lnTo>
                        <a:pt x="27" y="41"/>
                      </a:lnTo>
                      <a:lnTo>
                        <a:pt x="35" y="36"/>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8" name="Group 109"/>
            <p:cNvGrpSpPr/>
            <p:nvPr/>
          </p:nvGrpSpPr>
          <p:grpSpPr>
            <a:xfrm>
              <a:off x="2871467" y="3104966"/>
              <a:ext cx="874231" cy="874231"/>
              <a:chOff x="2054225" y="2554293"/>
              <a:chExt cx="682615" cy="682615"/>
            </a:xfrm>
          </p:grpSpPr>
          <p:sp>
            <p:nvSpPr>
              <p:cNvPr id="48" name="Oval 110"/>
              <p:cNvSpPr/>
              <p:nvPr/>
            </p:nvSpPr>
            <p:spPr>
              <a:xfrm flipH="1">
                <a:off x="2054225" y="2554293"/>
                <a:ext cx="682615" cy="682615"/>
              </a:xfrm>
              <a:prstGeom prst="ellipse">
                <a:avLst/>
              </a:prstGeom>
              <a:noFill/>
              <a:ln>
                <a:solidFill>
                  <a:schemeClr val="accent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9" name="Group 111"/>
              <p:cNvGrpSpPr/>
              <p:nvPr/>
            </p:nvGrpSpPr>
            <p:grpSpPr>
              <a:xfrm>
                <a:off x="2196187" y="2735033"/>
                <a:ext cx="398691" cy="321134"/>
                <a:chOff x="6227763" y="544513"/>
                <a:chExt cx="522288" cy="420687"/>
              </a:xfrm>
              <a:solidFill>
                <a:schemeClr val="accent2"/>
              </a:solidFill>
            </p:grpSpPr>
            <p:sp>
              <p:nvSpPr>
                <p:cNvPr id="50" name="Freeform: Shape 112"/>
                <p:cNvSpPr>
                  <a:spLocks/>
                </p:cNvSpPr>
                <p:nvPr/>
              </p:nvSpPr>
              <p:spPr bwMode="auto">
                <a:xfrm>
                  <a:off x="6262688" y="658813"/>
                  <a:ext cx="463550" cy="233363"/>
                </a:xfrm>
                <a:custGeom>
                  <a:avLst/>
                  <a:gdLst/>
                  <a:ahLst/>
                  <a:cxnLst>
                    <a:cxn ang="0">
                      <a:pos x="836" y="0"/>
                    </a:cxn>
                    <a:cxn ang="0">
                      <a:pos x="767" y="69"/>
                    </a:cxn>
                    <a:cxn ang="0">
                      <a:pos x="786" y="116"/>
                    </a:cxn>
                    <a:cxn ang="0">
                      <a:pos x="597" y="304"/>
                    </a:cxn>
                    <a:cxn ang="0">
                      <a:pos x="574" y="300"/>
                    </a:cxn>
                    <a:cxn ang="0">
                      <a:pos x="536" y="311"/>
                    </a:cxn>
                    <a:cxn ang="0">
                      <a:pos x="394" y="150"/>
                    </a:cxn>
                    <a:cxn ang="0">
                      <a:pos x="405" y="113"/>
                    </a:cxn>
                    <a:cxn ang="0">
                      <a:pos x="337" y="44"/>
                    </a:cxn>
                    <a:cxn ang="0">
                      <a:pos x="268" y="113"/>
                    </a:cxn>
                    <a:cxn ang="0">
                      <a:pos x="279" y="149"/>
                    </a:cxn>
                    <a:cxn ang="0">
                      <a:pos x="100" y="326"/>
                    </a:cxn>
                    <a:cxn ang="0">
                      <a:pos x="68" y="319"/>
                    </a:cxn>
                    <a:cxn ang="0">
                      <a:pos x="0" y="387"/>
                    </a:cxn>
                    <a:cxn ang="0">
                      <a:pos x="68" y="456"/>
                    </a:cxn>
                    <a:cxn ang="0">
                      <a:pos x="137" y="387"/>
                    </a:cxn>
                    <a:cxn ang="0">
                      <a:pos x="124" y="347"/>
                    </a:cxn>
                    <a:cxn ang="0">
                      <a:pos x="301" y="171"/>
                    </a:cxn>
                    <a:cxn ang="0">
                      <a:pos x="337" y="181"/>
                    </a:cxn>
                    <a:cxn ang="0">
                      <a:pos x="372" y="172"/>
                    </a:cxn>
                    <a:cxn ang="0">
                      <a:pos x="515" y="334"/>
                    </a:cxn>
                    <a:cxn ang="0">
                      <a:pos x="505" y="369"/>
                    </a:cxn>
                    <a:cxn ang="0">
                      <a:pos x="574" y="437"/>
                    </a:cxn>
                    <a:cxn ang="0">
                      <a:pos x="643" y="369"/>
                    </a:cxn>
                    <a:cxn ang="0">
                      <a:pos x="624" y="321"/>
                    </a:cxn>
                    <a:cxn ang="0">
                      <a:pos x="813" y="134"/>
                    </a:cxn>
                    <a:cxn ang="0">
                      <a:pos x="836" y="138"/>
                    </a:cxn>
                    <a:cxn ang="0">
                      <a:pos x="905" y="69"/>
                    </a:cxn>
                    <a:cxn ang="0">
                      <a:pos x="836" y="0"/>
                    </a:cxn>
                  </a:cxnLst>
                  <a:rect l="0" t="0" r="r" b="b"/>
                  <a:pathLst>
                    <a:path w="905" h="456">
                      <a:moveTo>
                        <a:pt x="836" y="0"/>
                      </a:moveTo>
                      <a:cubicBezTo>
                        <a:pt x="798" y="0"/>
                        <a:pt x="767" y="31"/>
                        <a:pt x="767" y="69"/>
                      </a:cubicBezTo>
                      <a:cubicBezTo>
                        <a:pt x="767" y="87"/>
                        <a:pt x="775" y="104"/>
                        <a:pt x="786" y="116"/>
                      </a:cubicBezTo>
                      <a:cubicBezTo>
                        <a:pt x="597" y="304"/>
                        <a:pt x="597" y="304"/>
                        <a:pt x="597" y="304"/>
                      </a:cubicBezTo>
                      <a:cubicBezTo>
                        <a:pt x="590" y="301"/>
                        <a:pt x="582" y="300"/>
                        <a:pt x="574" y="300"/>
                      </a:cubicBezTo>
                      <a:cubicBezTo>
                        <a:pt x="560" y="300"/>
                        <a:pt x="547" y="304"/>
                        <a:pt x="536" y="311"/>
                      </a:cubicBezTo>
                      <a:cubicBezTo>
                        <a:pt x="394" y="150"/>
                        <a:pt x="394" y="150"/>
                        <a:pt x="394" y="150"/>
                      </a:cubicBezTo>
                      <a:cubicBezTo>
                        <a:pt x="401" y="139"/>
                        <a:pt x="405" y="126"/>
                        <a:pt x="405" y="113"/>
                      </a:cubicBezTo>
                      <a:cubicBezTo>
                        <a:pt x="405" y="75"/>
                        <a:pt x="375" y="44"/>
                        <a:pt x="337" y="44"/>
                      </a:cubicBezTo>
                      <a:cubicBezTo>
                        <a:pt x="299" y="44"/>
                        <a:pt x="268" y="75"/>
                        <a:pt x="268" y="113"/>
                      </a:cubicBezTo>
                      <a:cubicBezTo>
                        <a:pt x="268" y="126"/>
                        <a:pt x="272" y="139"/>
                        <a:pt x="279" y="149"/>
                      </a:cubicBezTo>
                      <a:cubicBezTo>
                        <a:pt x="100" y="326"/>
                        <a:pt x="100" y="326"/>
                        <a:pt x="100" y="326"/>
                      </a:cubicBezTo>
                      <a:cubicBezTo>
                        <a:pt x="91" y="321"/>
                        <a:pt x="80" y="319"/>
                        <a:pt x="68" y="319"/>
                      </a:cubicBezTo>
                      <a:cubicBezTo>
                        <a:pt x="31" y="319"/>
                        <a:pt x="0" y="349"/>
                        <a:pt x="0" y="387"/>
                      </a:cubicBezTo>
                      <a:cubicBezTo>
                        <a:pt x="0" y="425"/>
                        <a:pt x="31" y="456"/>
                        <a:pt x="68" y="456"/>
                      </a:cubicBezTo>
                      <a:cubicBezTo>
                        <a:pt x="106" y="456"/>
                        <a:pt x="137" y="425"/>
                        <a:pt x="137" y="387"/>
                      </a:cubicBezTo>
                      <a:cubicBezTo>
                        <a:pt x="137" y="372"/>
                        <a:pt x="132" y="358"/>
                        <a:pt x="124" y="347"/>
                      </a:cubicBezTo>
                      <a:cubicBezTo>
                        <a:pt x="301" y="171"/>
                        <a:pt x="301" y="171"/>
                        <a:pt x="301" y="171"/>
                      </a:cubicBezTo>
                      <a:cubicBezTo>
                        <a:pt x="312" y="178"/>
                        <a:pt x="324" y="181"/>
                        <a:pt x="337" y="181"/>
                      </a:cubicBezTo>
                      <a:cubicBezTo>
                        <a:pt x="350" y="181"/>
                        <a:pt x="362" y="178"/>
                        <a:pt x="372" y="172"/>
                      </a:cubicBezTo>
                      <a:cubicBezTo>
                        <a:pt x="515" y="334"/>
                        <a:pt x="515" y="334"/>
                        <a:pt x="515" y="334"/>
                      </a:cubicBezTo>
                      <a:cubicBezTo>
                        <a:pt x="509" y="344"/>
                        <a:pt x="505" y="356"/>
                        <a:pt x="505" y="369"/>
                      </a:cubicBezTo>
                      <a:cubicBezTo>
                        <a:pt x="505" y="406"/>
                        <a:pt x="536" y="437"/>
                        <a:pt x="574" y="437"/>
                      </a:cubicBezTo>
                      <a:cubicBezTo>
                        <a:pt x="612" y="437"/>
                        <a:pt x="643" y="406"/>
                        <a:pt x="643" y="369"/>
                      </a:cubicBezTo>
                      <a:cubicBezTo>
                        <a:pt x="643" y="350"/>
                        <a:pt x="635" y="334"/>
                        <a:pt x="624" y="321"/>
                      </a:cubicBezTo>
                      <a:cubicBezTo>
                        <a:pt x="813" y="134"/>
                        <a:pt x="813" y="134"/>
                        <a:pt x="813" y="134"/>
                      </a:cubicBezTo>
                      <a:cubicBezTo>
                        <a:pt x="820" y="136"/>
                        <a:pt x="828" y="138"/>
                        <a:pt x="836" y="138"/>
                      </a:cubicBezTo>
                      <a:cubicBezTo>
                        <a:pt x="874" y="138"/>
                        <a:pt x="905" y="107"/>
                        <a:pt x="905" y="69"/>
                      </a:cubicBezTo>
                      <a:cubicBezTo>
                        <a:pt x="905" y="31"/>
                        <a:pt x="874" y="0"/>
                        <a:pt x="836"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Freeform: Shape 113"/>
                <p:cNvSpPr>
                  <a:spLocks/>
                </p:cNvSpPr>
                <p:nvPr/>
              </p:nvSpPr>
              <p:spPr bwMode="auto">
                <a:xfrm>
                  <a:off x="6651626" y="544513"/>
                  <a:ext cx="98425" cy="100013"/>
                </a:xfrm>
                <a:custGeom>
                  <a:avLst/>
                  <a:gdLst/>
                  <a:ahLst/>
                  <a:cxnLst>
                    <a:cxn ang="0">
                      <a:pos x="97" y="0"/>
                    </a:cxn>
                    <a:cxn ang="0">
                      <a:pos x="0" y="97"/>
                    </a:cxn>
                    <a:cxn ang="0">
                      <a:pos x="97" y="194"/>
                    </a:cxn>
                    <a:cxn ang="0">
                      <a:pos x="193" y="97"/>
                    </a:cxn>
                    <a:cxn ang="0">
                      <a:pos x="97" y="0"/>
                    </a:cxn>
                    <a:cxn ang="0">
                      <a:pos x="97" y="171"/>
                    </a:cxn>
                    <a:cxn ang="0">
                      <a:pos x="23" y="97"/>
                    </a:cxn>
                    <a:cxn ang="0">
                      <a:pos x="97" y="24"/>
                    </a:cxn>
                    <a:cxn ang="0">
                      <a:pos x="170" y="97"/>
                    </a:cxn>
                    <a:cxn ang="0">
                      <a:pos x="97" y="171"/>
                    </a:cxn>
                  </a:cxnLst>
                  <a:rect l="0" t="0" r="r" b="b"/>
                  <a:pathLst>
                    <a:path w="193" h="194">
                      <a:moveTo>
                        <a:pt x="97" y="0"/>
                      </a:moveTo>
                      <a:cubicBezTo>
                        <a:pt x="43" y="0"/>
                        <a:pt x="0" y="44"/>
                        <a:pt x="0" y="97"/>
                      </a:cubicBezTo>
                      <a:cubicBezTo>
                        <a:pt x="0" y="151"/>
                        <a:pt x="43" y="194"/>
                        <a:pt x="97" y="194"/>
                      </a:cubicBezTo>
                      <a:cubicBezTo>
                        <a:pt x="150" y="194"/>
                        <a:pt x="193" y="151"/>
                        <a:pt x="193" y="97"/>
                      </a:cubicBezTo>
                      <a:cubicBezTo>
                        <a:pt x="193" y="44"/>
                        <a:pt x="150" y="0"/>
                        <a:pt x="97" y="0"/>
                      </a:cubicBezTo>
                      <a:close/>
                      <a:moveTo>
                        <a:pt x="97" y="171"/>
                      </a:moveTo>
                      <a:cubicBezTo>
                        <a:pt x="56" y="171"/>
                        <a:pt x="23" y="138"/>
                        <a:pt x="23" y="97"/>
                      </a:cubicBezTo>
                      <a:cubicBezTo>
                        <a:pt x="23" y="57"/>
                        <a:pt x="56" y="24"/>
                        <a:pt x="97" y="24"/>
                      </a:cubicBezTo>
                      <a:cubicBezTo>
                        <a:pt x="137" y="24"/>
                        <a:pt x="170" y="57"/>
                        <a:pt x="170" y="97"/>
                      </a:cubicBezTo>
                      <a:cubicBezTo>
                        <a:pt x="170" y="138"/>
                        <a:pt x="137" y="171"/>
                        <a:pt x="97" y="171"/>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114"/>
                <p:cNvSpPr>
                  <a:spLocks/>
                </p:cNvSpPr>
                <p:nvPr/>
              </p:nvSpPr>
              <p:spPr bwMode="auto">
                <a:xfrm>
                  <a:off x="6684963" y="568325"/>
                  <a:ext cx="30163" cy="53975"/>
                </a:xfrm>
                <a:custGeom>
                  <a:avLst/>
                  <a:gdLst/>
                  <a:ahLst/>
                  <a:cxnLst>
                    <a:cxn ang="0">
                      <a:pos x="37" y="44"/>
                    </a:cxn>
                    <a:cxn ang="0">
                      <a:pos x="21" y="33"/>
                    </a:cxn>
                    <a:cxn ang="0">
                      <a:pos x="32" y="25"/>
                    </a:cxn>
                    <a:cxn ang="0">
                      <a:pos x="51" y="30"/>
                    </a:cxn>
                    <a:cxn ang="0">
                      <a:pos x="55" y="15"/>
                    </a:cxn>
                    <a:cxn ang="0">
                      <a:pos x="36" y="11"/>
                    </a:cxn>
                    <a:cxn ang="0">
                      <a:pos x="36" y="0"/>
                    </a:cxn>
                    <a:cxn ang="0">
                      <a:pos x="23" y="0"/>
                    </a:cxn>
                    <a:cxn ang="0">
                      <a:pos x="23" y="12"/>
                    </a:cxn>
                    <a:cxn ang="0">
                      <a:pos x="1" y="35"/>
                    </a:cxn>
                    <a:cxn ang="0">
                      <a:pos x="24" y="59"/>
                    </a:cxn>
                    <a:cxn ang="0">
                      <a:pos x="38" y="70"/>
                    </a:cxn>
                    <a:cxn ang="0">
                      <a:pos x="26" y="78"/>
                    </a:cxn>
                    <a:cxn ang="0">
                      <a:pos x="4" y="72"/>
                    </a:cxn>
                    <a:cxn ang="0">
                      <a:pos x="0" y="87"/>
                    </a:cxn>
                    <a:cxn ang="0">
                      <a:pos x="22" y="93"/>
                    </a:cxn>
                    <a:cxn ang="0">
                      <a:pos x="22" y="105"/>
                    </a:cxn>
                    <a:cxn ang="0">
                      <a:pos x="35" y="105"/>
                    </a:cxn>
                    <a:cxn ang="0">
                      <a:pos x="35" y="92"/>
                    </a:cxn>
                    <a:cxn ang="0">
                      <a:pos x="58" y="68"/>
                    </a:cxn>
                    <a:cxn ang="0">
                      <a:pos x="37" y="44"/>
                    </a:cxn>
                  </a:cxnLst>
                  <a:rect l="0" t="0" r="r" b="b"/>
                  <a:pathLst>
                    <a:path w="58" h="105">
                      <a:moveTo>
                        <a:pt x="37" y="44"/>
                      </a:moveTo>
                      <a:cubicBezTo>
                        <a:pt x="25" y="40"/>
                        <a:pt x="21" y="37"/>
                        <a:pt x="21" y="33"/>
                      </a:cubicBezTo>
                      <a:cubicBezTo>
                        <a:pt x="21" y="29"/>
                        <a:pt x="24" y="25"/>
                        <a:pt x="32" y="25"/>
                      </a:cubicBezTo>
                      <a:cubicBezTo>
                        <a:pt x="41" y="25"/>
                        <a:pt x="47" y="28"/>
                        <a:pt x="51" y="30"/>
                      </a:cubicBezTo>
                      <a:cubicBezTo>
                        <a:pt x="55" y="15"/>
                        <a:pt x="55" y="15"/>
                        <a:pt x="55" y="15"/>
                      </a:cubicBezTo>
                      <a:cubicBezTo>
                        <a:pt x="50" y="13"/>
                        <a:pt x="44" y="11"/>
                        <a:pt x="36" y="11"/>
                      </a:cubicBezTo>
                      <a:cubicBezTo>
                        <a:pt x="36" y="0"/>
                        <a:pt x="36" y="0"/>
                        <a:pt x="36" y="0"/>
                      </a:cubicBezTo>
                      <a:cubicBezTo>
                        <a:pt x="23" y="0"/>
                        <a:pt x="23" y="0"/>
                        <a:pt x="23" y="0"/>
                      </a:cubicBezTo>
                      <a:cubicBezTo>
                        <a:pt x="23" y="12"/>
                        <a:pt x="23" y="12"/>
                        <a:pt x="23" y="12"/>
                      </a:cubicBezTo>
                      <a:cubicBezTo>
                        <a:pt x="9" y="14"/>
                        <a:pt x="1" y="23"/>
                        <a:pt x="1" y="35"/>
                      </a:cubicBezTo>
                      <a:cubicBezTo>
                        <a:pt x="1" y="47"/>
                        <a:pt x="11" y="54"/>
                        <a:pt x="24" y="59"/>
                      </a:cubicBezTo>
                      <a:cubicBezTo>
                        <a:pt x="34" y="62"/>
                        <a:pt x="38" y="65"/>
                        <a:pt x="38" y="70"/>
                      </a:cubicBezTo>
                      <a:cubicBezTo>
                        <a:pt x="38" y="75"/>
                        <a:pt x="33" y="78"/>
                        <a:pt x="26" y="78"/>
                      </a:cubicBezTo>
                      <a:cubicBezTo>
                        <a:pt x="17" y="78"/>
                        <a:pt x="10" y="75"/>
                        <a:pt x="4" y="72"/>
                      </a:cubicBezTo>
                      <a:cubicBezTo>
                        <a:pt x="0" y="87"/>
                        <a:pt x="0" y="87"/>
                        <a:pt x="0" y="87"/>
                      </a:cubicBezTo>
                      <a:cubicBezTo>
                        <a:pt x="5" y="90"/>
                        <a:pt x="14" y="93"/>
                        <a:pt x="22" y="93"/>
                      </a:cubicBezTo>
                      <a:cubicBezTo>
                        <a:pt x="22" y="105"/>
                        <a:pt x="22" y="105"/>
                        <a:pt x="22" y="105"/>
                      </a:cubicBezTo>
                      <a:cubicBezTo>
                        <a:pt x="35" y="105"/>
                        <a:pt x="35" y="105"/>
                        <a:pt x="35" y="105"/>
                      </a:cubicBezTo>
                      <a:cubicBezTo>
                        <a:pt x="35" y="92"/>
                        <a:pt x="35" y="92"/>
                        <a:pt x="35" y="92"/>
                      </a:cubicBezTo>
                      <a:cubicBezTo>
                        <a:pt x="50" y="89"/>
                        <a:pt x="58" y="80"/>
                        <a:pt x="58" y="68"/>
                      </a:cubicBezTo>
                      <a:cubicBezTo>
                        <a:pt x="58" y="56"/>
                        <a:pt x="52" y="49"/>
                        <a:pt x="37" y="4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Freeform: Shape 115"/>
                <p:cNvSpPr>
                  <a:spLocks/>
                </p:cNvSpPr>
                <p:nvPr/>
              </p:nvSpPr>
              <p:spPr bwMode="auto">
                <a:xfrm>
                  <a:off x="6396038" y="571500"/>
                  <a:ext cx="98425" cy="100013"/>
                </a:xfrm>
                <a:custGeom>
                  <a:avLst/>
                  <a:gdLst/>
                  <a:ahLst/>
                  <a:cxnLst>
                    <a:cxn ang="0">
                      <a:pos x="96" y="194"/>
                    </a:cxn>
                    <a:cxn ang="0">
                      <a:pos x="192" y="97"/>
                    </a:cxn>
                    <a:cxn ang="0">
                      <a:pos x="96" y="0"/>
                    </a:cxn>
                    <a:cxn ang="0">
                      <a:pos x="0" y="97"/>
                    </a:cxn>
                    <a:cxn ang="0">
                      <a:pos x="96" y="194"/>
                    </a:cxn>
                    <a:cxn ang="0">
                      <a:pos x="96" y="24"/>
                    </a:cxn>
                    <a:cxn ang="0">
                      <a:pos x="169" y="97"/>
                    </a:cxn>
                    <a:cxn ang="0">
                      <a:pos x="96" y="171"/>
                    </a:cxn>
                    <a:cxn ang="0">
                      <a:pos x="23" y="97"/>
                    </a:cxn>
                    <a:cxn ang="0">
                      <a:pos x="96" y="24"/>
                    </a:cxn>
                  </a:cxnLst>
                  <a:rect l="0" t="0" r="r" b="b"/>
                  <a:pathLst>
                    <a:path w="192" h="194">
                      <a:moveTo>
                        <a:pt x="96" y="194"/>
                      </a:moveTo>
                      <a:cubicBezTo>
                        <a:pt x="149" y="194"/>
                        <a:pt x="192" y="151"/>
                        <a:pt x="192" y="97"/>
                      </a:cubicBezTo>
                      <a:cubicBezTo>
                        <a:pt x="192" y="44"/>
                        <a:pt x="149" y="0"/>
                        <a:pt x="96" y="0"/>
                      </a:cubicBezTo>
                      <a:cubicBezTo>
                        <a:pt x="43" y="0"/>
                        <a:pt x="0" y="44"/>
                        <a:pt x="0" y="97"/>
                      </a:cubicBezTo>
                      <a:cubicBezTo>
                        <a:pt x="0" y="151"/>
                        <a:pt x="43" y="194"/>
                        <a:pt x="96" y="194"/>
                      </a:cubicBezTo>
                      <a:close/>
                      <a:moveTo>
                        <a:pt x="96" y="24"/>
                      </a:moveTo>
                      <a:cubicBezTo>
                        <a:pt x="136" y="24"/>
                        <a:pt x="169" y="57"/>
                        <a:pt x="169" y="97"/>
                      </a:cubicBezTo>
                      <a:cubicBezTo>
                        <a:pt x="169" y="138"/>
                        <a:pt x="136" y="171"/>
                        <a:pt x="96" y="171"/>
                      </a:cubicBezTo>
                      <a:cubicBezTo>
                        <a:pt x="56" y="171"/>
                        <a:pt x="23" y="138"/>
                        <a:pt x="23" y="97"/>
                      </a:cubicBezTo>
                      <a:cubicBezTo>
                        <a:pt x="23" y="57"/>
                        <a:pt x="56" y="24"/>
                        <a:pt x="96" y="2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116"/>
                <p:cNvSpPr>
                  <a:spLocks/>
                </p:cNvSpPr>
                <p:nvPr/>
              </p:nvSpPr>
              <p:spPr bwMode="auto">
                <a:xfrm>
                  <a:off x="6423026" y="596900"/>
                  <a:ext cx="34925" cy="49213"/>
                </a:xfrm>
                <a:custGeom>
                  <a:avLst/>
                  <a:gdLst/>
                  <a:ahLst/>
                  <a:cxnLst>
                    <a:cxn ang="0">
                      <a:pos x="56" y="97"/>
                    </a:cxn>
                    <a:cxn ang="0">
                      <a:pos x="66" y="97"/>
                    </a:cxn>
                    <a:cxn ang="0">
                      <a:pos x="69" y="96"/>
                    </a:cxn>
                    <a:cxn ang="0">
                      <a:pos x="69" y="77"/>
                    </a:cxn>
                    <a:cxn ang="0">
                      <a:pos x="64" y="78"/>
                    </a:cxn>
                    <a:cxn ang="0">
                      <a:pos x="56" y="79"/>
                    </a:cxn>
                    <a:cxn ang="0">
                      <a:pos x="29" y="63"/>
                    </a:cxn>
                    <a:cxn ang="0">
                      <a:pos x="41" y="63"/>
                    </a:cxn>
                    <a:cxn ang="0">
                      <a:pos x="41" y="53"/>
                    </a:cxn>
                    <a:cxn ang="0">
                      <a:pos x="26" y="53"/>
                    </a:cxn>
                    <a:cxn ang="0">
                      <a:pos x="25" y="49"/>
                    </a:cxn>
                    <a:cxn ang="0">
                      <a:pos x="25" y="48"/>
                    </a:cxn>
                    <a:cxn ang="0">
                      <a:pos x="41" y="48"/>
                    </a:cxn>
                    <a:cxn ang="0">
                      <a:pos x="41" y="37"/>
                    </a:cxn>
                    <a:cxn ang="0">
                      <a:pos x="28" y="37"/>
                    </a:cxn>
                    <a:cxn ang="0">
                      <a:pos x="56" y="18"/>
                    </a:cxn>
                    <a:cxn ang="0">
                      <a:pos x="64" y="19"/>
                    </a:cxn>
                    <a:cxn ang="0">
                      <a:pos x="69" y="21"/>
                    </a:cxn>
                    <a:cxn ang="0">
                      <a:pos x="69" y="1"/>
                    </a:cxn>
                    <a:cxn ang="0">
                      <a:pos x="66" y="1"/>
                    </a:cxn>
                    <a:cxn ang="0">
                      <a:pos x="56" y="0"/>
                    </a:cxn>
                    <a:cxn ang="0">
                      <a:pos x="8" y="37"/>
                    </a:cxn>
                    <a:cxn ang="0">
                      <a:pos x="0" y="37"/>
                    </a:cxn>
                    <a:cxn ang="0">
                      <a:pos x="0" y="48"/>
                    </a:cxn>
                    <a:cxn ang="0">
                      <a:pos x="7" y="48"/>
                    </a:cxn>
                    <a:cxn ang="0">
                      <a:pos x="7" y="49"/>
                    </a:cxn>
                    <a:cxn ang="0">
                      <a:pos x="7" y="53"/>
                    </a:cxn>
                    <a:cxn ang="0">
                      <a:pos x="0" y="53"/>
                    </a:cxn>
                    <a:cxn ang="0">
                      <a:pos x="0" y="63"/>
                    </a:cxn>
                    <a:cxn ang="0">
                      <a:pos x="9" y="63"/>
                    </a:cxn>
                    <a:cxn ang="0">
                      <a:pos x="56" y="97"/>
                    </a:cxn>
                  </a:cxnLst>
                  <a:rect l="0" t="0" r="r" b="b"/>
                  <a:pathLst>
                    <a:path w="69" h="97">
                      <a:moveTo>
                        <a:pt x="56" y="97"/>
                      </a:moveTo>
                      <a:cubicBezTo>
                        <a:pt x="60" y="97"/>
                        <a:pt x="63" y="97"/>
                        <a:pt x="66" y="97"/>
                      </a:cubicBezTo>
                      <a:cubicBezTo>
                        <a:pt x="69" y="96"/>
                        <a:pt x="69" y="96"/>
                        <a:pt x="69" y="96"/>
                      </a:cubicBezTo>
                      <a:cubicBezTo>
                        <a:pt x="69" y="77"/>
                        <a:pt x="69" y="77"/>
                        <a:pt x="69" y="77"/>
                      </a:cubicBezTo>
                      <a:cubicBezTo>
                        <a:pt x="64" y="78"/>
                        <a:pt x="64" y="78"/>
                        <a:pt x="64" y="78"/>
                      </a:cubicBezTo>
                      <a:cubicBezTo>
                        <a:pt x="62" y="79"/>
                        <a:pt x="59" y="79"/>
                        <a:pt x="56" y="79"/>
                      </a:cubicBezTo>
                      <a:cubicBezTo>
                        <a:pt x="45" y="79"/>
                        <a:pt x="34" y="73"/>
                        <a:pt x="29" y="63"/>
                      </a:cubicBezTo>
                      <a:cubicBezTo>
                        <a:pt x="41" y="63"/>
                        <a:pt x="41" y="63"/>
                        <a:pt x="41" y="63"/>
                      </a:cubicBezTo>
                      <a:cubicBezTo>
                        <a:pt x="41" y="53"/>
                        <a:pt x="41" y="53"/>
                        <a:pt x="41" y="53"/>
                      </a:cubicBezTo>
                      <a:cubicBezTo>
                        <a:pt x="26" y="53"/>
                        <a:pt x="26" y="53"/>
                        <a:pt x="26" y="53"/>
                      </a:cubicBezTo>
                      <a:cubicBezTo>
                        <a:pt x="26" y="51"/>
                        <a:pt x="25" y="50"/>
                        <a:pt x="25" y="49"/>
                      </a:cubicBezTo>
                      <a:cubicBezTo>
                        <a:pt x="25" y="48"/>
                        <a:pt x="25" y="48"/>
                        <a:pt x="25" y="48"/>
                      </a:cubicBezTo>
                      <a:cubicBezTo>
                        <a:pt x="41" y="48"/>
                        <a:pt x="41" y="48"/>
                        <a:pt x="41" y="48"/>
                      </a:cubicBezTo>
                      <a:cubicBezTo>
                        <a:pt x="41" y="37"/>
                        <a:pt x="41" y="37"/>
                        <a:pt x="41" y="37"/>
                      </a:cubicBezTo>
                      <a:cubicBezTo>
                        <a:pt x="28" y="37"/>
                        <a:pt x="28" y="37"/>
                        <a:pt x="28" y="37"/>
                      </a:cubicBezTo>
                      <a:cubicBezTo>
                        <a:pt x="32" y="26"/>
                        <a:pt x="43" y="18"/>
                        <a:pt x="56" y="18"/>
                      </a:cubicBezTo>
                      <a:cubicBezTo>
                        <a:pt x="59" y="18"/>
                        <a:pt x="62" y="19"/>
                        <a:pt x="64" y="19"/>
                      </a:cubicBezTo>
                      <a:cubicBezTo>
                        <a:pt x="69" y="21"/>
                        <a:pt x="69" y="21"/>
                        <a:pt x="69" y="21"/>
                      </a:cubicBezTo>
                      <a:cubicBezTo>
                        <a:pt x="69" y="1"/>
                        <a:pt x="69" y="1"/>
                        <a:pt x="69" y="1"/>
                      </a:cubicBezTo>
                      <a:cubicBezTo>
                        <a:pt x="66" y="1"/>
                        <a:pt x="66" y="1"/>
                        <a:pt x="66" y="1"/>
                      </a:cubicBezTo>
                      <a:cubicBezTo>
                        <a:pt x="63" y="0"/>
                        <a:pt x="60" y="0"/>
                        <a:pt x="56" y="0"/>
                      </a:cubicBezTo>
                      <a:cubicBezTo>
                        <a:pt x="33" y="0"/>
                        <a:pt x="14" y="16"/>
                        <a:pt x="8" y="37"/>
                      </a:cubicBezTo>
                      <a:cubicBezTo>
                        <a:pt x="0" y="37"/>
                        <a:pt x="0" y="37"/>
                        <a:pt x="0" y="37"/>
                      </a:cubicBezTo>
                      <a:cubicBezTo>
                        <a:pt x="0" y="48"/>
                        <a:pt x="0" y="48"/>
                        <a:pt x="0" y="48"/>
                      </a:cubicBezTo>
                      <a:cubicBezTo>
                        <a:pt x="7" y="48"/>
                        <a:pt x="7" y="48"/>
                        <a:pt x="7" y="48"/>
                      </a:cubicBezTo>
                      <a:cubicBezTo>
                        <a:pt x="7" y="48"/>
                        <a:pt x="7" y="48"/>
                        <a:pt x="7" y="49"/>
                      </a:cubicBezTo>
                      <a:cubicBezTo>
                        <a:pt x="7" y="50"/>
                        <a:pt x="7" y="51"/>
                        <a:pt x="7" y="53"/>
                      </a:cubicBezTo>
                      <a:cubicBezTo>
                        <a:pt x="0" y="53"/>
                        <a:pt x="0" y="53"/>
                        <a:pt x="0" y="53"/>
                      </a:cubicBezTo>
                      <a:cubicBezTo>
                        <a:pt x="0" y="63"/>
                        <a:pt x="0" y="63"/>
                        <a:pt x="0" y="63"/>
                      </a:cubicBezTo>
                      <a:cubicBezTo>
                        <a:pt x="9" y="63"/>
                        <a:pt x="9" y="63"/>
                        <a:pt x="9" y="63"/>
                      </a:cubicBezTo>
                      <a:cubicBezTo>
                        <a:pt x="16" y="83"/>
                        <a:pt x="34" y="97"/>
                        <a:pt x="56" y="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Freeform: Shape 117"/>
                <p:cNvSpPr>
                  <a:spLocks/>
                </p:cNvSpPr>
                <p:nvPr/>
              </p:nvSpPr>
              <p:spPr bwMode="auto">
                <a:xfrm>
                  <a:off x="6227763" y="695325"/>
                  <a:ext cx="98425" cy="98425"/>
                </a:xfrm>
                <a:custGeom>
                  <a:avLst/>
                  <a:gdLst/>
                  <a:ahLst/>
                  <a:cxnLst>
                    <a:cxn ang="0">
                      <a:pos x="192" y="97"/>
                    </a:cxn>
                    <a:cxn ang="0">
                      <a:pos x="96" y="0"/>
                    </a:cxn>
                    <a:cxn ang="0">
                      <a:pos x="0" y="97"/>
                    </a:cxn>
                    <a:cxn ang="0">
                      <a:pos x="96" y="194"/>
                    </a:cxn>
                    <a:cxn ang="0">
                      <a:pos x="192" y="97"/>
                    </a:cxn>
                    <a:cxn ang="0">
                      <a:pos x="23" y="97"/>
                    </a:cxn>
                    <a:cxn ang="0">
                      <a:pos x="96" y="23"/>
                    </a:cxn>
                    <a:cxn ang="0">
                      <a:pos x="169" y="97"/>
                    </a:cxn>
                    <a:cxn ang="0">
                      <a:pos x="96" y="170"/>
                    </a:cxn>
                    <a:cxn ang="0">
                      <a:pos x="23" y="97"/>
                    </a:cxn>
                  </a:cxnLst>
                  <a:rect l="0" t="0" r="r" b="b"/>
                  <a:pathLst>
                    <a:path w="192" h="194">
                      <a:moveTo>
                        <a:pt x="192" y="97"/>
                      </a:moveTo>
                      <a:cubicBezTo>
                        <a:pt x="192" y="43"/>
                        <a:pt x="149" y="0"/>
                        <a:pt x="96" y="0"/>
                      </a:cubicBezTo>
                      <a:cubicBezTo>
                        <a:pt x="43" y="0"/>
                        <a:pt x="0" y="43"/>
                        <a:pt x="0" y="97"/>
                      </a:cubicBezTo>
                      <a:cubicBezTo>
                        <a:pt x="0" y="150"/>
                        <a:pt x="43" y="194"/>
                        <a:pt x="96" y="194"/>
                      </a:cubicBezTo>
                      <a:cubicBezTo>
                        <a:pt x="149" y="194"/>
                        <a:pt x="192" y="150"/>
                        <a:pt x="192" y="97"/>
                      </a:cubicBezTo>
                      <a:close/>
                      <a:moveTo>
                        <a:pt x="23" y="97"/>
                      </a:moveTo>
                      <a:cubicBezTo>
                        <a:pt x="23" y="56"/>
                        <a:pt x="55" y="23"/>
                        <a:pt x="96" y="23"/>
                      </a:cubicBezTo>
                      <a:cubicBezTo>
                        <a:pt x="136" y="23"/>
                        <a:pt x="169" y="56"/>
                        <a:pt x="169" y="97"/>
                      </a:cubicBezTo>
                      <a:cubicBezTo>
                        <a:pt x="169" y="137"/>
                        <a:pt x="136" y="170"/>
                        <a:pt x="96" y="170"/>
                      </a:cubicBezTo>
                      <a:cubicBezTo>
                        <a:pt x="55" y="170"/>
                        <a:pt x="23" y="137"/>
                        <a:pt x="23" y="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118"/>
                <p:cNvSpPr>
                  <a:spLocks/>
                </p:cNvSpPr>
                <p:nvPr/>
              </p:nvSpPr>
              <p:spPr bwMode="auto">
                <a:xfrm>
                  <a:off x="6254751" y="722313"/>
                  <a:ext cx="44450" cy="50800"/>
                </a:xfrm>
                <a:custGeom>
                  <a:avLst/>
                  <a:gdLst/>
                  <a:ahLst/>
                  <a:cxnLst>
                    <a:cxn ang="0">
                      <a:pos x="54" y="100"/>
                    </a:cxn>
                    <a:cxn ang="0">
                      <a:pos x="54" y="81"/>
                    </a:cxn>
                    <a:cxn ang="0">
                      <a:pos x="69" y="81"/>
                    </a:cxn>
                    <a:cxn ang="0">
                      <a:pos x="69" y="70"/>
                    </a:cxn>
                    <a:cxn ang="0">
                      <a:pos x="54" y="70"/>
                    </a:cxn>
                    <a:cxn ang="0">
                      <a:pos x="54" y="64"/>
                    </a:cxn>
                    <a:cxn ang="0">
                      <a:pos x="69" y="64"/>
                    </a:cxn>
                    <a:cxn ang="0">
                      <a:pos x="69" y="53"/>
                    </a:cxn>
                    <a:cxn ang="0">
                      <a:pos x="58" y="53"/>
                    </a:cxn>
                    <a:cxn ang="0">
                      <a:pos x="87" y="0"/>
                    </a:cxn>
                    <a:cxn ang="0">
                      <a:pos x="62" y="0"/>
                    </a:cxn>
                    <a:cxn ang="0">
                      <a:pos x="52" y="24"/>
                    </a:cxn>
                    <a:cxn ang="0">
                      <a:pos x="44" y="43"/>
                    </a:cxn>
                    <a:cxn ang="0">
                      <a:pos x="44" y="43"/>
                    </a:cxn>
                    <a:cxn ang="0">
                      <a:pos x="36" y="24"/>
                    </a:cxn>
                    <a:cxn ang="0">
                      <a:pos x="26" y="0"/>
                    </a:cxn>
                    <a:cxn ang="0">
                      <a:pos x="0" y="0"/>
                    </a:cxn>
                    <a:cxn ang="0">
                      <a:pos x="28" y="53"/>
                    </a:cxn>
                    <a:cxn ang="0">
                      <a:pos x="14" y="53"/>
                    </a:cxn>
                    <a:cxn ang="0">
                      <a:pos x="14" y="64"/>
                    </a:cxn>
                    <a:cxn ang="0">
                      <a:pos x="32" y="64"/>
                    </a:cxn>
                    <a:cxn ang="0">
                      <a:pos x="32" y="70"/>
                    </a:cxn>
                    <a:cxn ang="0">
                      <a:pos x="14" y="70"/>
                    </a:cxn>
                    <a:cxn ang="0">
                      <a:pos x="14" y="81"/>
                    </a:cxn>
                    <a:cxn ang="0">
                      <a:pos x="32" y="81"/>
                    </a:cxn>
                    <a:cxn ang="0">
                      <a:pos x="32" y="100"/>
                    </a:cxn>
                    <a:cxn ang="0">
                      <a:pos x="54" y="100"/>
                    </a:cxn>
                  </a:cxnLst>
                  <a:rect l="0" t="0" r="r" b="b"/>
                  <a:pathLst>
                    <a:path w="87" h="100">
                      <a:moveTo>
                        <a:pt x="54" y="100"/>
                      </a:moveTo>
                      <a:cubicBezTo>
                        <a:pt x="54" y="81"/>
                        <a:pt x="54" y="81"/>
                        <a:pt x="54" y="81"/>
                      </a:cubicBezTo>
                      <a:cubicBezTo>
                        <a:pt x="69" y="81"/>
                        <a:pt x="69" y="81"/>
                        <a:pt x="69" y="81"/>
                      </a:cubicBezTo>
                      <a:cubicBezTo>
                        <a:pt x="69" y="70"/>
                        <a:pt x="69" y="70"/>
                        <a:pt x="69" y="70"/>
                      </a:cubicBezTo>
                      <a:cubicBezTo>
                        <a:pt x="54" y="70"/>
                        <a:pt x="54" y="70"/>
                        <a:pt x="54" y="70"/>
                      </a:cubicBezTo>
                      <a:cubicBezTo>
                        <a:pt x="54" y="64"/>
                        <a:pt x="54" y="64"/>
                        <a:pt x="54" y="64"/>
                      </a:cubicBezTo>
                      <a:cubicBezTo>
                        <a:pt x="69" y="64"/>
                        <a:pt x="69" y="64"/>
                        <a:pt x="69" y="64"/>
                      </a:cubicBezTo>
                      <a:cubicBezTo>
                        <a:pt x="69" y="53"/>
                        <a:pt x="69" y="53"/>
                        <a:pt x="69" y="53"/>
                      </a:cubicBezTo>
                      <a:cubicBezTo>
                        <a:pt x="58" y="53"/>
                        <a:pt x="58" y="53"/>
                        <a:pt x="58" y="53"/>
                      </a:cubicBezTo>
                      <a:cubicBezTo>
                        <a:pt x="87" y="0"/>
                        <a:pt x="87" y="0"/>
                        <a:pt x="87" y="0"/>
                      </a:cubicBezTo>
                      <a:cubicBezTo>
                        <a:pt x="62" y="0"/>
                        <a:pt x="62" y="0"/>
                        <a:pt x="62" y="0"/>
                      </a:cubicBezTo>
                      <a:cubicBezTo>
                        <a:pt x="52" y="24"/>
                        <a:pt x="52" y="24"/>
                        <a:pt x="52" y="24"/>
                      </a:cubicBezTo>
                      <a:cubicBezTo>
                        <a:pt x="49" y="31"/>
                        <a:pt x="46" y="37"/>
                        <a:pt x="44" y="43"/>
                      </a:cubicBezTo>
                      <a:cubicBezTo>
                        <a:pt x="44" y="43"/>
                        <a:pt x="44" y="43"/>
                        <a:pt x="44" y="43"/>
                      </a:cubicBezTo>
                      <a:cubicBezTo>
                        <a:pt x="41" y="37"/>
                        <a:pt x="39" y="32"/>
                        <a:pt x="36" y="24"/>
                      </a:cubicBezTo>
                      <a:cubicBezTo>
                        <a:pt x="26" y="0"/>
                        <a:pt x="26" y="0"/>
                        <a:pt x="26" y="0"/>
                      </a:cubicBezTo>
                      <a:cubicBezTo>
                        <a:pt x="0" y="0"/>
                        <a:pt x="0" y="0"/>
                        <a:pt x="0" y="0"/>
                      </a:cubicBezTo>
                      <a:cubicBezTo>
                        <a:pt x="28" y="53"/>
                        <a:pt x="28" y="53"/>
                        <a:pt x="28" y="53"/>
                      </a:cubicBezTo>
                      <a:cubicBezTo>
                        <a:pt x="14" y="53"/>
                        <a:pt x="14" y="53"/>
                        <a:pt x="14" y="53"/>
                      </a:cubicBezTo>
                      <a:cubicBezTo>
                        <a:pt x="14" y="64"/>
                        <a:pt x="14" y="64"/>
                        <a:pt x="14" y="64"/>
                      </a:cubicBezTo>
                      <a:cubicBezTo>
                        <a:pt x="32" y="64"/>
                        <a:pt x="32" y="64"/>
                        <a:pt x="32" y="64"/>
                      </a:cubicBezTo>
                      <a:cubicBezTo>
                        <a:pt x="32" y="70"/>
                        <a:pt x="32" y="70"/>
                        <a:pt x="32" y="70"/>
                      </a:cubicBezTo>
                      <a:cubicBezTo>
                        <a:pt x="14" y="70"/>
                        <a:pt x="14" y="70"/>
                        <a:pt x="14" y="70"/>
                      </a:cubicBezTo>
                      <a:cubicBezTo>
                        <a:pt x="14" y="81"/>
                        <a:pt x="14" y="81"/>
                        <a:pt x="14" y="81"/>
                      </a:cubicBezTo>
                      <a:cubicBezTo>
                        <a:pt x="32" y="81"/>
                        <a:pt x="32" y="81"/>
                        <a:pt x="32" y="81"/>
                      </a:cubicBezTo>
                      <a:cubicBezTo>
                        <a:pt x="32" y="100"/>
                        <a:pt x="32" y="100"/>
                        <a:pt x="32" y="100"/>
                      </a:cubicBezTo>
                      <a:lnTo>
                        <a:pt x="54" y="10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Freeform: Shape 119"/>
                <p:cNvSpPr>
                  <a:spLocks/>
                </p:cNvSpPr>
                <p:nvPr/>
              </p:nvSpPr>
              <p:spPr bwMode="auto">
                <a:xfrm>
                  <a:off x="6251576" y="736600"/>
                  <a:ext cx="460375" cy="228600"/>
                </a:xfrm>
                <a:custGeom>
                  <a:avLst/>
                  <a:gdLst/>
                  <a:ahLst/>
                  <a:cxnLst>
                    <a:cxn ang="0">
                      <a:pos x="894" y="0"/>
                    </a:cxn>
                    <a:cxn ang="0">
                      <a:pos x="869" y="7"/>
                    </a:cxn>
                    <a:cxn ang="0">
                      <a:pos x="869" y="380"/>
                    </a:cxn>
                    <a:cxn ang="0">
                      <a:pos x="801" y="380"/>
                    </a:cxn>
                    <a:cxn ang="0">
                      <a:pos x="801" y="47"/>
                    </a:cxn>
                    <a:cxn ang="0">
                      <a:pos x="776" y="71"/>
                    </a:cxn>
                    <a:cxn ang="0">
                      <a:pos x="776" y="380"/>
                    </a:cxn>
                    <a:cxn ang="0">
                      <a:pos x="705" y="380"/>
                    </a:cxn>
                    <a:cxn ang="0">
                      <a:pos x="705" y="141"/>
                    </a:cxn>
                    <a:cxn ang="0">
                      <a:pos x="681" y="165"/>
                    </a:cxn>
                    <a:cxn ang="0">
                      <a:pos x="681" y="185"/>
                    </a:cxn>
                    <a:cxn ang="0">
                      <a:pos x="686" y="217"/>
                    </a:cxn>
                    <a:cxn ang="0">
                      <a:pos x="681" y="248"/>
                    </a:cxn>
                    <a:cxn ang="0">
                      <a:pos x="681" y="380"/>
                    </a:cxn>
                    <a:cxn ang="0">
                      <a:pos x="612" y="380"/>
                    </a:cxn>
                    <a:cxn ang="0">
                      <a:pos x="612" y="305"/>
                    </a:cxn>
                    <a:cxn ang="0">
                      <a:pos x="596" y="307"/>
                    </a:cxn>
                    <a:cxn ang="0">
                      <a:pos x="588" y="307"/>
                    </a:cxn>
                    <a:cxn ang="0">
                      <a:pos x="588" y="380"/>
                    </a:cxn>
                    <a:cxn ang="0">
                      <a:pos x="511" y="380"/>
                    </a:cxn>
                    <a:cxn ang="0">
                      <a:pos x="511" y="247"/>
                    </a:cxn>
                    <a:cxn ang="0">
                      <a:pos x="506" y="217"/>
                    </a:cxn>
                    <a:cxn ang="0">
                      <a:pos x="511" y="186"/>
                    </a:cxn>
                    <a:cxn ang="0">
                      <a:pos x="486" y="158"/>
                    </a:cxn>
                    <a:cxn ang="0">
                      <a:pos x="486" y="380"/>
                    </a:cxn>
                    <a:cxn ang="0">
                      <a:pos x="418" y="380"/>
                    </a:cxn>
                    <a:cxn ang="0">
                      <a:pos x="418" y="80"/>
                    </a:cxn>
                    <a:cxn ang="0">
                      <a:pos x="393" y="52"/>
                    </a:cxn>
                    <a:cxn ang="0">
                      <a:pos x="393" y="380"/>
                    </a:cxn>
                    <a:cxn ang="0">
                      <a:pos x="312" y="380"/>
                    </a:cxn>
                    <a:cxn ang="0">
                      <a:pos x="312" y="61"/>
                    </a:cxn>
                    <a:cxn ang="0">
                      <a:pos x="287" y="86"/>
                    </a:cxn>
                    <a:cxn ang="0">
                      <a:pos x="287" y="380"/>
                    </a:cxn>
                    <a:cxn ang="0">
                      <a:pos x="219" y="380"/>
                    </a:cxn>
                    <a:cxn ang="0">
                      <a:pos x="219" y="154"/>
                    </a:cxn>
                    <a:cxn ang="0">
                      <a:pos x="194" y="178"/>
                    </a:cxn>
                    <a:cxn ang="0">
                      <a:pos x="194" y="380"/>
                    </a:cxn>
                    <a:cxn ang="0">
                      <a:pos x="117" y="380"/>
                    </a:cxn>
                    <a:cxn ang="0">
                      <a:pos x="117" y="322"/>
                    </a:cxn>
                    <a:cxn ang="0">
                      <a:pos x="93" y="326"/>
                    </a:cxn>
                    <a:cxn ang="0">
                      <a:pos x="93" y="380"/>
                    </a:cxn>
                    <a:cxn ang="0">
                      <a:pos x="24" y="380"/>
                    </a:cxn>
                    <a:cxn ang="0">
                      <a:pos x="24" y="297"/>
                    </a:cxn>
                    <a:cxn ang="0">
                      <a:pos x="0" y="262"/>
                    </a:cxn>
                    <a:cxn ang="0">
                      <a:pos x="0" y="380"/>
                    </a:cxn>
                    <a:cxn ang="0">
                      <a:pos x="0" y="393"/>
                    </a:cxn>
                    <a:cxn ang="0">
                      <a:pos x="0" y="445"/>
                    </a:cxn>
                    <a:cxn ang="0">
                      <a:pos x="898" y="445"/>
                    </a:cxn>
                    <a:cxn ang="0">
                      <a:pos x="898" y="380"/>
                    </a:cxn>
                    <a:cxn ang="0">
                      <a:pos x="894" y="380"/>
                    </a:cxn>
                    <a:cxn ang="0">
                      <a:pos x="894" y="0"/>
                    </a:cxn>
                  </a:cxnLst>
                  <a:rect l="0" t="0" r="r" b="b"/>
                  <a:pathLst>
                    <a:path w="898" h="445">
                      <a:moveTo>
                        <a:pt x="894" y="0"/>
                      </a:moveTo>
                      <a:cubicBezTo>
                        <a:pt x="886" y="3"/>
                        <a:pt x="878" y="6"/>
                        <a:pt x="869" y="7"/>
                      </a:cubicBezTo>
                      <a:cubicBezTo>
                        <a:pt x="869" y="380"/>
                        <a:pt x="869" y="380"/>
                        <a:pt x="869" y="380"/>
                      </a:cubicBezTo>
                      <a:cubicBezTo>
                        <a:pt x="801" y="380"/>
                        <a:pt x="801" y="380"/>
                        <a:pt x="801" y="380"/>
                      </a:cubicBezTo>
                      <a:cubicBezTo>
                        <a:pt x="801" y="47"/>
                        <a:pt x="801" y="47"/>
                        <a:pt x="801" y="47"/>
                      </a:cubicBezTo>
                      <a:cubicBezTo>
                        <a:pt x="776" y="71"/>
                        <a:pt x="776" y="71"/>
                        <a:pt x="776" y="71"/>
                      </a:cubicBezTo>
                      <a:cubicBezTo>
                        <a:pt x="776" y="380"/>
                        <a:pt x="776" y="380"/>
                        <a:pt x="776" y="380"/>
                      </a:cubicBezTo>
                      <a:cubicBezTo>
                        <a:pt x="705" y="380"/>
                        <a:pt x="705" y="380"/>
                        <a:pt x="705" y="380"/>
                      </a:cubicBezTo>
                      <a:cubicBezTo>
                        <a:pt x="705" y="141"/>
                        <a:pt x="705" y="141"/>
                        <a:pt x="705" y="141"/>
                      </a:cubicBezTo>
                      <a:cubicBezTo>
                        <a:pt x="681" y="165"/>
                        <a:pt x="681" y="165"/>
                        <a:pt x="681" y="165"/>
                      </a:cubicBezTo>
                      <a:cubicBezTo>
                        <a:pt x="681" y="185"/>
                        <a:pt x="681" y="185"/>
                        <a:pt x="681" y="185"/>
                      </a:cubicBezTo>
                      <a:cubicBezTo>
                        <a:pt x="684" y="195"/>
                        <a:pt x="686" y="206"/>
                        <a:pt x="686" y="217"/>
                      </a:cubicBezTo>
                      <a:cubicBezTo>
                        <a:pt x="686" y="227"/>
                        <a:pt x="684" y="238"/>
                        <a:pt x="681" y="248"/>
                      </a:cubicBezTo>
                      <a:cubicBezTo>
                        <a:pt x="681" y="380"/>
                        <a:pt x="681" y="380"/>
                        <a:pt x="681" y="380"/>
                      </a:cubicBezTo>
                      <a:cubicBezTo>
                        <a:pt x="612" y="380"/>
                        <a:pt x="612" y="380"/>
                        <a:pt x="612" y="380"/>
                      </a:cubicBezTo>
                      <a:cubicBezTo>
                        <a:pt x="612" y="305"/>
                        <a:pt x="612" y="305"/>
                        <a:pt x="612" y="305"/>
                      </a:cubicBezTo>
                      <a:cubicBezTo>
                        <a:pt x="607" y="306"/>
                        <a:pt x="602" y="307"/>
                        <a:pt x="596" y="307"/>
                      </a:cubicBezTo>
                      <a:cubicBezTo>
                        <a:pt x="593" y="307"/>
                        <a:pt x="590" y="307"/>
                        <a:pt x="588" y="307"/>
                      </a:cubicBezTo>
                      <a:cubicBezTo>
                        <a:pt x="588" y="380"/>
                        <a:pt x="588" y="380"/>
                        <a:pt x="588" y="380"/>
                      </a:cubicBezTo>
                      <a:cubicBezTo>
                        <a:pt x="511" y="380"/>
                        <a:pt x="511" y="380"/>
                        <a:pt x="511" y="380"/>
                      </a:cubicBezTo>
                      <a:cubicBezTo>
                        <a:pt x="511" y="247"/>
                        <a:pt x="511" y="247"/>
                        <a:pt x="511" y="247"/>
                      </a:cubicBezTo>
                      <a:cubicBezTo>
                        <a:pt x="508" y="238"/>
                        <a:pt x="506" y="227"/>
                        <a:pt x="506" y="217"/>
                      </a:cubicBezTo>
                      <a:cubicBezTo>
                        <a:pt x="506" y="206"/>
                        <a:pt x="507" y="196"/>
                        <a:pt x="511" y="186"/>
                      </a:cubicBezTo>
                      <a:cubicBezTo>
                        <a:pt x="486" y="158"/>
                        <a:pt x="486" y="158"/>
                        <a:pt x="486" y="158"/>
                      </a:cubicBezTo>
                      <a:cubicBezTo>
                        <a:pt x="486" y="380"/>
                        <a:pt x="486" y="380"/>
                        <a:pt x="486" y="380"/>
                      </a:cubicBezTo>
                      <a:cubicBezTo>
                        <a:pt x="418" y="380"/>
                        <a:pt x="418" y="380"/>
                        <a:pt x="418" y="380"/>
                      </a:cubicBezTo>
                      <a:cubicBezTo>
                        <a:pt x="418" y="80"/>
                        <a:pt x="418" y="80"/>
                        <a:pt x="418" y="80"/>
                      </a:cubicBezTo>
                      <a:cubicBezTo>
                        <a:pt x="393" y="52"/>
                        <a:pt x="393" y="52"/>
                        <a:pt x="393" y="52"/>
                      </a:cubicBezTo>
                      <a:cubicBezTo>
                        <a:pt x="393" y="380"/>
                        <a:pt x="393" y="380"/>
                        <a:pt x="393" y="380"/>
                      </a:cubicBezTo>
                      <a:cubicBezTo>
                        <a:pt x="312" y="380"/>
                        <a:pt x="312" y="380"/>
                        <a:pt x="312" y="380"/>
                      </a:cubicBezTo>
                      <a:cubicBezTo>
                        <a:pt x="312" y="61"/>
                        <a:pt x="312" y="61"/>
                        <a:pt x="312" y="61"/>
                      </a:cubicBezTo>
                      <a:cubicBezTo>
                        <a:pt x="287" y="86"/>
                        <a:pt x="287" y="86"/>
                        <a:pt x="287" y="86"/>
                      </a:cubicBezTo>
                      <a:cubicBezTo>
                        <a:pt x="287" y="380"/>
                        <a:pt x="287" y="380"/>
                        <a:pt x="287" y="380"/>
                      </a:cubicBezTo>
                      <a:cubicBezTo>
                        <a:pt x="219" y="380"/>
                        <a:pt x="219" y="380"/>
                        <a:pt x="219" y="380"/>
                      </a:cubicBezTo>
                      <a:cubicBezTo>
                        <a:pt x="219" y="154"/>
                        <a:pt x="219" y="154"/>
                        <a:pt x="219" y="154"/>
                      </a:cubicBezTo>
                      <a:cubicBezTo>
                        <a:pt x="194" y="178"/>
                        <a:pt x="194" y="178"/>
                        <a:pt x="194" y="178"/>
                      </a:cubicBezTo>
                      <a:cubicBezTo>
                        <a:pt x="194" y="380"/>
                        <a:pt x="194" y="380"/>
                        <a:pt x="194" y="380"/>
                      </a:cubicBezTo>
                      <a:cubicBezTo>
                        <a:pt x="117" y="380"/>
                        <a:pt x="117" y="380"/>
                        <a:pt x="117" y="380"/>
                      </a:cubicBezTo>
                      <a:cubicBezTo>
                        <a:pt x="117" y="322"/>
                        <a:pt x="117" y="322"/>
                        <a:pt x="117" y="322"/>
                      </a:cubicBezTo>
                      <a:cubicBezTo>
                        <a:pt x="109" y="324"/>
                        <a:pt x="101" y="325"/>
                        <a:pt x="93" y="326"/>
                      </a:cubicBezTo>
                      <a:cubicBezTo>
                        <a:pt x="93" y="380"/>
                        <a:pt x="93" y="380"/>
                        <a:pt x="93" y="380"/>
                      </a:cubicBezTo>
                      <a:cubicBezTo>
                        <a:pt x="24" y="380"/>
                        <a:pt x="24" y="380"/>
                        <a:pt x="24" y="380"/>
                      </a:cubicBezTo>
                      <a:cubicBezTo>
                        <a:pt x="24" y="297"/>
                        <a:pt x="24" y="297"/>
                        <a:pt x="24" y="297"/>
                      </a:cubicBezTo>
                      <a:cubicBezTo>
                        <a:pt x="15" y="287"/>
                        <a:pt x="0" y="262"/>
                        <a:pt x="0" y="262"/>
                      </a:cubicBezTo>
                      <a:cubicBezTo>
                        <a:pt x="0" y="380"/>
                        <a:pt x="0" y="380"/>
                        <a:pt x="0" y="380"/>
                      </a:cubicBezTo>
                      <a:cubicBezTo>
                        <a:pt x="0" y="393"/>
                        <a:pt x="0" y="393"/>
                        <a:pt x="0" y="393"/>
                      </a:cubicBezTo>
                      <a:cubicBezTo>
                        <a:pt x="0" y="445"/>
                        <a:pt x="0" y="445"/>
                        <a:pt x="0" y="445"/>
                      </a:cubicBezTo>
                      <a:cubicBezTo>
                        <a:pt x="898" y="445"/>
                        <a:pt x="898" y="445"/>
                        <a:pt x="898" y="445"/>
                      </a:cubicBezTo>
                      <a:cubicBezTo>
                        <a:pt x="898" y="380"/>
                        <a:pt x="898" y="380"/>
                        <a:pt x="898" y="380"/>
                      </a:cubicBezTo>
                      <a:cubicBezTo>
                        <a:pt x="894" y="380"/>
                        <a:pt x="894" y="380"/>
                        <a:pt x="894" y="380"/>
                      </a:cubicBezTo>
                      <a:lnTo>
                        <a:pt x="894" y="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9" name="Group 120"/>
            <p:cNvGrpSpPr/>
            <p:nvPr/>
          </p:nvGrpSpPr>
          <p:grpSpPr>
            <a:xfrm>
              <a:off x="3350534" y="4437114"/>
              <a:ext cx="874231" cy="874231"/>
              <a:chOff x="2428289" y="3584585"/>
              <a:chExt cx="682615" cy="682615"/>
            </a:xfrm>
          </p:grpSpPr>
          <p:sp>
            <p:nvSpPr>
              <p:cNvPr id="40" name="Oval 121"/>
              <p:cNvSpPr/>
              <p:nvPr/>
            </p:nvSpPr>
            <p:spPr>
              <a:xfrm flipH="1">
                <a:off x="2428289" y="3584585"/>
                <a:ext cx="682615" cy="682615"/>
              </a:xfrm>
              <a:prstGeom prst="ellipse">
                <a:avLst/>
              </a:pr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1" name="Group 122"/>
              <p:cNvGrpSpPr/>
              <p:nvPr/>
            </p:nvGrpSpPr>
            <p:grpSpPr>
              <a:xfrm>
                <a:off x="2638672" y="3732695"/>
                <a:ext cx="261877" cy="386397"/>
                <a:chOff x="5311776" y="488950"/>
                <a:chExt cx="323850" cy="477838"/>
              </a:xfrm>
              <a:solidFill>
                <a:schemeClr val="accent1"/>
              </a:solidFill>
            </p:grpSpPr>
            <p:sp>
              <p:nvSpPr>
                <p:cNvPr id="42" name="Freeform: Shape 123"/>
                <p:cNvSpPr>
                  <a:spLocks/>
                </p:cNvSpPr>
                <p:nvPr/>
              </p:nvSpPr>
              <p:spPr bwMode="auto">
                <a:xfrm>
                  <a:off x="5311776" y="822325"/>
                  <a:ext cx="84138" cy="144463"/>
                </a:xfrm>
                <a:custGeom>
                  <a:avLst/>
                  <a:gdLst/>
                  <a:ahLst/>
                  <a:cxnLst>
                    <a:cxn ang="0">
                      <a:pos x="0" y="0"/>
                    </a:cxn>
                    <a:cxn ang="0">
                      <a:pos x="0" y="249"/>
                    </a:cxn>
                    <a:cxn ang="0">
                      <a:pos x="82" y="283"/>
                    </a:cxn>
                    <a:cxn ang="0">
                      <a:pos x="165" y="249"/>
                    </a:cxn>
                    <a:cxn ang="0">
                      <a:pos x="165" y="0"/>
                    </a:cxn>
                    <a:cxn ang="0">
                      <a:pos x="82" y="21"/>
                    </a:cxn>
                    <a:cxn ang="0">
                      <a:pos x="0" y="0"/>
                    </a:cxn>
                  </a:cxnLst>
                  <a:rect l="0" t="0" r="r" b="b"/>
                  <a:pathLst>
                    <a:path w="165" h="283">
                      <a:moveTo>
                        <a:pt x="0" y="0"/>
                      </a:moveTo>
                      <a:cubicBezTo>
                        <a:pt x="0" y="249"/>
                        <a:pt x="0" y="249"/>
                        <a:pt x="0" y="249"/>
                      </a:cubicBezTo>
                      <a:cubicBezTo>
                        <a:pt x="0" y="268"/>
                        <a:pt x="37" y="283"/>
                        <a:pt x="82" y="283"/>
                      </a:cubicBezTo>
                      <a:cubicBezTo>
                        <a:pt x="128" y="283"/>
                        <a:pt x="165" y="268"/>
                        <a:pt x="165" y="249"/>
                      </a:cubicBezTo>
                      <a:cubicBezTo>
                        <a:pt x="165" y="0"/>
                        <a:pt x="165" y="0"/>
                        <a:pt x="165" y="0"/>
                      </a:cubicBezTo>
                      <a:cubicBezTo>
                        <a:pt x="146" y="15"/>
                        <a:pt x="113" y="21"/>
                        <a:pt x="82" y="21"/>
                      </a:cubicBezTo>
                      <a:cubicBezTo>
                        <a:pt x="51" y="21"/>
                        <a:pt x="19" y="15"/>
                        <a:pt x="0"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124"/>
                <p:cNvSpPr>
                  <a:spLocks/>
                </p:cNvSpPr>
                <p:nvPr/>
              </p:nvSpPr>
              <p:spPr bwMode="auto">
                <a:xfrm>
                  <a:off x="5311776" y="660400"/>
                  <a:ext cx="84138" cy="163513"/>
                </a:xfrm>
                <a:custGeom>
                  <a:avLst/>
                  <a:gdLst/>
                  <a:ahLst/>
                  <a:cxnLst>
                    <a:cxn ang="0">
                      <a:pos x="97" y="254"/>
                    </a:cxn>
                    <a:cxn ang="0">
                      <a:pos x="97" y="228"/>
                    </a:cxn>
                    <a:cxn ang="0">
                      <a:pos x="153" y="169"/>
                    </a:cxn>
                    <a:cxn ang="0">
                      <a:pos x="100" y="109"/>
                    </a:cxn>
                    <a:cxn ang="0">
                      <a:pos x="62" y="82"/>
                    </a:cxn>
                    <a:cxn ang="0">
                      <a:pos x="89" y="64"/>
                    </a:cxn>
                    <a:cxn ang="0">
                      <a:pos x="135" y="75"/>
                    </a:cxn>
                    <a:cxn ang="0">
                      <a:pos x="145" y="39"/>
                    </a:cxn>
                    <a:cxn ang="0">
                      <a:pos x="98" y="28"/>
                    </a:cxn>
                    <a:cxn ang="0">
                      <a:pos x="98" y="0"/>
                    </a:cxn>
                    <a:cxn ang="0">
                      <a:pos x="67" y="0"/>
                    </a:cxn>
                    <a:cxn ang="0">
                      <a:pos x="67" y="30"/>
                    </a:cxn>
                    <a:cxn ang="0">
                      <a:pos x="13" y="87"/>
                    </a:cxn>
                    <a:cxn ang="0">
                      <a:pos x="70" y="146"/>
                    </a:cxn>
                    <a:cxn ang="0">
                      <a:pos x="105" y="174"/>
                    </a:cxn>
                    <a:cxn ang="0">
                      <a:pos x="74" y="193"/>
                    </a:cxn>
                    <a:cxn ang="0">
                      <a:pos x="20" y="179"/>
                    </a:cxn>
                    <a:cxn ang="0">
                      <a:pos x="11" y="217"/>
                    </a:cxn>
                    <a:cxn ang="0">
                      <a:pos x="65" y="230"/>
                    </a:cxn>
                    <a:cxn ang="0">
                      <a:pos x="65" y="254"/>
                    </a:cxn>
                    <a:cxn ang="0">
                      <a:pos x="0" y="287"/>
                    </a:cxn>
                    <a:cxn ang="0">
                      <a:pos x="82" y="321"/>
                    </a:cxn>
                    <a:cxn ang="0">
                      <a:pos x="165" y="287"/>
                    </a:cxn>
                    <a:cxn ang="0">
                      <a:pos x="97" y="254"/>
                    </a:cxn>
                  </a:cxnLst>
                  <a:rect l="0" t="0" r="r" b="b"/>
                  <a:pathLst>
                    <a:path w="165" h="321">
                      <a:moveTo>
                        <a:pt x="97" y="254"/>
                      </a:moveTo>
                      <a:cubicBezTo>
                        <a:pt x="97" y="228"/>
                        <a:pt x="97" y="228"/>
                        <a:pt x="97" y="228"/>
                      </a:cubicBezTo>
                      <a:cubicBezTo>
                        <a:pt x="134" y="222"/>
                        <a:pt x="153" y="198"/>
                        <a:pt x="153" y="169"/>
                      </a:cubicBezTo>
                      <a:cubicBezTo>
                        <a:pt x="153" y="140"/>
                        <a:pt x="138" y="122"/>
                        <a:pt x="100" y="109"/>
                      </a:cubicBezTo>
                      <a:cubicBezTo>
                        <a:pt x="73" y="99"/>
                        <a:pt x="62" y="92"/>
                        <a:pt x="62" y="82"/>
                      </a:cubicBezTo>
                      <a:cubicBezTo>
                        <a:pt x="62" y="73"/>
                        <a:pt x="68" y="64"/>
                        <a:pt x="89" y="64"/>
                      </a:cubicBezTo>
                      <a:cubicBezTo>
                        <a:pt x="112" y="64"/>
                        <a:pt x="127" y="71"/>
                        <a:pt x="135" y="75"/>
                      </a:cubicBezTo>
                      <a:cubicBezTo>
                        <a:pt x="145" y="39"/>
                        <a:pt x="145" y="39"/>
                        <a:pt x="145" y="39"/>
                      </a:cubicBezTo>
                      <a:cubicBezTo>
                        <a:pt x="134" y="33"/>
                        <a:pt x="119" y="29"/>
                        <a:pt x="98" y="28"/>
                      </a:cubicBezTo>
                      <a:cubicBezTo>
                        <a:pt x="98" y="0"/>
                        <a:pt x="98" y="0"/>
                        <a:pt x="98" y="0"/>
                      </a:cubicBezTo>
                      <a:cubicBezTo>
                        <a:pt x="67" y="0"/>
                        <a:pt x="67" y="0"/>
                        <a:pt x="67" y="0"/>
                      </a:cubicBezTo>
                      <a:cubicBezTo>
                        <a:pt x="67" y="30"/>
                        <a:pt x="67" y="30"/>
                        <a:pt x="67" y="30"/>
                      </a:cubicBezTo>
                      <a:cubicBezTo>
                        <a:pt x="33" y="37"/>
                        <a:pt x="13" y="59"/>
                        <a:pt x="13" y="87"/>
                      </a:cubicBezTo>
                      <a:cubicBezTo>
                        <a:pt x="13" y="118"/>
                        <a:pt x="36" y="134"/>
                        <a:pt x="70" y="146"/>
                      </a:cubicBezTo>
                      <a:cubicBezTo>
                        <a:pt x="94" y="154"/>
                        <a:pt x="105" y="161"/>
                        <a:pt x="105" y="174"/>
                      </a:cubicBezTo>
                      <a:cubicBezTo>
                        <a:pt x="105" y="186"/>
                        <a:pt x="92" y="193"/>
                        <a:pt x="74" y="193"/>
                      </a:cubicBezTo>
                      <a:cubicBezTo>
                        <a:pt x="53" y="193"/>
                        <a:pt x="34" y="187"/>
                        <a:pt x="20" y="179"/>
                      </a:cubicBezTo>
                      <a:cubicBezTo>
                        <a:pt x="11" y="217"/>
                        <a:pt x="11" y="217"/>
                        <a:pt x="11" y="217"/>
                      </a:cubicBezTo>
                      <a:cubicBezTo>
                        <a:pt x="23" y="223"/>
                        <a:pt x="44" y="230"/>
                        <a:pt x="65" y="230"/>
                      </a:cubicBezTo>
                      <a:cubicBezTo>
                        <a:pt x="65" y="254"/>
                        <a:pt x="65" y="254"/>
                        <a:pt x="65" y="254"/>
                      </a:cubicBezTo>
                      <a:cubicBezTo>
                        <a:pt x="28" y="257"/>
                        <a:pt x="0" y="271"/>
                        <a:pt x="0" y="287"/>
                      </a:cubicBezTo>
                      <a:cubicBezTo>
                        <a:pt x="0" y="306"/>
                        <a:pt x="37" y="321"/>
                        <a:pt x="82" y="321"/>
                      </a:cubicBezTo>
                      <a:cubicBezTo>
                        <a:pt x="128" y="321"/>
                        <a:pt x="165" y="306"/>
                        <a:pt x="165" y="287"/>
                      </a:cubicBezTo>
                      <a:cubicBezTo>
                        <a:pt x="165" y="271"/>
                        <a:pt x="135" y="257"/>
                        <a:pt x="97" y="25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Freeform: Shape 125"/>
                <p:cNvSpPr>
                  <a:spLocks/>
                </p:cNvSpPr>
                <p:nvPr/>
              </p:nvSpPr>
              <p:spPr bwMode="auto">
                <a:xfrm>
                  <a:off x="5432426" y="766763"/>
                  <a:ext cx="84138" cy="200025"/>
                </a:xfrm>
                <a:custGeom>
                  <a:avLst/>
                  <a:gdLst/>
                  <a:ahLst/>
                  <a:cxnLst>
                    <a:cxn ang="0">
                      <a:pos x="1" y="0"/>
                    </a:cxn>
                    <a:cxn ang="0">
                      <a:pos x="1" y="350"/>
                    </a:cxn>
                    <a:cxn ang="0">
                      <a:pos x="0" y="356"/>
                    </a:cxn>
                    <a:cxn ang="0">
                      <a:pos x="83" y="390"/>
                    </a:cxn>
                    <a:cxn ang="0">
                      <a:pos x="165" y="356"/>
                    </a:cxn>
                    <a:cxn ang="0">
                      <a:pos x="167" y="356"/>
                    </a:cxn>
                    <a:cxn ang="0">
                      <a:pos x="167" y="0"/>
                    </a:cxn>
                    <a:cxn ang="0">
                      <a:pos x="84" y="21"/>
                    </a:cxn>
                    <a:cxn ang="0">
                      <a:pos x="1" y="0"/>
                    </a:cxn>
                  </a:cxnLst>
                  <a:rect l="0" t="0" r="r" b="b"/>
                  <a:pathLst>
                    <a:path w="167" h="390">
                      <a:moveTo>
                        <a:pt x="1" y="0"/>
                      </a:moveTo>
                      <a:cubicBezTo>
                        <a:pt x="1" y="350"/>
                        <a:pt x="1" y="350"/>
                        <a:pt x="1" y="350"/>
                      </a:cubicBezTo>
                      <a:cubicBezTo>
                        <a:pt x="1" y="352"/>
                        <a:pt x="0" y="354"/>
                        <a:pt x="0" y="356"/>
                      </a:cubicBezTo>
                      <a:cubicBezTo>
                        <a:pt x="0" y="375"/>
                        <a:pt x="37" y="390"/>
                        <a:pt x="83" y="390"/>
                      </a:cubicBezTo>
                      <a:cubicBezTo>
                        <a:pt x="128" y="390"/>
                        <a:pt x="165" y="375"/>
                        <a:pt x="165" y="356"/>
                      </a:cubicBezTo>
                      <a:cubicBezTo>
                        <a:pt x="167" y="356"/>
                        <a:pt x="167" y="356"/>
                        <a:pt x="167" y="356"/>
                      </a:cubicBezTo>
                      <a:cubicBezTo>
                        <a:pt x="167" y="0"/>
                        <a:pt x="167" y="0"/>
                        <a:pt x="167" y="0"/>
                      </a:cubicBezTo>
                      <a:cubicBezTo>
                        <a:pt x="148" y="14"/>
                        <a:pt x="115" y="21"/>
                        <a:pt x="84" y="21"/>
                      </a:cubicBezTo>
                      <a:cubicBezTo>
                        <a:pt x="53" y="21"/>
                        <a:pt x="20" y="14"/>
                        <a:pt x="1"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Freeform: Shape 126"/>
                <p:cNvSpPr>
                  <a:spLocks/>
                </p:cNvSpPr>
                <p:nvPr/>
              </p:nvSpPr>
              <p:spPr bwMode="auto">
                <a:xfrm>
                  <a:off x="5432426" y="647700"/>
                  <a:ext cx="84138" cy="122238"/>
                </a:xfrm>
                <a:custGeom>
                  <a:avLst/>
                  <a:gdLst/>
                  <a:ahLst/>
                  <a:cxnLst>
                    <a:cxn ang="0">
                      <a:pos x="102" y="170"/>
                    </a:cxn>
                    <a:cxn ang="0">
                      <a:pos x="102" y="145"/>
                    </a:cxn>
                    <a:cxn ang="0">
                      <a:pos x="128" y="145"/>
                    </a:cxn>
                    <a:cxn ang="0">
                      <a:pos x="128" y="125"/>
                    </a:cxn>
                    <a:cxn ang="0">
                      <a:pos x="102" y="125"/>
                    </a:cxn>
                    <a:cxn ang="0">
                      <a:pos x="102" y="115"/>
                    </a:cxn>
                    <a:cxn ang="0">
                      <a:pos x="128" y="115"/>
                    </a:cxn>
                    <a:cxn ang="0">
                      <a:pos x="128" y="95"/>
                    </a:cxn>
                    <a:cxn ang="0">
                      <a:pos x="108" y="95"/>
                    </a:cxn>
                    <a:cxn ang="0">
                      <a:pos x="161" y="0"/>
                    </a:cxn>
                    <a:cxn ang="0">
                      <a:pos x="116" y="0"/>
                    </a:cxn>
                    <a:cxn ang="0">
                      <a:pos x="97" y="43"/>
                    </a:cxn>
                    <a:cxn ang="0">
                      <a:pos x="84" y="78"/>
                    </a:cxn>
                    <a:cxn ang="0">
                      <a:pos x="83" y="78"/>
                    </a:cxn>
                    <a:cxn ang="0">
                      <a:pos x="70" y="43"/>
                    </a:cxn>
                    <a:cxn ang="0">
                      <a:pos x="51" y="0"/>
                    </a:cxn>
                    <a:cxn ang="0">
                      <a:pos x="5" y="0"/>
                    </a:cxn>
                    <a:cxn ang="0">
                      <a:pos x="55" y="95"/>
                    </a:cxn>
                    <a:cxn ang="0">
                      <a:pos x="29" y="95"/>
                    </a:cxn>
                    <a:cxn ang="0">
                      <a:pos x="29" y="115"/>
                    </a:cxn>
                    <a:cxn ang="0">
                      <a:pos x="62" y="115"/>
                    </a:cxn>
                    <a:cxn ang="0">
                      <a:pos x="62" y="125"/>
                    </a:cxn>
                    <a:cxn ang="0">
                      <a:pos x="29" y="125"/>
                    </a:cxn>
                    <a:cxn ang="0">
                      <a:pos x="29" y="145"/>
                    </a:cxn>
                    <a:cxn ang="0">
                      <a:pos x="62" y="145"/>
                    </a:cxn>
                    <a:cxn ang="0">
                      <a:pos x="62" y="170"/>
                    </a:cxn>
                    <a:cxn ang="0">
                      <a:pos x="0" y="203"/>
                    </a:cxn>
                    <a:cxn ang="0">
                      <a:pos x="83" y="237"/>
                    </a:cxn>
                    <a:cxn ang="0">
                      <a:pos x="166" y="203"/>
                    </a:cxn>
                    <a:cxn ang="0">
                      <a:pos x="102" y="170"/>
                    </a:cxn>
                  </a:cxnLst>
                  <a:rect l="0" t="0" r="r" b="b"/>
                  <a:pathLst>
                    <a:path w="166" h="237">
                      <a:moveTo>
                        <a:pt x="102" y="170"/>
                      </a:moveTo>
                      <a:cubicBezTo>
                        <a:pt x="102" y="145"/>
                        <a:pt x="102" y="145"/>
                        <a:pt x="102" y="145"/>
                      </a:cubicBezTo>
                      <a:cubicBezTo>
                        <a:pt x="128" y="145"/>
                        <a:pt x="128" y="145"/>
                        <a:pt x="128" y="145"/>
                      </a:cubicBezTo>
                      <a:cubicBezTo>
                        <a:pt x="128" y="125"/>
                        <a:pt x="128" y="125"/>
                        <a:pt x="128" y="125"/>
                      </a:cubicBezTo>
                      <a:cubicBezTo>
                        <a:pt x="102" y="125"/>
                        <a:pt x="102" y="125"/>
                        <a:pt x="102" y="125"/>
                      </a:cubicBezTo>
                      <a:cubicBezTo>
                        <a:pt x="102" y="115"/>
                        <a:pt x="102" y="115"/>
                        <a:pt x="102" y="115"/>
                      </a:cubicBezTo>
                      <a:cubicBezTo>
                        <a:pt x="128" y="115"/>
                        <a:pt x="128" y="115"/>
                        <a:pt x="128" y="115"/>
                      </a:cubicBezTo>
                      <a:cubicBezTo>
                        <a:pt x="128" y="95"/>
                        <a:pt x="128" y="95"/>
                        <a:pt x="128" y="95"/>
                      </a:cubicBezTo>
                      <a:cubicBezTo>
                        <a:pt x="108" y="95"/>
                        <a:pt x="108" y="95"/>
                        <a:pt x="108" y="95"/>
                      </a:cubicBezTo>
                      <a:cubicBezTo>
                        <a:pt x="161" y="0"/>
                        <a:pt x="161" y="0"/>
                        <a:pt x="161" y="0"/>
                      </a:cubicBezTo>
                      <a:cubicBezTo>
                        <a:pt x="116" y="0"/>
                        <a:pt x="116" y="0"/>
                        <a:pt x="116" y="0"/>
                      </a:cubicBezTo>
                      <a:cubicBezTo>
                        <a:pt x="97" y="43"/>
                        <a:pt x="97" y="43"/>
                        <a:pt x="97" y="43"/>
                      </a:cubicBezTo>
                      <a:cubicBezTo>
                        <a:pt x="92" y="56"/>
                        <a:pt x="88" y="67"/>
                        <a:pt x="84" y="78"/>
                      </a:cubicBezTo>
                      <a:cubicBezTo>
                        <a:pt x="83" y="78"/>
                        <a:pt x="83" y="78"/>
                        <a:pt x="83" y="78"/>
                      </a:cubicBezTo>
                      <a:cubicBezTo>
                        <a:pt x="79" y="66"/>
                        <a:pt x="75" y="56"/>
                        <a:pt x="70" y="43"/>
                      </a:cubicBezTo>
                      <a:cubicBezTo>
                        <a:pt x="51" y="0"/>
                        <a:pt x="51" y="0"/>
                        <a:pt x="51" y="0"/>
                      </a:cubicBezTo>
                      <a:cubicBezTo>
                        <a:pt x="5" y="0"/>
                        <a:pt x="5" y="0"/>
                        <a:pt x="5" y="0"/>
                      </a:cubicBezTo>
                      <a:cubicBezTo>
                        <a:pt x="55" y="95"/>
                        <a:pt x="55" y="95"/>
                        <a:pt x="55" y="95"/>
                      </a:cubicBezTo>
                      <a:cubicBezTo>
                        <a:pt x="29" y="95"/>
                        <a:pt x="29" y="95"/>
                        <a:pt x="29" y="95"/>
                      </a:cubicBezTo>
                      <a:cubicBezTo>
                        <a:pt x="29" y="115"/>
                        <a:pt x="29" y="115"/>
                        <a:pt x="29" y="115"/>
                      </a:cubicBezTo>
                      <a:cubicBezTo>
                        <a:pt x="62" y="115"/>
                        <a:pt x="62" y="115"/>
                        <a:pt x="62" y="115"/>
                      </a:cubicBezTo>
                      <a:cubicBezTo>
                        <a:pt x="62" y="125"/>
                        <a:pt x="62" y="125"/>
                        <a:pt x="62" y="125"/>
                      </a:cubicBezTo>
                      <a:cubicBezTo>
                        <a:pt x="29" y="125"/>
                        <a:pt x="29" y="125"/>
                        <a:pt x="29" y="125"/>
                      </a:cubicBezTo>
                      <a:cubicBezTo>
                        <a:pt x="29" y="145"/>
                        <a:pt x="29" y="145"/>
                        <a:pt x="29" y="145"/>
                      </a:cubicBezTo>
                      <a:cubicBezTo>
                        <a:pt x="62" y="145"/>
                        <a:pt x="62" y="145"/>
                        <a:pt x="62" y="145"/>
                      </a:cubicBezTo>
                      <a:cubicBezTo>
                        <a:pt x="62" y="170"/>
                        <a:pt x="62" y="170"/>
                        <a:pt x="62" y="170"/>
                      </a:cubicBezTo>
                      <a:cubicBezTo>
                        <a:pt x="26" y="174"/>
                        <a:pt x="0" y="187"/>
                        <a:pt x="0" y="203"/>
                      </a:cubicBezTo>
                      <a:cubicBezTo>
                        <a:pt x="0" y="222"/>
                        <a:pt x="37" y="237"/>
                        <a:pt x="83" y="237"/>
                      </a:cubicBezTo>
                      <a:cubicBezTo>
                        <a:pt x="129" y="237"/>
                        <a:pt x="166" y="222"/>
                        <a:pt x="166" y="203"/>
                      </a:cubicBezTo>
                      <a:cubicBezTo>
                        <a:pt x="166" y="187"/>
                        <a:pt x="138" y="174"/>
                        <a:pt x="102" y="17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Freeform: Shape 127"/>
                <p:cNvSpPr>
                  <a:spLocks/>
                </p:cNvSpPr>
                <p:nvPr/>
              </p:nvSpPr>
              <p:spPr bwMode="auto">
                <a:xfrm>
                  <a:off x="5551488" y="642938"/>
                  <a:ext cx="84138" cy="320675"/>
                </a:xfrm>
                <a:custGeom>
                  <a:avLst/>
                  <a:gdLst/>
                  <a:ahLst/>
                  <a:cxnLst>
                    <a:cxn ang="0">
                      <a:pos x="0" y="0"/>
                    </a:cxn>
                    <a:cxn ang="0">
                      <a:pos x="0" y="593"/>
                    </a:cxn>
                    <a:cxn ang="0">
                      <a:pos x="82" y="626"/>
                    </a:cxn>
                    <a:cxn ang="0">
                      <a:pos x="165" y="593"/>
                    </a:cxn>
                    <a:cxn ang="0">
                      <a:pos x="165" y="0"/>
                    </a:cxn>
                    <a:cxn ang="0">
                      <a:pos x="82" y="21"/>
                    </a:cxn>
                    <a:cxn ang="0">
                      <a:pos x="0" y="0"/>
                    </a:cxn>
                  </a:cxnLst>
                  <a:rect l="0" t="0" r="r" b="b"/>
                  <a:pathLst>
                    <a:path w="165" h="626">
                      <a:moveTo>
                        <a:pt x="0" y="0"/>
                      </a:moveTo>
                      <a:cubicBezTo>
                        <a:pt x="0" y="593"/>
                        <a:pt x="0" y="593"/>
                        <a:pt x="0" y="593"/>
                      </a:cubicBezTo>
                      <a:cubicBezTo>
                        <a:pt x="0" y="611"/>
                        <a:pt x="36" y="626"/>
                        <a:pt x="82" y="626"/>
                      </a:cubicBezTo>
                      <a:cubicBezTo>
                        <a:pt x="128" y="626"/>
                        <a:pt x="165" y="611"/>
                        <a:pt x="165" y="593"/>
                      </a:cubicBezTo>
                      <a:cubicBezTo>
                        <a:pt x="165" y="0"/>
                        <a:pt x="165" y="0"/>
                        <a:pt x="165" y="0"/>
                      </a:cubicBezTo>
                      <a:cubicBezTo>
                        <a:pt x="146" y="14"/>
                        <a:pt x="113" y="21"/>
                        <a:pt x="82" y="21"/>
                      </a:cubicBezTo>
                      <a:cubicBezTo>
                        <a:pt x="51" y="21"/>
                        <a:pt x="18" y="14"/>
                        <a:pt x="0"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Freeform: Shape 128"/>
                <p:cNvSpPr>
                  <a:spLocks/>
                </p:cNvSpPr>
                <p:nvPr/>
              </p:nvSpPr>
              <p:spPr bwMode="auto">
                <a:xfrm>
                  <a:off x="5535613" y="488950"/>
                  <a:ext cx="100013" cy="157163"/>
                </a:xfrm>
                <a:custGeom>
                  <a:avLst/>
                  <a:gdLst/>
                  <a:ahLst/>
                  <a:cxnLst>
                    <a:cxn ang="0">
                      <a:pos x="111" y="237"/>
                    </a:cxn>
                    <a:cxn ang="0">
                      <a:pos x="30" y="271"/>
                    </a:cxn>
                    <a:cxn ang="0">
                      <a:pos x="112" y="305"/>
                    </a:cxn>
                    <a:cxn ang="0">
                      <a:pos x="195" y="271"/>
                    </a:cxn>
                    <a:cxn ang="0">
                      <a:pos x="146" y="240"/>
                    </a:cxn>
                    <a:cxn ang="0">
                      <a:pos x="164" y="238"/>
                    </a:cxn>
                    <a:cxn ang="0">
                      <a:pos x="171" y="237"/>
                    </a:cxn>
                    <a:cxn ang="0">
                      <a:pos x="171" y="190"/>
                    </a:cxn>
                    <a:cxn ang="0">
                      <a:pos x="160" y="193"/>
                    </a:cxn>
                    <a:cxn ang="0">
                      <a:pos x="140" y="195"/>
                    </a:cxn>
                    <a:cxn ang="0">
                      <a:pos x="73" y="156"/>
                    </a:cxn>
                    <a:cxn ang="0">
                      <a:pos x="103" y="156"/>
                    </a:cxn>
                    <a:cxn ang="0">
                      <a:pos x="103" y="130"/>
                    </a:cxn>
                    <a:cxn ang="0">
                      <a:pos x="65" y="130"/>
                    </a:cxn>
                    <a:cxn ang="0">
                      <a:pos x="64" y="120"/>
                    </a:cxn>
                    <a:cxn ang="0">
                      <a:pos x="64" y="118"/>
                    </a:cxn>
                    <a:cxn ang="0">
                      <a:pos x="103" y="118"/>
                    </a:cxn>
                    <a:cxn ang="0">
                      <a:pos x="103" y="92"/>
                    </a:cxn>
                    <a:cxn ang="0">
                      <a:pos x="69" y="92"/>
                    </a:cxn>
                    <a:cxn ang="0">
                      <a:pos x="140" y="45"/>
                    </a:cxn>
                    <a:cxn ang="0">
                      <a:pos x="160" y="48"/>
                    </a:cxn>
                    <a:cxn ang="0">
                      <a:pos x="171" y="51"/>
                    </a:cxn>
                    <a:cxn ang="0">
                      <a:pos x="171" y="4"/>
                    </a:cxn>
                    <a:cxn ang="0">
                      <a:pos x="164" y="2"/>
                    </a:cxn>
                    <a:cxn ang="0">
                      <a:pos x="140" y="0"/>
                    </a:cxn>
                    <a:cxn ang="0">
                      <a:pos x="22" y="92"/>
                    </a:cxn>
                    <a:cxn ang="0">
                      <a:pos x="0" y="92"/>
                    </a:cxn>
                    <a:cxn ang="0">
                      <a:pos x="0" y="118"/>
                    </a:cxn>
                    <a:cxn ang="0">
                      <a:pos x="18" y="118"/>
                    </a:cxn>
                    <a:cxn ang="0">
                      <a:pos x="18" y="120"/>
                    </a:cxn>
                    <a:cxn ang="0">
                      <a:pos x="19" y="130"/>
                    </a:cxn>
                    <a:cxn ang="0">
                      <a:pos x="0" y="130"/>
                    </a:cxn>
                    <a:cxn ang="0">
                      <a:pos x="0" y="156"/>
                    </a:cxn>
                    <a:cxn ang="0">
                      <a:pos x="24" y="156"/>
                    </a:cxn>
                    <a:cxn ang="0">
                      <a:pos x="111" y="237"/>
                    </a:cxn>
                  </a:cxnLst>
                  <a:rect l="0" t="0" r="r" b="b"/>
                  <a:pathLst>
                    <a:path w="195" h="305">
                      <a:moveTo>
                        <a:pt x="111" y="237"/>
                      </a:moveTo>
                      <a:cubicBezTo>
                        <a:pt x="66" y="237"/>
                        <a:pt x="30" y="253"/>
                        <a:pt x="30" y="271"/>
                      </a:cubicBezTo>
                      <a:cubicBezTo>
                        <a:pt x="30" y="290"/>
                        <a:pt x="66" y="305"/>
                        <a:pt x="112" y="305"/>
                      </a:cubicBezTo>
                      <a:cubicBezTo>
                        <a:pt x="158" y="305"/>
                        <a:pt x="195" y="290"/>
                        <a:pt x="195" y="271"/>
                      </a:cubicBezTo>
                      <a:cubicBezTo>
                        <a:pt x="195" y="257"/>
                        <a:pt x="175" y="246"/>
                        <a:pt x="146" y="240"/>
                      </a:cubicBezTo>
                      <a:cubicBezTo>
                        <a:pt x="152" y="240"/>
                        <a:pt x="158" y="240"/>
                        <a:pt x="164" y="238"/>
                      </a:cubicBezTo>
                      <a:cubicBezTo>
                        <a:pt x="171" y="237"/>
                        <a:pt x="171" y="237"/>
                        <a:pt x="171" y="237"/>
                      </a:cubicBezTo>
                      <a:cubicBezTo>
                        <a:pt x="171" y="190"/>
                        <a:pt x="171" y="190"/>
                        <a:pt x="171" y="190"/>
                      </a:cubicBezTo>
                      <a:cubicBezTo>
                        <a:pt x="160" y="193"/>
                        <a:pt x="160" y="193"/>
                        <a:pt x="160" y="193"/>
                      </a:cubicBezTo>
                      <a:cubicBezTo>
                        <a:pt x="154" y="194"/>
                        <a:pt x="147" y="195"/>
                        <a:pt x="140" y="195"/>
                      </a:cubicBezTo>
                      <a:cubicBezTo>
                        <a:pt x="111" y="195"/>
                        <a:pt x="86" y="180"/>
                        <a:pt x="73" y="156"/>
                      </a:cubicBezTo>
                      <a:cubicBezTo>
                        <a:pt x="103" y="156"/>
                        <a:pt x="103" y="156"/>
                        <a:pt x="103" y="156"/>
                      </a:cubicBezTo>
                      <a:cubicBezTo>
                        <a:pt x="103" y="130"/>
                        <a:pt x="103" y="130"/>
                        <a:pt x="103" y="130"/>
                      </a:cubicBezTo>
                      <a:cubicBezTo>
                        <a:pt x="65" y="130"/>
                        <a:pt x="65" y="130"/>
                        <a:pt x="65" y="130"/>
                      </a:cubicBezTo>
                      <a:cubicBezTo>
                        <a:pt x="64" y="127"/>
                        <a:pt x="64" y="124"/>
                        <a:pt x="64" y="120"/>
                      </a:cubicBezTo>
                      <a:cubicBezTo>
                        <a:pt x="64" y="120"/>
                        <a:pt x="64" y="119"/>
                        <a:pt x="64" y="118"/>
                      </a:cubicBezTo>
                      <a:cubicBezTo>
                        <a:pt x="103" y="118"/>
                        <a:pt x="103" y="118"/>
                        <a:pt x="103" y="118"/>
                      </a:cubicBezTo>
                      <a:cubicBezTo>
                        <a:pt x="103" y="92"/>
                        <a:pt x="103" y="92"/>
                        <a:pt x="103" y="92"/>
                      </a:cubicBezTo>
                      <a:cubicBezTo>
                        <a:pt x="69" y="92"/>
                        <a:pt x="69" y="92"/>
                        <a:pt x="69" y="92"/>
                      </a:cubicBezTo>
                      <a:cubicBezTo>
                        <a:pt x="81" y="65"/>
                        <a:pt x="108" y="45"/>
                        <a:pt x="140" y="45"/>
                      </a:cubicBezTo>
                      <a:cubicBezTo>
                        <a:pt x="147" y="45"/>
                        <a:pt x="154" y="46"/>
                        <a:pt x="160" y="48"/>
                      </a:cubicBezTo>
                      <a:cubicBezTo>
                        <a:pt x="171" y="51"/>
                        <a:pt x="171" y="51"/>
                        <a:pt x="171" y="51"/>
                      </a:cubicBezTo>
                      <a:cubicBezTo>
                        <a:pt x="171" y="4"/>
                        <a:pt x="171" y="4"/>
                        <a:pt x="171" y="4"/>
                      </a:cubicBezTo>
                      <a:cubicBezTo>
                        <a:pt x="164" y="2"/>
                        <a:pt x="164" y="2"/>
                        <a:pt x="164" y="2"/>
                      </a:cubicBezTo>
                      <a:cubicBezTo>
                        <a:pt x="156" y="1"/>
                        <a:pt x="148" y="0"/>
                        <a:pt x="140" y="0"/>
                      </a:cubicBezTo>
                      <a:cubicBezTo>
                        <a:pt x="83" y="0"/>
                        <a:pt x="35" y="39"/>
                        <a:pt x="22" y="92"/>
                      </a:cubicBezTo>
                      <a:cubicBezTo>
                        <a:pt x="0" y="92"/>
                        <a:pt x="0" y="92"/>
                        <a:pt x="0" y="92"/>
                      </a:cubicBezTo>
                      <a:cubicBezTo>
                        <a:pt x="0" y="118"/>
                        <a:pt x="0" y="118"/>
                        <a:pt x="0" y="118"/>
                      </a:cubicBezTo>
                      <a:cubicBezTo>
                        <a:pt x="18" y="118"/>
                        <a:pt x="18" y="118"/>
                        <a:pt x="18" y="118"/>
                      </a:cubicBezTo>
                      <a:cubicBezTo>
                        <a:pt x="18" y="119"/>
                        <a:pt x="18" y="120"/>
                        <a:pt x="18" y="120"/>
                      </a:cubicBezTo>
                      <a:cubicBezTo>
                        <a:pt x="18" y="124"/>
                        <a:pt x="19" y="127"/>
                        <a:pt x="19" y="130"/>
                      </a:cubicBezTo>
                      <a:cubicBezTo>
                        <a:pt x="0" y="130"/>
                        <a:pt x="0" y="130"/>
                        <a:pt x="0" y="130"/>
                      </a:cubicBezTo>
                      <a:cubicBezTo>
                        <a:pt x="0" y="156"/>
                        <a:pt x="0" y="156"/>
                        <a:pt x="0" y="156"/>
                      </a:cubicBezTo>
                      <a:cubicBezTo>
                        <a:pt x="24" y="156"/>
                        <a:pt x="24" y="156"/>
                        <a:pt x="24" y="156"/>
                      </a:cubicBezTo>
                      <a:cubicBezTo>
                        <a:pt x="37" y="196"/>
                        <a:pt x="70" y="227"/>
                        <a:pt x="111" y="23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20" name="Group 144"/>
            <p:cNvGrpSpPr/>
            <p:nvPr/>
          </p:nvGrpSpPr>
          <p:grpSpPr>
            <a:xfrm>
              <a:off x="1051293" y="4441161"/>
              <a:ext cx="2299240" cy="866137"/>
              <a:chOff x="793990" y="1227225"/>
              <a:chExt cx="2299240" cy="866137"/>
            </a:xfrm>
          </p:grpSpPr>
          <p:sp>
            <p:nvSpPr>
              <p:cNvPr id="38" name="TextBox 145"/>
              <p:cNvSpPr txBox="1">
                <a:spLocks/>
              </p:cNvSpPr>
              <p:nvPr/>
            </p:nvSpPr>
            <p:spPr bwMode="auto">
              <a:xfrm>
                <a:off x="793990" y="1227225"/>
                <a:ext cx="2299240" cy="309958"/>
              </a:xfrm>
              <a:prstGeom prst="rect">
                <a:avLst/>
              </a:prstGeom>
              <a:noFill/>
              <a:extLst/>
            </p:spPr>
            <p:txBody>
              <a:bodyPr wrap="none" lIns="0" tIns="0" rIns="480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9" name="TextBox 146"/>
              <p:cNvSpPr txBox="1">
                <a:spLocks/>
              </p:cNvSpPr>
              <p:nvPr/>
            </p:nvSpPr>
            <p:spPr bwMode="auto">
              <a:xfrm>
                <a:off x="793990" y="1537183"/>
                <a:ext cx="2299240" cy="556179"/>
              </a:xfrm>
              <a:prstGeom prst="rect">
                <a:avLst/>
              </a:prstGeom>
              <a:noFill/>
              <a:extLst/>
            </p:spPr>
            <p:txBody>
              <a:bodyPr wrap="square" lIns="0" tIns="0" rIns="480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1" name="Group 147"/>
            <p:cNvGrpSpPr/>
            <p:nvPr/>
          </p:nvGrpSpPr>
          <p:grpSpPr>
            <a:xfrm>
              <a:off x="1051293" y="1768461"/>
              <a:ext cx="2299240" cy="866137"/>
              <a:chOff x="793990" y="1227225"/>
              <a:chExt cx="2299240" cy="866137"/>
            </a:xfrm>
          </p:grpSpPr>
          <p:sp>
            <p:nvSpPr>
              <p:cNvPr id="36" name="TextBox 148"/>
              <p:cNvSpPr txBox="1">
                <a:spLocks/>
              </p:cNvSpPr>
              <p:nvPr/>
            </p:nvSpPr>
            <p:spPr bwMode="auto">
              <a:xfrm>
                <a:off x="793990" y="1227225"/>
                <a:ext cx="2299240" cy="309958"/>
              </a:xfrm>
              <a:prstGeom prst="rect">
                <a:avLst/>
              </a:prstGeom>
              <a:noFill/>
              <a:extLst/>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7" name="TextBox 149"/>
              <p:cNvSpPr txBox="1">
                <a:spLocks/>
              </p:cNvSpPr>
              <p:nvPr/>
            </p:nvSpPr>
            <p:spPr bwMode="auto">
              <a:xfrm>
                <a:off x="793990" y="1537183"/>
                <a:ext cx="2299240" cy="556179"/>
              </a:xfrm>
              <a:prstGeom prst="rect">
                <a:avLst/>
              </a:prstGeom>
              <a:noFill/>
              <a:extLst/>
            </p:spPr>
            <p:txBody>
              <a:bodyPr wrap="square" lIns="0" tIns="0" rIns="576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2" name="Group 150"/>
            <p:cNvGrpSpPr/>
            <p:nvPr/>
          </p:nvGrpSpPr>
          <p:grpSpPr>
            <a:xfrm>
              <a:off x="572227" y="3109013"/>
              <a:ext cx="2299240" cy="866137"/>
              <a:chOff x="793990" y="1227225"/>
              <a:chExt cx="2299240" cy="866137"/>
            </a:xfrm>
          </p:grpSpPr>
          <p:sp>
            <p:nvSpPr>
              <p:cNvPr id="34" name="TextBox 151"/>
              <p:cNvSpPr txBox="1">
                <a:spLocks/>
              </p:cNvSpPr>
              <p:nvPr/>
            </p:nvSpPr>
            <p:spPr bwMode="auto">
              <a:xfrm>
                <a:off x="793990" y="1227225"/>
                <a:ext cx="2299240" cy="309958"/>
              </a:xfrm>
              <a:prstGeom prst="rect">
                <a:avLst/>
              </a:prstGeom>
              <a:noFill/>
              <a:extLst/>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5" name="TextBox 152"/>
              <p:cNvSpPr txBox="1">
                <a:spLocks/>
              </p:cNvSpPr>
              <p:nvPr/>
            </p:nvSpPr>
            <p:spPr bwMode="auto">
              <a:xfrm>
                <a:off x="793990" y="1537183"/>
                <a:ext cx="2299240" cy="556179"/>
              </a:xfrm>
              <a:prstGeom prst="rect">
                <a:avLst/>
              </a:prstGeom>
              <a:noFill/>
              <a:extLst/>
            </p:spPr>
            <p:txBody>
              <a:bodyPr wrap="square" lIns="0" tIns="0" rIns="576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3" name="Group 153"/>
            <p:cNvGrpSpPr/>
            <p:nvPr/>
          </p:nvGrpSpPr>
          <p:grpSpPr>
            <a:xfrm>
              <a:off x="8841469" y="1768460"/>
              <a:ext cx="2732267" cy="856637"/>
              <a:chOff x="1415480" y="1651350"/>
              <a:chExt cx="2913191" cy="856637"/>
            </a:xfrm>
          </p:grpSpPr>
          <p:sp>
            <p:nvSpPr>
              <p:cNvPr id="32" name="TextBox 154"/>
              <p:cNvSpPr txBox="1">
                <a:spLocks/>
              </p:cNvSpPr>
              <p:nvPr/>
            </p:nvSpPr>
            <p:spPr bwMode="auto">
              <a:xfrm>
                <a:off x="1415480" y="1651350"/>
                <a:ext cx="2913191" cy="309958"/>
              </a:xfrm>
              <a:prstGeom prst="rect">
                <a:avLst/>
              </a:prstGeom>
              <a:noFill/>
              <a:extLst/>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3" name="TextBox 155"/>
              <p:cNvSpPr txBox="1">
                <a:spLocks/>
              </p:cNvSpPr>
              <p:nvPr/>
            </p:nvSpPr>
            <p:spPr bwMode="auto">
              <a:xfrm>
                <a:off x="1415480" y="1951808"/>
                <a:ext cx="2913191" cy="556179"/>
              </a:xfrm>
              <a:prstGeom prst="rect">
                <a:avLst/>
              </a:prstGeom>
              <a:noFill/>
              <a:extLst/>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4" name="Group 156"/>
            <p:cNvGrpSpPr/>
            <p:nvPr/>
          </p:nvGrpSpPr>
          <p:grpSpPr>
            <a:xfrm>
              <a:off x="9320537" y="3113762"/>
              <a:ext cx="2732267" cy="856637"/>
              <a:chOff x="1415480" y="1651350"/>
              <a:chExt cx="2913191" cy="856637"/>
            </a:xfrm>
          </p:grpSpPr>
          <p:sp>
            <p:nvSpPr>
              <p:cNvPr id="30" name="TextBox 157"/>
              <p:cNvSpPr txBox="1">
                <a:spLocks/>
              </p:cNvSpPr>
              <p:nvPr/>
            </p:nvSpPr>
            <p:spPr bwMode="auto">
              <a:xfrm>
                <a:off x="1415480" y="1651350"/>
                <a:ext cx="2913191" cy="309958"/>
              </a:xfrm>
              <a:prstGeom prst="rect">
                <a:avLst/>
              </a:prstGeom>
              <a:noFill/>
              <a:extLst/>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1" name="TextBox 158"/>
              <p:cNvSpPr txBox="1">
                <a:spLocks/>
              </p:cNvSpPr>
              <p:nvPr/>
            </p:nvSpPr>
            <p:spPr bwMode="auto">
              <a:xfrm>
                <a:off x="1415480" y="1951808"/>
                <a:ext cx="2913191" cy="556179"/>
              </a:xfrm>
              <a:prstGeom prst="rect">
                <a:avLst/>
              </a:prstGeom>
              <a:noFill/>
              <a:extLst/>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5" name="Group 159"/>
            <p:cNvGrpSpPr/>
            <p:nvPr/>
          </p:nvGrpSpPr>
          <p:grpSpPr>
            <a:xfrm>
              <a:off x="8841469" y="4445910"/>
              <a:ext cx="2732267" cy="856637"/>
              <a:chOff x="1415480" y="1651350"/>
              <a:chExt cx="2913191" cy="856637"/>
            </a:xfrm>
          </p:grpSpPr>
          <p:sp>
            <p:nvSpPr>
              <p:cNvPr id="28" name="TextBox 160"/>
              <p:cNvSpPr txBox="1">
                <a:spLocks/>
              </p:cNvSpPr>
              <p:nvPr/>
            </p:nvSpPr>
            <p:spPr bwMode="auto">
              <a:xfrm>
                <a:off x="1415480" y="1651350"/>
                <a:ext cx="2913191" cy="309958"/>
              </a:xfrm>
              <a:prstGeom prst="rect">
                <a:avLst/>
              </a:prstGeom>
              <a:noFill/>
              <a:extLst/>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9" name="TextBox 161"/>
              <p:cNvSpPr txBox="1">
                <a:spLocks/>
              </p:cNvSpPr>
              <p:nvPr/>
            </p:nvSpPr>
            <p:spPr bwMode="auto">
              <a:xfrm>
                <a:off x="1415480" y="1951808"/>
                <a:ext cx="2913191" cy="556179"/>
              </a:xfrm>
              <a:prstGeom prst="rect">
                <a:avLst/>
              </a:prstGeom>
              <a:noFill/>
              <a:extLst/>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
          <p:nvSpPr>
            <p:cNvPr id="26" name="Freeform: Shape 129"/>
            <p:cNvSpPr/>
            <p:nvPr/>
          </p:nvSpPr>
          <p:spPr>
            <a:xfrm>
              <a:off x="5046392" y="3289104"/>
              <a:ext cx="485776" cy="485776"/>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a:miter lim="400000"/>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130"/>
            <p:cNvSpPr>
              <a:spLocks noChangeAspect="1"/>
            </p:cNvSpPr>
            <p:nvPr/>
          </p:nvSpPr>
          <p:spPr bwMode="auto">
            <a:xfrm>
              <a:off x="6677228" y="3285957"/>
              <a:ext cx="486000" cy="448616"/>
            </a:xfrm>
            <a:custGeom>
              <a:avLst/>
              <a:gdLst>
                <a:gd name="T0" fmla="*/ 9 w 52"/>
                <a:gd name="T1" fmla="*/ 28 h 48"/>
                <a:gd name="T2" fmla="*/ 5 w 52"/>
                <a:gd name="T3" fmla="*/ 28 h 48"/>
                <a:gd name="T4" fmla="*/ 0 w 52"/>
                <a:gd name="T5" fmla="*/ 23 h 48"/>
                <a:gd name="T6" fmla="*/ 4 w 52"/>
                <a:gd name="T7" fmla="*/ 14 h 48"/>
                <a:gd name="T8" fmla="*/ 11 w 52"/>
                <a:gd name="T9" fmla="*/ 16 h 48"/>
                <a:gd name="T10" fmla="*/ 14 w 52"/>
                <a:gd name="T11" fmla="*/ 16 h 48"/>
                <a:gd name="T12" fmla="*/ 14 w 52"/>
                <a:gd name="T13" fmla="*/ 17 h 48"/>
                <a:gd name="T14" fmla="*/ 16 w 52"/>
                <a:gd name="T15" fmla="*/ 24 h 48"/>
                <a:gd name="T16" fmla="*/ 9 w 52"/>
                <a:gd name="T17" fmla="*/ 28 h 48"/>
                <a:gd name="T18" fmla="*/ 11 w 52"/>
                <a:gd name="T19" fmla="*/ 14 h 48"/>
                <a:gd name="T20" fmla="*/ 4 w 52"/>
                <a:gd name="T21" fmla="*/ 7 h 48"/>
                <a:gd name="T22" fmla="*/ 11 w 52"/>
                <a:gd name="T23" fmla="*/ 0 h 48"/>
                <a:gd name="T24" fmla="*/ 17 w 52"/>
                <a:gd name="T25" fmla="*/ 7 h 48"/>
                <a:gd name="T26" fmla="*/ 11 w 52"/>
                <a:gd name="T27" fmla="*/ 14 h 48"/>
                <a:gd name="T28" fmla="*/ 38 w 52"/>
                <a:gd name="T29" fmla="*/ 48 h 48"/>
                <a:gd name="T30" fmla="*/ 14 w 52"/>
                <a:gd name="T31" fmla="*/ 48 h 48"/>
                <a:gd name="T32" fmla="*/ 7 w 52"/>
                <a:gd name="T33" fmla="*/ 41 h 48"/>
                <a:gd name="T34" fmla="*/ 16 w 52"/>
                <a:gd name="T35" fmla="*/ 26 h 48"/>
                <a:gd name="T36" fmla="*/ 26 w 52"/>
                <a:gd name="T37" fmla="*/ 30 h 48"/>
                <a:gd name="T38" fmla="*/ 36 w 52"/>
                <a:gd name="T39" fmla="*/ 26 h 48"/>
                <a:gd name="T40" fmla="*/ 45 w 52"/>
                <a:gd name="T41" fmla="*/ 41 h 48"/>
                <a:gd name="T42" fmla="*/ 38 w 52"/>
                <a:gd name="T43" fmla="*/ 48 h 48"/>
                <a:gd name="T44" fmla="*/ 26 w 52"/>
                <a:gd name="T45" fmla="*/ 28 h 48"/>
                <a:gd name="T46" fmla="*/ 16 w 52"/>
                <a:gd name="T47" fmla="*/ 17 h 48"/>
                <a:gd name="T48" fmla="*/ 26 w 52"/>
                <a:gd name="T49" fmla="*/ 7 h 48"/>
                <a:gd name="T50" fmla="*/ 36 w 52"/>
                <a:gd name="T51" fmla="*/ 17 h 48"/>
                <a:gd name="T52" fmla="*/ 26 w 52"/>
                <a:gd name="T53" fmla="*/ 28 h 48"/>
                <a:gd name="T54" fmla="*/ 41 w 52"/>
                <a:gd name="T55" fmla="*/ 14 h 48"/>
                <a:gd name="T56" fmla="*/ 35 w 52"/>
                <a:gd name="T57" fmla="*/ 7 h 48"/>
                <a:gd name="T58" fmla="*/ 41 w 52"/>
                <a:gd name="T59" fmla="*/ 0 h 48"/>
                <a:gd name="T60" fmla="*/ 48 w 52"/>
                <a:gd name="T61" fmla="*/ 7 h 48"/>
                <a:gd name="T62" fmla="*/ 41 w 52"/>
                <a:gd name="T63" fmla="*/ 14 h 48"/>
                <a:gd name="T64" fmla="*/ 46 w 52"/>
                <a:gd name="T65" fmla="*/ 28 h 48"/>
                <a:gd name="T66" fmla="*/ 43 w 52"/>
                <a:gd name="T67" fmla="*/ 28 h 48"/>
                <a:gd name="T68" fmla="*/ 36 w 52"/>
                <a:gd name="T69" fmla="*/ 24 h 48"/>
                <a:gd name="T70" fmla="*/ 38 w 52"/>
                <a:gd name="T71" fmla="*/ 17 h 48"/>
                <a:gd name="T72" fmla="*/ 38 w 52"/>
                <a:gd name="T73" fmla="*/ 16 h 48"/>
                <a:gd name="T74" fmla="*/ 41 w 52"/>
                <a:gd name="T75" fmla="*/ 16 h 48"/>
                <a:gd name="T76" fmla="*/ 48 w 52"/>
                <a:gd name="T77" fmla="*/ 14 h 48"/>
                <a:gd name="T78" fmla="*/ 52 w 52"/>
                <a:gd name="T79" fmla="*/ 23 h 48"/>
                <a:gd name="T80" fmla="*/ 46 w 52"/>
                <a:gd name="T81"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 h="48">
                  <a:moveTo>
                    <a:pt x="9" y="28"/>
                  </a:moveTo>
                  <a:cubicBezTo>
                    <a:pt x="5" y="28"/>
                    <a:pt x="5" y="28"/>
                    <a:pt x="5" y="28"/>
                  </a:cubicBezTo>
                  <a:cubicBezTo>
                    <a:pt x="3" y="28"/>
                    <a:pt x="0" y="26"/>
                    <a:pt x="0" y="23"/>
                  </a:cubicBezTo>
                  <a:cubicBezTo>
                    <a:pt x="0" y="21"/>
                    <a:pt x="0" y="14"/>
                    <a:pt x="4" y="14"/>
                  </a:cubicBezTo>
                  <a:cubicBezTo>
                    <a:pt x="4" y="14"/>
                    <a:pt x="7" y="16"/>
                    <a:pt x="11" y="16"/>
                  </a:cubicBezTo>
                  <a:cubicBezTo>
                    <a:pt x="12" y="16"/>
                    <a:pt x="13" y="16"/>
                    <a:pt x="14" y="16"/>
                  </a:cubicBezTo>
                  <a:cubicBezTo>
                    <a:pt x="14" y="16"/>
                    <a:pt x="14" y="17"/>
                    <a:pt x="14" y="17"/>
                  </a:cubicBezTo>
                  <a:cubicBezTo>
                    <a:pt x="14" y="20"/>
                    <a:pt x="15" y="22"/>
                    <a:pt x="16" y="24"/>
                  </a:cubicBezTo>
                  <a:cubicBezTo>
                    <a:pt x="13" y="24"/>
                    <a:pt x="11" y="26"/>
                    <a:pt x="9" y="28"/>
                  </a:cubicBezTo>
                  <a:close/>
                  <a:moveTo>
                    <a:pt x="11" y="14"/>
                  </a:moveTo>
                  <a:cubicBezTo>
                    <a:pt x="7" y="14"/>
                    <a:pt x="4" y="11"/>
                    <a:pt x="4" y="7"/>
                  </a:cubicBezTo>
                  <a:cubicBezTo>
                    <a:pt x="4" y="3"/>
                    <a:pt x="7" y="0"/>
                    <a:pt x="11" y="0"/>
                  </a:cubicBezTo>
                  <a:cubicBezTo>
                    <a:pt x="14" y="0"/>
                    <a:pt x="17" y="3"/>
                    <a:pt x="17" y="7"/>
                  </a:cubicBezTo>
                  <a:cubicBezTo>
                    <a:pt x="17" y="11"/>
                    <a:pt x="14" y="14"/>
                    <a:pt x="11" y="14"/>
                  </a:cubicBezTo>
                  <a:close/>
                  <a:moveTo>
                    <a:pt x="38" y="48"/>
                  </a:moveTo>
                  <a:cubicBezTo>
                    <a:pt x="14" y="48"/>
                    <a:pt x="14" y="48"/>
                    <a:pt x="14" y="48"/>
                  </a:cubicBezTo>
                  <a:cubicBezTo>
                    <a:pt x="10" y="48"/>
                    <a:pt x="7" y="46"/>
                    <a:pt x="7" y="41"/>
                  </a:cubicBezTo>
                  <a:cubicBezTo>
                    <a:pt x="7" y="35"/>
                    <a:pt x="9" y="26"/>
                    <a:pt x="16" y="26"/>
                  </a:cubicBezTo>
                  <a:cubicBezTo>
                    <a:pt x="17" y="26"/>
                    <a:pt x="21" y="30"/>
                    <a:pt x="26" y="30"/>
                  </a:cubicBezTo>
                  <a:cubicBezTo>
                    <a:pt x="31" y="30"/>
                    <a:pt x="35" y="26"/>
                    <a:pt x="36" y="26"/>
                  </a:cubicBezTo>
                  <a:cubicBezTo>
                    <a:pt x="43" y="26"/>
                    <a:pt x="45" y="35"/>
                    <a:pt x="45" y="41"/>
                  </a:cubicBezTo>
                  <a:cubicBezTo>
                    <a:pt x="45" y="46"/>
                    <a:pt x="42" y="48"/>
                    <a:pt x="38" y="48"/>
                  </a:cubicBezTo>
                  <a:close/>
                  <a:moveTo>
                    <a:pt x="26" y="28"/>
                  </a:moveTo>
                  <a:cubicBezTo>
                    <a:pt x="20" y="28"/>
                    <a:pt x="16" y="23"/>
                    <a:pt x="16" y="17"/>
                  </a:cubicBezTo>
                  <a:cubicBezTo>
                    <a:pt x="16" y="12"/>
                    <a:pt x="20" y="7"/>
                    <a:pt x="26" y="7"/>
                  </a:cubicBezTo>
                  <a:cubicBezTo>
                    <a:pt x="32" y="7"/>
                    <a:pt x="36" y="12"/>
                    <a:pt x="36" y="17"/>
                  </a:cubicBezTo>
                  <a:cubicBezTo>
                    <a:pt x="36" y="23"/>
                    <a:pt x="32" y="28"/>
                    <a:pt x="26" y="28"/>
                  </a:cubicBezTo>
                  <a:close/>
                  <a:moveTo>
                    <a:pt x="41" y="14"/>
                  </a:moveTo>
                  <a:cubicBezTo>
                    <a:pt x="38" y="14"/>
                    <a:pt x="35" y="11"/>
                    <a:pt x="35" y="7"/>
                  </a:cubicBezTo>
                  <a:cubicBezTo>
                    <a:pt x="35" y="3"/>
                    <a:pt x="38" y="0"/>
                    <a:pt x="41" y="0"/>
                  </a:cubicBezTo>
                  <a:cubicBezTo>
                    <a:pt x="45" y="0"/>
                    <a:pt x="48" y="3"/>
                    <a:pt x="48" y="7"/>
                  </a:cubicBezTo>
                  <a:cubicBezTo>
                    <a:pt x="48" y="11"/>
                    <a:pt x="45" y="14"/>
                    <a:pt x="41" y="14"/>
                  </a:cubicBezTo>
                  <a:close/>
                  <a:moveTo>
                    <a:pt x="46" y="28"/>
                  </a:moveTo>
                  <a:cubicBezTo>
                    <a:pt x="43" y="28"/>
                    <a:pt x="43" y="28"/>
                    <a:pt x="43" y="28"/>
                  </a:cubicBezTo>
                  <a:cubicBezTo>
                    <a:pt x="41" y="26"/>
                    <a:pt x="39" y="24"/>
                    <a:pt x="36" y="24"/>
                  </a:cubicBezTo>
                  <a:cubicBezTo>
                    <a:pt x="37" y="22"/>
                    <a:pt x="38" y="20"/>
                    <a:pt x="38" y="17"/>
                  </a:cubicBezTo>
                  <a:cubicBezTo>
                    <a:pt x="38" y="17"/>
                    <a:pt x="38" y="16"/>
                    <a:pt x="38" y="16"/>
                  </a:cubicBezTo>
                  <a:cubicBezTo>
                    <a:pt x="39" y="16"/>
                    <a:pt x="40" y="16"/>
                    <a:pt x="41" y="16"/>
                  </a:cubicBezTo>
                  <a:cubicBezTo>
                    <a:pt x="45" y="16"/>
                    <a:pt x="48" y="14"/>
                    <a:pt x="48" y="14"/>
                  </a:cubicBezTo>
                  <a:cubicBezTo>
                    <a:pt x="52" y="14"/>
                    <a:pt x="52" y="21"/>
                    <a:pt x="52" y="23"/>
                  </a:cubicBezTo>
                  <a:cubicBezTo>
                    <a:pt x="52" y="26"/>
                    <a:pt x="49" y="28"/>
                    <a:pt x="46" y="28"/>
                  </a:cubicBezTo>
                  <a:close/>
                </a:path>
              </a:pathLst>
            </a:custGeom>
            <a:solidFill>
              <a:schemeClr val="bg1"/>
            </a:solidFill>
            <a:ln>
              <a:noFill/>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6153655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143073" y="3962327"/>
            <a:ext cx="4313415" cy="1558960"/>
            <a:chOff x="857304" y="2971745"/>
            <a:chExt cx="3235061" cy="1169220"/>
          </a:xfrm>
        </p:grpSpPr>
        <p:sp>
          <p:nvSpPr>
            <p:cNvPr id="8" name="任意多边形: 形状 7">
              <a:extLst>
                <a:ext uri="{FF2B5EF4-FFF2-40B4-BE49-F238E27FC236}">
                  <a16:creationId xmlns:a16="http://schemas.microsoft.com/office/drawing/2014/main" id="{7AA54ED0-5CAD-49A9-8632-C6AEE58908DD}"/>
                </a:ext>
              </a:extLst>
            </p:cNvPr>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9" name="任意多边形: 形状 8">
              <a:extLst>
                <a:ext uri="{FF2B5EF4-FFF2-40B4-BE49-F238E27FC236}">
                  <a16:creationId xmlns:a16="http://schemas.microsoft.com/office/drawing/2014/main" id="{382FF65D-8B32-43F1-9C8A-C12A7E9D5352}"/>
                </a:ext>
              </a:extLst>
            </p:cNvPr>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10" name="矩形 9">
              <a:extLst>
                <a:ext uri="{FF2B5EF4-FFF2-40B4-BE49-F238E27FC236}">
                  <a16:creationId xmlns:a16="http://schemas.microsoft.com/office/drawing/2014/main" id="{DF0D3660-0ABD-4EB0-A840-233E87FCDEE8}"/>
                </a:ext>
              </a:extLst>
            </p:cNvPr>
            <p:cNvSpPr/>
            <p:nvPr/>
          </p:nvSpPr>
          <p:spPr>
            <a:xfrm>
              <a:off x="2969717" y="33717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4" name="椭圆 13">
              <a:extLst>
                <a:ext uri="{FF2B5EF4-FFF2-40B4-BE49-F238E27FC236}">
                  <a16:creationId xmlns:a16="http://schemas.microsoft.com/office/drawing/2014/main" id="{1905AF0C-5900-494A-AFDC-034485AA0B0F}"/>
                </a:ext>
              </a:extLst>
            </p:cNvPr>
            <p:cNvSpPr/>
            <p:nvPr/>
          </p:nvSpPr>
          <p:spPr>
            <a:xfrm flipH="1">
              <a:off x="1545689" y="3442844"/>
              <a:ext cx="598387" cy="598387"/>
            </a:xfrm>
            <a:prstGeom prst="ellipse">
              <a:avLst/>
            </a:prstGeom>
            <a:solidFill>
              <a:srgbClr val="FFFFFF"/>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427C14D5-8DDD-4F00-A26E-E1B966C79494}"/>
                </a:ext>
              </a:extLst>
            </p:cNvPr>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sz="2400"/>
            </a:p>
          </p:txBody>
        </p:sp>
      </p:grpSp>
      <p:grpSp>
        <p:nvGrpSpPr>
          <p:cNvPr id="27" name="组合 26"/>
          <p:cNvGrpSpPr/>
          <p:nvPr/>
        </p:nvGrpSpPr>
        <p:grpSpPr>
          <a:xfrm>
            <a:off x="2192700" y="2901531"/>
            <a:ext cx="4333379" cy="1558960"/>
            <a:chOff x="1644525" y="2176148"/>
            <a:chExt cx="3250034" cy="1169220"/>
          </a:xfrm>
        </p:grpSpPr>
        <p:sp>
          <p:nvSpPr>
            <p:cNvPr id="6" name="任意多边形: 形状 5">
              <a:extLst>
                <a:ext uri="{FF2B5EF4-FFF2-40B4-BE49-F238E27FC236}">
                  <a16:creationId xmlns:a16="http://schemas.microsoft.com/office/drawing/2014/main" id="{A727DC76-422C-41CD-AAF7-414D05DA6302}"/>
                </a:ext>
              </a:extLst>
            </p:cNvPr>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7" name="任意多边形: 形状 6">
              <a:extLst>
                <a:ext uri="{FF2B5EF4-FFF2-40B4-BE49-F238E27FC236}">
                  <a16:creationId xmlns:a16="http://schemas.microsoft.com/office/drawing/2014/main" id="{3AE344F0-3B67-486E-A8D2-A3F26A12C9BF}"/>
                </a:ext>
              </a:extLst>
            </p:cNvPr>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1" name="矩形 10">
              <a:extLst>
                <a:ext uri="{FF2B5EF4-FFF2-40B4-BE49-F238E27FC236}">
                  <a16:creationId xmlns:a16="http://schemas.microsoft.com/office/drawing/2014/main" id="{FDAE6059-14CF-4F0B-8499-DD9E0741DF3C}"/>
                </a:ext>
              </a:extLst>
            </p:cNvPr>
            <p:cNvSpPr/>
            <p:nvPr/>
          </p:nvSpPr>
          <p:spPr>
            <a:xfrm>
              <a:off x="3870574" y="25866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6" name="椭圆 15">
              <a:extLst>
                <a:ext uri="{FF2B5EF4-FFF2-40B4-BE49-F238E27FC236}">
                  <a16:creationId xmlns:a16="http://schemas.microsoft.com/office/drawing/2014/main" id="{6542FFBB-9BE7-42D9-A51F-93A47B8005B1}"/>
                </a:ext>
              </a:extLst>
            </p:cNvPr>
            <p:cNvSpPr/>
            <p:nvPr/>
          </p:nvSpPr>
          <p:spPr>
            <a:xfrm flipH="1">
              <a:off x="2322519" y="2649409"/>
              <a:ext cx="594064" cy="594063"/>
            </a:xfrm>
            <a:prstGeom prst="ellipse">
              <a:avLst/>
            </a:prstGeom>
            <a:solidFill>
              <a:srgbClr val="FFFFFF"/>
            </a:solidFill>
            <a:ln w="12700">
              <a:miter lim="400000"/>
            </a:ln>
          </p:spPr>
          <p:txBody>
            <a:bodyPr anchor="ctr"/>
            <a:lstStyle/>
            <a:p>
              <a:pPr algn="ctr"/>
              <a:endParaRPr sz="2400"/>
            </a:p>
          </p:txBody>
        </p:sp>
        <p:sp>
          <p:nvSpPr>
            <p:cNvPr id="17" name="任意多边形: 形状 16">
              <a:extLst>
                <a:ext uri="{FF2B5EF4-FFF2-40B4-BE49-F238E27FC236}">
                  <a16:creationId xmlns:a16="http://schemas.microsoft.com/office/drawing/2014/main" id="{FA1BFC80-0CD8-48A2-861D-5FE39F857FE5}"/>
                </a:ext>
              </a:extLst>
            </p:cNvPr>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sz="2400"/>
            </a:p>
          </p:txBody>
        </p:sp>
      </p:grpSp>
      <p:grpSp>
        <p:nvGrpSpPr>
          <p:cNvPr id="26" name="组合 25"/>
          <p:cNvGrpSpPr/>
          <p:nvPr/>
        </p:nvGrpSpPr>
        <p:grpSpPr>
          <a:xfrm>
            <a:off x="3234796" y="1844825"/>
            <a:ext cx="4356784" cy="1558960"/>
            <a:chOff x="2426097" y="1383619"/>
            <a:chExt cx="3267588" cy="1169220"/>
          </a:xfrm>
        </p:grpSpPr>
        <p:sp>
          <p:nvSpPr>
            <p:cNvPr id="4" name="任意多边形: 形状 3">
              <a:extLst>
                <a:ext uri="{FF2B5EF4-FFF2-40B4-BE49-F238E27FC236}">
                  <a16:creationId xmlns:a16="http://schemas.microsoft.com/office/drawing/2014/main" id="{69EBA65D-14C2-4C29-BDFB-2B580793F77B}"/>
                </a:ext>
              </a:extLst>
            </p:cNvPr>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5" name="任意多边形: 形状 4">
              <a:extLst>
                <a:ext uri="{FF2B5EF4-FFF2-40B4-BE49-F238E27FC236}">
                  <a16:creationId xmlns:a16="http://schemas.microsoft.com/office/drawing/2014/main" id="{E4C32EE0-A4BE-410C-90BA-2C37BB818BED}"/>
                </a:ext>
              </a:extLst>
            </p:cNvPr>
            <p:cNvSpPr/>
            <p:nvPr/>
          </p:nvSpPr>
          <p:spPr>
            <a:xfrm>
              <a:off x="3731704" y="1383619"/>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12" name="矩形 11">
              <a:extLst>
                <a:ext uri="{FF2B5EF4-FFF2-40B4-BE49-F238E27FC236}">
                  <a16:creationId xmlns:a16="http://schemas.microsoft.com/office/drawing/2014/main" id="{28538A27-3527-4D63-8B0F-B8AB4591421F}"/>
                </a:ext>
              </a:extLst>
            </p:cNvPr>
            <p:cNvSpPr/>
            <p:nvPr/>
          </p:nvSpPr>
          <p:spPr>
            <a:xfrm>
              <a:off x="4712912" y="1777131"/>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13" name="椭圆 12">
              <a:extLst>
                <a:ext uri="{FF2B5EF4-FFF2-40B4-BE49-F238E27FC236}">
                  <a16:creationId xmlns:a16="http://schemas.microsoft.com/office/drawing/2014/main" id="{36C058BC-B8A3-48F7-B357-BDA751C69C96}"/>
                </a:ext>
              </a:extLst>
            </p:cNvPr>
            <p:cNvSpPr/>
            <p:nvPr/>
          </p:nvSpPr>
          <p:spPr>
            <a:xfrm flipH="1">
              <a:off x="3070638" y="1823729"/>
              <a:ext cx="598387" cy="598387"/>
            </a:xfrm>
            <a:prstGeom prst="ellipse">
              <a:avLst/>
            </a:prstGeom>
            <a:solidFill>
              <a:srgbClr val="FFFFFF"/>
            </a:solidFill>
            <a:ln w="12700">
              <a:miter lim="400000"/>
            </a:ln>
          </p:spPr>
          <p:txBody>
            <a:bodyPr anchor="ctr"/>
            <a:lstStyle/>
            <a:p>
              <a:pPr algn="ctr"/>
              <a:endParaRPr sz="2400"/>
            </a:p>
          </p:txBody>
        </p:sp>
        <p:sp>
          <p:nvSpPr>
            <p:cNvPr id="18" name="任意多边形: 形状 17">
              <a:extLst>
                <a:ext uri="{FF2B5EF4-FFF2-40B4-BE49-F238E27FC236}">
                  <a16:creationId xmlns:a16="http://schemas.microsoft.com/office/drawing/2014/main" id="{82BD3B64-2DEA-4469-9ABC-3795C0CE1EC3}"/>
                </a:ext>
              </a:extLst>
            </p:cNvPr>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sz="2400"/>
            </a:p>
          </p:txBody>
        </p:sp>
      </p:grpSp>
      <p:sp>
        <p:nvSpPr>
          <p:cNvPr id="19" name="文本框 16">
            <a:extLst>
              <a:ext uri="{FF2B5EF4-FFF2-40B4-BE49-F238E27FC236}">
                <a16:creationId xmlns:a16="http://schemas.microsoft.com/office/drawing/2014/main" id="{DB54CE7A-E509-433C-9120-94F577E0B8FF}"/>
              </a:ext>
            </a:extLst>
          </p:cNvPr>
          <p:cNvSpPr txBox="1"/>
          <p:nvPr/>
        </p:nvSpPr>
        <p:spPr>
          <a:xfrm>
            <a:off x="8084453" y="2478230"/>
            <a:ext cx="2964476" cy="592759"/>
          </a:xfrm>
          <a:prstGeom prst="rect">
            <a:avLst/>
          </a:prstGeom>
          <a:noFill/>
        </p:spPr>
        <p:txBody>
          <a:bodyPr wrap="square" anchor="ctr">
            <a:normAutofit/>
          </a:bodyPr>
          <a:lstStyle/>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0" name="文本框 17">
            <a:extLst>
              <a:ext uri="{FF2B5EF4-FFF2-40B4-BE49-F238E27FC236}">
                <a16:creationId xmlns:a16="http://schemas.microsoft.com/office/drawing/2014/main" id="{0FA4C536-0FAB-4F7B-A2E8-AD098BAFF710}"/>
              </a:ext>
            </a:extLst>
          </p:cNvPr>
          <p:cNvSpPr txBox="1"/>
          <p:nvPr/>
        </p:nvSpPr>
        <p:spPr>
          <a:xfrm>
            <a:off x="8084453" y="2135330"/>
            <a:ext cx="1107996" cy="276999"/>
          </a:xfrm>
          <a:prstGeom prst="rect">
            <a:avLst/>
          </a:prstGeom>
          <a:noFill/>
        </p:spPr>
        <p:txBody>
          <a:bodyPr wrap="none" lIns="0" tIns="0" rIns="0" bIns="0">
            <a:noAutofit/>
          </a:bodyPr>
          <a:lstStyle/>
          <a:p>
            <a:pPr>
              <a:lnSpc>
                <a:spcPct val="120000"/>
              </a:lnSpc>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1" name="文本框 18">
            <a:extLst>
              <a:ext uri="{FF2B5EF4-FFF2-40B4-BE49-F238E27FC236}">
                <a16:creationId xmlns:a16="http://schemas.microsoft.com/office/drawing/2014/main" id="{C6B87BE8-744D-451E-A3C4-1086AD7B958E}"/>
              </a:ext>
            </a:extLst>
          </p:cNvPr>
          <p:cNvSpPr txBox="1"/>
          <p:nvPr/>
        </p:nvSpPr>
        <p:spPr>
          <a:xfrm>
            <a:off x="7017102" y="3736945"/>
            <a:ext cx="2964476" cy="592759"/>
          </a:xfrm>
          <a:prstGeom prst="rect">
            <a:avLst/>
          </a:prstGeom>
          <a:noFill/>
        </p:spPr>
        <p:txBody>
          <a:bodyPr wrap="square" anchor="ctr">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2" name="文本框 19">
            <a:extLst>
              <a:ext uri="{FF2B5EF4-FFF2-40B4-BE49-F238E27FC236}">
                <a16:creationId xmlns:a16="http://schemas.microsoft.com/office/drawing/2014/main" id="{5949D83C-C3D8-4F4B-B5EB-52841BDF06E3}"/>
              </a:ext>
            </a:extLst>
          </p:cNvPr>
          <p:cNvSpPr txBox="1"/>
          <p:nvPr/>
        </p:nvSpPr>
        <p:spPr>
          <a:xfrm>
            <a:off x="7017102" y="3394046"/>
            <a:ext cx="1107996" cy="276999"/>
          </a:xfrm>
          <a:prstGeom prst="rect">
            <a:avLst/>
          </a:prstGeom>
          <a:noFill/>
        </p:spPr>
        <p:txBody>
          <a:bodyPr wrap="none" lIns="0" tIns="0" rIns="0" bIns="0">
            <a:noAutofit/>
          </a:bodyPr>
          <a:lstStyle/>
          <a:p>
            <a:pPr>
              <a:lnSpc>
                <a:spcPct val="120000"/>
              </a:lnSpc>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3" name="文本框 20">
            <a:extLst>
              <a:ext uri="{FF2B5EF4-FFF2-40B4-BE49-F238E27FC236}">
                <a16:creationId xmlns:a16="http://schemas.microsoft.com/office/drawing/2014/main" id="{61C29F02-D294-4230-A824-757E2FF29697}"/>
              </a:ext>
            </a:extLst>
          </p:cNvPr>
          <p:cNvSpPr txBox="1"/>
          <p:nvPr/>
        </p:nvSpPr>
        <p:spPr>
          <a:xfrm>
            <a:off x="5938230" y="5078029"/>
            <a:ext cx="2964476" cy="592759"/>
          </a:xfrm>
          <a:prstGeom prst="rect">
            <a:avLst/>
          </a:prstGeom>
          <a:noFill/>
        </p:spPr>
        <p:txBody>
          <a:bodyPr wrap="square" anchor="ctr">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4" name="文本框 21">
            <a:extLst>
              <a:ext uri="{FF2B5EF4-FFF2-40B4-BE49-F238E27FC236}">
                <a16:creationId xmlns:a16="http://schemas.microsoft.com/office/drawing/2014/main" id="{147EAC1D-1366-4516-B91F-607906D06824}"/>
              </a:ext>
            </a:extLst>
          </p:cNvPr>
          <p:cNvSpPr txBox="1"/>
          <p:nvPr/>
        </p:nvSpPr>
        <p:spPr>
          <a:xfrm>
            <a:off x="5938230" y="4735129"/>
            <a:ext cx="1107996" cy="276999"/>
          </a:xfrm>
          <a:prstGeom prst="rect">
            <a:avLst/>
          </a:prstGeom>
          <a:noFill/>
        </p:spPr>
        <p:txBody>
          <a:bodyPr wrap="none" lIns="0" tIns="0" rIns="0" bIns="0">
            <a:noAutofit/>
          </a:bodyPr>
          <a:lstStyle/>
          <a:p>
            <a:pPr>
              <a:lnSpc>
                <a:spcPct val="120000"/>
              </a:lnSpc>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Tree>
    <p:extLst>
      <p:ext uri="{BB962C8B-B14F-4D97-AF65-F5344CB8AC3E}">
        <p14:creationId xmlns:p14="http://schemas.microsoft.com/office/powerpoint/2010/main" val="37764671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666252" y="5274499"/>
            <a:ext cx="688019" cy="687983"/>
            <a:chOff x="671649" y="4012622"/>
            <a:chExt cx="468008" cy="468008"/>
          </a:xfrm>
        </p:grpSpPr>
        <p:sp>
          <p:nvSpPr>
            <p:cNvPr id="3" name="矩形 2"/>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Freeform 217"/>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9645730" y="5273487"/>
            <a:ext cx="738973" cy="687983"/>
            <a:chOff x="1197283" y="4012622"/>
            <a:chExt cx="502669" cy="468008"/>
          </a:xfrm>
        </p:grpSpPr>
        <p:sp>
          <p:nvSpPr>
            <p:cNvPr id="6" name="矩形 5"/>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7" name="Picture 2" descr="\\MAGNUM\Projects\Microsoft\Cloud Power FY12\Design\ICONS_PNG\Building.png"/>
            <p:cNvPicPr>
              <a:picLocks noChangeAspect="1" noChangeArrowheads="1"/>
            </p:cNvPicPr>
            <p:nvPr/>
          </p:nvPicPr>
          <p:blipFill>
            <a:blip r:embed="rId3" cstate="screen">
              <a:biLevel thresh="50000"/>
            </a:blip>
            <a:srcRect/>
            <a:stretch>
              <a:fillRect/>
            </a:stretch>
          </p:blipFill>
          <p:spPr bwMode="auto">
            <a:xfrm>
              <a:off x="1197283" y="4012622"/>
              <a:ext cx="489073" cy="429309"/>
            </a:xfrm>
            <a:prstGeom prst="rect">
              <a:avLst/>
            </a:prstGeom>
            <a:noFill/>
          </p:spPr>
        </p:pic>
      </p:grpSp>
      <p:grpSp>
        <p:nvGrpSpPr>
          <p:cNvPr id="8" name="组合 7"/>
          <p:cNvGrpSpPr/>
          <p:nvPr/>
        </p:nvGrpSpPr>
        <p:grpSpPr>
          <a:xfrm>
            <a:off x="10707127" y="5273487"/>
            <a:ext cx="737740" cy="687983"/>
            <a:chOff x="1775328" y="4012622"/>
            <a:chExt cx="501830" cy="468008"/>
          </a:xfrm>
        </p:grpSpPr>
        <p:sp>
          <p:nvSpPr>
            <p:cNvPr id="9" name="矩形 8"/>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Picture 2" descr="\\MAGNUM\Projects\Microsoft\Cloud Power FY12\Design\Icons\PNGs\Cloud_on_your_terms.png"/>
            <p:cNvPicPr>
              <a:picLocks noChangeAspect="1" noChangeArrowheads="1"/>
            </p:cNvPicPr>
            <p:nvPr/>
          </p:nvPicPr>
          <p:blipFill>
            <a:blip r:embed="rId4" cstate="screen">
              <a:lum bright="100000"/>
            </a:blip>
            <a:stretch>
              <a:fillRect/>
            </a:stretch>
          </p:blipFill>
          <p:spPr bwMode="auto">
            <a:xfrm>
              <a:off x="1775328" y="4026372"/>
              <a:ext cx="501830" cy="440508"/>
            </a:xfrm>
            <a:prstGeom prst="rect">
              <a:avLst/>
            </a:prstGeom>
            <a:noFill/>
            <a:ln>
              <a:noFill/>
            </a:ln>
          </p:spPr>
        </p:pic>
      </p:grpSp>
      <p:sp>
        <p:nvSpPr>
          <p:cNvPr id="13" name="文本框 40"/>
          <p:cNvSpPr txBox="1"/>
          <p:nvPr/>
        </p:nvSpPr>
        <p:spPr>
          <a:xfrm>
            <a:off x="1373468" y="1936767"/>
            <a:ext cx="2031269" cy="338524"/>
          </a:xfrm>
          <a:prstGeom prst="rect">
            <a:avLst/>
          </a:prstGeom>
          <a:noFill/>
        </p:spPr>
        <p:txBody>
          <a:bodyPr wrap="none" lIns="91412" tIns="45705" rIns="91412" bIns="45705"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请在此处添加小标题</a:t>
            </a:r>
          </a:p>
        </p:txBody>
      </p:sp>
      <p:sp>
        <p:nvSpPr>
          <p:cNvPr id="14" name="文本框 41"/>
          <p:cNvSpPr txBox="1"/>
          <p:nvPr/>
        </p:nvSpPr>
        <p:spPr>
          <a:xfrm>
            <a:off x="1389312" y="2417899"/>
            <a:ext cx="4087880" cy="461635"/>
          </a:xfrm>
          <a:prstGeom prst="rect">
            <a:avLst/>
          </a:prstGeom>
          <a:noFill/>
        </p:spPr>
        <p:txBody>
          <a:bodyPr wrap="square" lIns="91412" tIns="45705" rIns="91412" bIns="45705"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在此录入上述图表的描述说明，在此录入上述图表的描述说明，在此录入上述图表的描述说明。</a:t>
            </a:r>
          </a:p>
        </p:txBody>
      </p:sp>
      <p:grpSp>
        <p:nvGrpSpPr>
          <p:cNvPr id="15" name="组合 35"/>
          <p:cNvGrpSpPr/>
          <p:nvPr/>
        </p:nvGrpSpPr>
        <p:grpSpPr>
          <a:xfrm>
            <a:off x="1406847" y="1899717"/>
            <a:ext cx="8257132" cy="2752187"/>
            <a:chOff x="751383" y="2406592"/>
            <a:chExt cx="8258605" cy="2752823"/>
          </a:xfrm>
        </p:grpSpPr>
        <p:sp>
          <p:nvSpPr>
            <p:cNvPr id="11" name="流程图: 数据 10"/>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流程图: 数据 11"/>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8" name="组合 14"/>
            <p:cNvGrpSpPr/>
            <p:nvPr/>
          </p:nvGrpSpPr>
          <p:grpSpPr>
            <a:xfrm>
              <a:off x="751383" y="4524147"/>
              <a:ext cx="3176332" cy="635266"/>
              <a:chOff x="751383" y="4374208"/>
              <a:chExt cx="3176332" cy="635266"/>
            </a:xfrm>
          </p:grpSpPr>
          <p:sp>
            <p:nvSpPr>
              <p:cNvPr id="16" name="流程图: 数据 15"/>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17" name="文本框 42"/>
              <p:cNvSpPr txBox="1"/>
              <p:nvPr/>
            </p:nvSpPr>
            <p:spPr>
              <a:xfrm>
                <a:off x="1281019" y="452530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nvGrpSpPr>
            <p:cNvPr id="22" name="组合 17"/>
            <p:cNvGrpSpPr/>
            <p:nvPr/>
          </p:nvGrpSpPr>
          <p:grpSpPr>
            <a:xfrm>
              <a:off x="3292519" y="3613726"/>
              <a:ext cx="2422164" cy="1545689"/>
              <a:chOff x="3292519" y="3463787"/>
              <a:chExt cx="2422164" cy="1545689"/>
            </a:xfrm>
          </p:grpSpPr>
          <p:sp>
            <p:nvSpPr>
              <p:cNvPr id="19" name="矩形 12"/>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0" name="矩形 12"/>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1" name="文本框 43"/>
              <p:cNvSpPr txBox="1"/>
              <p:nvPr/>
            </p:nvSpPr>
            <p:spPr>
              <a:xfrm>
                <a:off x="3888216" y="346378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nvGrpSpPr>
            <p:cNvPr id="26" name="组合 21"/>
            <p:cNvGrpSpPr/>
            <p:nvPr/>
          </p:nvGrpSpPr>
          <p:grpSpPr>
            <a:xfrm>
              <a:off x="5833656" y="2549719"/>
              <a:ext cx="2422163" cy="1550918"/>
              <a:chOff x="5833656" y="2399780"/>
              <a:chExt cx="2422163" cy="1550918"/>
            </a:xfrm>
          </p:grpSpPr>
          <p:sp>
            <p:nvSpPr>
              <p:cNvPr id="23" name="矩形 12"/>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4" name="矩形 12"/>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5" name="文本框 44"/>
              <p:cNvSpPr txBox="1"/>
              <p:nvPr/>
            </p:nvSpPr>
            <p:spPr>
              <a:xfrm>
                <a:off x="6429352" y="2399780"/>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sp>
        <p:nvSpPr>
          <p:cNvPr id="31" name="文本框 46"/>
          <p:cNvSpPr txBox="1"/>
          <p:nvPr/>
        </p:nvSpPr>
        <p:spPr>
          <a:xfrm>
            <a:off x="1872836" y="4949796"/>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
        <p:nvSpPr>
          <p:cNvPr id="32" name="文本框 47"/>
          <p:cNvSpPr txBox="1"/>
          <p:nvPr/>
        </p:nvSpPr>
        <p:spPr>
          <a:xfrm>
            <a:off x="4814789" y="3853781"/>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
        <p:nvSpPr>
          <p:cNvPr id="33" name="文本框 48"/>
          <p:cNvSpPr txBox="1"/>
          <p:nvPr/>
        </p:nvSpPr>
        <p:spPr>
          <a:xfrm>
            <a:off x="7437525" y="2757133"/>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Tree>
    <p:extLst>
      <p:ext uri="{BB962C8B-B14F-4D97-AF65-F5344CB8AC3E}">
        <p14:creationId xmlns:p14="http://schemas.microsoft.com/office/powerpoint/2010/main" val="224411594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1500"/>
                                        <p:tgtEl>
                                          <p:spTgt spid="15"/>
                                        </p:tgtEl>
                                      </p:cBhvr>
                                    </p:animEffect>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87596" y="2272268"/>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grpSp>
        <p:nvGrpSpPr>
          <p:cNvPr id="8" name="Group 67"/>
          <p:cNvGrpSpPr/>
          <p:nvPr/>
        </p:nvGrpSpPr>
        <p:grpSpPr>
          <a:xfrm>
            <a:off x="4971465" y="1252497"/>
            <a:ext cx="2500871" cy="1019771"/>
            <a:chOff x="5089540" y="1514352"/>
            <a:chExt cx="2122583" cy="1019770"/>
          </a:xfrm>
        </p:grpSpPr>
        <p:sp>
          <p:nvSpPr>
            <p:cNvPr id="15" name="TextBox 68"/>
            <p:cNvSpPr txBox="1">
              <a:spLocks/>
            </p:cNvSpPr>
            <p:nvPr/>
          </p:nvSpPr>
          <p:spPr bwMode="auto">
            <a:xfrm>
              <a:off x="5616561" y="1514352"/>
              <a:ext cx="1068541" cy="309958"/>
            </a:xfrm>
            <a:prstGeom prst="rect">
              <a:avLst/>
            </a:prstGeom>
            <a:noFill/>
            <a:extLst/>
          </p:spPr>
          <p:txBody>
            <a:bodyPr wrap="none" lIns="120000" tIns="62400" rIns="120000" bIns="62400">
              <a:normAutofit fontScale="77500" lnSpcReduction="20000"/>
            </a:bodyPr>
            <a:lstStyle/>
            <a:p>
              <a:pP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TextBox 69"/>
            <p:cNvSpPr txBox="1">
              <a:spLocks/>
            </p:cNvSpPr>
            <p:nvPr/>
          </p:nvSpPr>
          <p:spPr bwMode="auto">
            <a:xfrm>
              <a:off x="5089540" y="1824309"/>
              <a:ext cx="2122583" cy="709813"/>
            </a:xfrm>
            <a:prstGeom prst="rect">
              <a:avLst/>
            </a:prstGeom>
            <a:noFill/>
            <a:extLst/>
          </p:spPr>
          <p:txBody>
            <a:bodyPr wrap="square" lIns="120000" tIns="62400" rIns="120000" bIns="62400">
              <a:normAutofit fontScale="92500" lnSpcReduction="20000"/>
            </a:bodyPr>
            <a:lstStyle/>
            <a:p>
              <a:pPr latinLnBrk="0">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333" dirty="0">
                  <a:solidFill>
                    <a:schemeClr val="bg1">
                      <a:lumMod val="50000"/>
                    </a:schemeClr>
                  </a:solidFill>
                  <a:latin typeface="微软雅黑" panose="020B0503020204020204" pitchFamily="34" charset="-122"/>
                  <a:ea typeface="微软雅黑" panose="020B0503020204020204" pitchFamily="34" charset="-122"/>
                </a:rPr>
              </a:br>
              <a:r>
                <a:rPr lang="zh-CN" altLang="en-US" sz="1333"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9" name="Group 70"/>
          <p:cNvGrpSpPr/>
          <p:nvPr/>
        </p:nvGrpSpPr>
        <p:grpSpPr>
          <a:xfrm>
            <a:off x="8340842" y="4640934"/>
            <a:ext cx="2497612" cy="866137"/>
            <a:chOff x="7645890" y="3344328"/>
            <a:chExt cx="2122517" cy="866137"/>
          </a:xfrm>
        </p:grpSpPr>
        <p:sp>
          <p:nvSpPr>
            <p:cNvPr id="13" name="TextBox 71"/>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4" name="TextBox 72"/>
            <p:cNvSpPr txBox="1">
              <a:spLocks/>
            </p:cNvSpPr>
            <p:nvPr/>
          </p:nvSpPr>
          <p:spPr bwMode="auto">
            <a:xfrm>
              <a:off x="7645890" y="3654286"/>
              <a:ext cx="2122517" cy="556179"/>
            </a:xfrm>
            <a:prstGeom prst="rect">
              <a:avLst/>
            </a:prstGeom>
            <a:noFill/>
            <a:extLst/>
          </p:spPr>
          <p:txBody>
            <a:bodyPr wrap="square" lIns="480000" tIns="62400" rIns="120000" bIns="62400">
              <a:normAutofit fontScale="92500" lnSpcReduction="100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0" name="Group 73"/>
          <p:cNvGrpSpPr/>
          <p:nvPr/>
        </p:nvGrpSpPr>
        <p:grpSpPr>
          <a:xfrm>
            <a:off x="1697678" y="4687800"/>
            <a:ext cx="2389919" cy="866137"/>
            <a:chOff x="2378292" y="4060687"/>
            <a:chExt cx="2389919" cy="866137"/>
          </a:xfrm>
        </p:grpSpPr>
        <p:sp>
          <p:nvSpPr>
            <p:cNvPr id="11" name="TextBox 74"/>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2" name="TextBox 75"/>
            <p:cNvSpPr txBox="1">
              <a:spLocks/>
            </p:cNvSpPr>
            <p:nvPr/>
          </p:nvSpPr>
          <p:spPr bwMode="auto">
            <a:xfrm>
              <a:off x="2378292" y="4370645"/>
              <a:ext cx="2389918" cy="556179"/>
            </a:xfrm>
            <a:prstGeom prst="rect">
              <a:avLst/>
            </a:prstGeom>
            <a:noFill/>
            <a:extLst/>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spTree>
    <p:extLst>
      <p:ext uri="{BB962C8B-B14F-4D97-AF65-F5344CB8AC3E}">
        <p14:creationId xmlns:p14="http://schemas.microsoft.com/office/powerpoint/2010/main" val="47498912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实验数据及结果</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353769286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a:off x="5630479" y="2567518"/>
            <a:ext cx="1807076" cy="3357033"/>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9" name="圆角右箭头 8"/>
          <p:cNvSpPr/>
          <p:nvPr/>
        </p:nvSpPr>
        <p:spPr>
          <a:xfrm>
            <a:off x="6212381" y="3981453"/>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0" name="圆角右箭头 9"/>
          <p:cNvSpPr/>
          <p:nvPr/>
        </p:nvSpPr>
        <p:spPr>
          <a:xfrm flipH="1">
            <a:off x="4231795" y="3524253"/>
            <a:ext cx="1330972" cy="2400300"/>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1" name="TextBox 10"/>
          <p:cNvSpPr txBox="1">
            <a:spLocks noChangeArrowheads="1"/>
          </p:cNvSpPr>
          <p:nvPr/>
        </p:nvSpPr>
        <p:spPr bwMode="auto">
          <a:xfrm>
            <a:off x="961015" y="3615931"/>
            <a:ext cx="303370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
        <p:nvSpPr>
          <p:cNvPr id="12" name="TextBox 11"/>
          <p:cNvSpPr txBox="1">
            <a:spLocks noChangeArrowheads="1"/>
          </p:cNvSpPr>
          <p:nvPr/>
        </p:nvSpPr>
        <p:spPr bwMode="auto">
          <a:xfrm>
            <a:off x="7771289" y="2684751"/>
            <a:ext cx="312376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
        <p:nvSpPr>
          <p:cNvPr id="13" name="TextBox 12"/>
          <p:cNvSpPr txBox="1">
            <a:spLocks noChangeArrowheads="1"/>
          </p:cNvSpPr>
          <p:nvPr/>
        </p:nvSpPr>
        <p:spPr bwMode="auto">
          <a:xfrm>
            <a:off x="7764942" y="4191818"/>
            <a:ext cx="3129268"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Tree>
    <p:extLst>
      <p:ext uri="{BB962C8B-B14F-4D97-AF65-F5344CB8AC3E}">
        <p14:creationId xmlns:p14="http://schemas.microsoft.com/office/powerpoint/2010/main" val="365511006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19436" y="1586754"/>
            <a:ext cx="10153128" cy="3684493"/>
            <a:chOff x="764577" y="1190065"/>
            <a:chExt cx="7614846" cy="2763370"/>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2331388"/>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文本框 13"/>
            <p:cNvSpPr txBox="1">
              <a:spLocks/>
            </p:cNvSpPr>
            <p:nvPr/>
          </p:nvSpPr>
          <p:spPr>
            <a:xfrm>
              <a:off x="6508500" y="1348849"/>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1" name="文本框 14"/>
            <p:cNvSpPr txBox="1">
              <a:spLocks/>
            </p:cNvSpPr>
            <p:nvPr/>
          </p:nvSpPr>
          <p:spPr>
            <a:xfrm>
              <a:off x="6508500" y="1190065"/>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2" name="文本框 17"/>
            <p:cNvSpPr txBox="1">
              <a:spLocks/>
            </p:cNvSpPr>
            <p:nvPr/>
          </p:nvSpPr>
          <p:spPr>
            <a:xfrm>
              <a:off x="6508500" y="2462514"/>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3" name="文本框 18"/>
            <p:cNvSpPr txBox="1">
              <a:spLocks/>
            </p:cNvSpPr>
            <p:nvPr/>
          </p:nvSpPr>
          <p:spPr>
            <a:xfrm>
              <a:off x="6508500" y="2303730"/>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4" name="文本框 21"/>
            <p:cNvSpPr txBox="1">
              <a:spLocks/>
            </p:cNvSpPr>
            <p:nvPr/>
          </p:nvSpPr>
          <p:spPr>
            <a:xfrm>
              <a:off x="6508500" y="3576180"/>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文本框 22"/>
            <p:cNvSpPr txBox="1">
              <a:spLocks/>
            </p:cNvSpPr>
            <p:nvPr/>
          </p:nvSpPr>
          <p:spPr>
            <a:xfrm>
              <a:off x="6508500" y="3417396"/>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文本框 25"/>
            <p:cNvSpPr txBox="1">
              <a:spLocks/>
            </p:cNvSpPr>
            <p:nvPr/>
          </p:nvSpPr>
          <p:spPr>
            <a:xfrm flipH="1">
              <a:off x="764577" y="1348849"/>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7" name="文本框 26"/>
            <p:cNvSpPr txBox="1">
              <a:spLocks/>
            </p:cNvSpPr>
            <p:nvPr/>
          </p:nvSpPr>
          <p:spPr>
            <a:xfrm flipH="1">
              <a:off x="764577" y="1190065"/>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文本框 29"/>
            <p:cNvSpPr txBox="1">
              <a:spLocks/>
            </p:cNvSpPr>
            <p:nvPr/>
          </p:nvSpPr>
          <p:spPr>
            <a:xfrm flipH="1">
              <a:off x="764577" y="2462514"/>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9" name="文本框 30"/>
            <p:cNvSpPr txBox="1">
              <a:spLocks/>
            </p:cNvSpPr>
            <p:nvPr/>
          </p:nvSpPr>
          <p:spPr>
            <a:xfrm flipH="1">
              <a:off x="764577" y="2303730"/>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文本框 33"/>
            <p:cNvSpPr txBox="1">
              <a:spLocks/>
            </p:cNvSpPr>
            <p:nvPr/>
          </p:nvSpPr>
          <p:spPr>
            <a:xfrm flipH="1">
              <a:off x="764577" y="3576180"/>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1" name="文本框 34"/>
            <p:cNvSpPr txBox="1">
              <a:spLocks/>
            </p:cNvSpPr>
            <p:nvPr/>
          </p:nvSpPr>
          <p:spPr>
            <a:xfrm flipH="1">
              <a:off x="764577" y="3417396"/>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22" name="组合 21">
            <a:extLst>
              <a:ext uri="{FF2B5EF4-FFF2-40B4-BE49-F238E27FC236}">
                <a16:creationId xmlns:a16="http://schemas.microsoft.com/office/drawing/2014/main" id="{8411E8FD-0441-4065-BBBB-0BD39CFDC1C3}"/>
              </a:ext>
            </a:extLst>
          </p:cNvPr>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a:spLocks/>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a:spLocks/>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a:spLocks/>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a:spLocks/>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a:spLocks/>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a:spLocks/>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3858771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84132" y="1614169"/>
            <a:ext cx="4426539" cy="845007"/>
            <a:chOff x="5463099" y="1210626"/>
            <a:chExt cx="3319904" cy="633755"/>
          </a:xfrm>
        </p:grpSpPr>
        <p:grpSp>
          <p:nvGrpSpPr>
            <p:cNvPr id="39" name="Group 4"/>
            <p:cNvGrpSpPr/>
            <p:nvPr/>
          </p:nvGrpSpPr>
          <p:grpSpPr>
            <a:xfrm>
              <a:off x="5463099" y="1300172"/>
              <a:ext cx="671917" cy="454663"/>
              <a:chOff x="750278" y="1571840"/>
              <a:chExt cx="895890" cy="606217"/>
            </a:xfrm>
          </p:grpSpPr>
          <p:sp>
            <p:nvSpPr>
              <p:cNvPr id="5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85"/>
              <p:cNvSpPr>
                <a:spLocks/>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2" name="Group 50"/>
            <p:cNvGrpSpPr/>
            <p:nvPr/>
          </p:nvGrpSpPr>
          <p:grpSpPr>
            <a:xfrm>
              <a:off x="6135016" y="1210626"/>
              <a:ext cx="2647987" cy="633755"/>
              <a:chOff x="6832871" y="1856672"/>
              <a:chExt cx="4560847" cy="845007"/>
            </a:xfrm>
          </p:grpSpPr>
          <p:sp>
            <p:nvSpPr>
              <p:cNvPr id="49" name="TextBox 64"/>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50" name="TextBox 88"/>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8" name="组合 57"/>
          <p:cNvGrpSpPr/>
          <p:nvPr/>
        </p:nvGrpSpPr>
        <p:grpSpPr>
          <a:xfrm>
            <a:off x="7289954" y="2724275"/>
            <a:ext cx="4420717" cy="845007"/>
            <a:chOff x="5467465" y="2043206"/>
            <a:chExt cx="3315538" cy="633755"/>
          </a:xfrm>
        </p:grpSpPr>
        <p:grpSp>
          <p:nvGrpSpPr>
            <p:cNvPr id="40" name="Group 3"/>
            <p:cNvGrpSpPr/>
            <p:nvPr/>
          </p:nvGrpSpPr>
          <p:grpSpPr>
            <a:xfrm>
              <a:off x="5467465" y="2132752"/>
              <a:ext cx="671917" cy="454663"/>
              <a:chOff x="756099" y="2643991"/>
              <a:chExt cx="895890" cy="606217"/>
            </a:xfrm>
          </p:grpSpPr>
          <p:sp>
            <p:nvSpPr>
              <p:cNvPr id="53" name="Arrow: Pentagon 81"/>
              <p:cNvSpPr/>
              <p:nvPr/>
            </p:nvSpPr>
            <p:spPr>
              <a:xfrm>
                <a:off x="756099" y="2643991"/>
                <a:ext cx="895890" cy="606217"/>
              </a:xfrm>
              <a:prstGeom prst="homePlate">
                <a:avLst/>
              </a:prstGeom>
              <a:solidFill>
                <a:schemeClr val="accent2"/>
              </a:solidFill>
              <a:ln w="50800">
                <a:solidFill>
                  <a:schemeClr val="accent2">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86"/>
              <p:cNvSpPr>
                <a:spLocks/>
              </p:cNvSpPr>
              <p:nvPr/>
            </p:nvSpPr>
            <p:spPr bwMode="auto">
              <a:xfrm>
                <a:off x="845332" y="2727678"/>
                <a:ext cx="454895" cy="454895"/>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3" name="Group 89"/>
            <p:cNvGrpSpPr/>
            <p:nvPr/>
          </p:nvGrpSpPr>
          <p:grpSpPr>
            <a:xfrm>
              <a:off x="6135016" y="2043206"/>
              <a:ext cx="2647987" cy="633755"/>
              <a:chOff x="6832871" y="1856672"/>
              <a:chExt cx="4560847" cy="845007"/>
            </a:xfrm>
          </p:grpSpPr>
          <p:sp>
            <p:nvSpPr>
              <p:cNvPr id="47" name="TextBox 90"/>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48" name="TextBox 91"/>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9" name="组合 58"/>
          <p:cNvGrpSpPr/>
          <p:nvPr/>
        </p:nvGrpSpPr>
        <p:grpSpPr>
          <a:xfrm>
            <a:off x="7289954" y="3834382"/>
            <a:ext cx="4420717" cy="845007"/>
            <a:chOff x="5467465" y="2875786"/>
            <a:chExt cx="3315538" cy="633755"/>
          </a:xfrm>
        </p:grpSpPr>
        <p:grpSp>
          <p:nvGrpSpPr>
            <p:cNvPr id="41" name="Group 2"/>
            <p:cNvGrpSpPr/>
            <p:nvPr/>
          </p:nvGrpSpPr>
          <p:grpSpPr>
            <a:xfrm>
              <a:off x="5467465" y="2965332"/>
              <a:ext cx="671917" cy="454663"/>
              <a:chOff x="756099" y="3797767"/>
              <a:chExt cx="895890" cy="606217"/>
            </a:xfrm>
          </p:grpSpPr>
          <p:sp>
            <p:nvSpPr>
              <p:cNvPr id="51" name="Arrow: Pentagon 84"/>
              <p:cNvSpPr/>
              <p:nvPr/>
            </p:nvSpPr>
            <p:spPr>
              <a:xfrm>
                <a:off x="756099" y="3797767"/>
                <a:ext cx="895890" cy="606217"/>
              </a:xfrm>
              <a:prstGeom prst="homePlate">
                <a:avLst/>
              </a:prstGeom>
              <a:solidFill>
                <a:schemeClr val="accent3"/>
              </a:solidFill>
              <a:ln w="50800">
                <a:solidFill>
                  <a:schemeClr val="accent3">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87"/>
              <p:cNvSpPr>
                <a:spLocks/>
              </p:cNvSpPr>
              <p:nvPr/>
            </p:nvSpPr>
            <p:spPr bwMode="auto">
              <a:xfrm>
                <a:off x="845332" y="3866388"/>
                <a:ext cx="454895" cy="454895"/>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4" name="Group 92"/>
            <p:cNvGrpSpPr/>
            <p:nvPr/>
          </p:nvGrpSpPr>
          <p:grpSpPr>
            <a:xfrm>
              <a:off x="6135016" y="2875786"/>
              <a:ext cx="2647987" cy="633755"/>
              <a:chOff x="6832871" y="1856672"/>
              <a:chExt cx="4560847" cy="845007"/>
            </a:xfrm>
          </p:grpSpPr>
          <p:sp>
            <p:nvSpPr>
              <p:cNvPr id="45" name="TextBox 93"/>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46" name="TextBox 94"/>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 name="Group 1"/>
          <p:cNvGrpSpPr/>
          <p:nvPr/>
        </p:nvGrpSpPr>
        <p:grpSpPr>
          <a:xfrm>
            <a:off x="1244037" y="1523059"/>
            <a:ext cx="5197319" cy="4341605"/>
            <a:chOff x="6200828" y="1719475"/>
            <a:chExt cx="5197319"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a:spLocks/>
            </p:cNvSpPr>
            <p:nvPr/>
          </p:nvSpPr>
          <p:spPr bwMode="auto">
            <a:xfrm>
              <a:off x="7507857" y="212475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7" b="1" dirty="0">
                  <a:solidFill>
                    <a:schemeClr val="bg1"/>
                  </a:solidFill>
                </a:rPr>
                <a:t>标题文本预设</a:t>
              </a:r>
            </a:p>
          </p:txBody>
        </p:sp>
        <p:sp>
          <p:nvSpPr>
            <p:cNvPr id="8" name="TextBox 42"/>
            <p:cNvSpPr txBox="1">
              <a:spLocks/>
            </p:cNvSpPr>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9" name="TextBox 43"/>
            <p:cNvSpPr txBox="1">
              <a:spLocks/>
            </p:cNvSpPr>
            <p:nvPr/>
          </p:nvSpPr>
          <p:spPr bwMode="auto">
            <a:xfrm>
              <a:off x="6919766" y="200207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01</a:t>
              </a:r>
            </a:p>
          </p:txBody>
        </p:sp>
        <p:sp>
          <p:nvSpPr>
            <p:cNvPr id="10" name="Arrow: Pentagon 44"/>
            <p:cNvSpPr/>
            <p:nvPr/>
          </p:nvSpPr>
          <p:spPr>
            <a:xfrm flipH="1">
              <a:off x="6200828" y="3250135"/>
              <a:ext cx="2500124" cy="606217"/>
            </a:xfrm>
            <a:prstGeom prst="homePlate">
              <a:avLst/>
            </a:prstGeom>
            <a:solidFill>
              <a:schemeClr val="accent3"/>
            </a:solidFill>
            <a:ln w="50800">
              <a:solidFill>
                <a:schemeClr val="accent3">
                  <a:lumMod val="20000"/>
                  <a:lumOff val="80000"/>
                </a:schemeClr>
              </a:solidFill>
            </a:ln>
          </p:spPr>
          <p:txBody>
            <a:bodyPr anchor="ctr"/>
            <a:lstStyle/>
            <a:p>
              <a:pPr algn="ctr"/>
              <a:endParaRPr sz="2400"/>
            </a:p>
          </p:txBody>
        </p:sp>
        <p:sp>
          <p:nvSpPr>
            <p:cNvPr id="11" name="TextBox 45"/>
            <p:cNvSpPr txBox="1">
              <a:spLocks/>
            </p:cNvSpPr>
            <p:nvPr/>
          </p:nvSpPr>
          <p:spPr bwMode="auto">
            <a:xfrm>
              <a:off x="7425811" y="346587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7" b="1">
                  <a:solidFill>
                    <a:schemeClr val="bg1"/>
                  </a:solidFill>
                </a:rPr>
                <a:t>标题文本预设</a:t>
              </a:r>
            </a:p>
          </p:txBody>
        </p:sp>
        <p:sp>
          <p:nvSpPr>
            <p:cNvPr id="12" name="TextBox 47"/>
            <p:cNvSpPr txBox="1">
              <a:spLocks/>
            </p:cNvSpPr>
            <p:nvPr/>
          </p:nvSpPr>
          <p:spPr bwMode="auto">
            <a:xfrm>
              <a:off x="6547914" y="334319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02</a:t>
              </a: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sp>
          <p:nvSpPr>
            <p:cNvPr id="14" name="TextBox 49"/>
            <p:cNvSpPr txBox="1">
              <a:spLocks/>
            </p:cNvSpPr>
            <p:nvPr/>
          </p:nvSpPr>
          <p:spPr bwMode="auto">
            <a:xfrm>
              <a:off x="10206077" y="2297924"/>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03</a:t>
              </a:r>
            </a:p>
          </p:txBody>
        </p:sp>
        <p:grpSp>
          <p:nvGrpSpPr>
            <p:cNvPr id="15" name="Group 51"/>
            <p:cNvGrpSpPr/>
            <p:nvPr/>
          </p:nvGrpSpPr>
          <p:grpSpPr>
            <a:xfrm>
              <a:off x="10474461" y="4284751"/>
              <a:ext cx="655421" cy="1563811"/>
              <a:chOff x="5310189" y="1930400"/>
              <a:chExt cx="995363" cy="2374900"/>
            </a:xfrm>
          </p:grpSpPr>
          <p:sp>
            <p:nvSpPr>
              <p:cNvPr id="34" name="Freeform: Shape 52"/>
              <p:cNvSpPr>
                <a:spLocks/>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5" name="Freeform: Shape 53"/>
              <p:cNvSpPr>
                <a:spLocks/>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6" name="Freeform: Shape 54"/>
              <p:cNvSpPr>
                <a:spLocks/>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7" name="Freeform: Shape 55"/>
              <p:cNvSpPr>
                <a:spLocks/>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8" name="Freeform: Shape 56"/>
              <p:cNvSpPr>
                <a:spLocks/>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sp>
          <p:nvSpPr>
            <p:cNvPr id="16" name="Freeform: Shape 57"/>
            <p:cNvSpPr>
              <a:spLocks/>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headEnd/>
              <a:tailEnd/>
            </a:ln>
            <a:extLst/>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a:spLocks/>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a:spLocks/>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3" name="Freeform: Shape 62"/>
                <p:cNvSpPr>
                  <a:spLocks/>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grpSp>
        <p:sp>
          <p:nvSpPr>
            <p:cNvPr id="18" name="TextBox 63"/>
            <p:cNvSpPr txBox="1">
              <a:spLocks/>
            </p:cNvSpPr>
            <p:nvPr/>
          </p:nvSpPr>
          <p:spPr bwMode="auto">
            <a:xfrm>
              <a:off x="9076502" y="241656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buClr>
                  <a:prstClr val="white"/>
                </a:buClr>
                <a:defRPr/>
              </a:pPr>
              <a:r>
                <a:rPr lang="zh-CN" altLang="en-US" sz="1867" b="1">
                  <a:solidFill>
                    <a:schemeClr val="bg1"/>
                  </a:solidFill>
                </a:rPr>
                <a:t>标题文本预设</a:t>
              </a: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0" name="TextBox 95"/>
            <p:cNvSpPr txBox="1">
              <a:spLocks/>
            </p:cNvSpPr>
            <p:nvPr/>
          </p:nvSpPr>
          <p:spPr bwMode="auto">
            <a:xfrm>
              <a:off x="6404116" y="3853164"/>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1" name="TextBox 96"/>
            <p:cNvSpPr txBox="1">
              <a:spLocks/>
            </p:cNvSpPr>
            <p:nvPr/>
          </p:nvSpPr>
          <p:spPr bwMode="auto">
            <a:xfrm>
              <a:off x="8872003" y="2812592"/>
              <a:ext cx="2296836" cy="632290"/>
            </a:xfrm>
            <a:prstGeom prst="rect">
              <a:avLst/>
            </a:prstGeom>
          </p:spPr>
          <p:txBody>
            <a:bodyPr wrap="square" lIns="192000" tIns="0" rIns="288000" bIns="0" anchor="ctr" anchorCtr="0">
              <a:normAutofit/>
              <a:scene3d>
                <a:camera prst="orthographicFront"/>
                <a:lightRig rig="threePt" dir="t"/>
              </a:scene3d>
              <a:sp3d>
                <a:bevelT w="0" h="0"/>
              </a:sp3d>
            </a:bodyPr>
            <a:lstStyle/>
            <a:p>
              <a:pPr>
                <a:lnSpc>
                  <a:spcPct val="120000"/>
                </a:lnSpc>
                <a:spcBef>
                  <a:spcPct val="0"/>
                </a:spcBef>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Tree>
    <p:extLst>
      <p:ext uri="{BB962C8B-B14F-4D97-AF65-F5344CB8AC3E}">
        <p14:creationId xmlns:p14="http://schemas.microsoft.com/office/powerpoint/2010/main" val="284367262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500" fill="hold"/>
                                        <p:tgtEl>
                                          <p:spTgt spid="58"/>
                                        </p:tgtEl>
                                        <p:attrNameLst>
                                          <p:attrName>ppt_x</p:attrName>
                                        </p:attrNameLst>
                                      </p:cBhvr>
                                      <p:tavLst>
                                        <p:tav tm="0">
                                          <p:val>
                                            <p:strVal val="0-#ppt_w/2"/>
                                          </p:val>
                                        </p:tav>
                                        <p:tav tm="100000">
                                          <p:val>
                                            <p:strVal val="#ppt_x"/>
                                          </p:val>
                                        </p:tav>
                                      </p:tavLst>
                                    </p:anim>
                                    <p:anim calcmode="lin" valueType="num">
                                      <p:cBhvr additive="base">
                                        <p:cTn id="19" dur="500" fill="hold"/>
                                        <p:tgtEl>
                                          <p:spTgt spid="5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0-#ppt_w/2"/>
                                          </p:val>
                                        </p:tav>
                                        <p:tav tm="100000">
                                          <p:val>
                                            <p:strVal val="#ppt_x"/>
                                          </p:val>
                                        </p:tav>
                                      </p:tavLst>
                                    </p:anim>
                                    <p:anim calcmode="lin" valueType="num">
                                      <p:cBhvr additive="base">
                                        <p:cTn id="2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29808" y="1783424"/>
            <a:ext cx="7920429" cy="3291155"/>
            <a:chOff x="547356" y="1337568"/>
            <a:chExt cx="5940322" cy="2468366"/>
          </a:xfrm>
        </p:grpSpPr>
        <p:sp>
          <p:nvSpPr>
            <p:cNvPr id="4" name="Arrow: Bent 4"/>
            <p:cNvSpPr/>
            <p:nvPr/>
          </p:nvSpPr>
          <p:spPr>
            <a:xfrm>
              <a:off x="547356" y="1337568"/>
              <a:ext cx="5940322" cy="2468366"/>
            </a:xfrm>
            <a:prstGeom prst="bentArrow">
              <a:avLst>
                <a:gd name="adj1" fmla="val 11604"/>
                <a:gd name="adj2" fmla="val 11057"/>
                <a:gd name="adj3" fmla="val 16368"/>
                <a:gd name="adj4" fmla="val 2889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8" name="Rectangle 8"/>
            <p:cNvSpPr/>
            <p:nvPr/>
          </p:nvSpPr>
          <p:spPr>
            <a:xfrm>
              <a:off x="3847534" y="1405813"/>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01</a:t>
              </a:r>
            </a:p>
          </p:txBody>
        </p:sp>
      </p:grpSp>
      <p:grpSp>
        <p:nvGrpSpPr>
          <p:cNvPr id="17" name="组合 16"/>
          <p:cNvGrpSpPr/>
          <p:nvPr/>
        </p:nvGrpSpPr>
        <p:grpSpPr>
          <a:xfrm>
            <a:off x="1345841" y="2559459"/>
            <a:ext cx="6320344" cy="2515119"/>
            <a:chOff x="1009381" y="1919594"/>
            <a:chExt cx="4740258" cy="1886339"/>
          </a:xfrm>
        </p:grpSpPr>
        <p:sp>
          <p:nvSpPr>
            <p:cNvPr id="5" name="Arrow: Bent 5"/>
            <p:cNvSpPr/>
            <p:nvPr/>
          </p:nvSpPr>
          <p:spPr>
            <a:xfrm>
              <a:off x="1009381" y="1919594"/>
              <a:ext cx="4740258" cy="1886339"/>
            </a:xfrm>
            <a:prstGeom prst="bentArrow">
              <a:avLst>
                <a:gd name="adj1" fmla="val 14971"/>
                <a:gd name="adj2" fmla="val 14123"/>
                <a:gd name="adj3" fmla="val 19508"/>
                <a:gd name="adj4" fmla="val 3669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9" name="Rectangle 9"/>
            <p:cNvSpPr/>
            <p:nvPr/>
          </p:nvSpPr>
          <p:spPr>
            <a:xfrm>
              <a:off x="3124685" y="1977685"/>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02</a:t>
              </a:r>
            </a:p>
          </p:txBody>
        </p:sp>
      </p:grpSp>
      <p:grpSp>
        <p:nvGrpSpPr>
          <p:cNvPr id="18" name="组合 17"/>
          <p:cNvGrpSpPr/>
          <p:nvPr/>
        </p:nvGrpSpPr>
        <p:grpSpPr>
          <a:xfrm>
            <a:off x="1945877" y="3377605"/>
            <a:ext cx="4608249" cy="1696971"/>
            <a:chOff x="1459407" y="2533204"/>
            <a:chExt cx="3456187" cy="1272728"/>
          </a:xfrm>
        </p:grpSpPr>
        <p:sp>
          <p:nvSpPr>
            <p:cNvPr id="7" name="Arrow: Bent 7"/>
            <p:cNvSpPr/>
            <p:nvPr/>
          </p:nvSpPr>
          <p:spPr>
            <a:xfrm>
              <a:off x="1459407" y="2533204"/>
              <a:ext cx="3456187" cy="1272728"/>
            </a:xfrm>
            <a:prstGeom prst="bentArrow">
              <a:avLst>
                <a:gd name="adj1" fmla="val 22380"/>
                <a:gd name="adj2" fmla="val 19457"/>
                <a:gd name="adj3" fmla="val 28232"/>
                <a:gd name="adj4" fmla="val 45359"/>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10" name="Rectangle 10"/>
            <p:cNvSpPr/>
            <p:nvPr/>
          </p:nvSpPr>
          <p:spPr>
            <a:xfrm>
              <a:off x="2311449" y="2571751"/>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03</a:t>
              </a:r>
            </a:p>
          </p:txBody>
        </p:sp>
      </p:grpSp>
      <p:grpSp>
        <p:nvGrpSpPr>
          <p:cNvPr id="19" name="组合 18"/>
          <p:cNvGrpSpPr/>
          <p:nvPr/>
        </p:nvGrpSpPr>
        <p:grpSpPr>
          <a:xfrm>
            <a:off x="2045878" y="4087471"/>
            <a:ext cx="3364185" cy="987107"/>
            <a:chOff x="1534408" y="3065603"/>
            <a:chExt cx="2523139" cy="740330"/>
          </a:xfrm>
        </p:grpSpPr>
        <p:sp>
          <p:nvSpPr>
            <p:cNvPr id="6" name="Arrow: Bent 6"/>
            <p:cNvSpPr/>
            <p:nvPr/>
          </p:nvSpPr>
          <p:spPr>
            <a:xfrm>
              <a:off x="1903430" y="3065603"/>
              <a:ext cx="2154117" cy="740330"/>
            </a:xfrm>
            <a:prstGeom prst="bentArrow">
              <a:avLst>
                <a:gd name="adj1" fmla="val 38174"/>
                <a:gd name="adj2" fmla="val 37864"/>
                <a:gd name="adj3" fmla="val 43466"/>
                <a:gd name="adj4" fmla="val 51758"/>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11" name="Rectangle 11"/>
            <p:cNvSpPr/>
            <p:nvPr/>
          </p:nvSpPr>
          <p:spPr>
            <a:xfrm>
              <a:off x="1534408" y="3138814"/>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04</a:t>
              </a:r>
            </a:p>
          </p:txBody>
        </p:sp>
      </p:grpSp>
      <p:sp>
        <p:nvSpPr>
          <p:cNvPr id="12" name="TextBox 12"/>
          <p:cNvSpPr txBox="1"/>
          <p:nvPr/>
        </p:nvSpPr>
        <p:spPr>
          <a:xfrm>
            <a:off x="8750239" y="1917463"/>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dirty="0">
                <a:solidFill>
                  <a:schemeClr val="bg1">
                    <a:lumMod val="50000"/>
                  </a:schemeClr>
                </a:solidFill>
                <a:latin typeface="微软雅黑" panose="020B0503020204020204" pitchFamily="34" charset="-122"/>
                <a:ea typeface="微软雅黑" panose="020B0503020204020204" pitchFamily="34" charset="-122"/>
              </a:rPr>
            </a:br>
            <a:r>
              <a:rPr lang="zh-CN" altLang="en-US" sz="1333"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3" name="TextBox 19"/>
          <p:cNvSpPr txBox="1"/>
          <p:nvPr/>
        </p:nvSpPr>
        <p:spPr>
          <a:xfrm>
            <a:off x="7801869" y="2694970"/>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4" name="TextBox 22"/>
          <p:cNvSpPr txBox="1"/>
          <p:nvPr/>
        </p:nvSpPr>
        <p:spPr>
          <a:xfrm>
            <a:off x="6689810" y="3472478"/>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TextBox 25"/>
          <p:cNvSpPr txBox="1"/>
          <p:nvPr/>
        </p:nvSpPr>
        <p:spPr>
          <a:xfrm>
            <a:off x="5598549" y="4225322"/>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Tree>
    <p:extLst>
      <p:ext uri="{BB962C8B-B14F-4D97-AF65-F5344CB8AC3E}">
        <p14:creationId xmlns:p14="http://schemas.microsoft.com/office/powerpoint/2010/main" val="17133130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p:cNvSpPr/>
          <p:nvPr/>
        </p:nvSpPr>
        <p:spPr>
          <a:xfrm>
            <a:off x="5044405" y="2174887"/>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tx1">
              <a:lumMod val="50000"/>
              <a:lumOff val="50000"/>
            </a:schemeClr>
          </a:solidFill>
          <a:ln w="12700">
            <a:miter lim="400000"/>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7"/>
          <p:cNvGrpSpPr/>
          <p:nvPr/>
        </p:nvGrpSpPr>
        <p:grpSpPr>
          <a:xfrm>
            <a:off x="7114125" y="3040628"/>
            <a:ext cx="780929" cy="780955"/>
            <a:chOff x="7114124" y="3034446"/>
            <a:chExt cx="780930" cy="780955"/>
          </a:xfrm>
        </p:grpSpPr>
        <p:sp>
          <p:nvSpPr>
            <p:cNvPr id="39" name="Freeform: Shape 8"/>
            <p:cNvSpPr/>
            <p:nvPr/>
          </p:nvSpPr>
          <p:spPr>
            <a:xfrm>
              <a:off x="7114124" y="3034446"/>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4"/>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9"/>
            <p:cNvSpPr/>
            <p:nvPr/>
          </p:nvSpPr>
          <p:spPr>
            <a:xfrm>
              <a:off x="7330198" y="3292828"/>
              <a:ext cx="348784" cy="283364"/>
            </a:xfrm>
            <a:custGeom>
              <a:avLst/>
              <a:gdLst/>
              <a:ahLst/>
              <a:cxnLst>
                <a:cxn ang="0">
                  <a:pos x="wd2" y="hd2"/>
                </a:cxn>
                <a:cxn ang="5400000">
                  <a:pos x="wd2" y="hd2"/>
                </a:cxn>
                <a:cxn ang="10800000">
                  <a:pos x="wd2" y="hd2"/>
                </a:cxn>
                <a:cxn ang="16200000">
                  <a:pos x="wd2" y="hd2"/>
                </a:cxn>
              </a:cxnLst>
              <a:rect l="0" t="0"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15"/>
          <p:cNvGrpSpPr/>
          <p:nvPr/>
        </p:nvGrpSpPr>
        <p:grpSpPr>
          <a:xfrm>
            <a:off x="6446838" y="4187614"/>
            <a:ext cx="780959" cy="780949"/>
            <a:chOff x="6446838" y="4188061"/>
            <a:chExt cx="780959" cy="780950"/>
          </a:xfrm>
        </p:grpSpPr>
        <p:sp>
          <p:nvSpPr>
            <p:cNvPr id="37" name="Freeform: Shape 11"/>
            <p:cNvSpPr/>
            <p:nvPr/>
          </p:nvSpPr>
          <p:spPr>
            <a:xfrm>
              <a:off x="6446838" y="4188061"/>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5"/>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12"/>
            <p:cNvSpPr/>
            <p:nvPr/>
          </p:nvSpPr>
          <p:spPr>
            <a:xfrm>
              <a:off x="6662345" y="4437661"/>
              <a:ext cx="327304" cy="276950"/>
            </a:xfrm>
            <a:custGeom>
              <a:avLst/>
              <a:gdLst/>
              <a:ahLst/>
              <a:cxnLst>
                <a:cxn ang="0">
                  <a:pos x="wd2" y="hd2"/>
                </a:cxn>
                <a:cxn ang="5400000">
                  <a:pos x="wd2" y="hd2"/>
                </a:cxn>
                <a:cxn ang="10800000">
                  <a:pos x="wd2" y="hd2"/>
                </a:cxn>
                <a:cxn ang="16200000">
                  <a:pos x="wd2" y="hd2"/>
                </a:cxn>
              </a:cxnLst>
              <a:rect l="0" t="0" r="r" b="b"/>
              <a:pathLst>
                <a:path w="21600" h="21600" extrusionOk="0">
                  <a:moveTo>
                    <a:pt x="18277" y="21600"/>
                  </a:moveTo>
                  <a:cubicBezTo>
                    <a:pt x="17368" y="21600"/>
                    <a:pt x="16615" y="20710"/>
                    <a:pt x="16615" y="19636"/>
                  </a:cubicBezTo>
                  <a:cubicBezTo>
                    <a:pt x="16615" y="18562"/>
                    <a:pt x="17368" y="17673"/>
                    <a:pt x="18277" y="17673"/>
                  </a:cubicBezTo>
                  <a:cubicBezTo>
                    <a:pt x="19186" y="17673"/>
                    <a:pt x="19938" y="18562"/>
                    <a:pt x="19938" y="19636"/>
                  </a:cubicBezTo>
                  <a:cubicBezTo>
                    <a:pt x="19938" y="20710"/>
                    <a:pt x="19186" y="21600"/>
                    <a:pt x="18277" y="21600"/>
                  </a:cubicBezTo>
                  <a:close/>
                  <a:moveTo>
                    <a:pt x="6646" y="21600"/>
                  </a:moveTo>
                  <a:cubicBezTo>
                    <a:pt x="5738" y="21600"/>
                    <a:pt x="4985" y="20710"/>
                    <a:pt x="4985" y="19636"/>
                  </a:cubicBezTo>
                  <a:cubicBezTo>
                    <a:pt x="4985" y="18562"/>
                    <a:pt x="5738" y="17673"/>
                    <a:pt x="6646" y="17673"/>
                  </a:cubicBezTo>
                  <a:cubicBezTo>
                    <a:pt x="7555" y="17673"/>
                    <a:pt x="8308" y="18562"/>
                    <a:pt x="8308" y="19636"/>
                  </a:cubicBezTo>
                  <a:cubicBezTo>
                    <a:pt x="8308" y="20710"/>
                    <a:pt x="7555" y="21600"/>
                    <a:pt x="6646" y="21600"/>
                  </a:cubicBezTo>
                  <a:close/>
                  <a:moveTo>
                    <a:pt x="21600" y="10800"/>
                  </a:moveTo>
                  <a:cubicBezTo>
                    <a:pt x="21600" y="11291"/>
                    <a:pt x="21275" y="11720"/>
                    <a:pt x="20860" y="11782"/>
                  </a:cubicBezTo>
                  <a:lnTo>
                    <a:pt x="7308" y="13653"/>
                  </a:lnTo>
                  <a:cubicBezTo>
                    <a:pt x="7373" y="14006"/>
                    <a:pt x="7477" y="14359"/>
                    <a:pt x="7477" y="14727"/>
                  </a:cubicBezTo>
                  <a:cubicBezTo>
                    <a:pt x="7477" y="15080"/>
                    <a:pt x="7295" y="15402"/>
                    <a:pt x="7165" y="15709"/>
                  </a:cubicBezTo>
                  <a:lnTo>
                    <a:pt x="19108" y="15709"/>
                  </a:lnTo>
                  <a:cubicBezTo>
                    <a:pt x="19562" y="15709"/>
                    <a:pt x="19938" y="16154"/>
                    <a:pt x="19938" y="16691"/>
                  </a:cubicBezTo>
                  <a:cubicBezTo>
                    <a:pt x="19938" y="17228"/>
                    <a:pt x="19562" y="17673"/>
                    <a:pt x="19108" y="17673"/>
                  </a:cubicBezTo>
                  <a:lnTo>
                    <a:pt x="5815" y="17673"/>
                  </a:lnTo>
                  <a:cubicBezTo>
                    <a:pt x="5361" y="17673"/>
                    <a:pt x="4985" y="17228"/>
                    <a:pt x="4985" y="16691"/>
                  </a:cubicBezTo>
                  <a:cubicBezTo>
                    <a:pt x="4985" y="16215"/>
                    <a:pt x="5569" y="15065"/>
                    <a:pt x="5776" y="14589"/>
                  </a:cubicBezTo>
                  <a:lnTo>
                    <a:pt x="3479" y="1964"/>
                  </a:lnTo>
                  <a:lnTo>
                    <a:pt x="831" y="1964"/>
                  </a:lnTo>
                  <a:cubicBezTo>
                    <a:pt x="376" y="1964"/>
                    <a:pt x="0" y="1519"/>
                    <a:pt x="0" y="982"/>
                  </a:cubicBezTo>
                  <a:cubicBezTo>
                    <a:pt x="0" y="445"/>
                    <a:pt x="376" y="0"/>
                    <a:pt x="831" y="0"/>
                  </a:cubicBezTo>
                  <a:lnTo>
                    <a:pt x="4154" y="0"/>
                  </a:lnTo>
                  <a:cubicBezTo>
                    <a:pt x="5024" y="0"/>
                    <a:pt x="5050" y="1227"/>
                    <a:pt x="5179" y="1964"/>
                  </a:cubicBezTo>
                  <a:lnTo>
                    <a:pt x="20769" y="1964"/>
                  </a:lnTo>
                  <a:cubicBezTo>
                    <a:pt x="21224" y="1964"/>
                    <a:pt x="21600" y="2409"/>
                    <a:pt x="21600" y="2945"/>
                  </a:cubicBezTo>
                  <a:cubicBezTo>
                    <a:pt x="21600" y="2945"/>
                    <a:pt x="21600" y="10800"/>
                    <a:pt x="21600" y="10800"/>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7" name="Group 10"/>
          <p:cNvGrpSpPr/>
          <p:nvPr/>
        </p:nvGrpSpPr>
        <p:grpSpPr>
          <a:xfrm>
            <a:off x="4433665" y="3040633"/>
            <a:ext cx="780959" cy="780944"/>
            <a:chOff x="4433665" y="3034444"/>
            <a:chExt cx="780959" cy="780944"/>
          </a:xfrm>
        </p:grpSpPr>
        <p:sp>
          <p:nvSpPr>
            <p:cNvPr id="35" name="Freeform: Shape 20"/>
            <p:cNvSpPr/>
            <p:nvPr/>
          </p:nvSpPr>
          <p:spPr>
            <a:xfrm>
              <a:off x="4433665" y="3034444"/>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1"/>
            <p:cNvSpPr/>
            <p:nvPr/>
          </p:nvSpPr>
          <p:spPr>
            <a:xfrm>
              <a:off x="4670171" y="3301739"/>
              <a:ext cx="307946" cy="246355"/>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Group 2"/>
          <p:cNvGrpSpPr/>
          <p:nvPr/>
        </p:nvGrpSpPr>
        <p:grpSpPr>
          <a:xfrm>
            <a:off x="6435526" y="1913388"/>
            <a:ext cx="780937" cy="780944"/>
            <a:chOff x="6435526" y="1880828"/>
            <a:chExt cx="780937" cy="780944"/>
          </a:xfrm>
        </p:grpSpPr>
        <p:sp>
          <p:nvSpPr>
            <p:cNvPr id="33" name="Freeform: Shape 5"/>
            <p:cNvSpPr/>
            <p:nvPr/>
          </p:nvSpPr>
          <p:spPr>
            <a:xfrm>
              <a:off x="6435526" y="1880828"/>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3"/>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Freeform: Shape 25"/>
            <p:cNvSpPr/>
            <p:nvPr/>
          </p:nvSpPr>
          <p:spPr>
            <a:xfrm>
              <a:off x="6658636" y="2103942"/>
              <a:ext cx="334717" cy="334717"/>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9" name="Group 13"/>
          <p:cNvGrpSpPr/>
          <p:nvPr/>
        </p:nvGrpSpPr>
        <p:grpSpPr>
          <a:xfrm>
            <a:off x="5112262" y="4187616"/>
            <a:ext cx="780929" cy="780944"/>
            <a:chOff x="5112262" y="4188058"/>
            <a:chExt cx="780930" cy="780944"/>
          </a:xfrm>
        </p:grpSpPr>
        <p:sp>
          <p:nvSpPr>
            <p:cNvPr id="31" name="Freeform: Shape 14"/>
            <p:cNvSpPr/>
            <p:nvPr/>
          </p:nvSpPr>
          <p:spPr>
            <a:xfrm>
              <a:off x="5112262" y="4188058"/>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6"/>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26"/>
            <p:cNvSpPr>
              <a:spLocks/>
            </p:cNvSpPr>
            <p:nvPr/>
          </p:nvSpPr>
          <p:spPr bwMode="auto">
            <a:xfrm>
              <a:off x="5344436" y="4418973"/>
              <a:ext cx="316582" cy="3191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0" name="Group 1"/>
          <p:cNvGrpSpPr/>
          <p:nvPr/>
        </p:nvGrpSpPr>
        <p:grpSpPr>
          <a:xfrm>
            <a:off x="5100954" y="1913378"/>
            <a:ext cx="780941" cy="780965"/>
            <a:chOff x="5100954" y="1880830"/>
            <a:chExt cx="780942" cy="780965"/>
          </a:xfrm>
        </p:grpSpPr>
        <p:sp>
          <p:nvSpPr>
            <p:cNvPr id="29" name="Freeform: Shape 17"/>
            <p:cNvSpPr/>
            <p:nvPr/>
          </p:nvSpPr>
          <p:spPr>
            <a:xfrm>
              <a:off x="5100954" y="1880830"/>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chemeClr val="accent2"/>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27"/>
            <p:cNvSpPr>
              <a:spLocks/>
            </p:cNvSpPr>
            <p:nvPr/>
          </p:nvSpPr>
          <p:spPr bwMode="auto">
            <a:xfrm>
              <a:off x="5317995" y="2108802"/>
              <a:ext cx="346851" cy="325002"/>
            </a:xfrm>
            <a:custGeom>
              <a:avLst/>
              <a:gdLst>
                <a:gd name="T0" fmla="*/ 103188 w 127"/>
                <a:gd name="T1" fmla="*/ 34925 h 119"/>
                <a:gd name="T2" fmla="*/ 41275 w 127"/>
                <a:gd name="T3" fmla="*/ 71437 h 119"/>
                <a:gd name="T4" fmla="*/ 0 w 127"/>
                <a:gd name="T5" fmla="*/ 41275 h 119"/>
                <a:gd name="T6" fmla="*/ 61913 w 127"/>
                <a:gd name="T7" fmla="*/ 0 h 119"/>
                <a:gd name="T8" fmla="*/ 103188 w 127"/>
                <a:gd name="T9" fmla="*/ 34925 h 119"/>
                <a:gd name="T10" fmla="*/ 103188 w 127"/>
                <a:gd name="T11" fmla="*/ 109537 h 119"/>
                <a:gd name="T12" fmla="*/ 61913 w 127"/>
                <a:gd name="T13" fmla="*/ 144462 h 119"/>
                <a:gd name="T14" fmla="*/ 0 w 127"/>
                <a:gd name="T15" fmla="*/ 106362 h 119"/>
                <a:gd name="T16" fmla="*/ 41275 w 127"/>
                <a:gd name="T17" fmla="*/ 71437 h 119"/>
                <a:gd name="T18" fmla="*/ 103188 w 127"/>
                <a:gd name="T19" fmla="*/ 109537 h 119"/>
                <a:gd name="T20" fmla="*/ 160338 w 127"/>
                <a:gd name="T21" fmla="*/ 153987 h 119"/>
                <a:gd name="T22" fmla="*/ 103188 w 127"/>
                <a:gd name="T23" fmla="*/ 188912 h 119"/>
                <a:gd name="T24" fmla="*/ 103188 w 127"/>
                <a:gd name="T25" fmla="*/ 188912 h 119"/>
                <a:gd name="T26" fmla="*/ 103188 w 127"/>
                <a:gd name="T27" fmla="*/ 188912 h 119"/>
                <a:gd name="T28" fmla="*/ 103188 w 127"/>
                <a:gd name="T29" fmla="*/ 188912 h 119"/>
                <a:gd name="T30" fmla="*/ 103188 w 127"/>
                <a:gd name="T31" fmla="*/ 188912 h 119"/>
                <a:gd name="T32" fmla="*/ 41275 w 127"/>
                <a:gd name="T33" fmla="*/ 153987 h 119"/>
                <a:gd name="T34" fmla="*/ 41275 w 127"/>
                <a:gd name="T35" fmla="*/ 141287 h 119"/>
                <a:gd name="T36" fmla="*/ 61913 w 127"/>
                <a:gd name="T37" fmla="*/ 150812 h 119"/>
                <a:gd name="T38" fmla="*/ 103188 w 127"/>
                <a:gd name="T39" fmla="*/ 117475 h 119"/>
                <a:gd name="T40" fmla="*/ 103188 w 127"/>
                <a:gd name="T41" fmla="*/ 117475 h 119"/>
                <a:gd name="T42" fmla="*/ 103188 w 127"/>
                <a:gd name="T43" fmla="*/ 117475 h 119"/>
                <a:gd name="T44" fmla="*/ 103188 w 127"/>
                <a:gd name="T45" fmla="*/ 117475 h 119"/>
                <a:gd name="T46" fmla="*/ 103188 w 127"/>
                <a:gd name="T47" fmla="*/ 117475 h 119"/>
                <a:gd name="T48" fmla="*/ 144463 w 127"/>
                <a:gd name="T49" fmla="*/ 150812 h 119"/>
                <a:gd name="T50" fmla="*/ 160338 w 127"/>
                <a:gd name="T51" fmla="*/ 141287 h 119"/>
                <a:gd name="T52" fmla="*/ 160338 w 127"/>
                <a:gd name="T53" fmla="*/ 153987 h 119"/>
                <a:gd name="T54" fmla="*/ 201613 w 127"/>
                <a:gd name="T55" fmla="*/ 41275 h 119"/>
                <a:gd name="T56" fmla="*/ 160338 w 127"/>
                <a:gd name="T57" fmla="*/ 71437 h 119"/>
                <a:gd name="T58" fmla="*/ 103188 w 127"/>
                <a:gd name="T59" fmla="*/ 34925 h 119"/>
                <a:gd name="T60" fmla="*/ 144463 w 127"/>
                <a:gd name="T61" fmla="*/ 0 h 119"/>
                <a:gd name="T62" fmla="*/ 201613 w 127"/>
                <a:gd name="T63" fmla="*/ 41275 h 119"/>
                <a:gd name="T64" fmla="*/ 201613 w 127"/>
                <a:gd name="T65" fmla="*/ 106362 h 119"/>
                <a:gd name="T66" fmla="*/ 144463 w 127"/>
                <a:gd name="T67" fmla="*/ 144462 h 119"/>
                <a:gd name="T68" fmla="*/ 103188 w 127"/>
                <a:gd name="T69" fmla="*/ 109537 h 119"/>
                <a:gd name="T70" fmla="*/ 160338 w 127"/>
                <a:gd name="T71" fmla="*/ 71437 h 119"/>
                <a:gd name="T72" fmla="*/ 201613 w 127"/>
                <a:gd name="T73" fmla="*/ 106362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26" y="97"/>
                  </a:lnTo>
                  <a:lnTo>
                    <a:pt x="26" y="89"/>
                  </a:lnTo>
                  <a:lnTo>
                    <a:pt x="39" y="95"/>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28"/>
          <p:cNvGrpSpPr/>
          <p:nvPr/>
        </p:nvGrpSpPr>
        <p:grpSpPr>
          <a:xfrm>
            <a:off x="7216463" y="1883072"/>
            <a:ext cx="2497612" cy="866137"/>
            <a:chOff x="7645890" y="3344328"/>
            <a:chExt cx="2122517" cy="866137"/>
          </a:xfrm>
        </p:grpSpPr>
        <p:sp>
          <p:nvSpPr>
            <p:cNvPr id="27" name="TextBox 29"/>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8" name="TextBox 30"/>
            <p:cNvSpPr txBox="1">
              <a:spLocks/>
            </p:cNvSpPr>
            <p:nvPr/>
          </p:nvSpPr>
          <p:spPr bwMode="auto">
            <a:xfrm>
              <a:off x="7645890" y="3654286"/>
              <a:ext cx="2122517" cy="556179"/>
            </a:xfrm>
            <a:prstGeom prst="rect">
              <a:avLst/>
            </a:prstGeom>
            <a:noFill/>
            <a:extLst/>
          </p:spPr>
          <p:txBody>
            <a:bodyPr wrap="square" lIns="480000" tIns="62400" rIns="120000" bIns="62400">
              <a:normAutofit fontScale="92500" lnSpcReduction="100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2" name="Group 31"/>
          <p:cNvGrpSpPr/>
          <p:nvPr/>
        </p:nvGrpSpPr>
        <p:grpSpPr>
          <a:xfrm>
            <a:off x="2711037" y="1883072"/>
            <a:ext cx="2389919" cy="866137"/>
            <a:chOff x="2378292" y="4060687"/>
            <a:chExt cx="2389919" cy="866137"/>
          </a:xfrm>
        </p:grpSpPr>
        <p:sp>
          <p:nvSpPr>
            <p:cNvPr id="25" name="TextBox 32"/>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6" name="TextBox 33"/>
            <p:cNvSpPr txBox="1">
              <a:spLocks/>
            </p:cNvSpPr>
            <p:nvPr/>
          </p:nvSpPr>
          <p:spPr bwMode="auto">
            <a:xfrm>
              <a:off x="2378292" y="4370645"/>
              <a:ext cx="2389918" cy="556179"/>
            </a:xfrm>
            <a:prstGeom prst="rect">
              <a:avLst/>
            </a:prstGeom>
            <a:noFill/>
            <a:extLst/>
          </p:spPr>
          <p:txBody>
            <a:bodyPr wrap="square" lIns="120000" tIns="62400" rIns="480000" bIns="62400">
              <a:normAutofit fontScale="85000" lnSpcReduction="10000"/>
            </a:bodyPr>
            <a:lstStyle/>
            <a:p>
              <a:pPr algn="r" latinLnBrk="0">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3" name="Group 34"/>
          <p:cNvGrpSpPr/>
          <p:nvPr/>
        </p:nvGrpSpPr>
        <p:grpSpPr>
          <a:xfrm>
            <a:off x="7227797" y="4157300"/>
            <a:ext cx="2497612" cy="866137"/>
            <a:chOff x="7645890" y="3344328"/>
            <a:chExt cx="2122517" cy="866137"/>
          </a:xfrm>
        </p:grpSpPr>
        <p:sp>
          <p:nvSpPr>
            <p:cNvPr id="23" name="TextBox 35"/>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4" name="TextBox 36"/>
            <p:cNvSpPr txBox="1">
              <a:spLocks/>
            </p:cNvSpPr>
            <p:nvPr/>
          </p:nvSpPr>
          <p:spPr bwMode="auto">
            <a:xfrm>
              <a:off x="7645890" y="3654286"/>
              <a:ext cx="2122517" cy="556179"/>
            </a:xfrm>
            <a:prstGeom prst="rect">
              <a:avLst/>
            </a:prstGeom>
            <a:noFill/>
            <a:extLst/>
          </p:spPr>
          <p:txBody>
            <a:bodyPr wrap="square" lIns="480000" tIns="62400" rIns="120000" bIns="62400">
              <a:normAutofit fontScale="92500" lnSpcReduction="100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4" name="Group 37"/>
          <p:cNvGrpSpPr/>
          <p:nvPr/>
        </p:nvGrpSpPr>
        <p:grpSpPr>
          <a:xfrm>
            <a:off x="2722345" y="4157300"/>
            <a:ext cx="2389919" cy="866137"/>
            <a:chOff x="2378292" y="4060687"/>
            <a:chExt cx="2389919" cy="866137"/>
          </a:xfrm>
        </p:grpSpPr>
        <p:sp>
          <p:nvSpPr>
            <p:cNvPr id="21" name="TextBox 38"/>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2" name="TextBox 51"/>
            <p:cNvSpPr txBox="1">
              <a:spLocks/>
            </p:cNvSpPr>
            <p:nvPr/>
          </p:nvSpPr>
          <p:spPr bwMode="auto">
            <a:xfrm>
              <a:off x="2378292" y="4370645"/>
              <a:ext cx="2389918" cy="556179"/>
            </a:xfrm>
            <a:prstGeom prst="rect">
              <a:avLst/>
            </a:prstGeom>
            <a:noFill/>
            <a:extLst/>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5" name="Group 52"/>
          <p:cNvGrpSpPr/>
          <p:nvPr/>
        </p:nvGrpSpPr>
        <p:grpSpPr>
          <a:xfrm>
            <a:off x="7895054" y="3010317"/>
            <a:ext cx="2497612" cy="866137"/>
            <a:chOff x="7645890" y="3344328"/>
            <a:chExt cx="2122517" cy="866137"/>
          </a:xfrm>
        </p:grpSpPr>
        <p:sp>
          <p:nvSpPr>
            <p:cNvPr id="19" name="TextBox 53"/>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TextBox 54"/>
            <p:cNvSpPr txBox="1">
              <a:spLocks/>
            </p:cNvSpPr>
            <p:nvPr/>
          </p:nvSpPr>
          <p:spPr bwMode="auto">
            <a:xfrm>
              <a:off x="7645890" y="3654286"/>
              <a:ext cx="2122517" cy="556179"/>
            </a:xfrm>
            <a:prstGeom prst="rect">
              <a:avLst/>
            </a:prstGeom>
            <a:noFill/>
            <a:extLst/>
          </p:spPr>
          <p:txBody>
            <a:bodyPr wrap="square" lIns="480000" tIns="62400" rIns="120000" bIns="62400">
              <a:normAutofit fontScale="92500" lnSpcReduction="100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6" name="Group 55"/>
          <p:cNvGrpSpPr/>
          <p:nvPr/>
        </p:nvGrpSpPr>
        <p:grpSpPr>
          <a:xfrm>
            <a:off x="2043747" y="3010317"/>
            <a:ext cx="2389919" cy="866137"/>
            <a:chOff x="2378292" y="4060687"/>
            <a:chExt cx="2389919" cy="866137"/>
          </a:xfrm>
        </p:grpSpPr>
        <p:sp>
          <p:nvSpPr>
            <p:cNvPr id="17" name="TextBox 56"/>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TextBox 57"/>
            <p:cNvSpPr txBox="1">
              <a:spLocks/>
            </p:cNvSpPr>
            <p:nvPr/>
          </p:nvSpPr>
          <p:spPr bwMode="auto">
            <a:xfrm>
              <a:off x="2378292" y="4370645"/>
              <a:ext cx="2389918" cy="556179"/>
            </a:xfrm>
            <a:prstGeom prst="rect">
              <a:avLst/>
            </a:prstGeom>
            <a:noFill/>
            <a:extLst/>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spTree>
    <p:extLst>
      <p:ext uri="{BB962C8B-B14F-4D97-AF65-F5344CB8AC3E}">
        <p14:creationId xmlns:p14="http://schemas.microsoft.com/office/powerpoint/2010/main" val="286717392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par>
                                <p:cTn id="37" presetID="53"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outVertical)">
                                      <p:cBhvr>
                                        <p:cTn id="46" dur="500"/>
                                        <p:tgtEl>
                                          <p:spTgt spid="12"/>
                                        </p:tgtEl>
                                      </p:cBhvr>
                                    </p:animEffect>
                                  </p:childTnLst>
                                </p:cTn>
                              </p:par>
                              <p:par>
                                <p:cTn id="47" presetID="16" presetClass="entr" presetSubtype="37"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outVertical)">
                                      <p:cBhvr>
                                        <p:cTn id="49" dur="500"/>
                                        <p:tgtEl>
                                          <p:spTgt spid="16"/>
                                        </p:tgtEl>
                                      </p:cBhvr>
                                    </p:animEffect>
                                  </p:childTnLst>
                                </p:cTn>
                              </p:par>
                              <p:par>
                                <p:cTn id="50" presetID="16" presetClass="entr" presetSubtype="37"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Vertical)">
                                      <p:cBhvr>
                                        <p:cTn id="52" dur="500"/>
                                        <p:tgtEl>
                                          <p:spTgt spid="14"/>
                                        </p:tgtEl>
                                      </p:cBhvr>
                                    </p:animEffect>
                                  </p:childTnLst>
                                </p:cTn>
                              </p:par>
                              <p:par>
                                <p:cTn id="53" presetID="16" presetClass="entr" presetSubtype="37"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arn(outVertical)">
                                      <p:cBhvr>
                                        <p:cTn id="58" dur="500"/>
                                        <p:tgtEl>
                                          <p:spTgt spid="15"/>
                                        </p:tgtEl>
                                      </p:cBhvr>
                                    </p:animEffect>
                                  </p:childTnLst>
                                </p:cTn>
                              </p:par>
                              <p:par>
                                <p:cTn id="59" presetID="16" presetClass="entr" presetSubtype="37"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arn(outVertical)">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0F9409A5-852F-4271-84E2-2A2288BE7122}"/>
              </a:ext>
            </a:extLst>
          </p:cNvPr>
          <p:cNvSpPr/>
          <p:nvPr/>
        </p:nvSpPr>
        <p:spPr>
          <a:xfrm>
            <a:off x="906967" y="663796"/>
            <a:ext cx="3672408" cy="923329"/>
          </a:xfrm>
          <a:prstGeom prst="rect">
            <a:avLst/>
          </a:prstGeom>
        </p:spPr>
        <p:txBody>
          <a:bodyPr wrap="square">
            <a:normAutofit fontScale="85000" lnSpcReduction="20000"/>
          </a:bodyPr>
          <a:lstStyle/>
          <a:p>
            <a:r>
              <a:rPr lang="zh-CN" altLang="en-US" sz="7200" b="1" spc="400" dirty="0">
                <a:solidFill>
                  <a:srgbClr val="1C1C73"/>
                </a:solidFill>
                <a:latin typeface="幼圆" panose="02010509060101010101" pitchFamily="49" charset="-122"/>
                <a:ea typeface="幼圆" panose="02010509060101010101" pitchFamily="49" charset="-122"/>
              </a:rPr>
              <a:t>目录</a:t>
            </a:r>
          </a:p>
        </p:txBody>
      </p:sp>
      <p:sp>
        <p:nvSpPr>
          <p:cNvPr id="21" name="Rectangle 2">
            <a:extLst>
              <a:ext uri="{FF2B5EF4-FFF2-40B4-BE49-F238E27FC236}">
                <a16:creationId xmlns:a16="http://schemas.microsoft.com/office/drawing/2014/main" id="{4C77325B-882F-43E5-9BB9-0B0B53FAAB78}"/>
              </a:ext>
            </a:extLst>
          </p:cNvPr>
          <p:cNvSpPr/>
          <p:nvPr/>
        </p:nvSpPr>
        <p:spPr bwMode="auto">
          <a:xfrm rot="10800000">
            <a:off x="726948" y="714474"/>
            <a:ext cx="95672" cy="672108"/>
          </a:xfrm>
          <a:prstGeom prst="rect">
            <a:avLst/>
          </a:prstGeom>
          <a:solidFill>
            <a:srgbClr val="AAA4D1"/>
          </a:solidFill>
          <a:ln w="19050">
            <a:noFill/>
            <a:round/>
            <a:headEnd/>
            <a:tailEnd/>
          </a:ln>
        </p:spPr>
        <p:txBody>
          <a:bodyPr anchor="ctr"/>
          <a:lstStyle/>
          <a:p>
            <a:pPr algn="ctr"/>
            <a:endParaRPr sz="2400">
              <a:latin typeface="幼圆" panose="02010509060101010101" pitchFamily="49" charset="-122"/>
              <a:ea typeface="幼圆" panose="02010509060101010101" pitchFamily="49" charset="-122"/>
            </a:endParaRPr>
          </a:p>
        </p:txBody>
      </p:sp>
      <p:cxnSp>
        <p:nvCxnSpPr>
          <p:cNvPr id="7" name="Straight Connector 5">
            <a:extLst>
              <a:ext uri="{FF2B5EF4-FFF2-40B4-BE49-F238E27FC236}">
                <a16:creationId xmlns:a16="http://schemas.microsoft.com/office/drawing/2014/main" id="{025EBD7D-BBAE-4643-88E3-2F865B23FB38}"/>
              </a:ext>
            </a:extLst>
          </p:cNvPr>
          <p:cNvCxnSpPr>
            <a:cxnSpLocks/>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a:extLst>
              <a:ext uri="{FF2B5EF4-FFF2-40B4-BE49-F238E27FC236}">
                <a16:creationId xmlns:a16="http://schemas.microsoft.com/office/drawing/2014/main" id="{B438C3AB-D610-430F-830A-131A97D5F9F1}"/>
              </a:ext>
            </a:extLst>
          </p:cNvPr>
          <p:cNvSpPr/>
          <p:nvPr/>
        </p:nvSpPr>
        <p:spPr bwMode="auto">
          <a:xfrm>
            <a:off x="3098707" y="221010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algn="ctr"/>
            <a:r>
              <a:rPr lang="zh-CN" altLang="en-US" sz="2800" dirty="0">
                <a:solidFill>
                  <a:schemeClr val="bg1"/>
                </a:solidFill>
                <a:latin typeface="幼圆" panose="02010509060101010101" pitchFamily="49" charset="-122"/>
                <a:ea typeface="幼圆" panose="02010509060101010101" pitchFamily="49" charset="-122"/>
              </a:rPr>
              <a:t>选题背景及内容</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9" name="Rectangle 14">
            <a:extLst>
              <a:ext uri="{FF2B5EF4-FFF2-40B4-BE49-F238E27FC236}">
                <a16:creationId xmlns:a16="http://schemas.microsoft.com/office/drawing/2014/main" id="{A39CD0F4-5B36-42BA-AAEB-3FC731CC1F10}"/>
              </a:ext>
            </a:extLst>
          </p:cNvPr>
          <p:cNvSpPr/>
          <p:nvPr/>
        </p:nvSpPr>
        <p:spPr bwMode="auto">
          <a:xfrm>
            <a:off x="6708481" y="221010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课题现状及情况</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0" name="Rectangle 16">
            <a:extLst>
              <a:ext uri="{FF2B5EF4-FFF2-40B4-BE49-F238E27FC236}">
                <a16:creationId xmlns:a16="http://schemas.microsoft.com/office/drawing/2014/main" id="{4A9E04E9-226B-47AB-BB03-50F26E15288D}"/>
              </a:ext>
            </a:extLst>
          </p:cNvPr>
          <p:cNvSpPr/>
          <p:nvPr/>
        </p:nvSpPr>
        <p:spPr bwMode="auto">
          <a:xfrm>
            <a:off x="3098707" y="377051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实验数据及结果</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1" name="Rectangle 17">
            <a:extLst>
              <a:ext uri="{FF2B5EF4-FFF2-40B4-BE49-F238E27FC236}">
                <a16:creationId xmlns:a16="http://schemas.microsoft.com/office/drawing/2014/main" id="{FA0114ED-A0D8-4F43-BF19-ACACA542B9AB}"/>
              </a:ext>
            </a:extLst>
          </p:cNvPr>
          <p:cNvSpPr/>
          <p:nvPr/>
        </p:nvSpPr>
        <p:spPr bwMode="auto">
          <a:xfrm>
            <a:off x="6708481" y="377051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解决方法及总结</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4" name="TextBox 20">
            <a:extLst>
              <a:ext uri="{FF2B5EF4-FFF2-40B4-BE49-F238E27FC236}">
                <a16:creationId xmlns:a16="http://schemas.microsoft.com/office/drawing/2014/main" id="{54513DFC-EF88-43AF-A7FD-A585C7421A94}"/>
              </a:ext>
            </a:extLst>
          </p:cNvPr>
          <p:cNvSpPr txBox="1">
            <a:spLocks/>
          </p:cNvSpPr>
          <p:nvPr/>
        </p:nvSpPr>
        <p:spPr bwMode="auto">
          <a:xfrm>
            <a:off x="3098708" y="2581670"/>
            <a:ext cx="2520280" cy="641573"/>
          </a:xfrm>
          <a:prstGeom prst="rect">
            <a:avLst/>
          </a:prstGeom>
          <a:noFill/>
          <a:ln w="9525">
            <a:noFill/>
            <a:miter lim="800000"/>
            <a:headEnd/>
            <a:tailEnd/>
          </a:ln>
        </p:spPr>
        <p:txBody>
          <a:bodyPr wrap="square" lIns="0" tIns="0" rIns="0" bIns="0" anchor="ctr" anchorCtr="1">
            <a:normAutofit fontScale="92500"/>
            <a:scene3d>
              <a:camera prst="orthographicFront"/>
              <a:lightRig rig="threePt" dir="t"/>
            </a:scene3d>
            <a:sp3d>
              <a:bevelT w="0" h="0"/>
            </a:sp3d>
          </a:bodyPr>
          <a:lstStyle/>
          <a:p>
            <a:pPr algn="ctr">
              <a:lnSpc>
                <a:spcPct val="120000"/>
              </a:lnSpc>
              <a:defRPr/>
            </a:pPr>
            <a:r>
              <a:rPr lang="zh-CN" altLang="en-US" sz="1333" dirty="0">
                <a:latin typeface="幼圆" panose="02010509060101010101" pitchFamily="49" charset="-122"/>
                <a:ea typeface="幼圆" panose="02010509060101010101" pitchFamily="49" charset="-122"/>
              </a:rPr>
              <a:t>此部分内容作为文字排版占位显示 </a:t>
            </a:r>
            <a:br>
              <a:rPr lang="zh-CN" altLang="en-US" sz="1333" dirty="0">
                <a:latin typeface="幼圆" panose="02010509060101010101" pitchFamily="49" charset="-122"/>
                <a:ea typeface="幼圆" panose="02010509060101010101" pitchFamily="49" charset="-122"/>
              </a:rPr>
            </a:br>
            <a:r>
              <a:rPr lang="zh-CN" altLang="en-US" sz="1333" dirty="0">
                <a:latin typeface="幼圆" panose="02010509060101010101" pitchFamily="49" charset="-122"/>
                <a:ea typeface="幼圆" panose="02010509060101010101" pitchFamily="49" charset="-122"/>
              </a:rPr>
              <a:t>（建议使用主题字体）</a:t>
            </a:r>
          </a:p>
        </p:txBody>
      </p:sp>
      <p:sp>
        <p:nvSpPr>
          <p:cNvPr id="15" name="TextBox 21">
            <a:extLst>
              <a:ext uri="{FF2B5EF4-FFF2-40B4-BE49-F238E27FC236}">
                <a16:creationId xmlns:a16="http://schemas.microsoft.com/office/drawing/2014/main" id="{1F4BA789-C4C0-4802-BAA2-E7DDB67DF854}"/>
              </a:ext>
            </a:extLst>
          </p:cNvPr>
          <p:cNvSpPr txBox="1">
            <a:spLocks/>
          </p:cNvSpPr>
          <p:nvPr/>
        </p:nvSpPr>
        <p:spPr bwMode="auto">
          <a:xfrm>
            <a:off x="3098708" y="4142079"/>
            <a:ext cx="2520280" cy="641573"/>
          </a:xfrm>
          <a:prstGeom prst="rect">
            <a:avLst/>
          </a:prstGeom>
          <a:noFill/>
          <a:ln w="9525">
            <a:noFill/>
            <a:miter lim="800000"/>
            <a:headEnd/>
            <a:tailEnd/>
          </a:ln>
        </p:spPr>
        <p:txBody>
          <a:bodyPr wrap="square" lIns="0" tIns="0" rIns="0" bIns="0" anchor="ctr" anchorCtr="1">
            <a:normAutofit fontScale="92500"/>
            <a:scene3d>
              <a:camera prst="orthographicFront"/>
              <a:lightRig rig="threePt" dir="t"/>
            </a:scene3d>
            <a:sp3d>
              <a:bevelT w="0" h="0"/>
            </a:sp3d>
          </a:bodyPr>
          <a:lstStyle/>
          <a:p>
            <a:pPr algn="ctr">
              <a:lnSpc>
                <a:spcPct val="120000"/>
              </a:lnSpc>
              <a:defRPr/>
            </a:pPr>
            <a:r>
              <a:rPr lang="zh-CN" altLang="en-US" sz="1333" dirty="0">
                <a:latin typeface="幼圆" panose="02010509060101010101" pitchFamily="49" charset="-122"/>
                <a:ea typeface="幼圆" panose="02010509060101010101" pitchFamily="49" charset="-122"/>
              </a:rPr>
              <a:t>此部分内容作为文字排版占位显示 </a:t>
            </a:r>
            <a:br>
              <a:rPr lang="zh-CN" altLang="en-US" sz="1333" dirty="0">
                <a:latin typeface="幼圆" panose="02010509060101010101" pitchFamily="49" charset="-122"/>
                <a:ea typeface="幼圆" panose="02010509060101010101" pitchFamily="49" charset="-122"/>
              </a:rPr>
            </a:br>
            <a:r>
              <a:rPr lang="zh-CN" altLang="en-US" sz="1333" dirty="0">
                <a:latin typeface="幼圆" panose="02010509060101010101" pitchFamily="49" charset="-122"/>
                <a:ea typeface="幼圆" panose="02010509060101010101" pitchFamily="49" charset="-122"/>
              </a:rPr>
              <a:t>（建议使用主题字体）</a:t>
            </a:r>
          </a:p>
        </p:txBody>
      </p:sp>
      <p:sp>
        <p:nvSpPr>
          <p:cNvPr id="17" name="TextBox 23">
            <a:extLst>
              <a:ext uri="{FF2B5EF4-FFF2-40B4-BE49-F238E27FC236}">
                <a16:creationId xmlns:a16="http://schemas.microsoft.com/office/drawing/2014/main" id="{97B69842-C499-4210-AFE9-141FD2F47630}"/>
              </a:ext>
            </a:extLst>
          </p:cNvPr>
          <p:cNvSpPr txBox="1">
            <a:spLocks/>
          </p:cNvSpPr>
          <p:nvPr/>
        </p:nvSpPr>
        <p:spPr bwMode="auto">
          <a:xfrm>
            <a:off x="6710304" y="2581670"/>
            <a:ext cx="2518457" cy="641573"/>
          </a:xfrm>
          <a:prstGeom prst="rect">
            <a:avLst/>
          </a:prstGeom>
          <a:noFill/>
          <a:ln w="9525">
            <a:noFill/>
            <a:miter lim="800000"/>
            <a:headEnd/>
            <a:tailEnd/>
          </a:ln>
        </p:spPr>
        <p:txBody>
          <a:bodyPr wrap="square" lIns="0" tIns="0" rIns="0" bIns="0" anchor="ctr" anchorCtr="1">
            <a:normAutofit fontScale="92500"/>
            <a:scene3d>
              <a:camera prst="orthographicFront"/>
              <a:lightRig rig="threePt" dir="t"/>
            </a:scene3d>
            <a:sp3d>
              <a:bevelT w="0" h="0"/>
            </a:sp3d>
          </a:bodyPr>
          <a:lstStyle/>
          <a:p>
            <a:pPr algn="ctr">
              <a:lnSpc>
                <a:spcPct val="120000"/>
              </a:lnSpc>
              <a:defRPr/>
            </a:pPr>
            <a:r>
              <a:rPr lang="zh-CN" altLang="en-US" sz="1333" dirty="0">
                <a:latin typeface="幼圆" panose="02010509060101010101" pitchFamily="49" charset="-122"/>
                <a:ea typeface="幼圆" panose="02010509060101010101" pitchFamily="49" charset="-122"/>
              </a:rPr>
              <a:t>此部分内容作为文字排版占位显示 </a:t>
            </a:r>
            <a:br>
              <a:rPr lang="zh-CN" altLang="en-US" sz="1333" dirty="0">
                <a:latin typeface="幼圆" panose="02010509060101010101" pitchFamily="49" charset="-122"/>
                <a:ea typeface="幼圆" panose="02010509060101010101" pitchFamily="49" charset="-122"/>
              </a:rPr>
            </a:br>
            <a:r>
              <a:rPr lang="zh-CN" altLang="en-US" sz="1333" dirty="0">
                <a:latin typeface="幼圆" panose="02010509060101010101" pitchFamily="49" charset="-122"/>
                <a:ea typeface="幼圆" panose="02010509060101010101" pitchFamily="49" charset="-122"/>
              </a:rPr>
              <a:t>（建议使用主题字体）</a:t>
            </a:r>
          </a:p>
        </p:txBody>
      </p:sp>
      <p:sp>
        <p:nvSpPr>
          <p:cNvPr id="18" name="TextBox 24">
            <a:extLst>
              <a:ext uri="{FF2B5EF4-FFF2-40B4-BE49-F238E27FC236}">
                <a16:creationId xmlns:a16="http://schemas.microsoft.com/office/drawing/2014/main" id="{01BEC3BE-4DC0-4081-A3D3-2D6E0C8BB166}"/>
              </a:ext>
            </a:extLst>
          </p:cNvPr>
          <p:cNvSpPr txBox="1">
            <a:spLocks/>
          </p:cNvSpPr>
          <p:nvPr/>
        </p:nvSpPr>
        <p:spPr bwMode="auto">
          <a:xfrm>
            <a:off x="6710304" y="4142079"/>
            <a:ext cx="2518456" cy="641573"/>
          </a:xfrm>
          <a:prstGeom prst="rect">
            <a:avLst/>
          </a:prstGeom>
          <a:noFill/>
          <a:ln w="9525">
            <a:noFill/>
            <a:miter lim="800000"/>
            <a:headEnd/>
            <a:tailEnd/>
          </a:ln>
        </p:spPr>
        <p:txBody>
          <a:bodyPr wrap="square" lIns="0" tIns="0" rIns="0" bIns="0" anchor="ctr" anchorCtr="1">
            <a:normAutofit fontScale="92500"/>
            <a:scene3d>
              <a:camera prst="orthographicFront"/>
              <a:lightRig rig="threePt" dir="t"/>
            </a:scene3d>
            <a:sp3d>
              <a:bevelT w="0" h="0"/>
            </a:sp3d>
          </a:bodyPr>
          <a:lstStyle/>
          <a:p>
            <a:pPr algn="ctr">
              <a:lnSpc>
                <a:spcPct val="120000"/>
              </a:lnSpc>
              <a:defRPr/>
            </a:pPr>
            <a:r>
              <a:rPr lang="zh-CN" altLang="en-US" sz="1333">
                <a:latin typeface="幼圆" panose="02010509060101010101" pitchFamily="49" charset="-122"/>
                <a:ea typeface="幼圆" panose="02010509060101010101" pitchFamily="49" charset="-122"/>
              </a:rPr>
              <a:t>此部分内容作为文字排版占位显示 </a:t>
            </a:r>
            <a:br>
              <a:rPr lang="zh-CN" altLang="en-US" sz="1333">
                <a:latin typeface="幼圆" panose="02010509060101010101" pitchFamily="49" charset="-122"/>
                <a:ea typeface="幼圆" panose="02010509060101010101" pitchFamily="49" charset="-122"/>
              </a:rPr>
            </a:br>
            <a:r>
              <a:rPr lang="zh-CN" altLang="en-US" sz="1333">
                <a:latin typeface="幼圆" panose="02010509060101010101" pitchFamily="49" charset="-122"/>
                <a:ea typeface="幼圆" panose="02010509060101010101" pitchFamily="49" charset="-122"/>
              </a:rPr>
              <a:t>（建议使用主题字体）</a:t>
            </a:r>
          </a:p>
        </p:txBody>
      </p:sp>
      <p:sp>
        <p:nvSpPr>
          <p:cNvPr id="5" name="Rectangle 6">
            <a:extLst>
              <a:ext uri="{FF2B5EF4-FFF2-40B4-BE49-F238E27FC236}">
                <a16:creationId xmlns:a16="http://schemas.microsoft.com/office/drawing/2014/main" id="{9170AA65-0975-4405-A93F-27540834F9B6}"/>
              </a:ext>
            </a:extLst>
          </p:cNvPr>
          <p:cNvSpPr/>
          <p:nvPr/>
        </p:nvSpPr>
        <p:spPr>
          <a:xfrm>
            <a:off x="970466" y="1411982"/>
            <a:ext cx="1594929" cy="369332"/>
          </a:xfrm>
          <a:prstGeom prst="rect">
            <a:avLst/>
          </a:prstGeom>
        </p:spPr>
        <p:txBody>
          <a:bodyPr wrap="none">
            <a:normAutofit fontScale="92500" lnSpcReduction="20000"/>
          </a:bodyPr>
          <a:lstStyle/>
          <a:p>
            <a:pPr algn="dist"/>
            <a:r>
              <a:rPr lang="en-US" altLang="zh-CN" sz="2400" b="1" spc="400" dirty="0">
                <a:solidFill>
                  <a:srgbClr val="1C1C73"/>
                </a:solidFill>
                <a:latin typeface="幼圆" panose="02010509060101010101" pitchFamily="49" charset="-122"/>
                <a:ea typeface="幼圆" panose="02010509060101010101" pitchFamily="49" charset="-122"/>
              </a:rPr>
              <a:t>CONTENT</a:t>
            </a:r>
          </a:p>
        </p:txBody>
      </p:sp>
      <p:cxnSp>
        <p:nvCxnSpPr>
          <p:cNvPr id="23" name="直接连接符 22">
            <a:extLst>
              <a:ext uri="{FF2B5EF4-FFF2-40B4-BE49-F238E27FC236}">
                <a16:creationId xmlns:a16="http://schemas.microsoft.com/office/drawing/2014/main" id="{CE2B200D-7144-47A4-8683-0DEC869210DD}"/>
              </a:ext>
            </a:extLst>
          </p:cNvPr>
          <p:cNvCxnSpPr>
            <a:cxnSpLocks/>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6A5D2DA-9D48-44D7-BB5B-69F59E9011E4}"/>
              </a:ext>
            </a:extLst>
          </p:cNvPr>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C06F4B-3306-42B2-837A-8BB5437EADC6}"/>
              </a:ext>
            </a:extLst>
          </p:cNvPr>
          <p:cNvCxnSpPr>
            <a:cxnSpLocks/>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C511CF1-2DE6-4E5E-8441-82E42F880D92}"/>
              </a:ext>
            </a:extLst>
          </p:cNvPr>
          <p:cNvCxnSpPr>
            <a:cxnSpLocks/>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14658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1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205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23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55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righ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par>
                          <p:cTn id="68" fill="hold">
                            <p:stCondLst>
                              <p:cond delay="3800"/>
                            </p:stCondLst>
                            <p:childTnLst>
                              <p:par>
                                <p:cTn id="69" presetID="47" presetClass="entr" presetSubtype="0"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anim calcmode="lin" valueType="num">
                                      <p:cBhvr>
                                        <p:cTn id="72" dur="500" fill="hold"/>
                                        <p:tgtEl>
                                          <p:spTgt spid="14"/>
                                        </p:tgtEl>
                                        <p:attrNameLst>
                                          <p:attrName>ppt_x</p:attrName>
                                        </p:attrNameLst>
                                      </p:cBhvr>
                                      <p:tavLst>
                                        <p:tav tm="0">
                                          <p:val>
                                            <p:strVal val="#ppt_x"/>
                                          </p:val>
                                        </p:tav>
                                        <p:tav tm="100000">
                                          <p:val>
                                            <p:strVal val="#ppt_x"/>
                                          </p:val>
                                        </p:tav>
                                      </p:tavLst>
                                    </p:anim>
                                    <p:anim calcmode="lin" valueType="num">
                                      <p:cBhvr>
                                        <p:cTn id="73" dur="500" fill="hold"/>
                                        <p:tgtEl>
                                          <p:spTgt spid="1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anim calcmode="lin" valueType="num">
                                      <p:cBhvr>
                                        <p:cTn id="77" dur="500" fill="hold"/>
                                        <p:tgtEl>
                                          <p:spTgt spid="17"/>
                                        </p:tgtEl>
                                        <p:attrNameLst>
                                          <p:attrName>ppt_x</p:attrName>
                                        </p:attrNameLst>
                                      </p:cBhvr>
                                      <p:tavLst>
                                        <p:tav tm="0">
                                          <p:val>
                                            <p:strVal val="#ppt_x"/>
                                          </p:val>
                                        </p:tav>
                                        <p:tav tm="100000">
                                          <p:val>
                                            <p:strVal val="#ppt_x"/>
                                          </p:val>
                                        </p:tav>
                                      </p:tavLst>
                                    </p:anim>
                                    <p:anim calcmode="lin" valueType="num">
                                      <p:cBhvr>
                                        <p:cTn id="78" dur="500" fill="hold"/>
                                        <p:tgtEl>
                                          <p:spTgt spid="17"/>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anim calcmode="lin" valueType="num">
                                      <p:cBhvr>
                                        <p:cTn id="82" dur="500" fill="hold"/>
                                        <p:tgtEl>
                                          <p:spTgt spid="18"/>
                                        </p:tgtEl>
                                        <p:attrNameLst>
                                          <p:attrName>ppt_x</p:attrName>
                                        </p:attrNameLst>
                                      </p:cBhvr>
                                      <p:tavLst>
                                        <p:tav tm="0">
                                          <p:val>
                                            <p:strVal val="#ppt_x"/>
                                          </p:val>
                                        </p:tav>
                                        <p:tav tm="100000">
                                          <p:val>
                                            <p:strVal val="#ppt_x"/>
                                          </p:val>
                                        </p:tav>
                                      </p:tavLst>
                                    </p:anim>
                                    <p:anim calcmode="lin" valueType="num">
                                      <p:cBhvr>
                                        <p:cTn id="83" dur="500" fill="hold"/>
                                        <p:tgtEl>
                                          <p:spTgt spid="18"/>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anim calcmode="lin" valueType="num">
                                      <p:cBhvr>
                                        <p:cTn id="87" dur="500" fill="hold"/>
                                        <p:tgtEl>
                                          <p:spTgt spid="15"/>
                                        </p:tgtEl>
                                        <p:attrNameLst>
                                          <p:attrName>ppt_x</p:attrName>
                                        </p:attrNameLst>
                                      </p:cBhvr>
                                      <p:tavLst>
                                        <p:tav tm="0">
                                          <p:val>
                                            <p:strVal val="#ppt_x"/>
                                          </p:val>
                                        </p:tav>
                                        <p:tav tm="100000">
                                          <p:val>
                                            <p:strVal val="#ppt_x"/>
                                          </p:val>
                                        </p:tav>
                                      </p:tavLst>
                                    </p:anim>
                                    <p:anim calcmode="lin" valueType="num">
                                      <p:cBhvr>
                                        <p:cTn id="8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animBg="1"/>
      <p:bldP spid="9" grpId="0" animBg="1"/>
      <p:bldP spid="10" grpId="0" animBg="1"/>
      <p:bldP spid="11" grpId="0" animBg="1"/>
      <p:bldP spid="14" grpId="0"/>
      <p:bldP spid="15" grpId="0"/>
      <p:bldP spid="17" grpId="0"/>
      <p:bldP spid="18"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解决方法及总结</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3965933156"/>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
          <p:cNvGrpSpPr/>
          <p:nvPr/>
        </p:nvGrpSpPr>
        <p:grpSpPr>
          <a:xfrm>
            <a:off x="935830" y="2085265"/>
            <a:ext cx="1443121" cy="1503296"/>
            <a:chOff x="700676" y="1624335"/>
            <a:chExt cx="1082675" cy="1127124"/>
          </a:xfrm>
          <a:solidFill>
            <a:schemeClr val="accent1"/>
          </a:solidFill>
        </p:grpSpPr>
        <p:sp>
          <p:nvSpPr>
            <p:cNvPr id="38" name="Freeform 18"/>
            <p:cNvSpPr/>
            <p:nvPr/>
          </p:nvSpPr>
          <p:spPr bwMode="auto">
            <a:xfrm>
              <a:off x="700676" y="1624335"/>
              <a:ext cx="1082675" cy="603250"/>
            </a:xfrm>
            <a:custGeom>
              <a:avLst/>
              <a:gdLst>
                <a:gd name="T0" fmla="*/ 0 w 682"/>
                <a:gd name="T1" fmla="*/ 191 h 380"/>
                <a:gd name="T2" fmla="*/ 340 w 682"/>
                <a:gd name="T3" fmla="*/ 380 h 380"/>
                <a:gd name="T4" fmla="*/ 682 w 682"/>
                <a:gd name="T5" fmla="*/ 191 h 380"/>
                <a:gd name="T6" fmla="*/ 340 w 682"/>
                <a:gd name="T7" fmla="*/ 0 h 380"/>
                <a:gd name="T8" fmla="*/ 0 w 682"/>
                <a:gd name="T9" fmla="*/ 191 h 380"/>
              </a:gdLst>
              <a:ahLst/>
              <a:cxnLst>
                <a:cxn ang="0">
                  <a:pos x="T0" y="T1"/>
                </a:cxn>
                <a:cxn ang="0">
                  <a:pos x="T2" y="T3"/>
                </a:cxn>
                <a:cxn ang="0">
                  <a:pos x="T4" y="T5"/>
                </a:cxn>
                <a:cxn ang="0">
                  <a:pos x="T6" y="T7"/>
                </a:cxn>
                <a:cxn ang="0">
                  <a:pos x="T8" y="T9"/>
                </a:cxn>
              </a:cxnLst>
              <a:rect l="0" t="0" r="r" b="b"/>
              <a:pathLst>
                <a:path w="682" h="380">
                  <a:moveTo>
                    <a:pt x="0" y="191"/>
                  </a:moveTo>
                  <a:lnTo>
                    <a:pt x="340" y="380"/>
                  </a:lnTo>
                  <a:lnTo>
                    <a:pt x="682" y="191"/>
                  </a:lnTo>
                  <a:lnTo>
                    <a:pt x="340" y="0"/>
                  </a:lnTo>
                  <a:lnTo>
                    <a:pt x="0" y="191"/>
                  </a:lnTo>
                  <a:close/>
                </a:path>
              </a:pathLst>
            </a:custGeom>
            <a:grpFill/>
            <a:ln>
              <a:solidFill>
                <a:schemeClr val="bg1">
                  <a:lumMod val="95000"/>
                </a:schemeClr>
              </a:solidFill>
            </a:ln>
            <a:extLst/>
          </p:spPr>
          <p:txBody>
            <a:bodyPr vert="horz" wrap="square" lIns="121883" tIns="60941" rIns="121883" bIns="60941" numCol="1" anchor="t" anchorCtr="0" compatLnSpc="1"/>
            <a:lstStyle/>
            <a:p>
              <a:endParaRPr lang="zh-CN" altLang="en-US" sz="2399"/>
            </a:p>
          </p:txBody>
        </p:sp>
        <p:sp>
          <p:nvSpPr>
            <p:cNvPr id="39" name="Freeform 19"/>
            <p:cNvSpPr/>
            <p:nvPr/>
          </p:nvSpPr>
          <p:spPr bwMode="auto">
            <a:xfrm>
              <a:off x="700676" y="1927547"/>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solidFill>
                <a:schemeClr val="bg1"/>
              </a:solidFill>
            </a:ln>
            <a:extLst/>
          </p:spPr>
          <p:txBody>
            <a:bodyPr vert="horz" wrap="square" lIns="121883" tIns="60941" rIns="121883" bIns="60941" numCol="1" anchor="t" anchorCtr="0" compatLnSpc="1"/>
            <a:lstStyle/>
            <a:p>
              <a:endParaRPr lang="zh-CN" altLang="en-US" sz="2399"/>
            </a:p>
          </p:txBody>
        </p:sp>
        <p:sp>
          <p:nvSpPr>
            <p:cNvPr id="40" name="Freeform 20"/>
            <p:cNvSpPr/>
            <p:nvPr/>
          </p:nvSpPr>
          <p:spPr bwMode="auto">
            <a:xfrm>
              <a:off x="1240426" y="1927547"/>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solidFill>
                <a:schemeClr val="bg1"/>
              </a:solidFill>
            </a:ln>
            <a:extLst/>
          </p:spPr>
          <p:txBody>
            <a:bodyPr vert="horz" wrap="square" lIns="121883" tIns="60941" rIns="121883" bIns="60941" numCol="1" anchor="t" anchorCtr="0" compatLnSpc="1"/>
            <a:lstStyle/>
            <a:p>
              <a:endParaRPr lang="zh-CN" altLang="en-US" sz="2399"/>
            </a:p>
          </p:txBody>
        </p:sp>
      </p:grpSp>
      <p:grpSp>
        <p:nvGrpSpPr>
          <p:cNvPr id="7" name="组合 6"/>
          <p:cNvGrpSpPr/>
          <p:nvPr/>
        </p:nvGrpSpPr>
        <p:grpSpPr>
          <a:xfrm>
            <a:off x="935830" y="3273082"/>
            <a:ext cx="1443121" cy="1101007"/>
            <a:chOff x="700676" y="2514922"/>
            <a:chExt cx="1082675" cy="825500"/>
          </a:xfrm>
          <a:solidFill>
            <a:schemeClr val="accent2"/>
          </a:solidFill>
        </p:grpSpPr>
        <p:sp>
          <p:nvSpPr>
            <p:cNvPr id="41" name="Freeform 21"/>
            <p:cNvSpPr/>
            <p:nvPr/>
          </p:nvSpPr>
          <p:spPr bwMode="auto">
            <a:xfrm>
              <a:off x="700676" y="2514922"/>
              <a:ext cx="539750" cy="825500"/>
            </a:xfrm>
            <a:custGeom>
              <a:avLst/>
              <a:gdLst>
                <a:gd name="T0" fmla="*/ 0 w 340"/>
                <a:gd name="T1" fmla="*/ 0 h 520"/>
                <a:gd name="T2" fmla="*/ 0 w 340"/>
                <a:gd name="T3" fmla="*/ 332 h 520"/>
                <a:gd name="T4" fmla="*/ 340 w 340"/>
                <a:gd name="T5" fmla="*/ 520 h 520"/>
                <a:gd name="T6" fmla="*/ 340 w 340"/>
                <a:gd name="T7" fmla="*/ 190 h 520"/>
                <a:gd name="T8" fmla="*/ 0 w 340"/>
                <a:gd name="T9" fmla="*/ 0 h 520"/>
              </a:gdLst>
              <a:ahLst/>
              <a:cxnLst>
                <a:cxn ang="0">
                  <a:pos x="T0" y="T1"/>
                </a:cxn>
                <a:cxn ang="0">
                  <a:pos x="T2" y="T3"/>
                </a:cxn>
                <a:cxn ang="0">
                  <a:pos x="T4" y="T5"/>
                </a:cxn>
                <a:cxn ang="0">
                  <a:pos x="T6" y="T7"/>
                </a:cxn>
                <a:cxn ang="0">
                  <a:pos x="T8" y="T9"/>
                </a:cxn>
              </a:cxnLst>
              <a:rect l="0" t="0" r="r" b="b"/>
              <a:pathLst>
                <a:path w="340" h="520">
                  <a:moveTo>
                    <a:pt x="0" y="0"/>
                  </a:moveTo>
                  <a:lnTo>
                    <a:pt x="0" y="332"/>
                  </a:lnTo>
                  <a:lnTo>
                    <a:pt x="340" y="520"/>
                  </a:lnTo>
                  <a:lnTo>
                    <a:pt x="340" y="190"/>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2" name="Freeform 22"/>
            <p:cNvSpPr/>
            <p:nvPr/>
          </p:nvSpPr>
          <p:spPr bwMode="auto">
            <a:xfrm>
              <a:off x="1240426" y="2514922"/>
              <a:ext cx="542925" cy="825500"/>
            </a:xfrm>
            <a:custGeom>
              <a:avLst/>
              <a:gdLst>
                <a:gd name="T0" fmla="*/ 0 w 342"/>
                <a:gd name="T1" fmla="*/ 190 h 520"/>
                <a:gd name="T2" fmla="*/ 0 w 342"/>
                <a:gd name="T3" fmla="*/ 520 h 520"/>
                <a:gd name="T4" fmla="*/ 0 w 342"/>
                <a:gd name="T5" fmla="*/ 520 h 520"/>
                <a:gd name="T6" fmla="*/ 342 w 342"/>
                <a:gd name="T7" fmla="*/ 338 h 520"/>
                <a:gd name="T8" fmla="*/ 342 w 342"/>
                <a:gd name="T9" fmla="*/ 0 h 520"/>
                <a:gd name="T10" fmla="*/ 0 w 342"/>
                <a:gd name="T11" fmla="*/ 190 h 520"/>
              </a:gdLst>
              <a:ahLst/>
              <a:cxnLst>
                <a:cxn ang="0">
                  <a:pos x="T0" y="T1"/>
                </a:cxn>
                <a:cxn ang="0">
                  <a:pos x="T2" y="T3"/>
                </a:cxn>
                <a:cxn ang="0">
                  <a:pos x="T4" y="T5"/>
                </a:cxn>
                <a:cxn ang="0">
                  <a:pos x="T6" y="T7"/>
                </a:cxn>
                <a:cxn ang="0">
                  <a:pos x="T8" y="T9"/>
                </a:cxn>
                <a:cxn ang="0">
                  <a:pos x="T10" y="T11"/>
                </a:cxn>
              </a:cxnLst>
              <a:rect l="0" t="0" r="r" b="b"/>
              <a:pathLst>
                <a:path w="342" h="520">
                  <a:moveTo>
                    <a:pt x="0" y="190"/>
                  </a:moveTo>
                  <a:lnTo>
                    <a:pt x="0" y="520"/>
                  </a:lnTo>
                  <a:lnTo>
                    <a:pt x="0" y="520"/>
                  </a:lnTo>
                  <a:lnTo>
                    <a:pt x="342" y="338"/>
                  </a:lnTo>
                  <a:lnTo>
                    <a:pt x="342" y="0"/>
                  </a:lnTo>
                  <a:lnTo>
                    <a:pt x="0" y="190"/>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8" name="组合 7"/>
          <p:cNvGrpSpPr/>
          <p:nvPr/>
        </p:nvGrpSpPr>
        <p:grpSpPr>
          <a:xfrm>
            <a:off x="935830" y="4058609"/>
            <a:ext cx="1443121" cy="1098889"/>
            <a:chOff x="700676" y="3103885"/>
            <a:chExt cx="1082675" cy="823912"/>
          </a:xfrm>
          <a:solidFill>
            <a:schemeClr val="accent3"/>
          </a:solidFill>
        </p:grpSpPr>
        <p:sp>
          <p:nvSpPr>
            <p:cNvPr id="43" name="Freeform 23"/>
            <p:cNvSpPr/>
            <p:nvPr/>
          </p:nvSpPr>
          <p:spPr bwMode="auto">
            <a:xfrm>
              <a:off x="700676" y="3103885"/>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4" name="Freeform 24"/>
            <p:cNvSpPr/>
            <p:nvPr/>
          </p:nvSpPr>
          <p:spPr bwMode="auto">
            <a:xfrm>
              <a:off x="1240426" y="3103885"/>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9" name="组合 8"/>
          <p:cNvGrpSpPr/>
          <p:nvPr/>
        </p:nvGrpSpPr>
        <p:grpSpPr>
          <a:xfrm>
            <a:off x="935830" y="4842017"/>
            <a:ext cx="1443121" cy="1098889"/>
            <a:chOff x="700676" y="3691260"/>
            <a:chExt cx="1082675" cy="823912"/>
          </a:xfrm>
          <a:solidFill>
            <a:schemeClr val="accent4"/>
          </a:solidFill>
        </p:grpSpPr>
        <p:sp>
          <p:nvSpPr>
            <p:cNvPr id="45" name="Freeform 25"/>
            <p:cNvSpPr/>
            <p:nvPr/>
          </p:nvSpPr>
          <p:spPr bwMode="auto">
            <a:xfrm>
              <a:off x="700676" y="3691260"/>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6" name="Freeform 26"/>
            <p:cNvSpPr/>
            <p:nvPr/>
          </p:nvSpPr>
          <p:spPr bwMode="auto">
            <a:xfrm>
              <a:off x="1240426" y="3691260"/>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10" name="组合 10"/>
          <p:cNvGrpSpPr/>
          <p:nvPr/>
        </p:nvGrpSpPr>
        <p:grpSpPr>
          <a:xfrm>
            <a:off x="2429735" y="3273083"/>
            <a:ext cx="1589127" cy="711419"/>
            <a:chOff x="1821451" y="2514922"/>
            <a:chExt cx="1192213" cy="533400"/>
          </a:xfrm>
          <a:solidFill>
            <a:schemeClr val="accent2"/>
          </a:solidFill>
        </p:grpSpPr>
        <p:sp>
          <p:nvSpPr>
            <p:cNvPr id="48" name="Rectangle 28"/>
            <p:cNvSpPr>
              <a:spLocks noChangeArrowheads="1"/>
            </p:cNvSpPr>
            <p:nvPr/>
          </p:nvSpPr>
          <p:spPr bwMode="auto">
            <a:xfrm>
              <a:off x="1821451" y="2514922"/>
              <a:ext cx="92710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1" name="Oval 31"/>
            <p:cNvSpPr>
              <a:spLocks noChangeArrowheads="1"/>
            </p:cNvSpPr>
            <p:nvPr/>
          </p:nvSpPr>
          <p:spPr bwMode="auto">
            <a:xfrm>
              <a:off x="2480264" y="2514922"/>
              <a:ext cx="533400" cy="533400"/>
            </a:xfrm>
            <a:prstGeom prst="ellipse">
              <a:avLst/>
            </a:prstGeom>
            <a:solidFill>
              <a:schemeClr val="accent2">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1" name="组合 12"/>
          <p:cNvGrpSpPr/>
          <p:nvPr/>
        </p:nvGrpSpPr>
        <p:grpSpPr>
          <a:xfrm>
            <a:off x="2429735" y="4842017"/>
            <a:ext cx="1589127" cy="711419"/>
            <a:chOff x="1821451" y="3691260"/>
            <a:chExt cx="1192213" cy="533400"/>
          </a:xfrm>
          <a:solidFill>
            <a:schemeClr val="accent4"/>
          </a:solidFill>
        </p:grpSpPr>
        <p:sp>
          <p:nvSpPr>
            <p:cNvPr id="49" name="Rectangle 29"/>
            <p:cNvSpPr>
              <a:spLocks noChangeArrowheads="1"/>
            </p:cNvSpPr>
            <p:nvPr/>
          </p:nvSpPr>
          <p:spPr bwMode="auto">
            <a:xfrm>
              <a:off x="1821451" y="3691260"/>
              <a:ext cx="92710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2" name="Oval 32"/>
            <p:cNvSpPr>
              <a:spLocks noChangeArrowheads="1"/>
            </p:cNvSpPr>
            <p:nvPr/>
          </p:nvSpPr>
          <p:spPr bwMode="auto">
            <a:xfrm>
              <a:off x="2480264" y="3691260"/>
              <a:ext cx="533400" cy="533400"/>
            </a:xfrm>
            <a:prstGeom prst="ellipse">
              <a:avLst/>
            </a:prstGeom>
            <a:solidFill>
              <a:schemeClr val="accent4">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2" name="组合 11"/>
          <p:cNvGrpSpPr/>
          <p:nvPr/>
        </p:nvGrpSpPr>
        <p:grpSpPr>
          <a:xfrm>
            <a:off x="2429735" y="4058609"/>
            <a:ext cx="2477852" cy="711419"/>
            <a:chOff x="1821451" y="3103885"/>
            <a:chExt cx="1858963" cy="533400"/>
          </a:xfrm>
          <a:solidFill>
            <a:schemeClr val="accent3"/>
          </a:solidFill>
        </p:grpSpPr>
        <p:sp>
          <p:nvSpPr>
            <p:cNvPr id="50" name="Rectangle 30"/>
            <p:cNvSpPr>
              <a:spLocks noChangeArrowheads="1"/>
            </p:cNvSpPr>
            <p:nvPr/>
          </p:nvSpPr>
          <p:spPr bwMode="auto">
            <a:xfrm>
              <a:off x="1821451" y="3103885"/>
              <a:ext cx="159385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3" name="Oval 33"/>
            <p:cNvSpPr>
              <a:spLocks noChangeArrowheads="1"/>
            </p:cNvSpPr>
            <p:nvPr/>
          </p:nvSpPr>
          <p:spPr bwMode="auto">
            <a:xfrm>
              <a:off x="3147014" y="3103885"/>
              <a:ext cx="533400" cy="533400"/>
            </a:xfrm>
            <a:prstGeom prst="ellipse">
              <a:avLst/>
            </a:prstGeom>
            <a:solidFill>
              <a:schemeClr val="accent3">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3" name="组合 9"/>
          <p:cNvGrpSpPr/>
          <p:nvPr/>
        </p:nvGrpSpPr>
        <p:grpSpPr>
          <a:xfrm>
            <a:off x="2429735" y="2489673"/>
            <a:ext cx="2477852" cy="711419"/>
            <a:chOff x="1821451" y="1927547"/>
            <a:chExt cx="1858963" cy="533400"/>
          </a:xfrm>
          <a:solidFill>
            <a:schemeClr val="accent1"/>
          </a:solidFill>
        </p:grpSpPr>
        <p:sp>
          <p:nvSpPr>
            <p:cNvPr id="47" name="Rectangle 27"/>
            <p:cNvSpPr>
              <a:spLocks noChangeArrowheads="1"/>
            </p:cNvSpPr>
            <p:nvPr/>
          </p:nvSpPr>
          <p:spPr bwMode="auto">
            <a:xfrm>
              <a:off x="1821451" y="1927547"/>
              <a:ext cx="1593850"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54" name="Oval 34"/>
            <p:cNvSpPr>
              <a:spLocks noChangeArrowheads="1"/>
            </p:cNvSpPr>
            <p:nvPr/>
          </p:nvSpPr>
          <p:spPr bwMode="auto">
            <a:xfrm>
              <a:off x="3147014" y="1927547"/>
              <a:ext cx="533400" cy="53340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4" name="组合 67"/>
          <p:cNvGrpSpPr/>
          <p:nvPr/>
        </p:nvGrpSpPr>
        <p:grpSpPr>
          <a:xfrm>
            <a:off x="3498323" y="3427649"/>
            <a:ext cx="327983" cy="404407"/>
            <a:chOff x="2805113" y="2500313"/>
            <a:chExt cx="246063" cy="303212"/>
          </a:xfrm>
        </p:grpSpPr>
        <p:sp>
          <p:nvSpPr>
            <p:cNvPr id="55" name="Freeform 35"/>
            <p:cNvSpPr/>
            <p:nvPr/>
          </p:nvSpPr>
          <p:spPr bwMode="auto">
            <a:xfrm>
              <a:off x="2868613" y="2500313"/>
              <a:ext cx="182563" cy="192087"/>
            </a:xfrm>
            <a:custGeom>
              <a:avLst/>
              <a:gdLst>
                <a:gd name="T0" fmla="*/ 29 w 57"/>
                <a:gd name="T1" fmla="*/ 15 h 60"/>
                <a:gd name="T2" fmla="*/ 23 w 57"/>
                <a:gd name="T3" fmla="*/ 14 h 60"/>
                <a:gd name="T4" fmla="*/ 23 w 57"/>
                <a:gd name="T5" fmla="*/ 0 h 60"/>
                <a:gd name="T6" fmla="*/ 0 w 57"/>
                <a:gd name="T7" fmla="*/ 23 h 60"/>
                <a:gd name="T8" fmla="*/ 23 w 57"/>
                <a:gd name="T9" fmla="*/ 45 h 60"/>
                <a:gd name="T10" fmla="*/ 23 w 57"/>
                <a:gd name="T11" fmla="*/ 31 h 60"/>
                <a:gd name="T12" fmla="*/ 44 w 57"/>
                <a:gd name="T13" fmla="*/ 50 h 60"/>
                <a:gd name="T14" fmla="*/ 36 w 57"/>
                <a:gd name="T15" fmla="*/ 60 h 60"/>
                <a:gd name="T16" fmla="*/ 54 w 57"/>
                <a:gd name="T17" fmla="*/ 46 h 60"/>
                <a:gd name="T18" fmla="*/ 29 w 57"/>
                <a:gd name="T19"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9" y="15"/>
                  </a:moveTo>
                  <a:cubicBezTo>
                    <a:pt x="27" y="15"/>
                    <a:pt x="25" y="14"/>
                    <a:pt x="23" y="14"/>
                  </a:cubicBezTo>
                  <a:cubicBezTo>
                    <a:pt x="23" y="0"/>
                    <a:pt x="23" y="0"/>
                    <a:pt x="23" y="0"/>
                  </a:cubicBezTo>
                  <a:cubicBezTo>
                    <a:pt x="0" y="23"/>
                    <a:pt x="0" y="23"/>
                    <a:pt x="0" y="23"/>
                  </a:cubicBezTo>
                  <a:cubicBezTo>
                    <a:pt x="23" y="45"/>
                    <a:pt x="23" y="45"/>
                    <a:pt x="23" y="45"/>
                  </a:cubicBezTo>
                  <a:cubicBezTo>
                    <a:pt x="23" y="31"/>
                    <a:pt x="23" y="31"/>
                    <a:pt x="23" y="31"/>
                  </a:cubicBezTo>
                  <a:cubicBezTo>
                    <a:pt x="40" y="32"/>
                    <a:pt x="47" y="40"/>
                    <a:pt x="44" y="50"/>
                  </a:cubicBezTo>
                  <a:cubicBezTo>
                    <a:pt x="43" y="54"/>
                    <a:pt x="40" y="57"/>
                    <a:pt x="36" y="60"/>
                  </a:cubicBezTo>
                  <a:cubicBezTo>
                    <a:pt x="45" y="58"/>
                    <a:pt x="52" y="53"/>
                    <a:pt x="54" y="46"/>
                  </a:cubicBezTo>
                  <a:cubicBezTo>
                    <a:pt x="57" y="34"/>
                    <a:pt x="46" y="20"/>
                    <a:pt x="29"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56" name="Freeform 36"/>
            <p:cNvSpPr/>
            <p:nvPr/>
          </p:nvSpPr>
          <p:spPr bwMode="auto">
            <a:xfrm>
              <a:off x="2805113" y="2611438"/>
              <a:ext cx="182563" cy="192087"/>
            </a:xfrm>
            <a:custGeom>
              <a:avLst/>
              <a:gdLst>
                <a:gd name="T0" fmla="*/ 28 w 57"/>
                <a:gd name="T1" fmla="*/ 44 h 60"/>
                <a:gd name="T2" fmla="*/ 34 w 57"/>
                <a:gd name="T3" fmla="*/ 46 h 60"/>
                <a:gd name="T4" fmla="*/ 34 w 57"/>
                <a:gd name="T5" fmla="*/ 60 h 60"/>
                <a:gd name="T6" fmla="*/ 57 w 57"/>
                <a:gd name="T7" fmla="*/ 37 h 60"/>
                <a:gd name="T8" fmla="*/ 34 w 57"/>
                <a:gd name="T9" fmla="*/ 15 h 60"/>
                <a:gd name="T10" fmla="*/ 34 w 57"/>
                <a:gd name="T11" fmla="*/ 29 h 60"/>
                <a:gd name="T12" fmla="*/ 13 w 57"/>
                <a:gd name="T13" fmla="*/ 10 h 60"/>
                <a:gd name="T14" fmla="*/ 21 w 57"/>
                <a:gd name="T15" fmla="*/ 0 h 60"/>
                <a:gd name="T16" fmla="*/ 3 w 57"/>
                <a:gd name="T17" fmla="*/ 14 h 60"/>
                <a:gd name="T18" fmla="*/ 28 w 57"/>
                <a:gd name="T1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8" y="44"/>
                  </a:moveTo>
                  <a:cubicBezTo>
                    <a:pt x="30" y="45"/>
                    <a:pt x="32" y="45"/>
                    <a:pt x="34" y="46"/>
                  </a:cubicBezTo>
                  <a:cubicBezTo>
                    <a:pt x="34" y="60"/>
                    <a:pt x="34" y="60"/>
                    <a:pt x="34" y="60"/>
                  </a:cubicBezTo>
                  <a:cubicBezTo>
                    <a:pt x="57" y="37"/>
                    <a:pt x="57" y="37"/>
                    <a:pt x="57" y="37"/>
                  </a:cubicBezTo>
                  <a:cubicBezTo>
                    <a:pt x="34" y="15"/>
                    <a:pt x="34" y="15"/>
                    <a:pt x="34" y="15"/>
                  </a:cubicBezTo>
                  <a:cubicBezTo>
                    <a:pt x="34" y="29"/>
                    <a:pt x="34" y="29"/>
                    <a:pt x="34" y="29"/>
                  </a:cubicBezTo>
                  <a:cubicBezTo>
                    <a:pt x="17" y="28"/>
                    <a:pt x="10" y="19"/>
                    <a:pt x="13" y="10"/>
                  </a:cubicBezTo>
                  <a:cubicBezTo>
                    <a:pt x="14" y="5"/>
                    <a:pt x="17" y="2"/>
                    <a:pt x="21" y="0"/>
                  </a:cubicBezTo>
                  <a:cubicBezTo>
                    <a:pt x="12" y="2"/>
                    <a:pt x="5" y="7"/>
                    <a:pt x="3" y="14"/>
                  </a:cubicBezTo>
                  <a:cubicBezTo>
                    <a:pt x="0" y="26"/>
                    <a:pt x="11" y="40"/>
                    <a:pt x="28" y="4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5" name="组合 69"/>
          <p:cNvGrpSpPr/>
          <p:nvPr/>
        </p:nvGrpSpPr>
        <p:grpSpPr>
          <a:xfrm>
            <a:off x="3515248" y="5045279"/>
            <a:ext cx="294125" cy="260431"/>
            <a:chOff x="2817813" y="3713163"/>
            <a:chExt cx="220662" cy="195262"/>
          </a:xfrm>
        </p:grpSpPr>
        <p:sp>
          <p:nvSpPr>
            <p:cNvPr id="57" name="Freeform 37"/>
            <p:cNvSpPr>
              <a:spLocks noEditPoints="1"/>
            </p:cNvSpPr>
            <p:nvPr/>
          </p:nvSpPr>
          <p:spPr bwMode="auto">
            <a:xfrm>
              <a:off x="2817813" y="3713163"/>
              <a:ext cx="153988" cy="195262"/>
            </a:xfrm>
            <a:custGeom>
              <a:avLst/>
              <a:gdLst>
                <a:gd name="T0" fmla="*/ 24 w 48"/>
                <a:gd name="T1" fmla="*/ 27 h 61"/>
                <a:gd name="T2" fmla="*/ 0 w 48"/>
                <a:gd name="T3" fmla="*/ 59 h 61"/>
                <a:gd name="T4" fmla="*/ 0 w 48"/>
                <a:gd name="T5" fmla="*/ 61 h 61"/>
                <a:gd name="T6" fmla="*/ 48 w 48"/>
                <a:gd name="T7" fmla="*/ 61 h 61"/>
                <a:gd name="T8" fmla="*/ 48 w 48"/>
                <a:gd name="T9" fmla="*/ 59 h 61"/>
                <a:gd name="T10" fmla="*/ 24 w 48"/>
                <a:gd name="T11" fmla="*/ 27 h 61"/>
                <a:gd name="T12" fmla="*/ 24 w 48"/>
                <a:gd name="T13" fmla="*/ 23 h 61"/>
                <a:gd name="T14" fmla="*/ 36 w 48"/>
                <a:gd name="T15" fmla="*/ 11 h 61"/>
                <a:gd name="T16" fmla="*/ 24 w 48"/>
                <a:gd name="T17" fmla="*/ 0 h 61"/>
                <a:gd name="T18" fmla="*/ 12 w 48"/>
                <a:gd name="T19" fmla="*/ 11 h 61"/>
                <a:gd name="T20" fmla="*/ 24 w 48"/>
                <a:gd name="T2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61">
                  <a:moveTo>
                    <a:pt x="24" y="27"/>
                  </a:moveTo>
                  <a:cubicBezTo>
                    <a:pt x="11" y="27"/>
                    <a:pt x="0" y="41"/>
                    <a:pt x="0" y="59"/>
                  </a:cubicBezTo>
                  <a:cubicBezTo>
                    <a:pt x="0" y="60"/>
                    <a:pt x="0" y="60"/>
                    <a:pt x="0" y="61"/>
                  </a:cubicBezTo>
                  <a:cubicBezTo>
                    <a:pt x="48" y="61"/>
                    <a:pt x="48" y="61"/>
                    <a:pt x="48" y="61"/>
                  </a:cubicBezTo>
                  <a:cubicBezTo>
                    <a:pt x="48" y="60"/>
                    <a:pt x="48" y="60"/>
                    <a:pt x="48" y="59"/>
                  </a:cubicBezTo>
                  <a:cubicBezTo>
                    <a:pt x="48" y="41"/>
                    <a:pt x="37" y="27"/>
                    <a:pt x="24" y="27"/>
                  </a:cubicBezTo>
                  <a:close/>
                  <a:moveTo>
                    <a:pt x="24" y="23"/>
                  </a:moveTo>
                  <a:cubicBezTo>
                    <a:pt x="31" y="23"/>
                    <a:pt x="36" y="18"/>
                    <a:pt x="36" y="11"/>
                  </a:cubicBezTo>
                  <a:cubicBezTo>
                    <a:pt x="36" y="5"/>
                    <a:pt x="31" y="0"/>
                    <a:pt x="24" y="0"/>
                  </a:cubicBezTo>
                  <a:cubicBezTo>
                    <a:pt x="17" y="0"/>
                    <a:pt x="12" y="5"/>
                    <a:pt x="12" y="11"/>
                  </a:cubicBezTo>
                  <a:cubicBezTo>
                    <a:pt x="12" y="18"/>
                    <a:pt x="17" y="23"/>
                    <a:pt x="2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58" name="Freeform 38"/>
            <p:cNvSpPr>
              <a:spLocks noEditPoints="1"/>
            </p:cNvSpPr>
            <p:nvPr/>
          </p:nvSpPr>
          <p:spPr bwMode="auto">
            <a:xfrm>
              <a:off x="2962275" y="3778250"/>
              <a:ext cx="76200" cy="130175"/>
            </a:xfrm>
            <a:custGeom>
              <a:avLst/>
              <a:gdLst>
                <a:gd name="T0" fmla="*/ 8 w 24"/>
                <a:gd name="T1" fmla="*/ 18 h 41"/>
                <a:gd name="T2" fmla="*/ 5 w 24"/>
                <a:gd name="T3" fmla="*/ 19 h 41"/>
                <a:gd name="T4" fmla="*/ 10 w 24"/>
                <a:gd name="T5" fmla="*/ 39 h 41"/>
                <a:gd name="T6" fmla="*/ 10 w 24"/>
                <a:gd name="T7" fmla="*/ 41 h 41"/>
                <a:gd name="T8" fmla="*/ 24 w 24"/>
                <a:gd name="T9" fmla="*/ 41 h 41"/>
                <a:gd name="T10" fmla="*/ 24 w 24"/>
                <a:gd name="T11" fmla="*/ 40 h 41"/>
                <a:gd name="T12" fmla="*/ 8 w 24"/>
                <a:gd name="T13" fmla="*/ 18 h 41"/>
                <a:gd name="T14" fmla="*/ 16 w 24"/>
                <a:gd name="T15" fmla="*/ 8 h 41"/>
                <a:gd name="T16" fmla="*/ 8 w 24"/>
                <a:gd name="T17" fmla="*/ 0 h 41"/>
                <a:gd name="T18" fmla="*/ 0 w 24"/>
                <a:gd name="T19" fmla="*/ 8 h 41"/>
                <a:gd name="T20" fmla="*/ 8 w 24"/>
                <a:gd name="T21" fmla="*/ 16 h 41"/>
                <a:gd name="T22" fmla="*/ 16 w 24"/>
                <a:gd name="T23"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1">
                  <a:moveTo>
                    <a:pt x="8" y="18"/>
                  </a:moveTo>
                  <a:cubicBezTo>
                    <a:pt x="7" y="18"/>
                    <a:pt x="6" y="18"/>
                    <a:pt x="5" y="19"/>
                  </a:cubicBezTo>
                  <a:cubicBezTo>
                    <a:pt x="8" y="24"/>
                    <a:pt x="10" y="32"/>
                    <a:pt x="10" y="39"/>
                  </a:cubicBezTo>
                  <a:cubicBezTo>
                    <a:pt x="10" y="40"/>
                    <a:pt x="10" y="40"/>
                    <a:pt x="10" y="41"/>
                  </a:cubicBezTo>
                  <a:cubicBezTo>
                    <a:pt x="24" y="41"/>
                    <a:pt x="24" y="41"/>
                    <a:pt x="24" y="41"/>
                  </a:cubicBezTo>
                  <a:cubicBezTo>
                    <a:pt x="24" y="41"/>
                    <a:pt x="24" y="40"/>
                    <a:pt x="24" y="40"/>
                  </a:cubicBezTo>
                  <a:cubicBezTo>
                    <a:pt x="24" y="28"/>
                    <a:pt x="17" y="18"/>
                    <a:pt x="8" y="18"/>
                  </a:cubicBezTo>
                  <a:close/>
                  <a:moveTo>
                    <a:pt x="16" y="8"/>
                  </a:moveTo>
                  <a:cubicBezTo>
                    <a:pt x="16" y="4"/>
                    <a:pt x="13" y="0"/>
                    <a:pt x="8" y="0"/>
                  </a:cubicBezTo>
                  <a:cubicBezTo>
                    <a:pt x="4" y="0"/>
                    <a:pt x="0" y="4"/>
                    <a:pt x="0" y="8"/>
                  </a:cubicBezTo>
                  <a:cubicBezTo>
                    <a:pt x="0" y="12"/>
                    <a:pt x="4" y="16"/>
                    <a:pt x="8" y="16"/>
                  </a:cubicBezTo>
                  <a:cubicBezTo>
                    <a:pt x="13" y="16"/>
                    <a:pt x="16" y="12"/>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6" name="组合 66"/>
          <p:cNvGrpSpPr/>
          <p:nvPr/>
        </p:nvGrpSpPr>
        <p:grpSpPr>
          <a:xfrm>
            <a:off x="4423021" y="2669647"/>
            <a:ext cx="258153" cy="349357"/>
            <a:chOff x="3498850" y="1931988"/>
            <a:chExt cx="193675" cy="261937"/>
          </a:xfrm>
        </p:grpSpPr>
        <p:sp>
          <p:nvSpPr>
            <p:cNvPr id="59" name="Freeform 39"/>
            <p:cNvSpPr>
              <a:spLocks noEditPoints="1"/>
            </p:cNvSpPr>
            <p:nvPr/>
          </p:nvSpPr>
          <p:spPr bwMode="auto">
            <a:xfrm>
              <a:off x="3498850" y="1931988"/>
              <a:ext cx="193675" cy="261937"/>
            </a:xfrm>
            <a:custGeom>
              <a:avLst/>
              <a:gdLst>
                <a:gd name="T0" fmla="*/ 122 w 122"/>
                <a:gd name="T1" fmla="*/ 32 h 165"/>
                <a:gd name="T2" fmla="*/ 88 w 122"/>
                <a:gd name="T3" fmla="*/ 0 h 165"/>
                <a:gd name="T4" fmla="*/ 0 w 122"/>
                <a:gd name="T5" fmla="*/ 0 h 165"/>
                <a:gd name="T6" fmla="*/ 0 w 122"/>
                <a:gd name="T7" fmla="*/ 165 h 165"/>
                <a:gd name="T8" fmla="*/ 122 w 122"/>
                <a:gd name="T9" fmla="*/ 165 h 165"/>
                <a:gd name="T10" fmla="*/ 122 w 122"/>
                <a:gd name="T11" fmla="*/ 32 h 165"/>
                <a:gd name="T12" fmla="*/ 108 w 122"/>
                <a:gd name="T13" fmla="*/ 38 h 165"/>
                <a:gd name="T14" fmla="*/ 86 w 122"/>
                <a:gd name="T15" fmla="*/ 38 h 165"/>
                <a:gd name="T16" fmla="*/ 86 w 122"/>
                <a:gd name="T17" fmla="*/ 16 h 165"/>
                <a:gd name="T18" fmla="*/ 108 w 122"/>
                <a:gd name="T19" fmla="*/ 38 h 165"/>
                <a:gd name="T20" fmla="*/ 108 w 122"/>
                <a:gd name="T21" fmla="*/ 153 h 165"/>
                <a:gd name="T22" fmla="*/ 14 w 122"/>
                <a:gd name="T23" fmla="*/ 153 h 165"/>
                <a:gd name="T24" fmla="*/ 14 w 122"/>
                <a:gd name="T25" fmla="*/ 14 h 165"/>
                <a:gd name="T26" fmla="*/ 72 w 122"/>
                <a:gd name="T27" fmla="*/ 14 h 165"/>
                <a:gd name="T28" fmla="*/ 72 w 122"/>
                <a:gd name="T29" fmla="*/ 50 h 165"/>
                <a:gd name="T30" fmla="*/ 108 w 122"/>
                <a:gd name="T31" fmla="*/ 50 h 165"/>
                <a:gd name="T32" fmla="*/ 108 w 122"/>
                <a:gd name="T33" fmla="*/ 15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65">
                  <a:moveTo>
                    <a:pt x="122" y="32"/>
                  </a:moveTo>
                  <a:lnTo>
                    <a:pt x="88" y="0"/>
                  </a:lnTo>
                  <a:lnTo>
                    <a:pt x="0" y="0"/>
                  </a:lnTo>
                  <a:lnTo>
                    <a:pt x="0" y="165"/>
                  </a:lnTo>
                  <a:lnTo>
                    <a:pt x="122" y="165"/>
                  </a:lnTo>
                  <a:lnTo>
                    <a:pt x="122" y="32"/>
                  </a:lnTo>
                  <a:close/>
                  <a:moveTo>
                    <a:pt x="108" y="38"/>
                  </a:moveTo>
                  <a:lnTo>
                    <a:pt x="86" y="38"/>
                  </a:lnTo>
                  <a:lnTo>
                    <a:pt x="86" y="16"/>
                  </a:lnTo>
                  <a:lnTo>
                    <a:pt x="108" y="38"/>
                  </a:lnTo>
                  <a:close/>
                  <a:moveTo>
                    <a:pt x="108" y="153"/>
                  </a:moveTo>
                  <a:lnTo>
                    <a:pt x="14" y="153"/>
                  </a:lnTo>
                  <a:lnTo>
                    <a:pt x="14" y="14"/>
                  </a:lnTo>
                  <a:lnTo>
                    <a:pt x="72" y="14"/>
                  </a:lnTo>
                  <a:lnTo>
                    <a:pt x="72" y="50"/>
                  </a:lnTo>
                  <a:lnTo>
                    <a:pt x="108" y="50"/>
                  </a:lnTo>
                  <a:lnTo>
                    <a:pt x="108" y="1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0" name="Rectangle 40"/>
            <p:cNvSpPr>
              <a:spLocks noChangeArrowheads="1"/>
            </p:cNvSpPr>
            <p:nvPr/>
          </p:nvSpPr>
          <p:spPr bwMode="auto">
            <a:xfrm>
              <a:off x="3536950" y="20018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1" name="Rectangle 41"/>
            <p:cNvSpPr>
              <a:spLocks noChangeArrowheads="1"/>
            </p:cNvSpPr>
            <p:nvPr/>
          </p:nvSpPr>
          <p:spPr bwMode="auto">
            <a:xfrm>
              <a:off x="3536950" y="20399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2" name="Rectangle 42"/>
            <p:cNvSpPr>
              <a:spLocks noChangeArrowheads="1"/>
            </p:cNvSpPr>
            <p:nvPr/>
          </p:nvSpPr>
          <p:spPr bwMode="auto">
            <a:xfrm>
              <a:off x="3536950" y="20780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3" name="Rectangle 43"/>
            <p:cNvSpPr>
              <a:spLocks noChangeArrowheads="1"/>
            </p:cNvSpPr>
            <p:nvPr/>
          </p:nvSpPr>
          <p:spPr bwMode="auto">
            <a:xfrm>
              <a:off x="3536950" y="2116138"/>
              <a:ext cx="11747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grpSp>
      <p:grpSp>
        <p:nvGrpSpPr>
          <p:cNvPr id="17" name="组合 68"/>
          <p:cNvGrpSpPr/>
          <p:nvPr/>
        </p:nvGrpSpPr>
        <p:grpSpPr>
          <a:xfrm>
            <a:off x="4401858" y="4283045"/>
            <a:ext cx="340679" cy="307011"/>
            <a:chOff x="3482975" y="3141663"/>
            <a:chExt cx="255588" cy="230187"/>
          </a:xfrm>
        </p:grpSpPr>
        <p:sp>
          <p:nvSpPr>
            <p:cNvPr id="64" name="Freeform 44"/>
            <p:cNvSpPr/>
            <p:nvPr/>
          </p:nvSpPr>
          <p:spPr bwMode="auto">
            <a:xfrm>
              <a:off x="3482975" y="3141663"/>
              <a:ext cx="152400" cy="134937"/>
            </a:xfrm>
            <a:custGeom>
              <a:avLst/>
              <a:gdLst>
                <a:gd name="T0" fmla="*/ 40 w 48"/>
                <a:gd name="T1" fmla="*/ 13 h 42"/>
                <a:gd name="T2" fmla="*/ 48 w 48"/>
                <a:gd name="T3" fmla="*/ 7 h 42"/>
                <a:gd name="T4" fmla="*/ 28 w 48"/>
                <a:gd name="T5" fmla="*/ 7 h 42"/>
                <a:gd name="T6" fmla="*/ 23 w 48"/>
                <a:gd name="T7" fmla="*/ 0 h 42"/>
                <a:gd name="T8" fmla="*/ 9 w 48"/>
                <a:gd name="T9" fmla="*/ 0 h 42"/>
                <a:gd name="T10" fmla="*/ 0 w 48"/>
                <a:gd name="T11" fmla="*/ 9 h 42"/>
                <a:gd name="T12" fmla="*/ 0 w 48"/>
                <a:gd name="T13" fmla="*/ 42 h 42"/>
                <a:gd name="T14" fmla="*/ 36 w 48"/>
                <a:gd name="T15" fmla="*/ 42 h 42"/>
                <a:gd name="T16" fmla="*/ 40 w 48"/>
                <a:gd name="T17"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13"/>
                  </a:moveTo>
                  <a:cubicBezTo>
                    <a:pt x="42" y="10"/>
                    <a:pt x="45" y="9"/>
                    <a:pt x="48" y="7"/>
                  </a:cubicBezTo>
                  <a:cubicBezTo>
                    <a:pt x="28" y="7"/>
                    <a:pt x="28" y="7"/>
                    <a:pt x="28" y="7"/>
                  </a:cubicBezTo>
                  <a:cubicBezTo>
                    <a:pt x="23" y="0"/>
                    <a:pt x="23" y="0"/>
                    <a:pt x="23" y="0"/>
                  </a:cubicBezTo>
                  <a:cubicBezTo>
                    <a:pt x="23" y="0"/>
                    <a:pt x="15" y="0"/>
                    <a:pt x="9" y="0"/>
                  </a:cubicBezTo>
                  <a:cubicBezTo>
                    <a:pt x="3" y="0"/>
                    <a:pt x="0" y="1"/>
                    <a:pt x="0" y="9"/>
                  </a:cubicBezTo>
                  <a:cubicBezTo>
                    <a:pt x="0" y="17"/>
                    <a:pt x="0" y="42"/>
                    <a:pt x="0" y="42"/>
                  </a:cubicBezTo>
                  <a:cubicBezTo>
                    <a:pt x="36" y="42"/>
                    <a:pt x="36" y="42"/>
                    <a:pt x="36" y="42"/>
                  </a:cubicBezTo>
                  <a:cubicBezTo>
                    <a:pt x="30" y="32"/>
                    <a:pt x="32" y="21"/>
                    <a:pt x="4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5" name="Freeform 45"/>
            <p:cNvSpPr>
              <a:spLocks noEditPoints="1"/>
            </p:cNvSpPr>
            <p:nvPr/>
          </p:nvSpPr>
          <p:spPr bwMode="auto">
            <a:xfrm>
              <a:off x="3597275" y="3170238"/>
              <a:ext cx="141288" cy="134937"/>
            </a:xfrm>
            <a:custGeom>
              <a:avLst/>
              <a:gdLst>
                <a:gd name="T0" fmla="*/ 36 w 44"/>
                <a:gd name="T1" fmla="*/ 7 h 42"/>
                <a:gd name="T2" fmla="*/ 8 w 44"/>
                <a:gd name="T3" fmla="*/ 7 h 42"/>
                <a:gd name="T4" fmla="*/ 8 w 44"/>
                <a:gd name="T5" fmla="*/ 35 h 42"/>
                <a:gd name="T6" fmla="*/ 36 w 44"/>
                <a:gd name="T7" fmla="*/ 35 h 42"/>
                <a:gd name="T8" fmla="*/ 36 w 44"/>
                <a:gd name="T9" fmla="*/ 7 h 42"/>
                <a:gd name="T10" fmla="*/ 12 w 44"/>
                <a:gd name="T11" fmla="*/ 31 h 42"/>
                <a:gd name="T12" fmla="*/ 12 w 44"/>
                <a:gd name="T13" fmla="*/ 11 h 42"/>
                <a:gd name="T14" fmla="*/ 32 w 44"/>
                <a:gd name="T15" fmla="*/ 11 h 42"/>
                <a:gd name="T16" fmla="*/ 32 w 44"/>
                <a:gd name="T17" fmla="*/ 31 h 42"/>
                <a:gd name="T18" fmla="*/ 12 w 44"/>
                <a:gd name="T19"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2">
                  <a:moveTo>
                    <a:pt x="36" y="7"/>
                  </a:moveTo>
                  <a:cubicBezTo>
                    <a:pt x="28" y="0"/>
                    <a:pt x="16" y="0"/>
                    <a:pt x="8" y="7"/>
                  </a:cubicBezTo>
                  <a:cubicBezTo>
                    <a:pt x="0" y="15"/>
                    <a:pt x="0" y="27"/>
                    <a:pt x="8" y="35"/>
                  </a:cubicBezTo>
                  <a:cubicBezTo>
                    <a:pt x="16" y="42"/>
                    <a:pt x="28" y="42"/>
                    <a:pt x="36" y="35"/>
                  </a:cubicBezTo>
                  <a:cubicBezTo>
                    <a:pt x="44" y="27"/>
                    <a:pt x="44" y="15"/>
                    <a:pt x="36" y="7"/>
                  </a:cubicBezTo>
                  <a:close/>
                  <a:moveTo>
                    <a:pt x="12" y="31"/>
                  </a:moveTo>
                  <a:cubicBezTo>
                    <a:pt x="7" y="25"/>
                    <a:pt x="7" y="17"/>
                    <a:pt x="12" y="11"/>
                  </a:cubicBezTo>
                  <a:cubicBezTo>
                    <a:pt x="18" y="6"/>
                    <a:pt x="26" y="6"/>
                    <a:pt x="32" y="11"/>
                  </a:cubicBezTo>
                  <a:cubicBezTo>
                    <a:pt x="37" y="17"/>
                    <a:pt x="37" y="25"/>
                    <a:pt x="32" y="31"/>
                  </a:cubicBezTo>
                  <a:cubicBezTo>
                    <a:pt x="26" y="36"/>
                    <a:pt x="18" y="36"/>
                    <a:pt x="1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6" name="Freeform 46"/>
            <p:cNvSpPr>
              <a:spLocks noEditPoints="1"/>
            </p:cNvSpPr>
            <p:nvPr/>
          </p:nvSpPr>
          <p:spPr bwMode="auto">
            <a:xfrm>
              <a:off x="3530600" y="3286125"/>
              <a:ext cx="88900" cy="85725"/>
            </a:xfrm>
            <a:custGeom>
              <a:avLst/>
              <a:gdLst>
                <a:gd name="T0" fmla="*/ 26 w 28"/>
                <a:gd name="T1" fmla="*/ 1 h 27"/>
                <a:gd name="T2" fmla="*/ 20 w 28"/>
                <a:gd name="T3" fmla="*/ 1 h 27"/>
                <a:gd name="T4" fmla="*/ 20 w 28"/>
                <a:gd name="T5" fmla="*/ 1 h 27"/>
                <a:gd name="T6" fmla="*/ 26 w 28"/>
                <a:gd name="T7" fmla="*/ 7 h 27"/>
                <a:gd name="T8" fmla="*/ 26 w 28"/>
                <a:gd name="T9" fmla="*/ 7 h 27"/>
                <a:gd name="T10" fmla="*/ 26 w 28"/>
                <a:gd name="T11" fmla="*/ 1 h 27"/>
                <a:gd name="T12" fmla="*/ 1 w 28"/>
                <a:gd name="T13" fmla="*/ 20 h 27"/>
                <a:gd name="T14" fmla="*/ 1 w 28"/>
                <a:gd name="T15" fmla="*/ 25 h 27"/>
                <a:gd name="T16" fmla="*/ 7 w 28"/>
                <a:gd name="T17" fmla="*/ 25 h 27"/>
                <a:gd name="T18" fmla="*/ 24 w 28"/>
                <a:gd name="T19" fmla="*/ 9 h 27"/>
                <a:gd name="T20" fmla="*/ 18 w 28"/>
                <a:gd name="T21" fmla="*/ 3 h 27"/>
                <a:gd name="T22" fmla="*/ 1 w 28"/>
                <a:gd name="T23"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7">
                  <a:moveTo>
                    <a:pt x="26" y="1"/>
                  </a:moveTo>
                  <a:cubicBezTo>
                    <a:pt x="25" y="0"/>
                    <a:pt x="22" y="0"/>
                    <a:pt x="20" y="1"/>
                  </a:cubicBezTo>
                  <a:cubicBezTo>
                    <a:pt x="20" y="1"/>
                    <a:pt x="20" y="1"/>
                    <a:pt x="20" y="1"/>
                  </a:cubicBezTo>
                  <a:cubicBezTo>
                    <a:pt x="26" y="7"/>
                    <a:pt x="26" y="7"/>
                    <a:pt x="26" y="7"/>
                  </a:cubicBezTo>
                  <a:cubicBezTo>
                    <a:pt x="26" y="7"/>
                    <a:pt x="26" y="7"/>
                    <a:pt x="26" y="7"/>
                  </a:cubicBezTo>
                  <a:cubicBezTo>
                    <a:pt x="28" y="5"/>
                    <a:pt x="28" y="3"/>
                    <a:pt x="26" y="1"/>
                  </a:cubicBezTo>
                  <a:close/>
                  <a:moveTo>
                    <a:pt x="1" y="20"/>
                  </a:moveTo>
                  <a:cubicBezTo>
                    <a:pt x="0" y="21"/>
                    <a:pt x="0" y="24"/>
                    <a:pt x="1" y="25"/>
                  </a:cubicBezTo>
                  <a:cubicBezTo>
                    <a:pt x="3" y="27"/>
                    <a:pt x="6" y="27"/>
                    <a:pt x="7" y="25"/>
                  </a:cubicBezTo>
                  <a:cubicBezTo>
                    <a:pt x="24" y="9"/>
                    <a:pt x="24" y="9"/>
                    <a:pt x="24" y="9"/>
                  </a:cubicBezTo>
                  <a:cubicBezTo>
                    <a:pt x="18" y="3"/>
                    <a:pt x="18" y="3"/>
                    <a:pt x="18" y="3"/>
                  </a:cubicBezTo>
                  <a:lnTo>
                    <a:pt x="1"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sp>
        <p:nvSpPr>
          <p:cNvPr id="71" name="Rectangle 41"/>
          <p:cNvSpPr>
            <a:spLocks noChangeArrowheads="1"/>
          </p:cNvSpPr>
          <p:nvPr/>
        </p:nvSpPr>
        <p:spPr bwMode="auto">
          <a:xfrm>
            <a:off x="6767702" y="4070514"/>
            <a:ext cx="4895199" cy="1920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您的内容打在这里您的内容打在这里，或者通过复制您的文本后，在此框中选择粘贴，并选择只保留文字。</a:t>
            </a: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2" name="Rectangle 41"/>
          <p:cNvSpPr>
            <a:spLocks noChangeArrowheads="1"/>
          </p:cNvSpPr>
          <p:nvPr/>
        </p:nvSpPr>
        <p:spPr bwMode="auto">
          <a:xfrm>
            <a:off x="6767702" y="2279261"/>
            <a:ext cx="4895199" cy="125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a:t>
            </a: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4" name="矩形 73"/>
          <p:cNvSpPr/>
          <p:nvPr/>
        </p:nvSpPr>
        <p:spPr>
          <a:xfrm>
            <a:off x="5029433" y="2645864"/>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5" name="矩形 74"/>
          <p:cNvSpPr/>
          <p:nvPr/>
        </p:nvSpPr>
        <p:spPr>
          <a:xfrm>
            <a:off x="4133286" y="3445232"/>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6" name="矩形 75"/>
          <p:cNvSpPr/>
          <p:nvPr/>
        </p:nvSpPr>
        <p:spPr>
          <a:xfrm>
            <a:off x="5029432" y="4263497"/>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7" name="矩形 76"/>
          <p:cNvSpPr/>
          <p:nvPr/>
        </p:nvSpPr>
        <p:spPr>
          <a:xfrm>
            <a:off x="4151684" y="5019380"/>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79" name="直接连接符 78"/>
          <p:cNvCxnSpPr/>
          <p:nvPr/>
        </p:nvCxnSpPr>
        <p:spPr>
          <a:xfrm>
            <a:off x="6396639" y="2279260"/>
            <a:ext cx="0" cy="3392185"/>
          </a:xfrm>
          <a:prstGeom prst="line">
            <a:avLst/>
          </a:prstGeom>
          <a:ln w="6350">
            <a:solidFill>
              <a:srgbClr val="20202E"/>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96539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53" presetClass="entr" presetSubtype="16" fill="hold" nodeType="withEffect">
                                  <p:stCondLst>
                                    <p:cond delay="100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nodeType="withEffect">
                                  <p:stCondLst>
                                    <p:cond delay="1300"/>
                                  </p:stCondLst>
                                  <p:childTnLst>
                                    <p:animScale>
                                      <p:cBhvr>
                                        <p:cTn id="18" dur="150" fill="hold"/>
                                        <p:tgtEl>
                                          <p:spTgt spid="16"/>
                                        </p:tgtEl>
                                      </p:cBhvr>
                                      <p:by x="110000" y="110000"/>
                                    </p:animScale>
                                  </p:childTnLst>
                                </p:cTn>
                              </p:par>
                              <p:par>
                                <p:cTn id="19" presetID="2" presetClass="entr" presetSubtype="2" fill="hold" grpId="0" nodeType="withEffect">
                                  <p:stCondLst>
                                    <p:cond delay="1300"/>
                                  </p:stCondLst>
                                  <p:childTnLst>
                                    <p:set>
                                      <p:cBhvr>
                                        <p:cTn id="20" dur="1" fill="hold">
                                          <p:stCondLst>
                                            <p:cond delay="0"/>
                                          </p:stCondLst>
                                        </p:cTn>
                                        <p:tgtEl>
                                          <p:spTgt spid="74"/>
                                        </p:tgtEl>
                                        <p:attrNameLst>
                                          <p:attrName>style.visibility</p:attrName>
                                        </p:attrNameLst>
                                      </p:cBhvr>
                                      <p:to>
                                        <p:strVal val="visible"/>
                                      </p:to>
                                    </p:set>
                                    <p:anim calcmode="lin" valueType="num">
                                      <p:cBhvr additive="base">
                                        <p:cTn id="21" dur="500" fill="hold"/>
                                        <p:tgtEl>
                                          <p:spTgt spid="74"/>
                                        </p:tgtEl>
                                        <p:attrNameLst>
                                          <p:attrName>ppt_x</p:attrName>
                                        </p:attrNameLst>
                                      </p:cBhvr>
                                      <p:tavLst>
                                        <p:tav tm="0">
                                          <p:val>
                                            <p:strVal val="1+#ppt_w/2"/>
                                          </p:val>
                                        </p:tav>
                                        <p:tav tm="100000">
                                          <p:val>
                                            <p:strVal val="#ppt_x"/>
                                          </p:val>
                                        </p:tav>
                                      </p:tavLst>
                                    </p:anim>
                                    <p:anim calcmode="lin" valueType="num">
                                      <p:cBhvr additive="base">
                                        <p:cTn id="22" dur="500" fill="hold"/>
                                        <p:tgtEl>
                                          <p:spTgt spid="74"/>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1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2" presetClass="entr" presetSubtype="8" fill="hold" nodeType="withEffect">
                                  <p:stCondLst>
                                    <p:cond delay="60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53" presetClass="entr" presetSubtype="16" fill="hold" nodeType="withEffect">
                                  <p:stCondLst>
                                    <p:cond delay="1100"/>
                                  </p:stCondLst>
                                  <p:childTnLst>
                                    <p:set>
                                      <p:cBhvr>
                                        <p:cTn id="31" dur="1" fill="hold">
                                          <p:stCondLst>
                                            <p:cond delay="0"/>
                                          </p:stCondLst>
                                        </p:cTn>
                                        <p:tgtEl>
                                          <p:spTgt spid="14"/>
                                        </p:tgtEl>
                                        <p:attrNameLst>
                                          <p:attrName>style.visibility</p:attrName>
                                        </p:attrNameLst>
                                      </p:cBhvr>
                                      <p:to>
                                        <p:strVal val="visible"/>
                                      </p:to>
                                    </p:set>
                                    <p:anim calcmode="lin" valueType="num">
                                      <p:cBhvr>
                                        <p:cTn id="32" dur="300" fill="hold"/>
                                        <p:tgtEl>
                                          <p:spTgt spid="14"/>
                                        </p:tgtEl>
                                        <p:attrNameLst>
                                          <p:attrName>ppt_w</p:attrName>
                                        </p:attrNameLst>
                                      </p:cBhvr>
                                      <p:tavLst>
                                        <p:tav tm="0">
                                          <p:val>
                                            <p:fltVal val="0"/>
                                          </p:val>
                                        </p:tav>
                                        <p:tav tm="100000">
                                          <p:val>
                                            <p:strVal val="#ppt_w"/>
                                          </p:val>
                                        </p:tav>
                                      </p:tavLst>
                                    </p:anim>
                                    <p:anim calcmode="lin" valueType="num">
                                      <p:cBhvr>
                                        <p:cTn id="33" dur="300" fill="hold"/>
                                        <p:tgtEl>
                                          <p:spTgt spid="14"/>
                                        </p:tgtEl>
                                        <p:attrNameLst>
                                          <p:attrName>ppt_h</p:attrName>
                                        </p:attrNameLst>
                                      </p:cBhvr>
                                      <p:tavLst>
                                        <p:tav tm="0">
                                          <p:val>
                                            <p:fltVal val="0"/>
                                          </p:val>
                                        </p:tav>
                                        <p:tav tm="100000">
                                          <p:val>
                                            <p:strVal val="#ppt_h"/>
                                          </p:val>
                                        </p:tav>
                                      </p:tavLst>
                                    </p:anim>
                                    <p:animEffect transition="in" filter="fade">
                                      <p:cBhvr>
                                        <p:cTn id="34" dur="300"/>
                                        <p:tgtEl>
                                          <p:spTgt spid="14"/>
                                        </p:tgtEl>
                                      </p:cBhvr>
                                    </p:animEffect>
                                  </p:childTnLst>
                                </p:cTn>
                              </p:par>
                              <p:par>
                                <p:cTn id="35" presetID="6" presetClass="emph" presetSubtype="0" autoRev="1" fill="hold" nodeType="withEffect">
                                  <p:stCondLst>
                                    <p:cond delay="1400"/>
                                  </p:stCondLst>
                                  <p:childTnLst>
                                    <p:animScale>
                                      <p:cBhvr>
                                        <p:cTn id="36" dur="150" fill="hold"/>
                                        <p:tgtEl>
                                          <p:spTgt spid="14"/>
                                        </p:tgtEl>
                                      </p:cBhvr>
                                      <p:by x="110000" y="110000"/>
                                    </p:animScale>
                                  </p:childTnLst>
                                </p:cTn>
                              </p:par>
                              <p:par>
                                <p:cTn id="37" presetID="2" presetClass="entr" presetSubtype="2" fill="hold" grpId="0" nodeType="withEffect">
                                  <p:stCondLst>
                                    <p:cond delay="140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1+#ppt_w/2"/>
                                          </p:val>
                                        </p:tav>
                                        <p:tav tm="100000">
                                          <p:val>
                                            <p:strVal val="#ppt_x"/>
                                          </p:val>
                                        </p:tav>
                                      </p:tavLst>
                                    </p:anim>
                                    <p:anim calcmode="lin" valueType="num">
                                      <p:cBhvr additive="base">
                                        <p:cTn id="40" dur="500" fill="hold"/>
                                        <p:tgtEl>
                                          <p:spTgt spid="75"/>
                                        </p:tgtEl>
                                        <p:attrNameLst>
                                          <p:attrName>ppt_y</p:attrName>
                                        </p:attrNameLst>
                                      </p:cBhvr>
                                      <p:tavLst>
                                        <p:tav tm="0">
                                          <p:val>
                                            <p:strVal val="#ppt_y"/>
                                          </p:val>
                                        </p:tav>
                                        <p:tav tm="100000">
                                          <p:val>
                                            <p:strVal val="#ppt_y"/>
                                          </p:val>
                                        </p:tav>
                                      </p:tavLst>
                                    </p:anim>
                                  </p:childTnLst>
                                </p:cTn>
                              </p:par>
                              <p:par>
                                <p:cTn id="41" presetID="2" presetClass="entr" presetSubtype="4" fill="hold" nodeType="withEffect">
                                  <p:stCondLst>
                                    <p:cond delay="20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2" presetClass="entr" presetSubtype="8"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53" presetClass="entr" presetSubtype="16" fill="hold" nodeType="withEffect">
                                  <p:stCondLst>
                                    <p:cond delay="1200"/>
                                  </p:stCondLst>
                                  <p:childTnLst>
                                    <p:set>
                                      <p:cBhvr>
                                        <p:cTn id="49" dur="1" fill="hold">
                                          <p:stCondLst>
                                            <p:cond delay="0"/>
                                          </p:stCondLst>
                                        </p:cTn>
                                        <p:tgtEl>
                                          <p:spTgt spid="17"/>
                                        </p:tgtEl>
                                        <p:attrNameLst>
                                          <p:attrName>style.visibility</p:attrName>
                                        </p:attrNameLst>
                                      </p:cBhvr>
                                      <p:to>
                                        <p:strVal val="visible"/>
                                      </p:to>
                                    </p:set>
                                    <p:anim calcmode="lin" valueType="num">
                                      <p:cBhvr>
                                        <p:cTn id="50" dur="300" fill="hold"/>
                                        <p:tgtEl>
                                          <p:spTgt spid="17"/>
                                        </p:tgtEl>
                                        <p:attrNameLst>
                                          <p:attrName>ppt_w</p:attrName>
                                        </p:attrNameLst>
                                      </p:cBhvr>
                                      <p:tavLst>
                                        <p:tav tm="0">
                                          <p:val>
                                            <p:fltVal val="0"/>
                                          </p:val>
                                        </p:tav>
                                        <p:tav tm="100000">
                                          <p:val>
                                            <p:strVal val="#ppt_w"/>
                                          </p:val>
                                        </p:tav>
                                      </p:tavLst>
                                    </p:anim>
                                    <p:anim calcmode="lin" valueType="num">
                                      <p:cBhvr>
                                        <p:cTn id="51" dur="300" fill="hold"/>
                                        <p:tgtEl>
                                          <p:spTgt spid="17"/>
                                        </p:tgtEl>
                                        <p:attrNameLst>
                                          <p:attrName>ppt_h</p:attrName>
                                        </p:attrNameLst>
                                      </p:cBhvr>
                                      <p:tavLst>
                                        <p:tav tm="0">
                                          <p:val>
                                            <p:fltVal val="0"/>
                                          </p:val>
                                        </p:tav>
                                        <p:tav tm="100000">
                                          <p:val>
                                            <p:strVal val="#ppt_h"/>
                                          </p:val>
                                        </p:tav>
                                      </p:tavLst>
                                    </p:anim>
                                    <p:animEffect transition="in" filter="fade">
                                      <p:cBhvr>
                                        <p:cTn id="52" dur="300"/>
                                        <p:tgtEl>
                                          <p:spTgt spid="17"/>
                                        </p:tgtEl>
                                      </p:cBhvr>
                                    </p:animEffect>
                                  </p:childTnLst>
                                </p:cTn>
                              </p:par>
                              <p:par>
                                <p:cTn id="53" presetID="6" presetClass="emph" presetSubtype="0" autoRev="1" fill="hold" nodeType="withEffect">
                                  <p:stCondLst>
                                    <p:cond delay="1500"/>
                                  </p:stCondLst>
                                  <p:childTnLst>
                                    <p:animScale>
                                      <p:cBhvr>
                                        <p:cTn id="54" dur="150" fill="hold"/>
                                        <p:tgtEl>
                                          <p:spTgt spid="17"/>
                                        </p:tgtEl>
                                      </p:cBhvr>
                                      <p:by x="110000" y="110000"/>
                                    </p:animScale>
                                  </p:childTnLst>
                                </p:cTn>
                              </p:par>
                              <p:par>
                                <p:cTn id="55" presetID="2" presetClass="entr" presetSubtype="2" fill="hold" grpId="0" nodeType="withEffect">
                                  <p:stCondLst>
                                    <p:cond delay="150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1+#ppt_w/2"/>
                                          </p:val>
                                        </p:tav>
                                        <p:tav tm="100000">
                                          <p:val>
                                            <p:strVal val="#ppt_x"/>
                                          </p:val>
                                        </p:tav>
                                      </p:tavLst>
                                    </p:anim>
                                    <p:anim calcmode="lin" valueType="num">
                                      <p:cBhvr additive="base">
                                        <p:cTn id="58" dur="500" fill="hold"/>
                                        <p:tgtEl>
                                          <p:spTgt spid="76"/>
                                        </p:tgtEl>
                                        <p:attrNameLst>
                                          <p:attrName>ppt_y</p:attrName>
                                        </p:attrNameLst>
                                      </p:cBhvr>
                                      <p:tavLst>
                                        <p:tav tm="0">
                                          <p:val>
                                            <p:strVal val="#ppt_y"/>
                                          </p:val>
                                        </p:tav>
                                        <p:tav tm="100000">
                                          <p:val>
                                            <p:strVal val="#ppt_y"/>
                                          </p:val>
                                        </p:tav>
                                      </p:tavLst>
                                    </p:anim>
                                  </p:childTnLst>
                                </p:cTn>
                              </p:par>
                              <p:par>
                                <p:cTn id="59" presetID="2" presetClass="entr" presetSubtype="4" fill="hold" nodeType="withEffect">
                                  <p:stCondLst>
                                    <p:cond delay="30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2" presetClass="entr" presetSubtype="8" fill="hold" nodeType="withEffect">
                                  <p:stCondLst>
                                    <p:cond delay="80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par>
                                <p:cTn id="66" presetID="53" presetClass="entr" presetSubtype="16" fill="hold" nodeType="withEffect">
                                  <p:stCondLst>
                                    <p:cond delay="1300"/>
                                  </p:stCondLst>
                                  <p:childTnLst>
                                    <p:set>
                                      <p:cBhvr>
                                        <p:cTn id="67" dur="1" fill="hold">
                                          <p:stCondLst>
                                            <p:cond delay="0"/>
                                          </p:stCondLst>
                                        </p:cTn>
                                        <p:tgtEl>
                                          <p:spTgt spid="15"/>
                                        </p:tgtEl>
                                        <p:attrNameLst>
                                          <p:attrName>style.visibility</p:attrName>
                                        </p:attrNameLst>
                                      </p:cBhvr>
                                      <p:to>
                                        <p:strVal val="visible"/>
                                      </p:to>
                                    </p:set>
                                    <p:anim calcmode="lin" valueType="num">
                                      <p:cBhvr>
                                        <p:cTn id="68" dur="300" fill="hold"/>
                                        <p:tgtEl>
                                          <p:spTgt spid="15"/>
                                        </p:tgtEl>
                                        <p:attrNameLst>
                                          <p:attrName>ppt_w</p:attrName>
                                        </p:attrNameLst>
                                      </p:cBhvr>
                                      <p:tavLst>
                                        <p:tav tm="0">
                                          <p:val>
                                            <p:fltVal val="0"/>
                                          </p:val>
                                        </p:tav>
                                        <p:tav tm="100000">
                                          <p:val>
                                            <p:strVal val="#ppt_w"/>
                                          </p:val>
                                        </p:tav>
                                      </p:tavLst>
                                    </p:anim>
                                    <p:anim calcmode="lin" valueType="num">
                                      <p:cBhvr>
                                        <p:cTn id="69" dur="300" fill="hold"/>
                                        <p:tgtEl>
                                          <p:spTgt spid="15"/>
                                        </p:tgtEl>
                                        <p:attrNameLst>
                                          <p:attrName>ppt_h</p:attrName>
                                        </p:attrNameLst>
                                      </p:cBhvr>
                                      <p:tavLst>
                                        <p:tav tm="0">
                                          <p:val>
                                            <p:fltVal val="0"/>
                                          </p:val>
                                        </p:tav>
                                        <p:tav tm="100000">
                                          <p:val>
                                            <p:strVal val="#ppt_h"/>
                                          </p:val>
                                        </p:tav>
                                      </p:tavLst>
                                    </p:anim>
                                    <p:animEffect transition="in" filter="fade">
                                      <p:cBhvr>
                                        <p:cTn id="70" dur="300"/>
                                        <p:tgtEl>
                                          <p:spTgt spid="15"/>
                                        </p:tgtEl>
                                      </p:cBhvr>
                                    </p:animEffect>
                                  </p:childTnLst>
                                </p:cTn>
                              </p:par>
                              <p:par>
                                <p:cTn id="71" presetID="6" presetClass="emph" presetSubtype="0" autoRev="1" fill="hold" nodeType="withEffect">
                                  <p:stCondLst>
                                    <p:cond delay="1600"/>
                                  </p:stCondLst>
                                  <p:childTnLst>
                                    <p:animScale>
                                      <p:cBhvr>
                                        <p:cTn id="72" dur="150" fill="hold"/>
                                        <p:tgtEl>
                                          <p:spTgt spid="15"/>
                                        </p:tgtEl>
                                      </p:cBhvr>
                                      <p:by x="110000" y="110000"/>
                                    </p:animScale>
                                  </p:childTnLst>
                                </p:cTn>
                              </p:par>
                              <p:par>
                                <p:cTn id="73" presetID="2" presetClass="entr" presetSubtype="2" fill="hold" grpId="0" nodeType="withEffect">
                                  <p:stCondLst>
                                    <p:cond delay="1600"/>
                                  </p:stCondLst>
                                  <p:childTnLst>
                                    <p:set>
                                      <p:cBhvr>
                                        <p:cTn id="74" dur="1" fill="hold">
                                          <p:stCondLst>
                                            <p:cond delay="0"/>
                                          </p:stCondLst>
                                        </p:cTn>
                                        <p:tgtEl>
                                          <p:spTgt spid="77"/>
                                        </p:tgtEl>
                                        <p:attrNameLst>
                                          <p:attrName>style.visibility</p:attrName>
                                        </p:attrNameLst>
                                      </p:cBhvr>
                                      <p:to>
                                        <p:strVal val="visible"/>
                                      </p:to>
                                    </p:set>
                                    <p:anim calcmode="lin" valueType="num">
                                      <p:cBhvr additive="base">
                                        <p:cTn id="75" dur="500" fill="hold"/>
                                        <p:tgtEl>
                                          <p:spTgt spid="77"/>
                                        </p:tgtEl>
                                        <p:attrNameLst>
                                          <p:attrName>ppt_x</p:attrName>
                                        </p:attrNameLst>
                                      </p:cBhvr>
                                      <p:tavLst>
                                        <p:tav tm="0">
                                          <p:val>
                                            <p:strVal val="1+#ppt_w/2"/>
                                          </p:val>
                                        </p:tav>
                                        <p:tav tm="100000">
                                          <p:val>
                                            <p:strVal val="#ppt_x"/>
                                          </p:val>
                                        </p:tav>
                                      </p:tavLst>
                                    </p:anim>
                                    <p:anim calcmode="lin" valueType="num">
                                      <p:cBhvr additive="base">
                                        <p:cTn id="76" dur="500" fill="hold"/>
                                        <p:tgtEl>
                                          <p:spTgt spid="77"/>
                                        </p:tgtEl>
                                        <p:attrNameLst>
                                          <p:attrName>ppt_y</p:attrName>
                                        </p:attrNameLst>
                                      </p:cBhvr>
                                      <p:tavLst>
                                        <p:tav tm="0">
                                          <p:val>
                                            <p:strVal val="#ppt_y"/>
                                          </p:val>
                                        </p:tav>
                                        <p:tav tm="100000">
                                          <p:val>
                                            <p:strVal val="#ppt_y"/>
                                          </p:val>
                                        </p:tav>
                                      </p:tavLst>
                                    </p:anim>
                                  </p:childTnLst>
                                </p:cTn>
                              </p:par>
                              <p:par>
                                <p:cTn id="77" presetID="16" presetClass="entr" presetSubtype="42" fill="hold" nodeType="withEffect">
                                  <p:stCondLst>
                                    <p:cond delay="2100"/>
                                  </p:stCondLst>
                                  <p:childTnLst>
                                    <p:set>
                                      <p:cBhvr>
                                        <p:cTn id="78" dur="1" fill="hold">
                                          <p:stCondLst>
                                            <p:cond delay="0"/>
                                          </p:stCondLst>
                                        </p:cTn>
                                        <p:tgtEl>
                                          <p:spTgt spid="79"/>
                                        </p:tgtEl>
                                        <p:attrNameLst>
                                          <p:attrName>style.visibility</p:attrName>
                                        </p:attrNameLst>
                                      </p:cBhvr>
                                      <p:to>
                                        <p:strVal val="visible"/>
                                      </p:to>
                                    </p:set>
                                    <p:animEffect transition="in" filter="barn(outHorizontal)">
                                      <p:cBhvr>
                                        <p:cTn id="79" dur="500"/>
                                        <p:tgtEl>
                                          <p:spTgt spid="79"/>
                                        </p:tgtEl>
                                      </p:cBhvr>
                                    </p:animEffect>
                                  </p:childTnLst>
                                </p:cTn>
                              </p:par>
                              <p:par>
                                <p:cTn id="80" presetID="2" presetClass="entr" presetSubtype="2" fill="hold" grpId="0" nodeType="withEffect">
                                  <p:stCondLst>
                                    <p:cond delay="2200"/>
                                  </p:stCondLst>
                                  <p:childTnLst>
                                    <p:set>
                                      <p:cBhvr>
                                        <p:cTn id="81" dur="1" fill="hold">
                                          <p:stCondLst>
                                            <p:cond delay="0"/>
                                          </p:stCondLst>
                                        </p:cTn>
                                        <p:tgtEl>
                                          <p:spTgt spid="72"/>
                                        </p:tgtEl>
                                        <p:attrNameLst>
                                          <p:attrName>style.visibility</p:attrName>
                                        </p:attrNameLst>
                                      </p:cBhvr>
                                      <p:to>
                                        <p:strVal val="visible"/>
                                      </p:to>
                                    </p:set>
                                    <p:anim calcmode="lin" valueType="num">
                                      <p:cBhvr additive="base">
                                        <p:cTn id="82" dur="500" fill="hold"/>
                                        <p:tgtEl>
                                          <p:spTgt spid="72"/>
                                        </p:tgtEl>
                                        <p:attrNameLst>
                                          <p:attrName>ppt_x</p:attrName>
                                        </p:attrNameLst>
                                      </p:cBhvr>
                                      <p:tavLst>
                                        <p:tav tm="0">
                                          <p:val>
                                            <p:strVal val="1+#ppt_w/2"/>
                                          </p:val>
                                        </p:tav>
                                        <p:tav tm="100000">
                                          <p:val>
                                            <p:strVal val="#ppt_x"/>
                                          </p:val>
                                        </p:tav>
                                      </p:tavLst>
                                    </p:anim>
                                    <p:anim calcmode="lin" valueType="num">
                                      <p:cBhvr additive="base">
                                        <p:cTn id="83" dur="500" fill="hold"/>
                                        <p:tgtEl>
                                          <p:spTgt spid="72"/>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2300"/>
                                  </p:stCondLst>
                                  <p:childTnLst>
                                    <p:set>
                                      <p:cBhvr>
                                        <p:cTn id="85" dur="1" fill="hold">
                                          <p:stCondLst>
                                            <p:cond delay="0"/>
                                          </p:stCondLst>
                                        </p:cTn>
                                        <p:tgtEl>
                                          <p:spTgt spid="71"/>
                                        </p:tgtEl>
                                        <p:attrNameLst>
                                          <p:attrName>style.visibility</p:attrName>
                                        </p:attrNameLst>
                                      </p:cBhvr>
                                      <p:to>
                                        <p:strVal val="visible"/>
                                      </p:to>
                                    </p:set>
                                    <p:anim calcmode="lin" valueType="num">
                                      <p:cBhvr additive="base">
                                        <p:cTn id="86" dur="500" fill="hold"/>
                                        <p:tgtEl>
                                          <p:spTgt spid="71"/>
                                        </p:tgtEl>
                                        <p:attrNameLst>
                                          <p:attrName>ppt_x</p:attrName>
                                        </p:attrNameLst>
                                      </p:cBhvr>
                                      <p:tavLst>
                                        <p:tav tm="0">
                                          <p:val>
                                            <p:strVal val="1+#ppt_w/2"/>
                                          </p:val>
                                        </p:tav>
                                        <p:tav tm="100000">
                                          <p:val>
                                            <p:strVal val="#ppt_x"/>
                                          </p:val>
                                        </p:tav>
                                      </p:tavLst>
                                    </p:anim>
                                    <p:anim calcmode="lin" valueType="num">
                                      <p:cBhvr additive="base">
                                        <p:cTn id="8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4" grpId="0"/>
      <p:bldP spid="75" grpId="0"/>
      <p:bldP spid="76" grpId="0"/>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1276982-C646-4FC1-A418-63658ED6B584}"/>
              </a:ext>
            </a:extLst>
          </p:cNvPr>
          <p:cNvGrpSpPr/>
          <p:nvPr/>
        </p:nvGrpSpPr>
        <p:grpSpPr>
          <a:xfrm>
            <a:off x="779278" y="1520789"/>
            <a:ext cx="10633447" cy="4601384"/>
            <a:chOff x="639042" y="1277044"/>
            <a:chExt cx="10913915" cy="4722751"/>
          </a:xfrm>
        </p:grpSpPr>
        <p:grpSp>
          <p:nvGrpSpPr>
            <p:cNvPr id="6" name="Group 94">
              <a:extLst>
                <a:ext uri="{FF2B5EF4-FFF2-40B4-BE49-F238E27FC236}">
                  <a16:creationId xmlns:a16="http://schemas.microsoft.com/office/drawing/2014/main" id="{AD653EEB-9280-4DB6-8C52-7BFE6E32F1CF}"/>
                </a:ext>
              </a:extLst>
            </p:cNvPr>
            <p:cNvGrpSpPr/>
            <p:nvPr/>
          </p:nvGrpSpPr>
          <p:grpSpPr>
            <a:xfrm>
              <a:off x="2555274" y="1556792"/>
              <a:ext cx="7061201" cy="3544888"/>
              <a:chOff x="2563813" y="2184400"/>
              <a:chExt cx="7061201" cy="3544888"/>
            </a:xfrm>
            <a:solidFill>
              <a:schemeClr val="tx1"/>
            </a:solidFill>
          </p:grpSpPr>
          <p:grpSp>
            <p:nvGrpSpPr>
              <p:cNvPr id="60" name="Group 93">
                <a:extLst>
                  <a:ext uri="{FF2B5EF4-FFF2-40B4-BE49-F238E27FC236}">
                    <a16:creationId xmlns:a16="http://schemas.microsoft.com/office/drawing/2014/main" id="{8FAB3233-C2E4-4A8F-9DFF-B2F937525D0D}"/>
                  </a:ext>
                </a:extLst>
              </p:cNvPr>
              <p:cNvGrpSpPr/>
              <p:nvPr/>
            </p:nvGrpSpPr>
            <p:grpSpPr>
              <a:xfrm>
                <a:off x="2563813" y="2184400"/>
                <a:ext cx="7061201" cy="3544888"/>
                <a:chOff x="2563813" y="2184400"/>
                <a:chExt cx="7061201" cy="3544888"/>
              </a:xfrm>
              <a:grpFill/>
            </p:grpSpPr>
            <p:grpSp>
              <p:nvGrpSpPr>
                <p:cNvPr id="62" name="Group 91">
                  <a:extLst>
                    <a:ext uri="{FF2B5EF4-FFF2-40B4-BE49-F238E27FC236}">
                      <a16:creationId xmlns:a16="http://schemas.microsoft.com/office/drawing/2014/main" id="{968435EA-FA03-48E4-A057-7D9D1CFF5EBF}"/>
                    </a:ext>
                  </a:extLst>
                </p:cNvPr>
                <p:cNvGrpSpPr/>
                <p:nvPr/>
              </p:nvGrpSpPr>
              <p:grpSpPr>
                <a:xfrm>
                  <a:off x="3336926" y="2963863"/>
                  <a:ext cx="5502275" cy="1960562"/>
                  <a:chOff x="3336926" y="2963863"/>
                  <a:chExt cx="5502275" cy="1960562"/>
                </a:xfrm>
                <a:grpFill/>
              </p:grpSpPr>
              <p:sp>
                <p:nvSpPr>
                  <p:cNvPr id="69" name="Rectangle 5">
                    <a:extLst>
                      <a:ext uri="{FF2B5EF4-FFF2-40B4-BE49-F238E27FC236}">
                        <a16:creationId xmlns:a16="http://schemas.microsoft.com/office/drawing/2014/main" id="{4E54F7B4-CA5B-441C-B164-C7FFC74FDEAB}"/>
                      </a:ext>
                    </a:extLst>
                  </p:cNvPr>
                  <p:cNvSpPr>
                    <a:spLocks noChangeArrowheads="1"/>
                  </p:cNvSpPr>
                  <p:nvPr/>
                </p:nvSpPr>
                <p:spPr bwMode="auto">
                  <a:xfrm>
                    <a:off x="4689476" y="3919538"/>
                    <a:ext cx="2790825" cy="7620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0" name="Freeform 6">
                    <a:extLst>
                      <a:ext uri="{FF2B5EF4-FFF2-40B4-BE49-F238E27FC236}">
                        <a16:creationId xmlns:a16="http://schemas.microsoft.com/office/drawing/2014/main" id="{DD0C7C83-338A-4AB9-B275-084B23CF4D70}"/>
                      </a:ext>
                    </a:extLst>
                  </p:cNvPr>
                  <p:cNvSpPr>
                    <a:spLocks/>
                  </p:cNvSpPr>
                  <p:nvPr/>
                </p:nvSpPr>
                <p:spPr bwMode="auto">
                  <a:xfrm>
                    <a:off x="3336926" y="4229100"/>
                    <a:ext cx="703263" cy="695325"/>
                  </a:xfrm>
                  <a:custGeom>
                    <a:avLst/>
                    <a:gdLst>
                      <a:gd name="T0" fmla="*/ 443 w 443"/>
                      <a:gd name="T1" fmla="*/ 33 h 438"/>
                      <a:gd name="T2" fmla="*/ 34 w 443"/>
                      <a:gd name="T3" fmla="*/ 438 h 438"/>
                      <a:gd name="T4" fmla="*/ 0 w 443"/>
                      <a:gd name="T5" fmla="*/ 405 h 438"/>
                      <a:gd name="T6" fmla="*/ 410 w 443"/>
                      <a:gd name="T7" fmla="*/ 0 h 438"/>
                      <a:gd name="T8" fmla="*/ 443 w 443"/>
                      <a:gd name="T9" fmla="*/ 33 h 438"/>
                    </a:gdLst>
                    <a:ahLst/>
                    <a:cxnLst>
                      <a:cxn ang="0">
                        <a:pos x="T0" y="T1"/>
                      </a:cxn>
                      <a:cxn ang="0">
                        <a:pos x="T2" y="T3"/>
                      </a:cxn>
                      <a:cxn ang="0">
                        <a:pos x="T4" y="T5"/>
                      </a:cxn>
                      <a:cxn ang="0">
                        <a:pos x="T6" y="T7"/>
                      </a:cxn>
                      <a:cxn ang="0">
                        <a:pos x="T8" y="T9"/>
                      </a:cxn>
                    </a:cxnLst>
                    <a:rect l="0" t="0" r="r" b="b"/>
                    <a:pathLst>
                      <a:path w="443" h="438">
                        <a:moveTo>
                          <a:pt x="443" y="33"/>
                        </a:moveTo>
                        <a:lnTo>
                          <a:pt x="34" y="438"/>
                        </a:lnTo>
                        <a:lnTo>
                          <a:pt x="0" y="405"/>
                        </a:lnTo>
                        <a:lnTo>
                          <a:pt x="410" y="0"/>
                        </a:lnTo>
                        <a:lnTo>
                          <a:pt x="443"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1" name="Freeform 7">
                    <a:extLst>
                      <a:ext uri="{FF2B5EF4-FFF2-40B4-BE49-F238E27FC236}">
                        <a16:creationId xmlns:a16="http://schemas.microsoft.com/office/drawing/2014/main" id="{0556B57F-DE0C-411E-94D9-2E60BB532760}"/>
                      </a:ext>
                    </a:extLst>
                  </p:cNvPr>
                  <p:cNvSpPr>
                    <a:spLocks/>
                  </p:cNvSpPr>
                  <p:nvPr/>
                </p:nvSpPr>
                <p:spPr bwMode="auto">
                  <a:xfrm>
                    <a:off x="3348038" y="2967038"/>
                    <a:ext cx="692150" cy="723900"/>
                  </a:xfrm>
                  <a:custGeom>
                    <a:avLst/>
                    <a:gdLst>
                      <a:gd name="T0" fmla="*/ 400 w 436"/>
                      <a:gd name="T1" fmla="*/ 456 h 456"/>
                      <a:gd name="T2" fmla="*/ 0 w 436"/>
                      <a:gd name="T3" fmla="*/ 34 h 456"/>
                      <a:gd name="T4" fmla="*/ 34 w 436"/>
                      <a:gd name="T5" fmla="*/ 0 h 456"/>
                      <a:gd name="T6" fmla="*/ 436 w 436"/>
                      <a:gd name="T7" fmla="*/ 422 h 456"/>
                      <a:gd name="T8" fmla="*/ 400 w 436"/>
                      <a:gd name="T9" fmla="*/ 456 h 456"/>
                    </a:gdLst>
                    <a:ahLst/>
                    <a:cxnLst>
                      <a:cxn ang="0">
                        <a:pos x="T0" y="T1"/>
                      </a:cxn>
                      <a:cxn ang="0">
                        <a:pos x="T2" y="T3"/>
                      </a:cxn>
                      <a:cxn ang="0">
                        <a:pos x="T4" y="T5"/>
                      </a:cxn>
                      <a:cxn ang="0">
                        <a:pos x="T6" y="T7"/>
                      </a:cxn>
                      <a:cxn ang="0">
                        <a:pos x="T8" y="T9"/>
                      </a:cxn>
                    </a:cxnLst>
                    <a:rect l="0" t="0" r="r" b="b"/>
                    <a:pathLst>
                      <a:path w="436" h="456">
                        <a:moveTo>
                          <a:pt x="400" y="456"/>
                        </a:moveTo>
                        <a:lnTo>
                          <a:pt x="0" y="34"/>
                        </a:lnTo>
                        <a:lnTo>
                          <a:pt x="34" y="0"/>
                        </a:lnTo>
                        <a:lnTo>
                          <a:pt x="436" y="422"/>
                        </a:lnTo>
                        <a:lnTo>
                          <a:pt x="400" y="456"/>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Freeform 8">
                    <a:extLst>
                      <a:ext uri="{FF2B5EF4-FFF2-40B4-BE49-F238E27FC236}">
                        <a16:creationId xmlns:a16="http://schemas.microsoft.com/office/drawing/2014/main" id="{9090A420-E20E-46F2-9696-DA5629C9C72D}"/>
                      </a:ext>
                    </a:extLst>
                  </p:cNvPr>
                  <p:cNvSpPr>
                    <a:spLocks/>
                  </p:cNvSpPr>
                  <p:nvPr/>
                </p:nvSpPr>
                <p:spPr bwMode="auto">
                  <a:xfrm>
                    <a:off x="8132763" y="4224338"/>
                    <a:ext cx="706438" cy="696913"/>
                  </a:xfrm>
                  <a:custGeom>
                    <a:avLst/>
                    <a:gdLst>
                      <a:gd name="T0" fmla="*/ 0 w 445"/>
                      <a:gd name="T1" fmla="*/ 33 h 439"/>
                      <a:gd name="T2" fmla="*/ 410 w 445"/>
                      <a:gd name="T3" fmla="*/ 439 h 439"/>
                      <a:gd name="T4" fmla="*/ 445 w 445"/>
                      <a:gd name="T5" fmla="*/ 406 h 439"/>
                      <a:gd name="T6" fmla="*/ 34 w 445"/>
                      <a:gd name="T7" fmla="*/ 0 h 439"/>
                      <a:gd name="T8" fmla="*/ 0 w 445"/>
                      <a:gd name="T9" fmla="*/ 33 h 439"/>
                    </a:gdLst>
                    <a:ahLst/>
                    <a:cxnLst>
                      <a:cxn ang="0">
                        <a:pos x="T0" y="T1"/>
                      </a:cxn>
                      <a:cxn ang="0">
                        <a:pos x="T2" y="T3"/>
                      </a:cxn>
                      <a:cxn ang="0">
                        <a:pos x="T4" y="T5"/>
                      </a:cxn>
                      <a:cxn ang="0">
                        <a:pos x="T6" y="T7"/>
                      </a:cxn>
                      <a:cxn ang="0">
                        <a:pos x="T8" y="T9"/>
                      </a:cxn>
                    </a:cxnLst>
                    <a:rect l="0" t="0" r="r" b="b"/>
                    <a:pathLst>
                      <a:path w="445" h="439">
                        <a:moveTo>
                          <a:pt x="0" y="33"/>
                        </a:moveTo>
                        <a:lnTo>
                          <a:pt x="410" y="439"/>
                        </a:lnTo>
                        <a:lnTo>
                          <a:pt x="445" y="406"/>
                        </a:lnTo>
                        <a:lnTo>
                          <a:pt x="34" y="0"/>
                        </a:lnTo>
                        <a:lnTo>
                          <a:pt x="0"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3" name="Freeform 9">
                    <a:extLst>
                      <a:ext uri="{FF2B5EF4-FFF2-40B4-BE49-F238E27FC236}">
                        <a16:creationId xmlns:a16="http://schemas.microsoft.com/office/drawing/2014/main" id="{5259C978-0823-430C-9D74-A5BDC00F9EB1}"/>
                      </a:ext>
                    </a:extLst>
                  </p:cNvPr>
                  <p:cNvSpPr>
                    <a:spLocks/>
                  </p:cNvSpPr>
                  <p:nvPr/>
                </p:nvSpPr>
                <p:spPr bwMode="auto">
                  <a:xfrm>
                    <a:off x="8132763" y="2963863"/>
                    <a:ext cx="692150" cy="722313"/>
                  </a:xfrm>
                  <a:custGeom>
                    <a:avLst/>
                    <a:gdLst>
                      <a:gd name="T0" fmla="*/ 36 w 436"/>
                      <a:gd name="T1" fmla="*/ 455 h 455"/>
                      <a:gd name="T2" fmla="*/ 436 w 436"/>
                      <a:gd name="T3" fmla="*/ 33 h 455"/>
                      <a:gd name="T4" fmla="*/ 403 w 436"/>
                      <a:gd name="T5" fmla="*/ 0 h 455"/>
                      <a:gd name="T6" fmla="*/ 0 w 436"/>
                      <a:gd name="T7" fmla="*/ 422 h 455"/>
                      <a:gd name="T8" fmla="*/ 36 w 436"/>
                      <a:gd name="T9" fmla="*/ 455 h 455"/>
                    </a:gdLst>
                    <a:ahLst/>
                    <a:cxnLst>
                      <a:cxn ang="0">
                        <a:pos x="T0" y="T1"/>
                      </a:cxn>
                      <a:cxn ang="0">
                        <a:pos x="T2" y="T3"/>
                      </a:cxn>
                      <a:cxn ang="0">
                        <a:pos x="T4" y="T5"/>
                      </a:cxn>
                      <a:cxn ang="0">
                        <a:pos x="T6" y="T7"/>
                      </a:cxn>
                      <a:cxn ang="0">
                        <a:pos x="T8" y="T9"/>
                      </a:cxn>
                    </a:cxnLst>
                    <a:rect l="0" t="0" r="r" b="b"/>
                    <a:pathLst>
                      <a:path w="436" h="455">
                        <a:moveTo>
                          <a:pt x="36" y="455"/>
                        </a:moveTo>
                        <a:lnTo>
                          <a:pt x="436" y="33"/>
                        </a:lnTo>
                        <a:lnTo>
                          <a:pt x="403" y="0"/>
                        </a:lnTo>
                        <a:lnTo>
                          <a:pt x="0" y="422"/>
                        </a:lnTo>
                        <a:lnTo>
                          <a:pt x="36" y="455"/>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3" name="Oval 10">
                  <a:extLst>
                    <a:ext uri="{FF2B5EF4-FFF2-40B4-BE49-F238E27FC236}">
                      <a16:creationId xmlns:a16="http://schemas.microsoft.com/office/drawing/2014/main" id="{A2E8EAC3-5246-4167-B39B-AD9DBB846902}"/>
                    </a:ext>
                  </a:extLst>
                </p:cNvPr>
                <p:cNvSpPr>
                  <a:spLocks noChangeArrowheads="1"/>
                </p:cNvSpPr>
                <p:nvPr/>
              </p:nvSpPr>
              <p:spPr bwMode="auto">
                <a:xfrm>
                  <a:off x="2563813" y="2184400"/>
                  <a:ext cx="1028700"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4" name="Oval 13">
                  <a:extLst>
                    <a:ext uri="{FF2B5EF4-FFF2-40B4-BE49-F238E27FC236}">
                      <a16:creationId xmlns:a16="http://schemas.microsoft.com/office/drawing/2014/main" id="{5210ABF1-4F96-4A7F-81FD-A11ABF116E24}"/>
                    </a:ext>
                  </a:extLst>
                </p:cNvPr>
                <p:cNvSpPr>
                  <a:spLocks noChangeArrowheads="1"/>
                </p:cNvSpPr>
                <p:nvPr/>
              </p:nvSpPr>
              <p:spPr bwMode="auto">
                <a:xfrm>
                  <a:off x="2563813" y="4695825"/>
                  <a:ext cx="1028700"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5" name="Oval 16">
                  <a:extLst>
                    <a:ext uri="{FF2B5EF4-FFF2-40B4-BE49-F238E27FC236}">
                      <a16:creationId xmlns:a16="http://schemas.microsoft.com/office/drawing/2014/main" id="{B1C7FC79-7E5B-495E-9716-5AF1D19358C5}"/>
                    </a:ext>
                  </a:extLst>
                </p:cNvPr>
                <p:cNvSpPr>
                  <a:spLocks noChangeArrowheads="1"/>
                </p:cNvSpPr>
                <p:nvPr/>
              </p:nvSpPr>
              <p:spPr bwMode="auto">
                <a:xfrm>
                  <a:off x="3795713"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6" name="Oval 19">
                  <a:extLst>
                    <a:ext uri="{FF2B5EF4-FFF2-40B4-BE49-F238E27FC236}">
                      <a16:creationId xmlns:a16="http://schemas.microsoft.com/office/drawing/2014/main" id="{62D79237-13F7-47AA-A737-03A60E23CFCD}"/>
                    </a:ext>
                  </a:extLst>
                </p:cNvPr>
                <p:cNvSpPr>
                  <a:spLocks noChangeArrowheads="1"/>
                </p:cNvSpPr>
                <p:nvPr/>
              </p:nvSpPr>
              <p:spPr bwMode="auto">
                <a:xfrm>
                  <a:off x="7340601"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7" name="Oval 22">
                  <a:extLst>
                    <a:ext uri="{FF2B5EF4-FFF2-40B4-BE49-F238E27FC236}">
                      <a16:creationId xmlns:a16="http://schemas.microsoft.com/office/drawing/2014/main" id="{A1FFF86D-8384-45BF-8833-71B3CE1FDC89}"/>
                    </a:ext>
                  </a:extLst>
                </p:cNvPr>
                <p:cNvSpPr>
                  <a:spLocks noChangeArrowheads="1"/>
                </p:cNvSpPr>
                <p:nvPr/>
              </p:nvSpPr>
              <p:spPr bwMode="auto">
                <a:xfrm>
                  <a:off x="8591551" y="2184400"/>
                  <a:ext cx="1033463"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8" name="Oval 25">
                  <a:extLst>
                    <a:ext uri="{FF2B5EF4-FFF2-40B4-BE49-F238E27FC236}">
                      <a16:creationId xmlns:a16="http://schemas.microsoft.com/office/drawing/2014/main" id="{E439DCD5-7AE4-4EE6-9963-BD0B59BC051D}"/>
                    </a:ext>
                  </a:extLst>
                </p:cNvPr>
                <p:cNvSpPr>
                  <a:spLocks noChangeArrowheads="1"/>
                </p:cNvSpPr>
                <p:nvPr/>
              </p:nvSpPr>
              <p:spPr bwMode="auto">
                <a:xfrm>
                  <a:off x="8591551" y="4695825"/>
                  <a:ext cx="1033463"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1" name="Oval 28">
                <a:extLst>
                  <a:ext uri="{FF2B5EF4-FFF2-40B4-BE49-F238E27FC236}">
                    <a16:creationId xmlns:a16="http://schemas.microsoft.com/office/drawing/2014/main" id="{76AA491C-8353-417E-9659-AAD2D7D613B6}"/>
                  </a:ext>
                </a:extLst>
              </p:cNvPr>
              <p:cNvSpPr>
                <a:spLocks noChangeArrowheads="1"/>
              </p:cNvSpPr>
              <p:nvPr/>
            </p:nvSpPr>
            <p:spPr bwMode="auto">
              <a:xfrm>
                <a:off x="5387976" y="3260725"/>
                <a:ext cx="1393825" cy="1392238"/>
              </a:xfrm>
              <a:prstGeom prst="ellipse">
                <a:avLst/>
              </a:prstGeom>
              <a:solidFill>
                <a:schemeClr val="accent1">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7" name="TextBox 6">
              <a:extLst>
                <a:ext uri="{FF2B5EF4-FFF2-40B4-BE49-F238E27FC236}">
                  <a16:creationId xmlns:a16="http://schemas.microsoft.com/office/drawing/2014/main" id="{1DEF9623-19B9-4494-AFA9-55094A488E27}"/>
                </a:ext>
              </a:extLst>
            </p:cNvPr>
            <p:cNvSpPr txBox="1"/>
            <p:nvPr/>
          </p:nvSpPr>
          <p:spPr>
            <a:xfrm>
              <a:off x="728810" y="2818610"/>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8" name="Rectangle 1">
              <a:extLst>
                <a:ext uri="{FF2B5EF4-FFF2-40B4-BE49-F238E27FC236}">
                  <a16:creationId xmlns:a16="http://schemas.microsoft.com/office/drawing/2014/main" id="{9B0E014D-9E41-4B6A-B2CD-64416CB36DD3}"/>
                </a:ext>
              </a:extLst>
            </p:cNvPr>
            <p:cNvSpPr/>
            <p:nvPr/>
          </p:nvSpPr>
          <p:spPr>
            <a:xfrm>
              <a:off x="639042" y="3151993"/>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8">
              <a:extLst>
                <a:ext uri="{FF2B5EF4-FFF2-40B4-BE49-F238E27FC236}">
                  <a16:creationId xmlns:a16="http://schemas.microsoft.com/office/drawing/2014/main" id="{A4F78D50-74D6-4491-BBA8-7DFAAF25F2AB}"/>
                </a:ext>
              </a:extLst>
            </p:cNvPr>
            <p:cNvSpPr txBox="1"/>
            <p:nvPr/>
          </p:nvSpPr>
          <p:spPr>
            <a:xfrm>
              <a:off x="3878005" y="1277044"/>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 name="Rectangle 9">
              <a:extLst>
                <a:ext uri="{FF2B5EF4-FFF2-40B4-BE49-F238E27FC236}">
                  <a16:creationId xmlns:a16="http://schemas.microsoft.com/office/drawing/2014/main" id="{2FE5F290-D52F-4689-87BD-B0B1E4CE2F5E}"/>
                </a:ext>
              </a:extLst>
            </p:cNvPr>
            <p:cNvSpPr/>
            <p:nvPr/>
          </p:nvSpPr>
          <p:spPr>
            <a:xfrm>
              <a:off x="3788237" y="1610427"/>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 name="TextBox 10">
              <a:extLst>
                <a:ext uri="{FF2B5EF4-FFF2-40B4-BE49-F238E27FC236}">
                  <a16:creationId xmlns:a16="http://schemas.microsoft.com/office/drawing/2014/main" id="{D0CF2B37-8DBF-4693-A48E-CE5E66DB641C}"/>
                </a:ext>
              </a:extLst>
            </p:cNvPr>
            <p:cNvSpPr txBox="1"/>
            <p:nvPr/>
          </p:nvSpPr>
          <p:spPr>
            <a:xfrm>
              <a:off x="6703247" y="1277044"/>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2" name="Rectangle 11">
              <a:extLst>
                <a:ext uri="{FF2B5EF4-FFF2-40B4-BE49-F238E27FC236}">
                  <a16:creationId xmlns:a16="http://schemas.microsoft.com/office/drawing/2014/main" id="{818E8EF1-19B4-460C-A799-BFB3DA27EC7C}"/>
                </a:ext>
              </a:extLst>
            </p:cNvPr>
            <p:cNvSpPr/>
            <p:nvPr/>
          </p:nvSpPr>
          <p:spPr>
            <a:xfrm>
              <a:off x="6613479" y="1610427"/>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3" name="TextBox 12">
              <a:extLst>
                <a:ext uri="{FF2B5EF4-FFF2-40B4-BE49-F238E27FC236}">
                  <a16:creationId xmlns:a16="http://schemas.microsoft.com/office/drawing/2014/main" id="{8D161935-B3DC-4D79-ABAE-24C93E9A8B56}"/>
                </a:ext>
              </a:extLst>
            </p:cNvPr>
            <p:cNvSpPr txBox="1"/>
            <p:nvPr/>
          </p:nvSpPr>
          <p:spPr>
            <a:xfrm>
              <a:off x="9860141" y="2818610"/>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Rectangle 13">
              <a:extLst>
                <a:ext uri="{FF2B5EF4-FFF2-40B4-BE49-F238E27FC236}">
                  <a16:creationId xmlns:a16="http://schemas.microsoft.com/office/drawing/2014/main" id="{B0020A11-5075-4608-B068-0945A3085F2A}"/>
                </a:ext>
              </a:extLst>
            </p:cNvPr>
            <p:cNvSpPr/>
            <p:nvPr/>
          </p:nvSpPr>
          <p:spPr>
            <a:xfrm>
              <a:off x="9770373" y="3151993"/>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TextBox 14">
              <a:extLst>
                <a:ext uri="{FF2B5EF4-FFF2-40B4-BE49-F238E27FC236}">
                  <a16:creationId xmlns:a16="http://schemas.microsoft.com/office/drawing/2014/main" id="{4D2C1DAC-8284-4862-A363-47A53BEFE8D4}"/>
                </a:ext>
              </a:extLst>
            </p:cNvPr>
            <p:cNvSpPr txBox="1"/>
            <p:nvPr/>
          </p:nvSpPr>
          <p:spPr>
            <a:xfrm>
              <a:off x="4289595" y="4896971"/>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Rectangle 15">
              <a:extLst>
                <a:ext uri="{FF2B5EF4-FFF2-40B4-BE49-F238E27FC236}">
                  <a16:creationId xmlns:a16="http://schemas.microsoft.com/office/drawing/2014/main" id="{C198731A-B7EA-4398-ACFD-E3BFD17D6D3E}"/>
                </a:ext>
              </a:extLst>
            </p:cNvPr>
            <p:cNvSpPr/>
            <p:nvPr/>
          </p:nvSpPr>
          <p:spPr>
            <a:xfrm>
              <a:off x="4199827" y="5230354"/>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 name="TextBox 16">
              <a:extLst>
                <a:ext uri="{FF2B5EF4-FFF2-40B4-BE49-F238E27FC236}">
                  <a16:creationId xmlns:a16="http://schemas.microsoft.com/office/drawing/2014/main" id="{A0F50CE2-E82A-4BF1-807D-9FBAB515933E}"/>
                </a:ext>
              </a:extLst>
            </p:cNvPr>
            <p:cNvSpPr txBox="1"/>
            <p:nvPr/>
          </p:nvSpPr>
          <p:spPr>
            <a:xfrm>
              <a:off x="6272671" y="4896971"/>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 name="Rectangle 17">
              <a:extLst>
                <a:ext uri="{FF2B5EF4-FFF2-40B4-BE49-F238E27FC236}">
                  <a16:creationId xmlns:a16="http://schemas.microsoft.com/office/drawing/2014/main" id="{7741BBA5-7CC8-4FB7-B77B-308F589E5B09}"/>
                </a:ext>
              </a:extLst>
            </p:cNvPr>
            <p:cNvSpPr/>
            <p:nvPr/>
          </p:nvSpPr>
          <p:spPr>
            <a:xfrm>
              <a:off x="6182903" y="5230354"/>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9" name="Group 37">
              <a:extLst>
                <a:ext uri="{FF2B5EF4-FFF2-40B4-BE49-F238E27FC236}">
                  <a16:creationId xmlns:a16="http://schemas.microsoft.com/office/drawing/2014/main" id="{E9C18A9E-555E-45A1-9121-3D023184C412}"/>
                </a:ext>
              </a:extLst>
            </p:cNvPr>
            <p:cNvGrpSpPr/>
            <p:nvPr/>
          </p:nvGrpSpPr>
          <p:grpSpPr>
            <a:xfrm>
              <a:off x="2363094" y="2554875"/>
              <a:ext cx="407231" cy="432215"/>
              <a:chOff x="2371633" y="3182483"/>
              <a:chExt cx="407231" cy="432215"/>
            </a:xfrm>
            <a:solidFill>
              <a:schemeClr val="tx1"/>
            </a:solidFill>
          </p:grpSpPr>
          <p:cxnSp>
            <p:nvCxnSpPr>
              <p:cNvPr id="57" name="Straight Connector 7">
                <a:extLst>
                  <a:ext uri="{FF2B5EF4-FFF2-40B4-BE49-F238E27FC236}">
                    <a16:creationId xmlns:a16="http://schemas.microsoft.com/office/drawing/2014/main" id="{B6BA8D8D-9DA4-4C12-BC89-065534381103}"/>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Oval 35">
                <a:extLst>
                  <a:ext uri="{FF2B5EF4-FFF2-40B4-BE49-F238E27FC236}">
                    <a16:creationId xmlns:a16="http://schemas.microsoft.com/office/drawing/2014/main" id="{E9996A3B-0673-4B0C-80F2-A5FC3347F655}"/>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9" name="Oval 36">
                <a:extLst>
                  <a:ext uri="{FF2B5EF4-FFF2-40B4-BE49-F238E27FC236}">
                    <a16:creationId xmlns:a16="http://schemas.microsoft.com/office/drawing/2014/main" id="{7174AE57-C66B-4AF4-AB26-DED5A8312ECD}"/>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Group 38">
              <a:extLst>
                <a:ext uri="{FF2B5EF4-FFF2-40B4-BE49-F238E27FC236}">
                  <a16:creationId xmlns:a16="http://schemas.microsoft.com/office/drawing/2014/main" id="{13BDF697-DDBE-46B1-93F2-8BC9D6999DE3}"/>
                </a:ext>
              </a:extLst>
            </p:cNvPr>
            <p:cNvGrpSpPr/>
            <p:nvPr/>
          </p:nvGrpSpPr>
          <p:grpSpPr>
            <a:xfrm flipH="1">
              <a:off x="9461310" y="2464934"/>
              <a:ext cx="407231" cy="432215"/>
              <a:chOff x="2371633" y="3182483"/>
              <a:chExt cx="407231" cy="432215"/>
            </a:xfrm>
            <a:solidFill>
              <a:schemeClr val="tx1"/>
            </a:solidFill>
          </p:grpSpPr>
          <p:cxnSp>
            <p:nvCxnSpPr>
              <p:cNvPr id="54" name="Straight Connector 39">
                <a:extLst>
                  <a:ext uri="{FF2B5EF4-FFF2-40B4-BE49-F238E27FC236}">
                    <a16:creationId xmlns:a16="http://schemas.microsoft.com/office/drawing/2014/main" id="{E96151FE-EC14-4368-AF49-BBF08F419F2D}"/>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Oval 40">
                <a:extLst>
                  <a:ext uri="{FF2B5EF4-FFF2-40B4-BE49-F238E27FC236}">
                    <a16:creationId xmlns:a16="http://schemas.microsoft.com/office/drawing/2014/main" id="{D265A52C-CB1B-4C47-B1B6-3CB5D02FA9CD}"/>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6" name="Oval 41">
                <a:extLst>
                  <a:ext uri="{FF2B5EF4-FFF2-40B4-BE49-F238E27FC236}">
                    <a16:creationId xmlns:a16="http://schemas.microsoft.com/office/drawing/2014/main" id="{CB1EE3B0-6A52-4815-8EF5-8FC6C20A498B}"/>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Group 44">
              <a:extLst>
                <a:ext uri="{FF2B5EF4-FFF2-40B4-BE49-F238E27FC236}">
                  <a16:creationId xmlns:a16="http://schemas.microsoft.com/office/drawing/2014/main" id="{BA2C09C1-0965-4899-9D7A-D9BF4FD26F63}"/>
                </a:ext>
              </a:extLst>
            </p:cNvPr>
            <p:cNvGrpSpPr/>
            <p:nvPr/>
          </p:nvGrpSpPr>
          <p:grpSpPr>
            <a:xfrm>
              <a:off x="3522881" y="4866989"/>
              <a:ext cx="641856" cy="363365"/>
              <a:chOff x="3531420" y="5494597"/>
              <a:chExt cx="641856" cy="363365"/>
            </a:xfrm>
            <a:solidFill>
              <a:schemeClr val="tx1"/>
            </a:solidFill>
          </p:grpSpPr>
          <p:cxnSp>
            <p:nvCxnSpPr>
              <p:cNvPr id="51" name="Straight Connector 34">
                <a:extLst>
                  <a:ext uri="{FF2B5EF4-FFF2-40B4-BE49-F238E27FC236}">
                    <a16:creationId xmlns:a16="http://schemas.microsoft.com/office/drawing/2014/main" id="{87BCCC53-E6E3-45AC-90B4-339526EBA8A3}"/>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Oval 42">
                <a:extLst>
                  <a:ext uri="{FF2B5EF4-FFF2-40B4-BE49-F238E27FC236}">
                    <a16:creationId xmlns:a16="http://schemas.microsoft.com/office/drawing/2014/main" id="{997A21AC-B046-4E66-985A-B709A1107656}"/>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3" name="Oval 43">
                <a:extLst>
                  <a:ext uri="{FF2B5EF4-FFF2-40B4-BE49-F238E27FC236}">
                    <a16:creationId xmlns:a16="http://schemas.microsoft.com/office/drawing/2014/main" id="{45349FF1-FAC0-48B7-8AB4-0F2C73B2DCA0}"/>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2" name="Group 45">
              <a:extLst>
                <a:ext uri="{FF2B5EF4-FFF2-40B4-BE49-F238E27FC236}">
                  <a16:creationId xmlns:a16="http://schemas.microsoft.com/office/drawing/2014/main" id="{178CE937-F745-4813-A84A-6A8C77FCF93E}"/>
                </a:ext>
              </a:extLst>
            </p:cNvPr>
            <p:cNvGrpSpPr/>
            <p:nvPr/>
          </p:nvGrpSpPr>
          <p:grpSpPr>
            <a:xfrm flipH="1">
              <a:off x="7965487" y="4853786"/>
              <a:ext cx="641856" cy="363365"/>
              <a:chOff x="3531420" y="5494597"/>
              <a:chExt cx="641856" cy="363365"/>
            </a:xfrm>
            <a:solidFill>
              <a:schemeClr val="tx1"/>
            </a:solidFill>
          </p:grpSpPr>
          <p:cxnSp>
            <p:nvCxnSpPr>
              <p:cNvPr id="48" name="Straight Connector 46">
                <a:extLst>
                  <a:ext uri="{FF2B5EF4-FFF2-40B4-BE49-F238E27FC236}">
                    <a16:creationId xmlns:a16="http://schemas.microsoft.com/office/drawing/2014/main" id="{15993D45-8288-4F09-BDE8-1E93A3398EFF}"/>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Oval 47">
                <a:extLst>
                  <a:ext uri="{FF2B5EF4-FFF2-40B4-BE49-F238E27FC236}">
                    <a16:creationId xmlns:a16="http://schemas.microsoft.com/office/drawing/2014/main" id="{3CD7150D-CEBC-4730-8E0C-22B4986C6363}"/>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0" name="Oval 48">
                <a:extLst>
                  <a:ext uri="{FF2B5EF4-FFF2-40B4-BE49-F238E27FC236}">
                    <a16:creationId xmlns:a16="http://schemas.microsoft.com/office/drawing/2014/main" id="{43F9804A-71D9-4A8F-96AF-9172D629AD24}"/>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3" name="Group 55">
              <a:extLst>
                <a:ext uri="{FF2B5EF4-FFF2-40B4-BE49-F238E27FC236}">
                  <a16:creationId xmlns:a16="http://schemas.microsoft.com/office/drawing/2014/main" id="{9420E93B-06DB-45DF-BADA-8463027FB397}"/>
                </a:ext>
              </a:extLst>
            </p:cNvPr>
            <p:cNvGrpSpPr/>
            <p:nvPr/>
          </p:nvGrpSpPr>
          <p:grpSpPr>
            <a:xfrm>
              <a:off x="4287358" y="2316602"/>
              <a:ext cx="197232" cy="435801"/>
              <a:chOff x="4295897" y="2944210"/>
              <a:chExt cx="197232" cy="435801"/>
            </a:xfrm>
            <a:solidFill>
              <a:schemeClr val="tx1"/>
            </a:solidFill>
          </p:grpSpPr>
          <p:cxnSp>
            <p:nvCxnSpPr>
              <p:cNvPr id="45" name="Straight Connector 26">
                <a:extLst>
                  <a:ext uri="{FF2B5EF4-FFF2-40B4-BE49-F238E27FC236}">
                    <a16:creationId xmlns:a16="http://schemas.microsoft.com/office/drawing/2014/main" id="{E84FF934-9D00-44C2-BB49-B4D5F1186050}"/>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Oval 53">
                <a:extLst>
                  <a:ext uri="{FF2B5EF4-FFF2-40B4-BE49-F238E27FC236}">
                    <a16:creationId xmlns:a16="http://schemas.microsoft.com/office/drawing/2014/main" id="{5F38C824-DEA2-4309-9302-E558B226EE36}"/>
                  </a:ext>
                </a:extLst>
              </p:cNvPr>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7" name="Oval 54">
                <a:extLst>
                  <a:ext uri="{FF2B5EF4-FFF2-40B4-BE49-F238E27FC236}">
                    <a16:creationId xmlns:a16="http://schemas.microsoft.com/office/drawing/2014/main" id="{2403A81A-2F68-4361-B9E6-A94AFECC1944}"/>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4" name="Group 56">
              <a:extLst>
                <a:ext uri="{FF2B5EF4-FFF2-40B4-BE49-F238E27FC236}">
                  <a16:creationId xmlns:a16="http://schemas.microsoft.com/office/drawing/2014/main" id="{15BE2AE8-F170-4E95-98B6-D62E1324E452}"/>
                </a:ext>
              </a:extLst>
            </p:cNvPr>
            <p:cNvGrpSpPr/>
            <p:nvPr/>
          </p:nvGrpSpPr>
          <p:grpSpPr>
            <a:xfrm flipH="1">
              <a:off x="7607602" y="2304576"/>
              <a:ext cx="197232" cy="435801"/>
              <a:chOff x="4295897" y="2944210"/>
              <a:chExt cx="197232" cy="435801"/>
            </a:xfrm>
            <a:solidFill>
              <a:schemeClr val="tx1"/>
            </a:solidFill>
          </p:grpSpPr>
          <p:cxnSp>
            <p:nvCxnSpPr>
              <p:cNvPr id="42" name="Straight Connector 57">
                <a:extLst>
                  <a:ext uri="{FF2B5EF4-FFF2-40B4-BE49-F238E27FC236}">
                    <a16:creationId xmlns:a16="http://schemas.microsoft.com/office/drawing/2014/main" id="{476AFF6E-9C29-43D4-8284-B4A03971702B}"/>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Oval 58">
                <a:extLst>
                  <a:ext uri="{FF2B5EF4-FFF2-40B4-BE49-F238E27FC236}">
                    <a16:creationId xmlns:a16="http://schemas.microsoft.com/office/drawing/2014/main" id="{01A78713-B5E6-4825-B130-DD32C81836EC}"/>
                  </a:ext>
                </a:extLst>
              </p:cNvPr>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4" name="Oval 59">
                <a:extLst>
                  <a:ext uri="{FF2B5EF4-FFF2-40B4-BE49-F238E27FC236}">
                    <a16:creationId xmlns:a16="http://schemas.microsoft.com/office/drawing/2014/main" id="{CBF78026-1A24-4BFC-842B-E2FB5150029B}"/>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25" name="Oval 11">
              <a:extLst>
                <a:ext uri="{FF2B5EF4-FFF2-40B4-BE49-F238E27FC236}">
                  <a16:creationId xmlns:a16="http://schemas.microsoft.com/office/drawing/2014/main" id="{3061097F-A5B8-4C0D-9B69-5C40D9661E5C}"/>
                </a:ext>
              </a:extLst>
            </p:cNvPr>
            <p:cNvSpPr>
              <a:spLocks noChangeArrowheads="1"/>
            </p:cNvSpPr>
            <p:nvPr/>
          </p:nvSpPr>
          <p:spPr bwMode="auto">
            <a:xfrm>
              <a:off x="2690212" y="1696492"/>
              <a:ext cx="758825" cy="757238"/>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6" name="Oval 14">
              <a:extLst>
                <a:ext uri="{FF2B5EF4-FFF2-40B4-BE49-F238E27FC236}">
                  <a16:creationId xmlns:a16="http://schemas.microsoft.com/office/drawing/2014/main" id="{DEA30AAB-144A-42E6-8866-2C5F5BFDE592}"/>
                </a:ext>
              </a:extLst>
            </p:cNvPr>
            <p:cNvSpPr>
              <a:spLocks noChangeArrowheads="1"/>
            </p:cNvSpPr>
            <p:nvPr/>
          </p:nvSpPr>
          <p:spPr bwMode="auto">
            <a:xfrm>
              <a:off x="2690212" y="4203155"/>
              <a:ext cx="758825" cy="760413"/>
            </a:xfrm>
            <a:prstGeom prst="ellipse">
              <a:avLst/>
            </a:pr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Oval 17">
              <a:extLst>
                <a:ext uri="{FF2B5EF4-FFF2-40B4-BE49-F238E27FC236}">
                  <a16:creationId xmlns:a16="http://schemas.microsoft.com/office/drawing/2014/main" id="{22E6E4BA-EA00-4813-8380-F57B9B85CFA4}"/>
                </a:ext>
              </a:extLst>
            </p:cNvPr>
            <p:cNvSpPr>
              <a:spLocks noChangeArrowheads="1"/>
            </p:cNvSpPr>
            <p:nvPr/>
          </p:nvSpPr>
          <p:spPr bwMode="auto">
            <a:xfrm>
              <a:off x="3922112" y="2949030"/>
              <a:ext cx="758825" cy="760413"/>
            </a:xfrm>
            <a:prstGeom prst="ellipse">
              <a:avLst/>
            </a:prstGeom>
            <a:solidFill>
              <a:schemeClr val="tx1">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8" name="Oval 20">
              <a:extLst>
                <a:ext uri="{FF2B5EF4-FFF2-40B4-BE49-F238E27FC236}">
                  <a16:creationId xmlns:a16="http://schemas.microsoft.com/office/drawing/2014/main" id="{9D560EFD-01E1-4448-AF5B-4C52ADE074B6}"/>
                </a:ext>
              </a:extLst>
            </p:cNvPr>
            <p:cNvSpPr>
              <a:spLocks noChangeArrowheads="1"/>
            </p:cNvSpPr>
            <p:nvPr/>
          </p:nvSpPr>
          <p:spPr bwMode="auto">
            <a:xfrm>
              <a:off x="7466999" y="2949030"/>
              <a:ext cx="758825" cy="760413"/>
            </a:xfrm>
            <a:prstGeom prst="ellipse">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9" name="Oval 23">
              <a:extLst>
                <a:ext uri="{FF2B5EF4-FFF2-40B4-BE49-F238E27FC236}">
                  <a16:creationId xmlns:a16="http://schemas.microsoft.com/office/drawing/2014/main" id="{1519BE56-EF31-414F-9549-A95B80C6D254}"/>
                </a:ext>
              </a:extLst>
            </p:cNvPr>
            <p:cNvSpPr>
              <a:spLocks noChangeArrowheads="1"/>
            </p:cNvSpPr>
            <p:nvPr/>
          </p:nvSpPr>
          <p:spPr bwMode="auto">
            <a:xfrm>
              <a:off x="8722712" y="1696492"/>
              <a:ext cx="754063" cy="757238"/>
            </a:xfrm>
            <a:prstGeom prst="ellipse">
              <a:avLst/>
            </a:prstGeom>
            <a:solidFill>
              <a:schemeClr val="tx1">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0" name="Oval 26">
              <a:extLst>
                <a:ext uri="{FF2B5EF4-FFF2-40B4-BE49-F238E27FC236}">
                  <a16:creationId xmlns:a16="http://schemas.microsoft.com/office/drawing/2014/main" id="{63D6A537-B92E-4506-9546-B268E17B3D40}"/>
                </a:ext>
              </a:extLst>
            </p:cNvPr>
            <p:cNvSpPr>
              <a:spLocks noChangeArrowheads="1"/>
            </p:cNvSpPr>
            <p:nvPr/>
          </p:nvSpPr>
          <p:spPr bwMode="auto">
            <a:xfrm>
              <a:off x="8722712" y="4203155"/>
              <a:ext cx="754063" cy="760413"/>
            </a:xfrm>
            <a:prstGeom prst="ellipse">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Oval 29">
              <a:extLst>
                <a:ext uri="{FF2B5EF4-FFF2-40B4-BE49-F238E27FC236}">
                  <a16:creationId xmlns:a16="http://schemas.microsoft.com/office/drawing/2014/main" id="{4220A218-9BF8-4C9C-A19A-0C7355BEC4F9}"/>
                </a:ext>
              </a:extLst>
            </p:cNvPr>
            <p:cNvSpPr>
              <a:spLocks noChangeArrowheads="1"/>
            </p:cNvSpPr>
            <p:nvPr/>
          </p:nvSpPr>
          <p:spPr bwMode="auto">
            <a:xfrm>
              <a:off x="5566762" y="2818855"/>
              <a:ext cx="1022350" cy="1022350"/>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2" name="Freeform 31">
              <a:extLst>
                <a:ext uri="{FF2B5EF4-FFF2-40B4-BE49-F238E27FC236}">
                  <a16:creationId xmlns:a16="http://schemas.microsoft.com/office/drawing/2014/main" id="{D31BD13F-ED03-4FE8-8E75-E93B3214EBDD}"/>
                </a:ext>
              </a:extLst>
            </p:cNvPr>
            <p:cNvSpPr>
              <a:spLocks/>
            </p:cNvSpPr>
            <p:nvPr/>
          </p:nvSpPr>
          <p:spPr bwMode="auto">
            <a:xfrm>
              <a:off x="5368324" y="2441030"/>
              <a:ext cx="709613" cy="414338"/>
            </a:xfrm>
            <a:custGeom>
              <a:avLst/>
              <a:gdLst>
                <a:gd name="T0" fmla="*/ 23 w 189"/>
                <a:gd name="T1" fmla="*/ 104 h 110"/>
                <a:gd name="T2" fmla="*/ 177 w 189"/>
                <a:gd name="T3" fmla="*/ 24 h 110"/>
                <a:gd name="T4" fmla="*/ 189 w 189"/>
                <a:gd name="T5" fmla="*/ 12 h 110"/>
                <a:gd name="T6" fmla="*/ 189 w 189"/>
                <a:gd name="T7" fmla="*/ 12 h 110"/>
                <a:gd name="T8" fmla="*/ 176 w 189"/>
                <a:gd name="T9" fmla="*/ 0 h 110"/>
                <a:gd name="T10" fmla="*/ 4 w 189"/>
                <a:gd name="T11" fmla="*/ 89 h 110"/>
                <a:gd name="T12" fmla="*/ 7 w 189"/>
                <a:gd name="T13" fmla="*/ 106 h 110"/>
                <a:gd name="T14" fmla="*/ 7 w 189"/>
                <a:gd name="T15" fmla="*/ 107 h 110"/>
                <a:gd name="T16" fmla="*/ 23 w 189"/>
                <a:gd name="T17" fmla="*/ 10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10">
                  <a:moveTo>
                    <a:pt x="23" y="104"/>
                  </a:moveTo>
                  <a:cubicBezTo>
                    <a:pt x="60" y="58"/>
                    <a:pt x="115" y="28"/>
                    <a:pt x="177" y="24"/>
                  </a:cubicBezTo>
                  <a:cubicBezTo>
                    <a:pt x="184" y="24"/>
                    <a:pt x="189" y="19"/>
                    <a:pt x="189" y="12"/>
                  </a:cubicBezTo>
                  <a:cubicBezTo>
                    <a:pt x="189" y="12"/>
                    <a:pt x="189" y="12"/>
                    <a:pt x="189" y="12"/>
                  </a:cubicBezTo>
                  <a:cubicBezTo>
                    <a:pt x="189" y="5"/>
                    <a:pt x="183" y="0"/>
                    <a:pt x="176" y="0"/>
                  </a:cubicBezTo>
                  <a:cubicBezTo>
                    <a:pt x="106" y="4"/>
                    <a:pt x="45" y="38"/>
                    <a:pt x="4" y="89"/>
                  </a:cubicBezTo>
                  <a:cubicBezTo>
                    <a:pt x="0" y="95"/>
                    <a:pt x="1" y="103"/>
                    <a:pt x="7" y="106"/>
                  </a:cubicBezTo>
                  <a:cubicBezTo>
                    <a:pt x="7" y="107"/>
                    <a:pt x="7" y="107"/>
                    <a:pt x="7" y="107"/>
                  </a:cubicBezTo>
                  <a:cubicBezTo>
                    <a:pt x="13" y="110"/>
                    <a:pt x="19" y="109"/>
                    <a:pt x="23" y="104"/>
                  </a:cubicBezTo>
                  <a:close/>
                </a:path>
              </a:pathLst>
            </a:custGeom>
            <a:solidFill>
              <a:schemeClr val="accent1">
                <a:lumMod val="40000"/>
                <a:lumOff val="6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3" name="Freeform 32">
              <a:extLst>
                <a:ext uri="{FF2B5EF4-FFF2-40B4-BE49-F238E27FC236}">
                  <a16:creationId xmlns:a16="http://schemas.microsoft.com/office/drawing/2014/main" id="{F4828280-B3B1-4E46-A111-56A38D0499F5}"/>
                </a:ext>
              </a:extLst>
            </p:cNvPr>
            <p:cNvSpPr>
              <a:spLocks/>
            </p:cNvSpPr>
            <p:nvPr/>
          </p:nvSpPr>
          <p:spPr bwMode="auto">
            <a:xfrm>
              <a:off x="6141437" y="2445792"/>
              <a:ext cx="822325" cy="1287463"/>
            </a:xfrm>
            <a:custGeom>
              <a:avLst/>
              <a:gdLst>
                <a:gd name="T0" fmla="*/ 195 w 219"/>
                <a:gd name="T1" fmla="*/ 235 h 342"/>
                <a:gd name="T2" fmla="*/ 175 w 219"/>
                <a:gd name="T3" fmla="*/ 323 h 342"/>
                <a:gd name="T4" fmla="*/ 179 w 219"/>
                <a:gd name="T5" fmla="*/ 337 h 342"/>
                <a:gd name="T6" fmla="*/ 179 w 219"/>
                <a:gd name="T7" fmla="*/ 337 h 342"/>
                <a:gd name="T8" fmla="*/ 197 w 219"/>
                <a:gd name="T9" fmla="*/ 333 h 342"/>
                <a:gd name="T10" fmla="*/ 219 w 219"/>
                <a:gd name="T11" fmla="*/ 235 h 342"/>
                <a:gd name="T12" fmla="*/ 13 w 219"/>
                <a:gd name="T13" fmla="*/ 1 h 342"/>
                <a:gd name="T14" fmla="*/ 0 w 219"/>
                <a:gd name="T15" fmla="*/ 13 h 342"/>
                <a:gd name="T16" fmla="*/ 0 w 219"/>
                <a:gd name="T17" fmla="*/ 13 h 342"/>
                <a:gd name="T18" fmla="*/ 10 w 219"/>
                <a:gd name="T19" fmla="*/ 25 h 342"/>
                <a:gd name="T20" fmla="*/ 195 w 219"/>
                <a:gd name="T21" fmla="*/ 23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342">
                  <a:moveTo>
                    <a:pt x="195" y="235"/>
                  </a:moveTo>
                  <a:cubicBezTo>
                    <a:pt x="195" y="266"/>
                    <a:pt x="188" y="296"/>
                    <a:pt x="175" y="323"/>
                  </a:cubicBezTo>
                  <a:cubicBezTo>
                    <a:pt x="173" y="328"/>
                    <a:pt x="175" y="334"/>
                    <a:pt x="179" y="337"/>
                  </a:cubicBezTo>
                  <a:cubicBezTo>
                    <a:pt x="179" y="337"/>
                    <a:pt x="179" y="337"/>
                    <a:pt x="179" y="337"/>
                  </a:cubicBezTo>
                  <a:cubicBezTo>
                    <a:pt x="185" y="342"/>
                    <a:pt x="194" y="340"/>
                    <a:pt x="197" y="333"/>
                  </a:cubicBezTo>
                  <a:cubicBezTo>
                    <a:pt x="211" y="303"/>
                    <a:pt x="219" y="270"/>
                    <a:pt x="219" y="235"/>
                  </a:cubicBezTo>
                  <a:cubicBezTo>
                    <a:pt x="219" y="115"/>
                    <a:pt x="129" y="16"/>
                    <a:pt x="13" y="1"/>
                  </a:cubicBezTo>
                  <a:cubicBezTo>
                    <a:pt x="6" y="0"/>
                    <a:pt x="0" y="6"/>
                    <a:pt x="0" y="13"/>
                  </a:cubicBezTo>
                  <a:cubicBezTo>
                    <a:pt x="0" y="13"/>
                    <a:pt x="0" y="13"/>
                    <a:pt x="0" y="13"/>
                  </a:cubicBezTo>
                  <a:cubicBezTo>
                    <a:pt x="0" y="19"/>
                    <a:pt x="4" y="24"/>
                    <a:pt x="10" y="25"/>
                  </a:cubicBezTo>
                  <a:cubicBezTo>
                    <a:pt x="114" y="38"/>
                    <a:pt x="195" y="127"/>
                    <a:pt x="195" y="235"/>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4" name="Freeform 33">
              <a:extLst>
                <a:ext uri="{FF2B5EF4-FFF2-40B4-BE49-F238E27FC236}">
                  <a16:creationId xmlns:a16="http://schemas.microsoft.com/office/drawing/2014/main" id="{19D4578C-5ED0-4697-8F45-DCF640A6D932}"/>
                </a:ext>
              </a:extLst>
            </p:cNvPr>
            <p:cNvSpPr>
              <a:spLocks/>
            </p:cNvSpPr>
            <p:nvPr/>
          </p:nvSpPr>
          <p:spPr bwMode="auto">
            <a:xfrm>
              <a:off x="5187349" y="2871242"/>
              <a:ext cx="1638300" cy="1354138"/>
            </a:xfrm>
            <a:custGeom>
              <a:avLst/>
              <a:gdLst>
                <a:gd name="T0" fmla="*/ 413 w 436"/>
                <a:gd name="T1" fmla="*/ 240 h 360"/>
                <a:gd name="T2" fmla="*/ 189 w 436"/>
                <a:gd name="T3" fmla="*/ 329 h 360"/>
                <a:gd name="T4" fmla="*/ 30 w 436"/>
                <a:gd name="T5" fmla="*/ 170 h 360"/>
                <a:gd name="T6" fmla="*/ 51 w 436"/>
                <a:gd name="T7" fmla="*/ 19 h 360"/>
                <a:gd name="T8" fmla="*/ 47 w 436"/>
                <a:gd name="T9" fmla="*/ 3 h 360"/>
                <a:gd name="T10" fmla="*/ 47 w 436"/>
                <a:gd name="T11" fmla="*/ 3 h 360"/>
                <a:gd name="T12" fmla="*/ 30 w 436"/>
                <a:gd name="T13" fmla="*/ 7 h 360"/>
                <a:gd name="T14" fmla="*/ 1 w 436"/>
                <a:gd name="T15" fmla="*/ 128 h 360"/>
                <a:gd name="T16" fmla="*/ 229 w 436"/>
                <a:gd name="T17" fmla="*/ 358 h 360"/>
                <a:gd name="T18" fmla="*/ 432 w 436"/>
                <a:gd name="T19" fmla="*/ 254 h 360"/>
                <a:gd name="T20" fmla="*/ 430 w 436"/>
                <a:gd name="T21" fmla="*/ 238 h 360"/>
                <a:gd name="T22" fmla="*/ 430 w 436"/>
                <a:gd name="T23" fmla="*/ 238 h 360"/>
                <a:gd name="T24" fmla="*/ 413 w 436"/>
                <a:gd name="T25"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60">
                  <a:moveTo>
                    <a:pt x="413" y="240"/>
                  </a:moveTo>
                  <a:cubicBezTo>
                    <a:pt x="366" y="309"/>
                    <a:pt x="282" y="349"/>
                    <a:pt x="189" y="329"/>
                  </a:cubicBezTo>
                  <a:cubicBezTo>
                    <a:pt x="110" y="312"/>
                    <a:pt x="47" y="249"/>
                    <a:pt x="30" y="170"/>
                  </a:cubicBezTo>
                  <a:cubicBezTo>
                    <a:pt x="18" y="115"/>
                    <a:pt x="27" y="62"/>
                    <a:pt x="51" y="19"/>
                  </a:cubicBezTo>
                  <a:cubicBezTo>
                    <a:pt x="54" y="14"/>
                    <a:pt x="53" y="6"/>
                    <a:pt x="47" y="3"/>
                  </a:cubicBezTo>
                  <a:cubicBezTo>
                    <a:pt x="47" y="3"/>
                    <a:pt x="47" y="3"/>
                    <a:pt x="47" y="3"/>
                  </a:cubicBezTo>
                  <a:cubicBezTo>
                    <a:pt x="41" y="0"/>
                    <a:pt x="34" y="1"/>
                    <a:pt x="30" y="7"/>
                  </a:cubicBezTo>
                  <a:cubicBezTo>
                    <a:pt x="10" y="43"/>
                    <a:pt x="0" y="84"/>
                    <a:pt x="1" y="128"/>
                  </a:cubicBezTo>
                  <a:cubicBezTo>
                    <a:pt x="4" y="253"/>
                    <a:pt x="105" y="354"/>
                    <a:pt x="229" y="358"/>
                  </a:cubicBezTo>
                  <a:cubicBezTo>
                    <a:pt x="314" y="360"/>
                    <a:pt x="389" y="318"/>
                    <a:pt x="432" y="254"/>
                  </a:cubicBezTo>
                  <a:cubicBezTo>
                    <a:pt x="436" y="249"/>
                    <a:pt x="435" y="242"/>
                    <a:pt x="430" y="238"/>
                  </a:cubicBezTo>
                  <a:cubicBezTo>
                    <a:pt x="430" y="238"/>
                    <a:pt x="430" y="238"/>
                    <a:pt x="430" y="238"/>
                  </a:cubicBezTo>
                  <a:cubicBezTo>
                    <a:pt x="425" y="233"/>
                    <a:pt x="417" y="234"/>
                    <a:pt x="413" y="240"/>
                  </a:cubicBezTo>
                  <a:close/>
                </a:path>
              </a:pathLst>
            </a:custGeom>
            <a:solidFill>
              <a:schemeClr val="accent1">
                <a:lumMod val="60000"/>
                <a:lumOff val="4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5" name="Oval 12">
              <a:extLst>
                <a:ext uri="{FF2B5EF4-FFF2-40B4-BE49-F238E27FC236}">
                  <a16:creationId xmlns:a16="http://schemas.microsoft.com/office/drawing/2014/main" id="{783B6CF1-258A-4B44-B7F3-746A19AE37A4}"/>
                </a:ext>
              </a:extLst>
            </p:cNvPr>
            <p:cNvSpPr>
              <a:spLocks noChangeArrowheads="1"/>
            </p:cNvSpPr>
            <p:nvPr/>
          </p:nvSpPr>
          <p:spPr bwMode="auto">
            <a:xfrm>
              <a:off x="2941527"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Oval 15">
              <a:extLst>
                <a:ext uri="{FF2B5EF4-FFF2-40B4-BE49-F238E27FC236}">
                  <a16:creationId xmlns:a16="http://schemas.microsoft.com/office/drawing/2014/main" id="{871F94BE-860C-4A15-B24B-DD65ECD34828}"/>
                </a:ext>
              </a:extLst>
            </p:cNvPr>
            <p:cNvSpPr>
              <a:spLocks noChangeArrowheads="1"/>
            </p:cNvSpPr>
            <p:nvPr/>
          </p:nvSpPr>
          <p:spPr bwMode="auto">
            <a:xfrm>
              <a:off x="2942252" y="4386452"/>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Oval 18">
              <a:extLst>
                <a:ext uri="{FF2B5EF4-FFF2-40B4-BE49-F238E27FC236}">
                  <a16:creationId xmlns:a16="http://schemas.microsoft.com/office/drawing/2014/main" id="{67CB2F3A-3819-4B57-A211-72FD65FB6BEE}"/>
                </a:ext>
              </a:extLst>
            </p:cNvPr>
            <p:cNvSpPr>
              <a:spLocks noChangeArrowheads="1"/>
            </p:cNvSpPr>
            <p:nvPr/>
          </p:nvSpPr>
          <p:spPr bwMode="auto">
            <a:xfrm>
              <a:off x="4174152"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8" name="Oval 21">
              <a:extLst>
                <a:ext uri="{FF2B5EF4-FFF2-40B4-BE49-F238E27FC236}">
                  <a16:creationId xmlns:a16="http://schemas.microsoft.com/office/drawing/2014/main" id="{33B8C468-2DE2-4FEE-836A-039481F16E35}"/>
                </a:ext>
              </a:extLst>
            </p:cNvPr>
            <p:cNvSpPr>
              <a:spLocks noChangeArrowheads="1"/>
            </p:cNvSpPr>
            <p:nvPr/>
          </p:nvSpPr>
          <p:spPr bwMode="auto">
            <a:xfrm>
              <a:off x="7719039"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9" name="Oval 24">
              <a:extLst>
                <a:ext uri="{FF2B5EF4-FFF2-40B4-BE49-F238E27FC236}">
                  <a16:creationId xmlns:a16="http://schemas.microsoft.com/office/drawing/2014/main" id="{3B552BC3-7F34-4992-AA72-BCA18B10AFFA}"/>
                </a:ext>
              </a:extLst>
            </p:cNvPr>
            <p:cNvSpPr>
              <a:spLocks noChangeArrowheads="1"/>
            </p:cNvSpPr>
            <p:nvPr/>
          </p:nvSpPr>
          <p:spPr bwMode="auto">
            <a:xfrm>
              <a:off x="8971645"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0" name="Oval 27">
              <a:extLst>
                <a:ext uri="{FF2B5EF4-FFF2-40B4-BE49-F238E27FC236}">
                  <a16:creationId xmlns:a16="http://schemas.microsoft.com/office/drawing/2014/main" id="{AFC709D4-97C7-4347-A018-520BE2BF03F3}"/>
                </a:ext>
              </a:extLst>
            </p:cNvPr>
            <p:cNvSpPr>
              <a:spLocks noChangeArrowheads="1"/>
            </p:cNvSpPr>
            <p:nvPr/>
          </p:nvSpPr>
          <p:spPr bwMode="auto">
            <a:xfrm>
              <a:off x="8971645" y="4385329"/>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1" name="Oval 30">
              <a:extLst>
                <a:ext uri="{FF2B5EF4-FFF2-40B4-BE49-F238E27FC236}">
                  <a16:creationId xmlns:a16="http://schemas.microsoft.com/office/drawing/2014/main" id="{38B83A91-74A2-457F-9D47-E49E2A610224}"/>
                </a:ext>
              </a:extLst>
            </p:cNvPr>
            <p:cNvSpPr>
              <a:spLocks noChangeArrowheads="1"/>
            </p:cNvSpPr>
            <p:nvPr/>
          </p:nvSpPr>
          <p:spPr bwMode="auto">
            <a:xfrm>
              <a:off x="5948614" y="3131766"/>
              <a:ext cx="255470" cy="395326"/>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284435650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7028" y="2533030"/>
            <a:ext cx="1431065" cy="1804503"/>
            <a:chOff x="2743200" y="2324927"/>
            <a:chExt cx="496030" cy="625470"/>
          </a:xfrm>
          <a:solidFill>
            <a:schemeClr val="accent1"/>
          </a:solidFill>
        </p:grpSpPr>
        <p:sp>
          <p:nvSpPr>
            <p:cNvPr id="3" name="Freeform 5"/>
            <p:cNvSpPr>
              <a:spLocks/>
            </p:cNvSpPr>
            <p:nvPr/>
          </p:nvSpPr>
          <p:spPr bwMode="auto">
            <a:xfrm>
              <a:off x="2743200" y="2709468"/>
              <a:ext cx="496030" cy="240929"/>
            </a:xfrm>
            <a:custGeom>
              <a:avLst/>
              <a:gdLst>
                <a:gd name="T0" fmla="*/ 40 w 222"/>
                <a:gd name="T1" fmla="*/ 0 h 108"/>
                <a:gd name="T2" fmla="*/ 68 w 222"/>
                <a:gd name="T3" fmla="*/ 0 h 108"/>
                <a:gd name="T4" fmla="*/ 93 w 222"/>
                <a:gd name="T5" fmla="*/ 82 h 108"/>
                <a:gd name="T6" fmla="*/ 97 w 222"/>
                <a:gd name="T7" fmla="*/ 84 h 108"/>
                <a:gd name="T8" fmla="*/ 103 w 222"/>
                <a:gd name="T9" fmla="*/ 36 h 108"/>
                <a:gd name="T10" fmla="*/ 98 w 222"/>
                <a:gd name="T11" fmla="*/ 24 h 108"/>
                <a:gd name="T12" fmla="*/ 107 w 222"/>
                <a:gd name="T13" fmla="*/ 16 h 108"/>
                <a:gd name="T14" fmla="*/ 114 w 222"/>
                <a:gd name="T15" fmla="*/ 16 h 108"/>
                <a:gd name="T16" fmla="*/ 123 w 222"/>
                <a:gd name="T17" fmla="*/ 24 h 108"/>
                <a:gd name="T18" fmla="*/ 118 w 222"/>
                <a:gd name="T19" fmla="*/ 36 h 108"/>
                <a:gd name="T20" fmla="*/ 125 w 222"/>
                <a:gd name="T21" fmla="*/ 84 h 108"/>
                <a:gd name="T22" fmla="*/ 128 w 222"/>
                <a:gd name="T23" fmla="*/ 83 h 108"/>
                <a:gd name="T24" fmla="*/ 153 w 222"/>
                <a:gd name="T25" fmla="*/ 0 h 108"/>
                <a:gd name="T26" fmla="*/ 182 w 222"/>
                <a:gd name="T27" fmla="*/ 0 h 108"/>
                <a:gd name="T28" fmla="*/ 222 w 222"/>
                <a:gd name="T29" fmla="*/ 40 h 108"/>
                <a:gd name="T30" fmla="*/ 222 w 222"/>
                <a:gd name="T31" fmla="*/ 83 h 108"/>
                <a:gd name="T32" fmla="*/ 196 w 222"/>
                <a:gd name="T33" fmla="*/ 108 h 108"/>
                <a:gd name="T34" fmla="*/ 25 w 222"/>
                <a:gd name="T35" fmla="*/ 108 h 108"/>
                <a:gd name="T36" fmla="*/ 0 w 222"/>
                <a:gd name="T37" fmla="*/ 83 h 108"/>
                <a:gd name="T38" fmla="*/ 0 w 222"/>
                <a:gd name="T39" fmla="*/ 40 h 108"/>
                <a:gd name="T40" fmla="*/ 40 w 222"/>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2" h="108">
                  <a:moveTo>
                    <a:pt x="40" y="0"/>
                  </a:moveTo>
                  <a:cubicBezTo>
                    <a:pt x="68" y="0"/>
                    <a:pt x="68" y="0"/>
                    <a:pt x="68" y="0"/>
                  </a:cubicBezTo>
                  <a:cubicBezTo>
                    <a:pt x="93" y="82"/>
                    <a:pt x="93" y="82"/>
                    <a:pt x="93" y="82"/>
                  </a:cubicBezTo>
                  <a:cubicBezTo>
                    <a:pt x="97" y="84"/>
                    <a:pt x="97" y="84"/>
                    <a:pt x="97" y="84"/>
                  </a:cubicBezTo>
                  <a:cubicBezTo>
                    <a:pt x="103" y="36"/>
                    <a:pt x="103" y="36"/>
                    <a:pt x="103" y="36"/>
                  </a:cubicBezTo>
                  <a:cubicBezTo>
                    <a:pt x="98" y="24"/>
                    <a:pt x="98" y="24"/>
                    <a:pt x="98" y="24"/>
                  </a:cubicBezTo>
                  <a:cubicBezTo>
                    <a:pt x="107" y="16"/>
                    <a:pt x="107" y="16"/>
                    <a:pt x="107" y="16"/>
                  </a:cubicBezTo>
                  <a:cubicBezTo>
                    <a:pt x="114" y="16"/>
                    <a:pt x="114" y="16"/>
                    <a:pt x="114" y="16"/>
                  </a:cubicBezTo>
                  <a:cubicBezTo>
                    <a:pt x="123" y="24"/>
                    <a:pt x="123" y="24"/>
                    <a:pt x="123" y="24"/>
                  </a:cubicBezTo>
                  <a:cubicBezTo>
                    <a:pt x="118" y="36"/>
                    <a:pt x="118" y="36"/>
                    <a:pt x="118" y="36"/>
                  </a:cubicBezTo>
                  <a:cubicBezTo>
                    <a:pt x="125" y="84"/>
                    <a:pt x="125" y="84"/>
                    <a:pt x="125" y="84"/>
                  </a:cubicBezTo>
                  <a:cubicBezTo>
                    <a:pt x="128" y="83"/>
                    <a:pt x="128" y="83"/>
                    <a:pt x="128" y="83"/>
                  </a:cubicBezTo>
                  <a:cubicBezTo>
                    <a:pt x="153" y="0"/>
                    <a:pt x="153" y="0"/>
                    <a:pt x="153" y="0"/>
                  </a:cubicBezTo>
                  <a:cubicBezTo>
                    <a:pt x="182" y="0"/>
                    <a:pt x="182" y="0"/>
                    <a:pt x="182" y="0"/>
                  </a:cubicBezTo>
                  <a:cubicBezTo>
                    <a:pt x="204" y="0"/>
                    <a:pt x="222" y="18"/>
                    <a:pt x="222" y="40"/>
                  </a:cubicBezTo>
                  <a:cubicBezTo>
                    <a:pt x="222" y="83"/>
                    <a:pt x="222" y="83"/>
                    <a:pt x="222" y="83"/>
                  </a:cubicBezTo>
                  <a:cubicBezTo>
                    <a:pt x="222" y="97"/>
                    <a:pt x="210" y="108"/>
                    <a:pt x="196" y="108"/>
                  </a:cubicBezTo>
                  <a:cubicBezTo>
                    <a:pt x="25" y="108"/>
                    <a:pt x="25" y="108"/>
                    <a:pt x="25" y="108"/>
                  </a:cubicBezTo>
                  <a:cubicBezTo>
                    <a:pt x="11" y="108"/>
                    <a:pt x="0" y="97"/>
                    <a:pt x="0" y="83"/>
                  </a:cubicBezTo>
                  <a:cubicBezTo>
                    <a:pt x="0" y="40"/>
                    <a:pt x="0" y="40"/>
                    <a:pt x="0" y="40"/>
                  </a:cubicBezTo>
                  <a:cubicBezTo>
                    <a:pt x="0" y="18"/>
                    <a:pt x="18"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4" name="Freeform 6"/>
            <p:cNvSpPr>
              <a:spLocks/>
            </p:cNvSpPr>
            <p:nvPr/>
          </p:nvSpPr>
          <p:spPr bwMode="auto">
            <a:xfrm>
              <a:off x="2823510" y="2324927"/>
              <a:ext cx="320294" cy="283446"/>
            </a:xfrm>
            <a:custGeom>
              <a:avLst/>
              <a:gdLst>
                <a:gd name="T0" fmla="*/ 28 w 143"/>
                <a:gd name="T1" fmla="*/ 127 h 127"/>
                <a:gd name="T2" fmla="*/ 21 w 143"/>
                <a:gd name="T3" fmla="*/ 43 h 127"/>
                <a:gd name="T4" fmla="*/ 111 w 143"/>
                <a:gd name="T5" fmla="*/ 38 h 127"/>
                <a:gd name="T6" fmla="*/ 134 w 143"/>
                <a:gd name="T7" fmla="*/ 54 h 127"/>
                <a:gd name="T8" fmla="*/ 117 w 143"/>
                <a:gd name="T9" fmla="*/ 123 h 127"/>
                <a:gd name="T10" fmla="*/ 113 w 143"/>
                <a:gd name="T11" fmla="*/ 87 h 127"/>
                <a:gd name="T12" fmla="*/ 110 w 143"/>
                <a:gd name="T13" fmla="*/ 101 h 127"/>
                <a:gd name="T14" fmla="*/ 105 w 143"/>
                <a:gd name="T15" fmla="*/ 79 h 127"/>
                <a:gd name="T16" fmla="*/ 83 w 143"/>
                <a:gd name="T17" fmla="*/ 91 h 127"/>
                <a:gd name="T18" fmla="*/ 91 w 143"/>
                <a:gd name="T19" fmla="*/ 81 h 127"/>
                <a:gd name="T20" fmla="*/ 41 w 143"/>
                <a:gd name="T21" fmla="*/ 98 h 127"/>
                <a:gd name="T22" fmla="*/ 61 w 143"/>
                <a:gd name="T23" fmla="*/ 87 h 127"/>
                <a:gd name="T24" fmla="*/ 28 w 143"/>
                <a:gd name="T25"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27">
                  <a:moveTo>
                    <a:pt x="28" y="127"/>
                  </a:moveTo>
                  <a:cubicBezTo>
                    <a:pt x="28" y="127"/>
                    <a:pt x="0" y="85"/>
                    <a:pt x="21" y="43"/>
                  </a:cubicBezTo>
                  <a:cubicBezTo>
                    <a:pt x="41" y="0"/>
                    <a:pt x="108" y="20"/>
                    <a:pt x="111" y="38"/>
                  </a:cubicBezTo>
                  <a:cubicBezTo>
                    <a:pt x="111" y="38"/>
                    <a:pt x="128" y="38"/>
                    <a:pt x="134" y="54"/>
                  </a:cubicBezTo>
                  <a:cubicBezTo>
                    <a:pt x="143" y="77"/>
                    <a:pt x="131" y="105"/>
                    <a:pt x="117" y="123"/>
                  </a:cubicBezTo>
                  <a:cubicBezTo>
                    <a:pt x="122" y="110"/>
                    <a:pt x="118" y="99"/>
                    <a:pt x="113" y="87"/>
                  </a:cubicBezTo>
                  <a:cubicBezTo>
                    <a:pt x="110" y="101"/>
                    <a:pt x="110" y="101"/>
                    <a:pt x="110" y="101"/>
                  </a:cubicBezTo>
                  <a:cubicBezTo>
                    <a:pt x="110" y="101"/>
                    <a:pt x="112" y="87"/>
                    <a:pt x="105" y="79"/>
                  </a:cubicBezTo>
                  <a:cubicBezTo>
                    <a:pt x="101" y="82"/>
                    <a:pt x="95" y="88"/>
                    <a:pt x="83" y="91"/>
                  </a:cubicBezTo>
                  <a:cubicBezTo>
                    <a:pt x="87" y="88"/>
                    <a:pt x="91" y="85"/>
                    <a:pt x="91" y="81"/>
                  </a:cubicBezTo>
                  <a:cubicBezTo>
                    <a:pt x="74" y="90"/>
                    <a:pt x="61" y="96"/>
                    <a:pt x="41" y="98"/>
                  </a:cubicBezTo>
                  <a:cubicBezTo>
                    <a:pt x="49" y="95"/>
                    <a:pt x="56" y="92"/>
                    <a:pt x="61" y="87"/>
                  </a:cubicBezTo>
                  <a:cubicBezTo>
                    <a:pt x="33" y="87"/>
                    <a:pt x="26" y="103"/>
                    <a:pt x="28"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5" name="Freeform 7"/>
            <p:cNvSpPr>
              <a:spLocks noEditPoints="1"/>
            </p:cNvSpPr>
            <p:nvPr/>
          </p:nvSpPr>
          <p:spPr bwMode="auto">
            <a:xfrm>
              <a:off x="2908543" y="2562076"/>
              <a:ext cx="73696" cy="46296"/>
            </a:xfrm>
            <a:custGeom>
              <a:avLst/>
              <a:gdLst>
                <a:gd name="T0" fmla="*/ 10 w 33"/>
                <a:gd name="T1" fmla="*/ 0 h 21"/>
                <a:gd name="T2" fmla="*/ 22 w 33"/>
                <a:gd name="T3" fmla="*/ 0 h 21"/>
                <a:gd name="T4" fmla="*/ 30 w 33"/>
                <a:gd name="T5" fmla="*/ 3 h 21"/>
                <a:gd name="T6" fmla="*/ 30 w 33"/>
                <a:gd name="T7" fmla="*/ 3 h 21"/>
                <a:gd name="T8" fmla="*/ 33 w 33"/>
                <a:gd name="T9" fmla="*/ 11 h 21"/>
                <a:gd name="T10" fmla="*/ 33 w 33"/>
                <a:gd name="T11" fmla="*/ 11 h 21"/>
                <a:gd name="T12" fmla="*/ 30 w 33"/>
                <a:gd name="T13" fmla="*/ 18 h 21"/>
                <a:gd name="T14" fmla="*/ 22 w 33"/>
                <a:gd name="T15" fmla="*/ 21 h 21"/>
                <a:gd name="T16" fmla="*/ 10 w 33"/>
                <a:gd name="T17" fmla="*/ 21 h 21"/>
                <a:gd name="T18" fmla="*/ 3 w 33"/>
                <a:gd name="T19" fmla="*/ 18 h 21"/>
                <a:gd name="T20" fmla="*/ 0 w 33"/>
                <a:gd name="T21" fmla="*/ 11 h 21"/>
                <a:gd name="T22" fmla="*/ 0 w 33"/>
                <a:gd name="T23" fmla="*/ 11 h 21"/>
                <a:gd name="T24" fmla="*/ 3 w 33"/>
                <a:gd name="T25" fmla="*/ 3 h 21"/>
                <a:gd name="T26" fmla="*/ 3 w 33"/>
                <a:gd name="T27" fmla="*/ 3 h 21"/>
                <a:gd name="T28" fmla="*/ 10 w 33"/>
                <a:gd name="T29" fmla="*/ 0 h 21"/>
                <a:gd name="T30" fmla="*/ 22 w 33"/>
                <a:gd name="T31" fmla="*/ 4 h 21"/>
                <a:gd name="T32" fmla="*/ 10 w 33"/>
                <a:gd name="T33" fmla="*/ 4 h 21"/>
                <a:gd name="T34" fmla="*/ 6 w 33"/>
                <a:gd name="T35" fmla="*/ 6 h 21"/>
                <a:gd name="T36" fmla="*/ 6 w 33"/>
                <a:gd name="T37" fmla="*/ 6 h 21"/>
                <a:gd name="T38" fmla="*/ 3 w 33"/>
                <a:gd name="T39" fmla="*/ 11 h 21"/>
                <a:gd name="T40" fmla="*/ 3 w 33"/>
                <a:gd name="T41" fmla="*/ 11 h 21"/>
                <a:gd name="T42" fmla="*/ 6 w 33"/>
                <a:gd name="T43" fmla="*/ 16 h 21"/>
                <a:gd name="T44" fmla="*/ 10 w 33"/>
                <a:gd name="T45" fmla="*/ 18 h 21"/>
                <a:gd name="T46" fmla="*/ 22 w 33"/>
                <a:gd name="T47" fmla="*/ 18 h 21"/>
                <a:gd name="T48" fmla="*/ 27 w 33"/>
                <a:gd name="T49" fmla="*/ 16 h 21"/>
                <a:gd name="T50" fmla="*/ 29 w 33"/>
                <a:gd name="T51" fmla="*/ 11 h 21"/>
                <a:gd name="T52" fmla="*/ 29 w 33"/>
                <a:gd name="T53" fmla="*/ 11 h 21"/>
                <a:gd name="T54" fmla="*/ 27 w 33"/>
                <a:gd name="T55" fmla="*/ 6 h 21"/>
                <a:gd name="T56" fmla="*/ 27 w 33"/>
                <a:gd name="T57" fmla="*/ 6 h 21"/>
                <a:gd name="T58" fmla="*/ 22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10" y="0"/>
                  </a:moveTo>
                  <a:cubicBezTo>
                    <a:pt x="22" y="0"/>
                    <a:pt x="22" y="0"/>
                    <a:pt x="22" y="0"/>
                  </a:cubicBezTo>
                  <a:cubicBezTo>
                    <a:pt x="25" y="0"/>
                    <a:pt x="28" y="1"/>
                    <a:pt x="30" y="3"/>
                  </a:cubicBezTo>
                  <a:cubicBezTo>
                    <a:pt x="30" y="3"/>
                    <a:pt x="30" y="3"/>
                    <a:pt x="30" y="3"/>
                  </a:cubicBezTo>
                  <a:cubicBezTo>
                    <a:pt x="32" y="5"/>
                    <a:pt x="33" y="8"/>
                    <a:pt x="33" y="11"/>
                  </a:cubicBezTo>
                  <a:cubicBezTo>
                    <a:pt x="33" y="11"/>
                    <a:pt x="33" y="11"/>
                    <a:pt x="33" y="11"/>
                  </a:cubicBezTo>
                  <a:cubicBezTo>
                    <a:pt x="33" y="14"/>
                    <a:pt x="32" y="16"/>
                    <a:pt x="30" y="18"/>
                  </a:cubicBezTo>
                  <a:cubicBezTo>
                    <a:pt x="28" y="20"/>
                    <a:pt x="25" y="21"/>
                    <a:pt x="22" y="21"/>
                  </a:cubicBezTo>
                  <a:cubicBezTo>
                    <a:pt x="10" y="21"/>
                    <a:pt x="10" y="21"/>
                    <a:pt x="10" y="21"/>
                  </a:cubicBezTo>
                  <a:cubicBezTo>
                    <a:pt x="7" y="21"/>
                    <a:pt x="5" y="20"/>
                    <a:pt x="3" y="18"/>
                  </a:cubicBezTo>
                  <a:cubicBezTo>
                    <a:pt x="1" y="16"/>
                    <a:pt x="0" y="14"/>
                    <a:pt x="0" y="11"/>
                  </a:cubicBezTo>
                  <a:cubicBezTo>
                    <a:pt x="0" y="11"/>
                    <a:pt x="0" y="11"/>
                    <a:pt x="0" y="11"/>
                  </a:cubicBezTo>
                  <a:cubicBezTo>
                    <a:pt x="0" y="8"/>
                    <a:pt x="1" y="5"/>
                    <a:pt x="3" y="3"/>
                  </a:cubicBezTo>
                  <a:cubicBezTo>
                    <a:pt x="3" y="3"/>
                    <a:pt x="3" y="3"/>
                    <a:pt x="3" y="3"/>
                  </a:cubicBezTo>
                  <a:cubicBezTo>
                    <a:pt x="5" y="1"/>
                    <a:pt x="7" y="0"/>
                    <a:pt x="10" y="0"/>
                  </a:cubicBezTo>
                  <a:close/>
                  <a:moveTo>
                    <a:pt x="22" y="4"/>
                  </a:moveTo>
                  <a:cubicBezTo>
                    <a:pt x="10" y="4"/>
                    <a:pt x="10" y="4"/>
                    <a:pt x="10" y="4"/>
                  </a:cubicBezTo>
                  <a:cubicBezTo>
                    <a:pt x="8" y="4"/>
                    <a:pt x="7" y="5"/>
                    <a:pt x="6" y="6"/>
                  </a:cubicBezTo>
                  <a:cubicBezTo>
                    <a:pt x="6" y="6"/>
                    <a:pt x="6" y="6"/>
                    <a:pt x="6" y="6"/>
                  </a:cubicBezTo>
                  <a:cubicBezTo>
                    <a:pt x="4" y="7"/>
                    <a:pt x="3" y="9"/>
                    <a:pt x="3" y="11"/>
                  </a:cubicBezTo>
                  <a:cubicBezTo>
                    <a:pt x="3" y="11"/>
                    <a:pt x="3" y="11"/>
                    <a:pt x="3" y="11"/>
                  </a:cubicBezTo>
                  <a:cubicBezTo>
                    <a:pt x="3" y="13"/>
                    <a:pt x="4" y="14"/>
                    <a:pt x="6" y="16"/>
                  </a:cubicBezTo>
                  <a:cubicBezTo>
                    <a:pt x="7" y="17"/>
                    <a:pt x="8" y="18"/>
                    <a:pt x="10" y="18"/>
                  </a:cubicBezTo>
                  <a:cubicBezTo>
                    <a:pt x="22" y="18"/>
                    <a:pt x="22" y="18"/>
                    <a:pt x="22" y="18"/>
                  </a:cubicBezTo>
                  <a:cubicBezTo>
                    <a:pt x="24" y="18"/>
                    <a:pt x="26" y="17"/>
                    <a:pt x="27" y="16"/>
                  </a:cubicBezTo>
                  <a:cubicBezTo>
                    <a:pt x="29" y="14"/>
                    <a:pt x="29" y="13"/>
                    <a:pt x="29" y="11"/>
                  </a:cubicBezTo>
                  <a:cubicBezTo>
                    <a:pt x="29" y="11"/>
                    <a:pt x="29" y="11"/>
                    <a:pt x="29" y="11"/>
                  </a:cubicBezTo>
                  <a:cubicBezTo>
                    <a:pt x="29" y="9"/>
                    <a:pt x="29" y="7"/>
                    <a:pt x="27" y="6"/>
                  </a:cubicBezTo>
                  <a:cubicBezTo>
                    <a:pt x="27" y="6"/>
                    <a:pt x="27" y="6"/>
                    <a:pt x="27" y="6"/>
                  </a:cubicBezTo>
                  <a:cubicBezTo>
                    <a:pt x="26" y="5"/>
                    <a:pt x="24"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6" name="Freeform 8"/>
            <p:cNvSpPr>
              <a:spLocks noEditPoints="1"/>
            </p:cNvSpPr>
            <p:nvPr/>
          </p:nvSpPr>
          <p:spPr bwMode="auto">
            <a:xfrm>
              <a:off x="2996411" y="2562076"/>
              <a:ext cx="75585" cy="46296"/>
            </a:xfrm>
            <a:custGeom>
              <a:avLst/>
              <a:gdLst>
                <a:gd name="T0" fmla="*/ 11 w 34"/>
                <a:gd name="T1" fmla="*/ 0 h 21"/>
                <a:gd name="T2" fmla="*/ 23 w 34"/>
                <a:gd name="T3" fmla="*/ 0 h 21"/>
                <a:gd name="T4" fmla="*/ 31 w 34"/>
                <a:gd name="T5" fmla="*/ 3 h 21"/>
                <a:gd name="T6" fmla="*/ 31 w 34"/>
                <a:gd name="T7" fmla="*/ 3 h 21"/>
                <a:gd name="T8" fmla="*/ 34 w 34"/>
                <a:gd name="T9" fmla="*/ 11 h 21"/>
                <a:gd name="T10" fmla="*/ 34 w 34"/>
                <a:gd name="T11" fmla="*/ 11 h 21"/>
                <a:gd name="T12" fmla="*/ 31 w 34"/>
                <a:gd name="T13" fmla="*/ 18 h 21"/>
                <a:gd name="T14" fmla="*/ 23 w 34"/>
                <a:gd name="T15" fmla="*/ 21 h 21"/>
                <a:gd name="T16" fmla="*/ 11 w 34"/>
                <a:gd name="T17" fmla="*/ 21 h 21"/>
                <a:gd name="T18" fmla="*/ 4 w 34"/>
                <a:gd name="T19" fmla="*/ 18 h 21"/>
                <a:gd name="T20" fmla="*/ 0 w 34"/>
                <a:gd name="T21" fmla="*/ 11 h 21"/>
                <a:gd name="T22" fmla="*/ 0 w 34"/>
                <a:gd name="T23" fmla="*/ 11 h 21"/>
                <a:gd name="T24" fmla="*/ 4 w 34"/>
                <a:gd name="T25" fmla="*/ 3 h 21"/>
                <a:gd name="T26" fmla="*/ 4 w 34"/>
                <a:gd name="T27" fmla="*/ 3 h 21"/>
                <a:gd name="T28" fmla="*/ 11 w 34"/>
                <a:gd name="T29" fmla="*/ 0 h 21"/>
                <a:gd name="T30" fmla="*/ 23 w 34"/>
                <a:gd name="T31" fmla="*/ 4 h 21"/>
                <a:gd name="T32" fmla="*/ 11 w 34"/>
                <a:gd name="T33" fmla="*/ 4 h 21"/>
                <a:gd name="T34" fmla="*/ 6 w 34"/>
                <a:gd name="T35" fmla="*/ 6 h 21"/>
                <a:gd name="T36" fmla="*/ 6 w 34"/>
                <a:gd name="T37" fmla="*/ 6 h 21"/>
                <a:gd name="T38" fmla="*/ 4 w 34"/>
                <a:gd name="T39" fmla="*/ 11 h 21"/>
                <a:gd name="T40" fmla="*/ 4 w 34"/>
                <a:gd name="T41" fmla="*/ 11 h 21"/>
                <a:gd name="T42" fmla="*/ 6 w 34"/>
                <a:gd name="T43" fmla="*/ 16 h 21"/>
                <a:gd name="T44" fmla="*/ 11 w 34"/>
                <a:gd name="T45" fmla="*/ 18 h 21"/>
                <a:gd name="T46" fmla="*/ 23 w 34"/>
                <a:gd name="T47" fmla="*/ 18 h 21"/>
                <a:gd name="T48" fmla="*/ 28 w 34"/>
                <a:gd name="T49" fmla="*/ 16 h 21"/>
                <a:gd name="T50" fmla="*/ 30 w 34"/>
                <a:gd name="T51" fmla="*/ 11 h 21"/>
                <a:gd name="T52" fmla="*/ 30 w 34"/>
                <a:gd name="T53" fmla="*/ 11 h 21"/>
                <a:gd name="T54" fmla="*/ 28 w 34"/>
                <a:gd name="T55" fmla="*/ 6 h 21"/>
                <a:gd name="T56" fmla="*/ 28 w 34"/>
                <a:gd name="T57" fmla="*/ 6 h 21"/>
                <a:gd name="T58" fmla="*/ 23 w 34"/>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1">
                  <a:moveTo>
                    <a:pt x="11" y="0"/>
                  </a:moveTo>
                  <a:cubicBezTo>
                    <a:pt x="23" y="0"/>
                    <a:pt x="23" y="0"/>
                    <a:pt x="23" y="0"/>
                  </a:cubicBezTo>
                  <a:cubicBezTo>
                    <a:pt x="26" y="0"/>
                    <a:pt x="29" y="1"/>
                    <a:pt x="31" y="3"/>
                  </a:cubicBezTo>
                  <a:cubicBezTo>
                    <a:pt x="31" y="3"/>
                    <a:pt x="31" y="3"/>
                    <a:pt x="31" y="3"/>
                  </a:cubicBezTo>
                  <a:cubicBezTo>
                    <a:pt x="33" y="5"/>
                    <a:pt x="34" y="8"/>
                    <a:pt x="34" y="11"/>
                  </a:cubicBezTo>
                  <a:cubicBezTo>
                    <a:pt x="34" y="11"/>
                    <a:pt x="34" y="11"/>
                    <a:pt x="34" y="11"/>
                  </a:cubicBezTo>
                  <a:cubicBezTo>
                    <a:pt x="34" y="14"/>
                    <a:pt x="33" y="16"/>
                    <a:pt x="31" y="18"/>
                  </a:cubicBezTo>
                  <a:cubicBezTo>
                    <a:pt x="29" y="20"/>
                    <a:pt x="26" y="21"/>
                    <a:pt x="23" y="21"/>
                  </a:cubicBezTo>
                  <a:cubicBezTo>
                    <a:pt x="11" y="21"/>
                    <a:pt x="11" y="21"/>
                    <a:pt x="11" y="21"/>
                  </a:cubicBezTo>
                  <a:cubicBezTo>
                    <a:pt x="8" y="21"/>
                    <a:pt x="5" y="20"/>
                    <a:pt x="4" y="18"/>
                  </a:cubicBezTo>
                  <a:cubicBezTo>
                    <a:pt x="2" y="16"/>
                    <a:pt x="0" y="14"/>
                    <a:pt x="0" y="11"/>
                  </a:cubicBezTo>
                  <a:cubicBezTo>
                    <a:pt x="0" y="11"/>
                    <a:pt x="0" y="11"/>
                    <a:pt x="0" y="11"/>
                  </a:cubicBezTo>
                  <a:cubicBezTo>
                    <a:pt x="0" y="8"/>
                    <a:pt x="2" y="5"/>
                    <a:pt x="4" y="3"/>
                  </a:cubicBezTo>
                  <a:cubicBezTo>
                    <a:pt x="4" y="3"/>
                    <a:pt x="4" y="3"/>
                    <a:pt x="4" y="3"/>
                  </a:cubicBezTo>
                  <a:cubicBezTo>
                    <a:pt x="5" y="1"/>
                    <a:pt x="8" y="0"/>
                    <a:pt x="11" y="0"/>
                  </a:cubicBezTo>
                  <a:close/>
                  <a:moveTo>
                    <a:pt x="23" y="4"/>
                  </a:moveTo>
                  <a:cubicBezTo>
                    <a:pt x="11" y="4"/>
                    <a:pt x="11" y="4"/>
                    <a:pt x="11" y="4"/>
                  </a:cubicBezTo>
                  <a:cubicBezTo>
                    <a:pt x="9" y="4"/>
                    <a:pt x="7" y="5"/>
                    <a:pt x="6" y="6"/>
                  </a:cubicBezTo>
                  <a:cubicBezTo>
                    <a:pt x="6" y="6"/>
                    <a:pt x="6" y="6"/>
                    <a:pt x="6" y="6"/>
                  </a:cubicBezTo>
                  <a:cubicBezTo>
                    <a:pt x="5" y="7"/>
                    <a:pt x="4" y="9"/>
                    <a:pt x="4" y="11"/>
                  </a:cubicBezTo>
                  <a:cubicBezTo>
                    <a:pt x="4" y="11"/>
                    <a:pt x="4" y="11"/>
                    <a:pt x="4" y="11"/>
                  </a:cubicBezTo>
                  <a:cubicBezTo>
                    <a:pt x="4" y="13"/>
                    <a:pt x="5" y="14"/>
                    <a:pt x="6" y="16"/>
                  </a:cubicBezTo>
                  <a:cubicBezTo>
                    <a:pt x="7" y="17"/>
                    <a:pt x="9" y="18"/>
                    <a:pt x="11" y="18"/>
                  </a:cubicBezTo>
                  <a:cubicBezTo>
                    <a:pt x="23" y="18"/>
                    <a:pt x="23" y="18"/>
                    <a:pt x="23" y="18"/>
                  </a:cubicBezTo>
                  <a:cubicBezTo>
                    <a:pt x="25" y="18"/>
                    <a:pt x="27" y="17"/>
                    <a:pt x="28" y="16"/>
                  </a:cubicBezTo>
                  <a:cubicBezTo>
                    <a:pt x="29" y="14"/>
                    <a:pt x="30" y="13"/>
                    <a:pt x="30" y="11"/>
                  </a:cubicBezTo>
                  <a:cubicBezTo>
                    <a:pt x="30" y="11"/>
                    <a:pt x="30" y="11"/>
                    <a:pt x="30" y="11"/>
                  </a:cubicBezTo>
                  <a:cubicBezTo>
                    <a:pt x="30" y="9"/>
                    <a:pt x="29" y="7"/>
                    <a:pt x="28" y="6"/>
                  </a:cubicBezTo>
                  <a:cubicBezTo>
                    <a:pt x="28" y="6"/>
                    <a:pt x="28" y="6"/>
                    <a:pt x="28" y="6"/>
                  </a:cubicBezTo>
                  <a:cubicBezTo>
                    <a:pt x="27" y="5"/>
                    <a:pt x="25" y="4"/>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7" name="Freeform 9"/>
            <p:cNvSpPr>
              <a:spLocks/>
            </p:cNvSpPr>
            <p:nvPr/>
          </p:nvSpPr>
          <p:spPr bwMode="auto">
            <a:xfrm>
              <a:off x="2883978" y="2575304"/>
              <a:ext cx="29289" cy="13227"/>
            </a:xfrm>
            <a:custGeom>
              <a:avLst/>
              <a:gdLst>
                <a:gd name="T0" fmla="*/ 29 w 31"/>
                <a:gd name="T1" fmla="*/ 14 h 14"/>
                <a:gd name="T2" fmla="*/ 0 w 31"/>
                <a:gd name="T3" fmla="*/ 7 h 14"/>
                <a:gd name="T4" fmla="*/ 3 w 31"/>
                <a:gd name="T5" fmla="*/ 0 h 14"/>
                <a:gd name="T6" fmla="*/ 31 w 31"/>
                <a:gd name="T7" fmla="*/ 7 h 14"/>
                <a:gd name="T8" fmla="*/ 29 w 31"/>
                <a:gd name="T9" fmla="*/ 14 h 14"/>
              </a:gdLst>
              <a:ahLst/>
              <a:cxnLst>
                <a:cxn ang="0">
                  <a:pos x="T0" y="T1"/>
                </a:cxn>
                <a:cxn ang="0">
                  <a:pos x="T2" y="T3"/>
                </a:cxn>
                <a:cxn ang="0">
                  <a:pos x="T4" y="T5"/>
                </a:cxn>
                <a:cxn ang="0">
                  <a:pos x="T6" y="T7"/>
                </a:cxn>
                <a:cxn ang="0">
                  <a:pos x="T8" y="T9"/>
                </a:cxn>
              </a:cxnLst>
              <a:rect l="0" t="0" r="r" b="b"/>
              <a:pathLst>
                <a:path w="31" h="14">
                  <a:moveTo>
                    <a:pt x="29" y="14"/>
                  </a:moveTo>
                  <a:lnTo>
                    <a:pt x="0" y="7"/>
                  </a:lnTo>
                  <a:lnTo>
                    <a:pt x="3" y="0"/>
                  </a:lnTo>
                  <a:lnTo>
                    <a:pt x="31" y="7"/>
                  </a:lnTo>
                  <a:lnTo>
                    <a:pt x="2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8" name="Freeform 10"/>
            <p:cNvSpPr>
              <a:spLocks/>
            </p:cNvSpPr>
            <p:nvPr/>
          </p:nvSpPr>
          <p:spPr bwMode="auto">
            <a:xfrm>
              <a:off x="3065383" y="2575304"/>
              <a:ext cx="31179" cy="13227"/>
            </a:xfrm>
            <a:custGeom>
              <a:avLst/>
              <a:gdLst>
                <a:gd name="T0" fmla="*/ 0 w 33"/>
                <a:gd name="T1" fmla="*/ 7 h 14"/>
                <a:gd name="T2" fmla="*/ 31 w 33"/>
                <a:gd name="T3" fmla="*/ 0 h 14"/>
                <a:gd name="T4" fmla="*/ 33 w 33"/>
                <a:gd name="T5" fmla="*/ 7 h 14"/>
                <a:gd name="T6" fmla="*/ 2 w 33"/>
                <a:gd name="T7" fmla="*/ 14 h 14"/>
                <a:gd name="T8" fmla="*/ 0 w 33"/>
                <a:gd name="T9" fmla="*/ 7 h 14"/>
              </a:gdLst>
              <a:ahLst/>
              <a:cxnLst>
                <a:cxn ang="0">
                  <a:pos x="T0" y="T1"/>
                </a:cxn>
                <a:cxn ang="0">
                  <a:pos x="T2" y="T3"/>
                </a:cxn>
                <a:cxn ang="0">
                  <a:pos x="T4" y="T5"/>
                </a:cxn>
                <a:cxn ang="0">
                  <a:pos x="T6" y="T7"/>
                </a:cxn>
                <a:cxn ang="0">
                  <a:pos x="T8" y="T9"/>
                </a:cxn>
              </a:cxnLst>
              <a:rect l="0" t="0" r="r" b="b"/>
              <a:pathLst>
                <a:path w="33" h="14">
                  <a:moveTo>
                    <a:pt x="0" y="7"/>
                  </a:moveTo>
                  <a:lnTo>
                    <a:pt x="31" y="0"/>
                  </a:lnTo>
                  <a:lnTo>
                    <a:pt x="33" y="7"/>
                  </a:lnTo>
                  <a:lnTo>
                    <a:pt x="2" y="1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9" name="Rectangle 11"/>
            <p:cNvSpPr>
              <a:spLocks noChangeArrowheads="1"/>
            </p:cNvSpPr>
            <p:nvPr/>
          </p:nvSpPr>
          <p:spPr bwMode="auto">
            <a:xfrm>
              <a:off x="2978460" y="2581918"/>
              <a:ext cx="21731" cy="85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0" name="组合 9"/>
          <p:cNvGrpSpPr/>
          <p:nvPr/>
        </p:nvGrpSpPr>
        <p:grpSpPr>
          <a:xfrm>
            <a:off x="6575908" y="2526718"/>
            <a:ext cx="1398353" cy="1812681"/>
            <a:chOff x="5865825" y="1325309"/>
            <a:chExt cx="484692" cy="628305"/>
          </a:xfrm>
          <a:solidFill>
            <a:schemeClr val="accent3"/>
          </a:solidFill>
        </p:grpSpPr>
        <p:sp>
          <p:nvSpPr>
            <p:cNvPr id="11" name="Freeform 12"/>
            <p:cNvSpPr>
              <a:spLocks/>
            </p:cNvSpPr>
            <p:nvPr/>
          </p:nvSpPr>
          <p:spPr bwMode="auto">
            <a:xfrm>
              <a:off x="5865825" y="1711740"/>
              <a:ext cx="484692" cy="241874"/>
            </a:xfrm>
            <a:custGeom>
              <a:avLst/>
              <a:gdLst>
                <a:gd name="T0" fmla="*/ 217 w 217"/>
                <a:gd name="T1" fmla="*/ 83 h 108"/>
                <a:gd name="T2" fmla="*/ 192 w 217"/>
                <a:gd name="T3" fmla="*/ 108 h 108"/>
                <a:gd name="T4" fmla="*/ 25 w 217"/>
                <a:gd name="T5" fmla="*/ 108 h 108"/>
                <a:gd name="T6" fmla="*/ 0 w 217"/>
                <a:gd name="T7" fmla="*/ 83 h 108"/>
                <a:gd name="T8" fmla="*/ 0 w 217"/>
                <a:gd name="T9" fmla="*/ 53 h 108"/>
                <a:gd name="T10" fmla="*/ 75 w 217"/>
                <a:gd name="T11" fmla="*/ 0 h 108"/>
                <a:gd name="T12" fmla="*/ 109 w 217"/>
                <a:gd name="T13" fmla="*/ 13 h 108"/>
                <a:gd name="T14" fmla="*/ 142 w 217"/>
                <a:gd name="T15" fmla="*/ 0 h 108"/>
                <a:gd name="T16" fmla="*/ 217 w 217"/>
                <a:gd name="T17" fmla="*/ 53 h 108"/>
                <a:gd name="T18" fmla="*/ 217 w 217"/>
                <a:gd name="T19" fmla="*/ 8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108">
                  <a:moveTo>
                    <a:pt x="217" y="83"/>
                  </a:moveTo>
                  <a:cubicBezTo>
                    <a:pt x="217" y="97"/>
                    <a:pt x="206" y="108"/>
                    <a:pt x="192" y="108"/>
                  </a:cubicBezTo>
                  <a:cubicBezTo>
                    <a:pt x="25" y="108"/>
                    <a:pt x="25" y="108"/>
                    <a:pt x="25" y="108"/>
                  </a:cubicBezTo>
                  <a:cubicBezTo>
                    <a:pt x="11" y="108"/>
                    <a:pt x="0" y="97"/>
                    <a:pt x="0" y="83"/>
                  </a:cubicBezTo>
                  <a:cubicBezTo>
                    <a:pt x="0" y="73"/>
                    <a:pt x="0" y="63"/>
                    <a:pt x="0" y="53"/>
                  </a:cubicBezTo>
                  <a:cubicBezTo>
                    <a:pt x="0" y="26"/>
                    <a:pt x="39" y="8"/>
                    <a:pt x="75" y="0"/>
                  </a:cubicBezTo>
                  <a:cubicBezTo>
                    <a:pt x="83" y="8"/>
                    <a:pt x="95" y="13"/>
                    <a:pt x="109" y="13"/>
                  </a:cubicBezTo>
                  <a:cubicBezTo>
                    <a:pt x="122" y="13"/>
                    <a:pt x="134" y="8"/>
                    <a:pt x="142" y="0"/>
                  </a:cubicBezTo>
                  <a:cubicBezTo>
                    <a:pt x="178" y="8"/>
                    <a:pt x="217" y="26"/>
                    <a:pt x="217" y="53"/>
                  </a:cubicBezTo>
                  <a:cubicBezTo>
                    <a:pt x="217" y="63"/>
                    <a:pt x="217" y="73"/>
                    <a:pt x="217"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2" name="Freeform 13"/>
            <p:cNvSpPr>
              <a:spLocks/>
            </p:cNvSpPr>
            <p:nvPr/>
          </p:nvSpPr>
          <p:spPr bwMode="auto">
            <a:xfrm>
              <a:off x="5939521" y="1325309"/>
              <a:ext cx="321238" cy="281556"/>
            </a:xfrm>
            <a:custGeom>
              <a:avLst/>
              <a:gdLst>
                <a:gd name="T0" fmla="*/ 29 w 144"/>
                <a:gd name="T1" fmla="*/ 126 h 126"/>
                <a:gd name="T2" fmla="*/ 21 w 144"/>
                <a:gd name="T3" fmla="*/ 42 h 126"/>
                <a:gd name="T4" fmla="*/ 112 w 144"/>
                <a:gd name="T5" fmla="*/ 37 h 126"/>
                <a:gd name="T6" fmla="*/ 135 w 144"/>
                <a:gd name="T7" fmla="*/ 53 h 126"/>
                <a:gd name="T8" fmla="*/ 118 w 144"/>
                <a:gd name="T9" fmla="*/ 122 h 126"/>
                <a:gd name="T10" fmla="*/ 113 w 144"/>
                <a:gd name="T11" fmla="*/ 86 h 126"/>
                <a:gd name="T12" fmla="*/ 110 w 144"/>
                <a:gd name="T13" fmla="*/ 100 h 126"/>
                <a:gd name="T14" fmla="*/ 105 w 144"/>
                <a:gd name="T15" fmla="*/ 78 h 126"/>
                <a:gd name="T16" fmla="*/ 83 w 144"/>
                <a:gd name="T17" fmla="*/ 91 h 126"/>
                <a:gd name="T18" fmla="*/ 92 w 144"/>
                <a:gd name="T19" fmla="*/ 81 h 126"/>
                <a:gd name="T20" fmla="*/ 42 w 144"/>
                <a:gd name="T21" fmla="*/ 98 h 126"/>
                <a:gd name="T22" fmla="*/ 62 w 144"/>
                <a:gd name="T23" fmla="*/ 87 h 126"/>
                <a:gd name="T24" fmla="*/ 29 w 144"/>
                <a:gd name="T2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26">
                  <a:moveTo>
                    <a:pt x="29" y="126"/>
                  </a:moveTo>
                  <a:cubicBezTo>
                    <a:pt x="29" y="126"/>
                    <a:pt x="0" y="85"/>
                    <a:pt x="21" y="42"/>
                  </a:cubicBezTo>
                  <a:cubicBezTo>
                    <a:pt x="42" y="0"/>
                    <a:pt x="108" y="20"/>
                    <a:pt x="112" y="37"/>
                  </a:cubicBezTo>
                  <a:cubicBezTo>
                    <a:pt x="112" y="37"/>
                    <a:pt x="129" y="37"/>
                    <a:pt x="135" y="53"/>
                  </a:cubicBezTo>
                  <a:cubicBezTo>
                    <a:pt x="144" y="76"/>
                    <a:pt x="131" y="104"/>
                    <a:pt x="118" y="122"/>
                  </a:cubicBezTo>
                  <a:cubicBezTo>
                    <a:pt x="123" y="110"/>
                    <a:pt x="119" y="98"/>
                    <a:pt x="113" y="86"/>
                  </a:cubicBezTo>
                  <a:cubicBezTo>
                    <a:pt x="110" y="100"/>
                    <a:pt x="110" y="100"/>
                    <a:pt x="110" y="100"/>
                  </a:cubicBezTo>
                  <a:cubicBezTo>
                    <a:pt x="110" y="100"/>
                    <a:pt x="112" y="86"/>
                    <a:pt x="105" y="78"/>
                  </a:cubicBezTo>
                  <a:cubicBezTo>
                    <a:pt x="101" y="81"/>
                    <a:pt x="96" y="87"/>
                    <a:pt x="83" y="91"/>
                  </a:cubicBezTo>
                  <a:cubicBezTo>
                    <a:pt x="88" y="87"/>
                    <a:pt x="92" y="84"/>
                    <a:pt x="92" y="81"/>
                  </a:cubicBezTo>
                  <a:cubicBezTo>
                    <a:pt x="74" y="90"/>
                    <a:pt x="61" y="95"/>
                    <a:pt x="42" y="98"/>
                  </a:cubicBezTo>
                  <a:cubicBezTo>
                    <a:pt x="50" y="95"/>
                    <a:pt x="57" y="91"/>
                    <a:pt x="62" y="87"/>
                  </a:cubicBezTo>
                  <a:cubicBezTo>
                    <a:pt x="34" y="87"/>
                    <a:pt x="26" y="102"/>
                    <a:pt x="29"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3" name="组合 12"/>
          <p:cNvGrpSpPr/>
          <p:nvPr/>
        </p:nvGrpSpPr>
        <p:grpSpPr>
          <a:xfrm>
            <a:off x="9695290" y="2731359"/>
            <a:ext cx="1293717" cy="1654032"/>
            <a:chOff x="9297313" y="2911384"/>
            <a:chExt cx="1108587" cy="1417341"/>
          </a:xfrm>
          <a:solidFill>
            <a:schemeClr val="accent4"/>
          </a:solidFill>
        </p:grpSpPr>
        <p:sp>
          <p:nvSpPr>
            <p:cNvPr id="14" name="任意多边形 13"/>
            <p:cNvSpPr>
              <a:spLocks/>
            </p:cNvSpPr>
            <p:nvPr/>
          </p:nvSpPr>
          <p:spPr bwMode="auto">
            <a:xfrm>
              <a:off x="9398093" y="2911384"/>
              <a:ext cx="894023" cy="878474"/>
            </a:xfrm>
            <a:custGeom>
              <a:avLst/>
              <a:gdLst>
                <a:gd name="connsiteX0" fmla="*/ 392078 w 894023"/>
                <a:gd name="connsiteY0" fmla="*/ 171301 h 878474"/>
                <a:gd name="connsiteX1" fmla="*/ 215760 w 894023"/>
                <a:gd name="connsiteY1" fmla="*/ 425614 h 878474"/>
                <a:gd name="connsiteX2" fmla="*/ 215760 w 894023"/>
                <a:gd name="connsiteY2" fmla="*/ 435337 h 878474"/>
                <a:gd name="connsiteX3" fmla="*/ 186602 w 894023"/>
                <a:gd name="connsiteY3" fmla="*/ 440198 h 878474"/>
                <a:gd name="connsiteX4" fmla="*/ 210900 w 894023"/>
                <a:gd name="connsiteY4" fmla="*/ 576318 h 878474"/>
                <a:gd name="connsiteX5" fmla="*/ 225480 w 894023"/>
                <a:gd name="connsiteY5" fmla="*/ 581179 h 878474"/>
                <a:gd name="connsiteX6" fmla="*/ 308096 w 894023"/>
                <a:gd name="connsiteY6" fmla="*/ 770774 h 878474"/>
                <a:gd name="connsiteX7" fmla="*/ 444169 w 894023"/>
                <a:gd name="connsiteY7" fmla="*/ 824250 h 878474"/>
                <a:gd name="connsiteX8" fmla="*/ 449029 w 894023"/>
                <a:gd name="connsiteY8" fmla="*/ 824250 h 878474"/>
                <a:gd name="connsiteX9" fmla="*/ 604541 w 894023"/>
                <a:gd name="connsiteY9" fmla="*/ 746467 h 878474"/>
                <a:gd name="connsiteX10" fmla="*/ 662858 w 894023"/>
                <a:gd name="connsiteY10" fmla="*/ 595763 h 878474"/>
                <a:gd name="connsiteX11" fmla="*/ 711456 w 894023"/>
                <a:gd name="connsiteY11" fmla="*/ 537426 h 878474"/>
                <a:gd name="connsiteX12" fmla="*/ 424730 w 894023"/>
                <a:gd name="connsiteY12" fmla="*/ 172820 h 878474"/>
                <a:gd name="connsiteX13" fmla="*/ 392078 w 894023"/>
                <a:gd name="connsiteY13" fmla="*/ 171301 h 878474"/>
                <a:gd name="connsiteX14" fmla="*/ 380893 w 894023"/>
                <a:gd name="connsiteY14" fmla="*/ 728 h 878474"/>
                <a:gd name="connsiteX15" fmla="*/ 486764 w 894023"/>
                <a:gd name="connsiteY15" fmla="*/ 12285 h 878474"/>
                <a:gd name="connsiteX16" fmla="*/ 837235 w 894023"/>
                <a:gd name="connsiteY16" fmla="*/ 664360 h 878474"/>
                <a:gd name="connsiteX17" fmla="*/ 442955 w 894023"/>
                <a:gd name="connsiteY17" fmla="*/ 878474 h 878474"/>
                <a:gd name="connsiteX18" fmla="*/ 0 w 894023"/>
                <a:gd name="connsiteY18" fmla="*/ 605965 h 878474"/>
                <a:gd name="connsiteX19" fmla="*/ 165500 w 894023"/>
                <a:gd name="connsiteY19" fmla="*/ 109609 h 878474"/>
                <a:gd name="connsiteX20" fmla="*/ 380893 w 894023"/>
                <a:gd name="connsiteY20" fmla="*/ 728 h 87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23" h="878474">
                  <a:moveTo>
                    <a:pt x="392078" y="171301"/>
                  </a:moveTo>
                  <a:cubicBezTo>
                    <a:pt x="333306" y="174036"/>
                    <a:pt x="215760" y="206850"/>
                    <a:pt x="215760" y="425614"/>
                  </a:cubicBezTo>
                  <a:cubicBezTo>
                    <a:pt x="215760" y="430475"/>
                    <a:pt x="215760" y="435337"/>
                    <a:pt x="215760" y="435337"/>
                  </a:cubicBezTo>
                  <a:cubicBezTo>
                    <a:pt x="206041" y="430475"/>
                    <a:pt x="196321" y="430475"/>
                    <a:pt x="186602" y="440198"/>
                  </a:cubicBezTo>
                  <a:cubicBezTo>
                    <a:pt x="176882" y="459644"/>
                    <a:pt x="191461" y="561733"/>
                    <a:pt x="210900" y="576318"/>
                  </a:cubicBezTo>
                  <a:cubicBezTo>
                    <a:pt x="215760" y="581179"/>
                    <a:pt x="220620" y="581179"/>
                    <a:pt x="225480" y="581179"/>
                  </a:cubicBezTo>
                  <a:cubicBezTo>
                    <a:pt x="240059" y="634655"/>
                    <a:pt x="264358" y="731883"/>
                    <a:pt x="308096" y="770774"/>
                  </a:cubicBezTo>
                  <a:cubicBezTo>
                    <a:pt x="346974" y="799943"/>
                    <a:pt x="395571" y="824250"/>
                    <a:pt x="444169" y="824250"/>
                  </a:cubicBezTo>
                  <a:cubicBezTo>
                    <a:pt x="449029" y="824250"/>
                    <a:pt x="449029" y="824250"/>
                    <a:pt x="449029" y="824250"/>
                  </a:cubicBezTo>
                  <a:cubicBezTo>
                    <a:pt x="507346" y="829111"/>
                    <a:pt x="565663" y="790220"/>
                    <a:pt x="604541" y="746467"/>
                  </a:cubicBezTo>
                  <a:cubicBezTo>
                    <a:pt x="638559" y="707576"/>
                    <a:pt x="662858" y="654100"/>
                    <a:pt x="662858" y="595763"/>
                  </a:cubicBezTo>
                  <a:cubicBezTo>
                    <a:pt x="662858" y="595763"/>
                    <a:pt x="726035" y="586041"/>
                    <a:pt x="711456" y="537426"/>
                  </a:cubicBezTo>
                  <a:cubicBezTo>
                    <a:pt x="643419" y="513119"/>
                    <a:pt x="424730" y="406168"/>
                    <a:pt x="424730" y="172820"/>
                  </a:cubicBezTo>
                  <a:cubicBezTo>
                    <a:pt x="424730" y="172820"/>
                    <a:pt x="411669" y="170390"/>
                    <a:pt x="392078" y="171301"/>
                  </a:cubicBezTo>
                  <a:close/>
                  <a:moveTo>
                    <a:pt x="380893" y="728"/>
                  </a:moveTo>
                  <a:cubicBezTo>
                    <a:pt x="442955" y="-3530"/>
                    <a:pt x="486764" y="12285"/>
                    <a:pt x="486764" y="12285"/>
                  </a:cubicBezTo>
                  <a:cubicBezTo>
                    <a:pt x="715543" y="-65575"/>
                    <a:pt x="1022205" y="435647"/>
                    <a:pt x="837235" y="664360"/>
                  </a:cubicBezTo>
                  <a:cubicBezTo>
                    <a:pt x="764220" y="756818"/>
                    <a:pt x="700941" y="849277"/>
                    <a:pt x="442955" y="878474"/>
                  </a:cubicBezTo>
                  <a:cubicBezTo>
                    <a:pt x="121691" y="820079"/>
                    <a:pt x="0" y="605965"/>
                    <a:pt x="0" y="605965"/>
                  </a:cubicBezTo>
                  <a:cubicBezTo>
                    <a:pt x="0" y="605965"/>
                    <a:pt x="24338" y="265329"/>
                    <a:pt x="165500" y="109609"/>
                  </a:cubicBezTo>
                  <a:cubicBezTo>
                    <a:pt x="238515" y="29317"/>
                    <a:pt x="318831" y="4986"/>
                    <a:pt x="380893" y="728"/>
                  </a:cubicBezTo>
                  <a:close/>
                </a:path>
              </a:pathLst>
            </a:custGeom>
            <a:grpFill/>
            <a:ln>
              <a:noFill/>
            </a:ln>
            <a:extLst/>
          </p:spPr>
          <p:txBody>
            <a:bodyPr vert="horz" wrap="square" lIns="121883" tIns="60941" rIns="121883" bIns="60941" numCol="1" anchor="t" anchorCtr="0" compatLnSpc="1">
              <a:prstTxWarp prst="textNoShape">
                <a:avLst/>
              </a:prstTxWarp>
              <a:noAutofit/>
            </a:bodyPr>
            <a:lstStyle/>
            <a:p>
              <a:endParaRPr lang="zh-CN" altLang="en-US" sz="2399">
                <a:solidFill>
                  <a:prstClr val="black"/>
                </a:solidFill>
              </a:endParaRPr>
            </a:p>
          </p:txBody>
        </p:sp>
        <p:sp>
          <p:nvSpPr>
            <p:cNvPr id="15" name="Freeform 16"/>
            <p:cNvSpPr>
              <a:spLocks/>
            </p:cNvSpPr>
            <p:nvPr/>
          </p:nvSpPr>
          <p:spPr bwMode="auto">
            <a:xfrm>
              <a:off x="9297313" y="3789858"/>
              <a:ext cx="1108587" cy="538867"/>
            </a:xfrm>
            <a:custGeom>
              <a:avLst/>
              <a:gdLst>
                <a:gd name="T0" fmla="*/ 114 w 228"/>
                <a:gd name="T1" fmla="*/ 81 h 111"/>
                <a:gd name="T2" fmla="*/ 120 w 228"/>
                <a:gd name="T3" fmla="*/ 66 h 111"/>
                <a:gd name="T4" fmla="*/ 115 w 228"/>
                <a:gd name="T5" fmla="*/ 56 h 111"/>
                <a:gd name="T6" fmla="*/ 145 w 228"/>
                <a:gd name="T7" fmla="*/ 0 h 111"/>
                <a:gd name="T8" fmla="*/ 228 w 228"/>
                <a:gd name="T9" fmla="*/ 27 h 111"/>
                <a:gd name="T10" fmla="*/ 228 w 228"/>
                <a:gd name="T11" fmla="*/ 96 h 111"/>
                <a:gd name="T12" fmla="*/ 212 w 228"/>
                <a:gd name="T13" fmla="*/ 111 h 111"/>
                <a:gd name="T14" fmla="*/ 16 w 228"/>
                <a:gd name="T15" fmla="*/ 111 h 111"/>
                <a:gd name="T16" fmla="*/ 0 w 228"/>
                <a:gd name="T17" fmla="*/ 96 h 111"/>
                <a:gd name="T18" fmla="*/ 0 w 228"/>
                <a:gd name="T19" fmla="*/ 27 h 111"/>
                <a:gd name="T20" fmla="*/ 83 w 228"/>
                <a:gd name="T21" fmla="*/ 0 h 111"/>
                <a:gd name="T22" fmla="*/ 113 w 228"/>
                <a:gd name="T23" fmla="*/ 56 h 111"/>
                <a:gd name="T24" fmla="*/ 108 w 228"/>
                <a:gd name="T25" fmla="*/ 66 h 111"/>
                <a:gd name="T26" fmla="*/ 114 w 228"/>
                <a:gd name="T27" fmla="*/ 8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8" h="111">
                  <a:moveTo>
                    <a:pt x="114" y="81"/>
                  </a:moveTo>
                  <a:cubicBezTo>
                    <a:pt x="123" y="81"/>
                    <a:pt x="127" y="71"/>
                    <a:pt x="120" y="66"/>
                  </a:cubicBezTo>
                  <a:cubicBezTo>
                    <a:pt x="117" y="64"/>
                    <a:pt x="115" y="61"/>
                    <a:pt x="115" y="56"/>
                  </a:cubicBezTo>
                  <a:cubicBezTo>
                    <a:pt x="115" y="30"/>
                    <a:pt x="149" y="36"/>
                    <a:pt x="145" y="0"/>
                  </a:cubicBezTo>
                  <a:cubicBezTo>
                    <a:pt x="212" y="2"/>
                    <a:pt x="228" y="14"/>
                    <a:pt x="228" y="27"/>
                  </a:cubicBezTo>
                  <a:cubicBezTo>
                    <a:pt x="228" y="62"/>
                    <a:pt x="228" y="61"/>
                    <a:pt x="228" y="96"/>
                  </a:cubicBezTo>
                  <a:cubicBezTo>
                    <a:pt x="228" y="104"/>
                    <a:pt x="221" y="111"/>
                    <a:pt x="212" y="111"/>
                  </a:cubicBezTo>
                  <a:cubicBezTo>
                    <a:pt x="16" y="111"/>
                    <a:pt x="16" y="111"/>
                    <a:pt x="16" y="111"/>
                  </a:cubicBezTo>
                  <a:cubicBezTo>
                    <a:pt x="7" y="111"/>
                    <a:pt x="0" y="104"/>
                    <a:pt x="0" y="96"/>
                  </a:cubicBezTo>
                  <a:cubicBezTo>
                    <a:pt x="0" y="61"/>
                    <a:pt x="0" y="62"/>
                    <a:pt x="0" y="27"/>
                  </a:cubicBezTo>
                  <a:cubicBezTo>
                    <a:pt x="0" y="14"/>
                    <a:pt x="16" y="2"/>
                    <a:pt x="83" y="0"/>
                  </a:cubicBezTo>
                  <a:cubicBezTo>
                    <a:pt x="79" y="36"/>
                    <a:pt x="113" y="30"/>
                    <a:pt x="113" y="56"/>
                  </a:cubicBezTo>
                  <a:cubicBezTo>
                    <a:pt x="113" y="61"/>
                    <a:pt x="110" y="64"/>
                    <a:pt x="108" y="66"/>
                  </a:cubicBezTo>
                  <a:cubicBezTo>
                    <a:pt x="100" y="71"/>
                    <a:pt x="104" y="81"/>
                    <a:pt x="114" y="81"/>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6" name="Freeform 17"/>
            <p:cNvSpPr>
              <a:spLocks/>
            </p:cNvSpPr>
            <p:nvPr/>
          </p:nvSpPr>
          <p:spPr bwMode="auto">
            <a:xfrm>
              <a:off x="9681925" y="3687020"/>
              <a:ext cx="339363" cy="495676"/>
            </a:xfrm>
            <a:custGeom>
              <a:avLst/>
              <a:gdLst>
                <a:gd name="T0" fmla="*/ 4 w 70"/>
                <a:gd name="T1" fmla="*/ 21 h 102"/>
                <a:gd name="T2" fmla="*/ 34 w 70"/>
                <a:gd name="T3" fmla="*/ 77 h 102"/>
                <a:gd name="T4" fmla="*/ 29 w 70"/>
                <a:gd name="T5" fmla="*/ 87 h 102"/>
                <a:gd name="T6" fmla="*/ 35 w 70"/>
                <a:gd name="T7" fmla="*/ 102 h 102"/>
                <a:gd name="T8" fmla="*/ 41 w 70"/>
                <a:gd name="T9" fmla="*/ 87 h 102"/>
                <a:gd name="T10" fmla="*/ 36 w 70"/>
                <a:gd name="T11" fmla="*/ 77 h 102"/>
                <a:gd name="T12" fmla="*/ 66 w 70"/>
                <a:gd name="T13" fmla="*/ 21 h 102"/>
                <a:gd name="T14" fmla="*/ 66 w 70"/>
                <a:gd name="T15" fmla="*/ 0 h 102"/>
                <a:gd name="T16" fmla="*/ 34 w 70"/>
                <a:gd name="T17" fmla="*/ 15 h 102"/>
                <a:gd name="T18" fmla="*/ 4 w 70"/>
                <a:gd name="T19" fmla="*/ 2 h 102"/>
                <a:gd name="T20" fmla="*/ 4 w 70"/>
                <a:gd name="T21" fmla="*/ 2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02">
                  <a:moveTo>
                    <a:pt x="4" y="21"/>
                  </a:moveTo>
                  <a:cubicBezTo>
                    <a:pt x="0" y="57"/>
                    <a:pt x="34" y="51"/>
                    <a:pt x="34" y="77"/>
                  </a:cubicBezTo>
                  <a:cubicBezTo>
                    <a:pt x="34" y="82"/>
                    <a:pt x="31" y="85"/>
                    <a:pt x="29" y="87"/>
                  </a:cubicBezTo>
                  <a:cubicBezTo>
                    <a:pt x="21" y="92"/>
                    <a:pt x="25" y="102"/>
                    <a:pt x="35" y="102"/>
                  </a:cubicBezTo>
                  <a:cubicBezTo>
                    <a:pt x="44" y="102"/>
                    <a:pt x="48" y="92"/>
                    <a:pt x="41" y="87"/>
                  </a:cubicBezTo>
                  <a:cubicBezTo>
                    <a:pt x="38" y="85"/>
                    <a:pt x="36" y="82"/>
                    <a:pt x="36" y="77"/>
                  </a:cubicBezTo>
                  <a:cubicBezTo>
                    <a:pt x="36" y="51"/>
                    <a:pt x="70" y="57"/>
                    <a:pt x="66" y="21"/>
                  </a:cubicBezTo>
                  <a:cubicBezTo>
                    <a:pt x="66" y="0"/>
                    <a:pt x="66" y="0"/>
                    <a:pt x="66" y="0"/>
                  </a:cubicBezTo>
                  <a:cubicBezTo>
                    <a:pt x="56" y="9"/>
                    <a:pt x="45" y="15"/>
                    <a:pt x="34" y="15"/>
                  </a:cubicBezTo>
                  <a:cubicBezTo>
                    <a:pt x="22" y="14"/>
                    <a:pt x="12" y="10"/>
                    <a:pt x="4" y="2"/>
                  </a:cubicBezTo>
                  <a:lnTo>
                    <a:pt x="4" y="21"/>
                  </a:ln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7" name="Freeform 18"/>
            <p:cNvSpPr>
              <a:spLocks noEditPoints="1"/>
            </p:cNvSpPr>
            <p:nvPr/>
          </p:nvSpPr>
          <p:spPr bwMode="auto">
            <a:xfrm>
              <a:off x="9611995" y="3322975"/>
              <a:ext cx="477166" cy="135745"/>
            </a:xfrm>
            <a:custGeom>
              <a:avLst/>
              <a:gdLst>
                <a:gd name="T0" fmla="*/ 40 w 98"/>
                <a:gd name="T1" fmla="*/ 8 h 28"/>
                <a:gd name="T2" fmla="*/ 34 w 98"/>
                <a:gd name="T3" fmla="*/ 4 h 28"/>
                <a:gd name="T4" fmla="*/ 7 w 98"/>
                <a:gd name="T5" fmla="*/ 4 h 28"/>
                <a:gd name="T6" fmla="*/ 5 w 98"/>
                <a:gd name="T7" fmla="*/ 7 h 28"/>
                <a:gd name="T8" fmla="*/ 9 w 98"/>
                <a:gd name="T9" fmla="*/ 19 h 28"/>
                <a:gd name="T10" fmla="*/ 20 w 98"/>
                <a:gd name="T11" fmla="*/ 23 h 28"/>
                <a:gd name="T12" fmla="*/ 27 w 98"/>
                <a:gd name="T13" fmla="*/ 23 h 28"/>
                <a:gd name="T14" fmla="*/ 37 w 98"/>
                <a:gd name="T15" fmla="*/ 19 h 28"/>
                <a:gd name="T16" fmla="*/ 40 w 98"/>
                <a:gd name="T17" fmla="*/ 10 h 28"/>
                <a:gd name="T18" fmla="*/ 40 w 98"/>
                <a:gd name="T19" fmla="*/ 10 h 28"/>
                <a:gd name="T20" fmla="*/ 40 w 98"/>
                <a:gd name="T21" fmla="*/ 8 h 28"/>
                <a:gd name="T22" fmla="*/ 54 w 98"/>
                <a:gd name="T23" fmla="*/ 5 h 28"/>
                <a:gd name="T24" fmla="*/ 63 w 98"/>
                <a:gd name="T25" fmla="*/ 0 h 28"/>
                <a:gd name="T26" fmla="*/ 91 w 98"/>
                <a:gd name="T27" fmla="*/ 0 h 28"/>
                <a:gd name="T28" fmla="*/ 91 w 98"/>
                <a:gd name="T29" fmla="*/ 0 h 28"/>
                <a:gd name="T30" fmla="*/ 98 w 98"/>
                <a:gd name="T31" fmla="*/ 7 h 28"/>
                <a:gd name="T32" fmla="*/ 97 w 98"/>
                <a:gd name="T33" fmla="*/ 13 h 28"/>
                <a:gd name="T34" fmla="*/ 92 w 98"/>
                <a:gd name="T35" fmla="*/ 22 h 28"/>
                <a:gd name="T36" fmla="*/ 77 w 98"/>
                <a:gd name="T37" fmla="*/ 28 h 28"/>
                <a:gd name="T38" fmla="*/ 70 w 98"/>
                <a:gd name="T39" fmla="*/ 27 h 28"/>
                <a:gd name="T40" fmla="*/ 57 w 98"/>
                <a:gd name="T41" fmla="*/ 22 h 28"/>
                <a:gd name="T42" fmla="*/ 53 w 98"/>
                <a:gd name="T43" fmla="*/ 10 h 28"/>
                <a:gd name="T44" fmla="*/ 53 w 98"/>
                <a:gd name="T45" fmla="*/ 10 h 28"/>
                <a:gd name="T46" fmla="*/ 53 w 98"/>
                <a:gd name="T47" fmla="*/ 9 h 28"/>
                <a:gd name="T48" fmla="*/ 45 w 98"/>
                <a:gd name="T49" fmla="*/ 9 h 28"/>
                <a:gd name="T50" fmla="*/ 45 w 98"/>
                <a:gd name="T51" fmla="*/ 10 h 28"/>
                <a:gd name="T52" fmla="*/ 45 w 98"/>
                <a:gd name="T53" fmla="*/ 10 h 28"/>
                <a:gd name="T54" fmla="*/ 40 w 98"/>
                <a:gd name="T55" fmla="*/ 22 h 28"/>
                <a:gd name="T56" fmla="*/ 27 w 98"/>
                <a:gd name="T57" fmla="*/ 27 h 28"/>
                <a:gd name="T58" fmla="*/ 20 w 98"/>
                <a:gd name="T59" fmla="*/ 28 h 28"/>
                <a:gd name="T60" fmla="*/ 6 w 98"/>
                <a:gd name="T61" fmla="*/ 22 h 28"/>
                <a:gd name="T62" fmla="*/ 2 w 98"/>
                <a:gd name="T63" fmla="*/ 16 h 28"/>
                <a:gd name="T64" fmla="*/ 0 w 98"/>
                <a:gd name="T65" fmla="*/ 7 h 28"/>
                <a:gd name="T66" fmla="*/ 6 w 98"/>
                <a:gd name="T67" fmla="*/ 0 h 28"/>
                <a:gd name="T68" fmla="*/ 7 w 98"/>
                <a:gd name="T69" fmla="*/ 0 h 28"/>
                <a:gd name="T70" fmla="*/ 34 w 98"/>
                <a:gd name="T71" fmla="*/ 0 h 28"/>
                <a:gd name="T72" fmla="*/ 43 w 98"/>
                <a:gd name="T73" fmla="*/ 5 h 28"/>
                <a:gd name="T74" fmla="*/ 54 w 98"/>
                <a:gd name="T75" fmla="*/ 5 h 28"/>
                <a:gd name="T76" fmla="*/ 63 w 98"/>
                <a:gd name="T77" fmla="*/ 4 h 28"/>
                <a:gd name="T78" fmla="*/ 58 w 98"/>
                <a:gd name="T79" fmla="*/ 8 h 28"/>
                <a:gd name="T80" fmla="*/ 58 w 98"/>
                <a:gd name="T81" fmla="*/ 10 h 28"/>
                <a:gd name="T82" fmla="*/ 58 w 98"/>
                <a:gd name="T83" fmla="*/ 10 h 28"/>
                <a:gd name="T84" fmla="*/ 61 w 98"/>
                <a:gd name="T85" fmla="*/ 19 h 28"/>
                <a:gd name="T86" fmla="*/ 71 w 98"/>
                <a:gd name="T87" fmla="*/ 23 h 28"/>
                <a:gd name="T88" fmla="*/ 77 w 98"/>
                <a:gd name="T89" fmla="*/ 23 h 28"/>
                <a:gd name="T90" fmla="*/ 89 w 98"/>
                <a:gd name="T91" fmla="*/ 19 h 28"/>
                <a:gd name="T92" fmla="*/ 93 w 98"/>
                <a:gd name="T93" fmla="*/ 7 h 28"/>
                <a:gd name="T94" fmla="*/ 90 w 98"/>
                <a:gd name="T95" fmla="*/ 4 h 28"/>
                <a:gd name="T96" fmla="*/ 63 w 98"/>
                <a:gd name="T9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28">
                  <a:moveTo>
                    <a:pt x="40" y="8"/>
                  </a:moveTo>
                  <a:cubicBezTo>
                    <a:pt x="39" y="7"/>
                    <a:pt x="37" y="4"/>
                    <a:pt x="34" y="4"/>
                  </a:cubicBezTo>
                  <a:cubicBezTo>
                    <a:pt x="7" y="4"/>
                    <a:pt x="7" y="4"/>
                    <a:pt x="7" y="4"/>
                  </a:cubicBezTo>
                  <a:cubicBezTo>
                    <a:pt x="7" y="5"/>
                    <a:pt x="5" y="5"/>
                    <a:pt x="5" y="7"/>
                  </a:cubicBezTo>
                  <a:cubicBezTo>
                    <a:pt x="5" y="9"/>
                    <a:pt x="5" y="15"/>
                    <a:pt x="9" y="19"/>
                  </a:cubicBezTo>
                  <a:cubicBezTo>
                    <a:pt x="11" y="21"/>
                    <a:pt x="15" y="23"/>
                    <a:pt x="20" y="23"/>
                  </a:cubicBezTo>
                  <a:cubicBezTo>
                    <a:pt x="23" y="23"/>
                    <a:pt x="25" y="23"/>
                    <a:pt x="27" y="23"/>
                  </a:cubicBezTo>
                  <a:cubicBezTo>
                    <a:pt x="31" y="22"/>
                    <a:pt x="35" y="21"/>
                    <a:pt x="37" y="19"/>
                  </a:cubicBezTo>
                  <a:cubicBezTo>
                    <a:pt x="39" y="17"/>
                    <a:pt x="40" y="14"/>
                    <a:pt x="40" y="10"/>
                  </a:cubicBezTo>
                  <a:cubicBezTo>
                    <a:pt x="40" y="10"/>
                    <a:pt x="40" y="10"/>
                    <a:pt x="40" y="10"/>
                  </a:cubicBezTo>
                  <a:cubicBezTo>
                    <a:pt x="40" y="10"/>
                    <a:pt x="40" y="9"/>
                    <a:pt x="40" y="8"/>
                  </a:cubicBezTo>
                  <a:close/>
                  <a:moveTo>
                    <a:pt x="54" y="5"/>
                  </a:moveTo>
                  <a:cubicBezTo>
                    <a:pt x="56" y="3"/>
                    <a:pt x="60" y="0"/>
                    <a:pt x="63" y="0"/>
                  </a:cubicBezTo>
                  <a:cubicBezTo>
                    <a:pt x="91" y="0"/>
                    <a:pt x="91" y="0"/>
                    <a:pt x="91" y="0"/>
                  </a:cubicBezTo>
                  <a:cubicBezTo>
                    <a:pt x="91" y="0"/>
                    <a:pt x="91" y="0"/>
                    <a:pt x="91" y="0"/>
                  </a:cubicBezTo>
                  <a:cubicBezTo>
                    <a:pt x="91" y="0"/>
                    <a:pt x="98" y="1"/>
                    <a:pt x="98" y="7"/>
                  </a:cubicBezTo>
                  <a:cubicBezTo>
                    <a:pt x="98" y="8"/>
                    <a:pt x="97" y="11"/>
                    <a:pt x="97" y="13"/>
                  </a:cubicBezTo>
                  <a:cubicBezTo>
                    <a:pt x="96" y="16"/>
                    <a:pt x="95" y="19"/>
                    <a:pt x="92" y="22"/>
                  </a:cubicBezTo>
                  <a:cubicBezTo>
                    <a:pt x="89" y="26"/>
                    <a:pt x="84" y="28"/>
                    <a:pt x="77" y="28"/>
                  </a:cubicBezTo>
                  <a:cubicBezTo>
                    <a:pt x="75" y="28"/>
                    <a:pt x="73" y="28"/>
                    <a:pt x="70" y="27"/>
                  </a:cubicBezTo>
                  <a:cubicBezTo>
                    <a:pt x="65" y="27"/>
                    <a:pt x="60" y="25"/>
                    <a:pt x="57" y="22"/>
                  </a:cubicBezTo>
                  <a:cubicBezTo>
                    <a:pt x="54" y="19"/>
                    <a:pt x="53" y="15"/>
                    <a:pt x="53" y="10"/>
                  </a:cubicBezTo>
                  <a:cubicBezTo>
                    <a:pt x="53" y="10"/>
                    <a:pt x="53" y="10"/>
                    <a:pt x="53" y="10"/>
                  </a:cubicBezTo>
                  <a:cubicBezTo>
                    <a:pt x="53" y="10"/>
                    <a:pt x="53" y="10"/>
                    <a:pt x="53" y="9"/>
                  </a:cubicBezTo>
                  <a:cubicBezTo>
                    <a:pt x="45" y="9"/>
                    <a:pt x="45" y="9"/>
                    <a:pt x="45" y="9"/>
                  </a:cubicBezTo>
                  <a:cubicBezTo>
                    <a:pt x="45" y="10"/>
                    <a:pt x="45" y="10"/>
                    <a:pt x="45" y="10"/>
                  </a:cubicBezTo>
                  <a:cubicBezTo>
                    <a:pt x="45" y="10"/>
                    <a:pt x="45" y="10"/>
                    <a:pt x="45" y="10"/>
                  </a:cubicBezTo>
                  <a:cubicBezTo>
                    <a:pt x="45" y="15"/>
                    <a:pt x="43" y="19"/>
                    <a:pt x="40" y="22"/>
                  </a:cubicBezTo>
                  <a:cubicBezTo>
                    <a:pt x="37" y="25"/>
                    <a:pt x="33" y="27"/>
                    <a:pt x="27" y="27"/>
                  </a:cubicBezTo>
                  <a:cubicBezTo>
                    <a:pt x="25" y="28"/>
                    <a:pt x="23" y="28"/>
                    <a:pt x="20" y="28"/>
                  </a:cubicBezTo>
                  <a:cubicBezTo>
                    <a:pt x="13" y="28"/>
                    <a:pt x="9" y="26"/>
                    <a:pt x="6" y="22"/>
                  </a:cubicBezTo>
                  <a:cubicBezTo>
                    <a:pt x="4" y="20"/>
                    <a:pt x="2" y="18"/>
                    <a:pt x="2" y="16"/>
                  </a:cubicBezTo>
                  <a:cubicBezTo>
                    <a:pt x="1" y="13"/>
                    <a:pt x="0" y="9"/>
                    <a:pt x="0" y="7"/>
                  </a:cubicBezTo>
                  <a:cubicBezTo>
                    <a:pt x="0" y="1"/>
                    <a:pt x="6" y="0"/>
                    <a:pt x="6" y="0"/>
                  </a:cubicBezTo>
                  <a:cubicBezTo>
                    <a:pt x="7" y="0"/>
                    <a:pt x="7" y="0"/>
                    <a:pt x="7" y="0"/>
                  </a:cubicBezTo>
                  <a:cubicBezTo>
                    <a:pt x="34" y="0"/>
                    <a:pt x="34" y="0"/>
                    <a:pt x="34" y="0"/>
                  </a:cubicBezTo>
                  <a:cubicBezTo>
                    <a:pt x="38" y="0"/>
                    <a:pt x="42" y="3"/>
                    <a:pt x="43" y="5"/>
                  </a:cubicBezTo>
                  <a:cubicBezTo>
                    <a:pt x="54" y="5"/>
                    <a:pt x="54" y="5"/>
                    <a:pt x="54" y="5"/>
                  </a:cubicBezTo>
                  <a:close/>
                  <a:moveTo>
                    <a:pt x="63" y="4"/>
                  </a:moveTo>
                  <a:cubicBezTo>
                    <a:pt x="61" y="4"/>
                    <a:pt x="59" y="7"/>
                    <a:pt x="58" y="8"/>
                  </a:cubicBezTo>
                  <a:cubicBezTo>
                    <a:pt x="58" y="9"/>
                    <a:pt x="58" y="10"/>
                    <a:pt x="58" y="10"/>
                  </a:cubicBezTo>
                  <a:cubicBezTo>
                    <a:pt x="58" y="10"/>
                    <a:pt x="58" y="10"/>
                    <a:pt x="58" y="10"/>
                  </a:cubicBezTo>
                  <a:cubicBezTo>
                    <a:pt x="58" y="14"/>
                    <a:pt x="59" y="17"/>
                    <a:pt x="61" y="19"/>
                  </a:cubicBezTo>
                  <a:cubicBezTo>
                    <a:pt x="63" y="21"/>
                    <a:pt x="66" y="22"/>
                    <a:pt x="71" y="23"/>
                  </a:cubicBezTo>
                  <a:cubicBezTo>
                    <a:pt x="73" y="23"/>
                    <a:pt x="75" y="23"/>
                    <a:pt x="77" y="23"/>
                  </a:cubicBezTo>
                  <a:cubicBezTo>
                    <a:pt x="83" y="23"/>
                    <a:pt x="86" y="21"/>
                    <a:pt x="89" y="19"/>
                  </a:cubicBezTo>
                  <a:cubicBezTo>
                    <a:pt x="92" y="15"/>
                    <a:pt x="93" y="9"/>
                    <a:pt x="93" y="7"/>
                  </a:cubicBezTo>
                  <a:cubicBezTo>
                    <a:pt x="93" y="5"/>
                    <a:pt x="91" y="5"/>
                    <a:pt x="90" y="4"/>
                  </a:cubicBezTo>
                  <a:lnTo>
                    <a:pt x="63" y="4"/>
                  </a:ln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8" name="组合 17"/>
          <p:cNvGrpSpPr/>
          <p:nvPr/>
        </p:nvGrpSpPr>
        <p:grpSpPr>
          <a:xfrm>
            <a:off x="3696475" y="2614745"/>
            <a:ext cx="1267317" cy="1732961"/>
            <a:chOff x="3887868" y="2823897"/>
            <a:chExt cx="1085963" cy="1484973"/>
          </a:xfrm>
          <a:solidFill>
            <a:schemeClr val="accent2"/>
          </a:solidFill>
        </p:grpSpPr>
        <p:sp>
          <p:nvSpPr>
            <p:cNvPr id="19" name="Freeform 19"/>
            <p:cNvSpPr>
              <a:spLocks/>
            </p:cNvSpPr>
            <p:nvPr/>
          </p:nvSpPr>
          <p:spPr bwMode="auto">
            <a:xfrm>
              <a:off x="3887868" y="2823897"/>
              <a:ext cx="1085963" cy="1079794"/>
            </a:xfrm>
            <a:custGeom>
              <a:avLst/>
              <a:gdLst>
                <a:gd name="T0" fmla="*/ 223 w 223"/>
                <a:gd name="T1" fmla="*/ 143 h 222"/>
                <a:gd name="T2" fmla="*/ 195 w 223"/>
                <a:gd name="T3" fmla="*/ 135 h 222"/>
                <a:gd name="T4" fmla="*/ 198 w 223"/>
                <a:gd name="T5" fmla="*/ 144 h 222"/>
                <a:gd name="T6" fmla="*/ 197 w 223"/>
                <a:gd name="T7" fmla="*/ 151 h 222"/>
                <a:gd name="T8" fmla="*/ 191 w 223"/>
                <a:gd name="T9" fmla="*/ 150 h 222"/>
                <a:gd name="T10" fmla="*/ 190 w 223"/>
                <a:gd name="T11" fmla="*/ 151 h 222"/>
                <a:gd name="T12" fmla="*/ 187 w 223"/>
                <a:gd name="T13" fmla="*/ 151 h 222"/>
                <a:gd name="T14" fmla="*/ 183 w 223"/>
                <a:gd name="T15" fmla="*/ 158 h 222"/>
                <a:gd name="T16" fmla="*/ 182 w 223"/>
                <a:gd name="T17" fmla="*/ 172 h 222"/>
                <a:gd name="T18" fmla="*/ 177 w 223"/>
                <a:gd name="T19" fmla="*/ 165 h 222"/>
                <a:gd name="T20" fmla="*/ 175 w 223"/>
                <a:gd name="T21" fmla="*/ 167 h 222"/>
                <a:gd name="T22" fmla="*/ 173 w 223"/>
                <a:gd name="T23" fmla="*/ 176 h 222"/>
                <a:gd name="T24" fmla="*/ 172 w 223"/>
                <a:gd name="T25" fmla="*/ 174 h 222"/>
                <a:gd name="T26" fmla="*/ 170 w 223"/>
                <a:gd name="T27" fmla="*/ 180 h 222"/>
                <a:gd name="T28" fmla="*/ 168 w 223"/>
                <a:gd name="T29" fmla="*/ 181 h 222"/>
                <a:gd name="T30" fmla="*/ 166 w 223"/>
                <a:gd name="T31" fmla="*/ 182 h 222"/>
                <a:gd name="T32" fmla="*/ 164 w 223"/>
                <a:gd name="T33" fmla="*/ 185 h 222"/>
                <a:gd name="T34" fmla="*/ 162 w 223"/>
                <a:gd name="T35" fmla="*/ 187 h 222"/>
                <a:gd name="T36" fmla="*/ 159 w 223"/>
                <a:gd name="T37" fmla="*/ 193 h 222"/>
                <a:gd name="T38" fmla="*/ 157 w 223"/>
                <a:gd name="T39" fmla="*/ 193 h 222"/>
                <a:gd name="T40" fmla="*/ 155 w 223"/>
                <a:gd name="T41" fmla="*/ 191 h 222"/>
                <a:gd name="T42" fmla="*/ 136 w 223"/>
                <a:gd name="T43" fmla="*/ 221 h 222"/>
                <a:gd name="T44" fmla="*/ 87 w 223"/>
                <a:gd name="T45" fmla="*/ 221 h 222"/>
                <a:gd name="T46" fmla="*/ 68 w 223"/>
                <a:gd name="T47" fmla="*/ 191 h 222"/>
                <a:gd name="T48" fmla="*/ 66 w 223"/>
                <a:gd name="T49" fmla="*/ 193 h 222"/>
                <a:gd name="T50" fmla="*/ 63 w 223"/>
                <a:gd name="T51" fmla="*/ 192 h 222"/>
                <a:gd name="T52" fmla="*/ 60 w 223"/>
                <a:gd name="T53" fmla="*/ 189 h 222"/>
                <a:gd name="T54" fmla="*/ 59 w 223"/>
                <a:gd name="T55" fmla="*/ 185 h 222"/>
                <a:gd name="T56" fmla="*/ 57 w 223"/>
                <a:gd name="T57" fmla="*/ 183 h 222"/>
                <a:gd name="T58" fmla="*/ 54 w 223"/>
                <a:gd name="T59" fmla="*/ 180 h 222"/>
                <a:gd name="T60" fmla="*/ 53 w 223"/>
                <a:gd name="T61" fmla="*/ 181 h 222"/>
                <a:gd name="T62" fmla="*/ 49 w 223"/>
                <a:gd name="T63" fmla="*/ 180 h 222"/>
                <a:gd name="T64" fmla="*/ 49 w 223"/>
                <a:gd name="T65" fmla="*/ 179 h 222"/>
                <a:gd name="T66" fmla="*/ 48 w 223"/>
                <a:gd name="T67" fmla="*/ 167 h 222"/>
                <a:gd name="T68" fmla="*/ 46 w 223"/>
                <a:gd name="T69" fmla="*/ 174 h 222"/>
                <a:gd name="T70" fmla="*/ 41 w 223"/>
                <a:gd name="T71" fmla="*/ 180 h 222"/>
                <a:gd name="T72" fmla="*/ 40 w 223"/>
                <a:gd name="T73" fmla="*/ 174 h 222"/>
                <a:gd name="T74" fmla="*/ 33 w 223"/>
                <a:gd name="T75" fmla="*/ 171 h 222"/>
                <a:gd name="T76" fmla="*/ 30 w 223"/>
                <a:gd name="T77" fmla="*/ 157 h 222"/>
                <a:gd name="T78" fmla="*/ 28 w 223"/>
                <a:gd name="T79" fmla="*/ 157 h 222"/>
                <a:gd name="T80" fmla="*/ 21 w 223"/>
                <a:gd name="T81" fmla="*/ 158 h 222"/>
                <a:gd name="T82" fmla="*/ 16 w 223"/>
                <a:gd name="T83" fmla="*/ 159 h 222"/>
                <a:gd name="T84" fmla="*/ 10 w 223"/>
                <a:gd name="T85" fmla="*/ 147 h 222"/>
                <a:gd name="T86" fmla="*/ 28 w 223"/>
                <a:gd name="T87" fmla="*/ 132 h 222"/>
                <a:gd name="T88" fmla="*/ 47 w 223"/>
                <a:gd name="T89" fmla="*/ 6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3" h="222">
                  <a:moveTo>
                    <a:pt x="175" y="67"/>
                  </a:moveTo>
                  <a:cubicBezTo>
                    <a:pt x="192" y="120"/>
                    <a:pt x="195" y="133"/>
                    <a:pt x="223" y="143"/>
                  </a:cubicBezTo>
                  <a:cubicBezTo>
                    <a:pt x="223" y="143"/>
                    <a:pt x="199" y="143"/>
                    <a:pt x="194" y="132"/>
                  </a:cubicBezTo>
                  <a:cubicBezTo>
                    <a:pt x="194" y="132"/>
                    <a:pt x="195" y="133"/>
                    <a:pt x="195" y="135"/>
                  </a:cubicBezTo>
                  <a:cubicBezTo>
                    <a:pt x="199" y="140"/>
                    <a:pt x="205" y="144"/>
                    <a:pt x="213" y="147"/>
                  </a:cubicBezTo>
                  <a:cubicBezTo>
                    <a:pt x="213" y="147"/>
                    <a:pt x="205" y="147"/>
                    <a:pt x="198" y="144"/>
                  </a:cubicBezTo>
                  <a:cubicBezTo>
                    <a:pt x="201" y="149"/>
                    <a:pt x="203" y="156"/>
                    <a:pt x="207" y="159"/>
                  </a:cubicBezTo>
                  <a:cubicBezTo>
                    <a:pt x="207" y="159"/>
                    <a:pt x="201" y="156"/>
                    <a:pt x="197" y="151"/>
                  </a:cubicBezTo>
                  <a:cubicBezTo>
                    <a:pt x="198" y="154"/>
                    <a:pt x="200" y="157"/>
                    <a:pt x="201" y="158"/>
                  </a:cubicBezTo>
                  <a:cubicBezTo>
                    <a:pt x="201" y="158"/>
                    <a:pt x="194" y="154"/>
                    <a:pt x="191" y="150"/>
                  </a:cubicBezTo>
                  <a:cubicBezTo>
                    <a:pt x="192" y="152"/>
                    <a:pt x="193" y="155"/>
                    <a:pt x="194" y="157"/>
                  </a:cubicBezTo>
                  <a:cubicBezTo>
                    <a:pt x="190" y="151"/>
                    <a:pt x="190" y="151"/>
                    <a:pt x="190" y="151"/>
                  </a:cubicBezTo>
                  <a:cubicBezTo>
                    <a:pt x="190" y="153"/>
                    <a:pt x="191" y="155"/>
                    <a:pt x="192" y="157"/>
                  </a:cubicBezTo>
                  <a:cubicBezTo>
                    <a:pt x="187" y="151"/>
                    <a:pt x="187" y="151"/>
                    <a:pt x="187" y="151"/>
                  </a:cubicBezTo>
                  <a:cubicBezTo>
                    <a:pt x="189" y="171"/>
                    <a:pt x="189" y="171"/>
                    <a:pt x="189" y="171"/>
                  </a:cubicBezTo>
                  <a:cubicBezTo>
                    <a:pt x="189" y="171"/>
                    <a:pt x="185" y="164"/>
                    <a:pt x="183" y="158"/>
                  </a:cubicBezTo>
                  <a:cubicBezTo>
                    <a:pt x="182" y="174"/>
                    <a:pt x="182" y="174"/>
                    <a:pt x="182" y="174"/>
                  </a:cubicBezTo>
                  <a:cubicBezTo>
                    <a:pt x="182" y="174"/>
                    <a:pt x="182" y="173"/>
                    <a:pt x="182" y="172"/>
                  </a:cubicBezTo>
                  <a:cubicBezTo>
                    <a:pt x="181" y="180"/>
                    <a:pt x="181" y="180"/>
                    <a:pt x="181" y="180"/>
                  </a:cubicBezTo>
                  <a:cubicBezTo>
                    <a:pt x="181" y="180"/>
                    <a:pt x="178" y="171"/>
                    <a:pt x="177" y="165"/>
                  </a:cubicBezTo>
                  <a:cubicBezTo>
                    <a:pt x="177" y="168"/>
                    <a:pt x="176" y="172"/>
                    <a:pt x="176" y="174"/>
                  </a:cubicBezTo>
                  <a:cubicBezTo>
                    <a:pt x="175" y="167"/>
                    <a:pt x="175" y="167"/>
                    <a:pt x="175" y="167"/>
                  </a:cubicBezTo>
                  <a:cubicBezTo>
                    <a:pt x="175" y="167"/>
                    <a:pt x="173" y="176"/>
                    <a:pt x="174" y="179"/>
                  </a:cubicBezTo>
                  <a:cubicBezTo>
                    <a:pt x="173" y="176"/>
                    <a:pt x="173" y="176"/>
                    <a:pt x="173" y="176"/>
                  </a:cubicBezTo>
                  <a:cubicBezTo>
                    <a:pt x="173" y="177"/>
                    <a:pt x="173" y="178"/>
                    <a:pt x="173" y="180"/>
                  </a:cubicBezTo>
                  <a:cubicBezTo>
                    <a:pt x="172" y="174"/>
                    <a:pt x="172" y="174"/>
                    <a:pt x="172" y="174"/>
                  </a:cubicBezTo>
                  <a:cubicBezTo>
                    <a:pt x="170" y="181"/>
                    <a:pt x="170" y="181"/>
                    <a:pt x="170" y="181"/>
                  </a:cubicBezTo>
                  <a:cubicBezTo>
                    <a:pt x="170" y="180"/>
                    <a:pt x="170" y="180"/>
                    <a:pt x="170" y="180"/>
                  </a:cubicBezTo>
                  <a:cubicBezTo>
                    <a:pt x="170" y="183"/>
                    <a:pt x="169" y="186"/>
                    <a:pt x="170" y="187"/>
                  </a:cubicBezTo>
                  <a:cubicBezTo>
                    <a:pt x="168" y="181"/>
                    <a:pt x="168" y="181"/>
                    <a:pt x="168" y="181"/>
                  </a:cubicBezTo>
                  <a:cubicBezTo>
                    <a:pt x="167" y="188"/>
                    <a:pt x="167" y="188"/>
                    <a:pt x="167" y="188"/>
                  </a:cubicBezTo>
                  <a:cubicBezTo>
                    <a:pt x="166" y="182"/>
                    <a:pt x="166" y="182"/>
                    <a:pt x="166" y="182"/>
                  </a:cubicBezTo>
                  <a:cubicBezTo>
                    <a:pt x="164" y="190"/>
                    <a:pt x="164" y="190"/>
                    <a:pt x="164" y="190"/>
                  </a:cubicBezTo>
                  <a:cubicBezTo>
                    <a:pt x="164" y="185"/>
                    <a:pt x="164" y="185"/>
                    <a:pt x="164" y="185"/>
                  </a:cubicBezTo>
                  <a:cubicBezTo>
                    <a:pt x="163" y="187"/>
                    <a:pt x="162" y="190"/>
                    <a:pt x="163" y="192"/>
                  </a:cubicBezTo>
                  <a:cubicBezTo>
                    <a:pt x="163" y="192"/>
                    <a:pt x="162" y="190"/>
                    <a:pt x="162" y="187"/>
                  </a:cubicBezTo>
                  <a:cubicBezTo>
                    <a:pt x="161" y="199"/>
                    <a:pt x="161" y="199"/>
                    <a:pt x="161" y="199"/>
                  </a:cubicBezTo>
                  <a:cubicBezTo>
                    <a:pt x="159" y="193"/>
                    <a:pt x="159" y="193"/>
                    <a:pt x="159" y="193"/>
                  </a:cubicBezTo>
                  <a:cubicBezTo>
                    <a:pt x="159" y="195"/>
                    <a:pt x="158" y="197"/>
                    <a:pt x="157" y="199"/>
                  </a:cubicBezTo>
                  <a:cubicBezTo>
                    <a:pt x="157" y="193"/>
                    <a:pt x="157" y="193"/>
                    <a:pt x="157" y="193"/>
                  </a:cubicBezTo>
                  <a:cubicBezTo>
                    <a:pt x="155" y="196"/>
                    <a:pt x="154" y="200"/>
                    <a:pt x="155" y="205"/>
                  </a:cubicBezTo>
                  <a:cubicBezTo>
                    <a:pt x="155" y="205"/>
                    <a:pt x="152" y="196"/>
                    <a:pt x="155" y="191"/>
                  </a:cubicBezTo>
                  <a:cubicBezTo>
                    <a:pt x="155" y="191"/>
                    <a:pt x="149" y="195"/>
                    <a:pt x="150" y="202"/>
                  </a:cubicBezTo>
                  <a:cubicBezTo>
                    <a:pt x="151" y="208"/>
                    <a:pt x="146" y="219"/>
                    <a:pt x="136" y="221"/>
                  </a:cubicBezTo>
                  <a:cubicBezTo>
                    <a:pt x="130" y="222"/>
                    <a:pt x="119" y="222"/>
                    <a:pt x="111" y="222"/>
                  </a:cubicBezTo>
                  <a:cubicBezTo>
                    <a:pt x="103" y="222"/>
                    <a:pt x="92" y="222"/>
                    <a:pt x="87" y="221"/>
                  </a:cubicBezTo>
                  <a:cubicBezTo>
                    <a:pt x="76" y="219"/>
                    <a:pt x="71" y="208"/>
                    <a:pt x="72" y="202"/>
                  </a:cubicBezTo>
                  <a:cubicBezTo>
                    <a:pt x="74" y="195"/>
                    <a:pt x="68" y="191"/>
                    <a:pt x="68" y="191"/>
                  </a:cubicBezTo>
                  <a:cubicBezTo>
                    <a:pt x="70" y="196"/>
                    <a:pt x="68" y="205"/>
                    <a:pt x="68" y="205"/>
                  </a:cubicBezTo>
                  <a:cubicBezTo>
                    <a:pt x="69" y="201"/>
                    <a:pt x="67" y="196"/>
                    <a:pt x="66" y="193"/>
                  </a:cubicBezTo>
                  <a:cubicBezTo>
                    <a:pt x="66" y="199"/>
                    <a:pt x="66" y="199"/>
                    <a:pt x="66" y="199"/>
                  </a:cubicBezTo>
                  <a:cubicBezTo>
                    <a:pt x="64" y="197"/>
                    <a:pt x="63" y="194"/>
                    <a:pt x="63" y="192"/>
                  </a:cubicBezTo>
                  <a:cubicBezTo>
                    <a:pt x="62" y="199"/>
                    <a:pt x="62" y="199"/>
                    <a:pt x="62" y="199"/>
                  </a:cubicBezTo>
                  <a:cubicBezTo>
                    <a:pt x="60" y="189"/>
                    <a:pt x="60" y="189"/>
                    <a:pt x="60" y="189"/>
                  </a:cubicBezTo>
                  <a:cubicBezTo>
                    <a:pt x="60" y="191"/>
                    <a:pt x="60" y="192"/>
                    <a:pt x="60" y="192"/>
                  </a:cubicBezTo>
                  <a:cubicBezTo>
                    <a:pt x="60" y="190"/>
                    <a:pt x="60" y="187"/>
                    <a:pt x="59" y="185"/>
                  </a:cubicBezTo>
                  <a:cubicBezTo>
                    <a:pt x="58" y="190"/>
                    <a:pt x="58" y="190"/>
                    <a:pt x="58" y="190"/>
                  </a:cubicBezTo>
                  <a:cubicBezTo>
                    <a:pt x="57" y="183"/>
                    <a:pt x="57" y="183"/>
                    <a:pt x="57" y="183"/>
                  </a:cubicBezTo>
                  <a:cubicBezTo>
                    <a:pt x="55" y="188"/>
                    <a:pt x="55" y="188"/>
                    <a:pt x="55" y="188"/>
                  </a:cubicBezTo>
                  <a:cubicBezTo>
                    <a:pt x="54" y="180"/>
                    <a:pt x="54" y="180"/>
                    <a:pt x="54" y="180"/>
                  </a:cubicBezTo>
                  <a:cubicBezTo>
                    <a:pt x="52" y="187"/>
                    <a:pt x="52" y="187"/>
                    <a:pt x="52" y="187"/>
                  </a:cubicBezTo>
                  <a:cubicBezTo>
                    <a:pt x="53" y="186"/>
                    <a:pt x="53" y="183"/>
                    <a:pt x="53" y="181"/>
                  </a:cubicBezTo>
                  <a:cubicBezTo>
                    <a:pt x="51" y="173"/>
                    <a:pt x="51" y="173"/>
                    <a:pt x="51" y="173"/>
                  </a:cubicBezTo>
                  <a:cubicBezTo>
                    <a:pt x="49" y="180"/>
                    <a:pt x="49" y="180"/>
                    <a:pt x="49" y="180"/>
                  </a:cubicBezTo>
                  <a:cubicBezTo>
                    <a:pt x="49" y="179"/>
                    <a:pt x="49" y="178"/>
                    <a:pt x="49" y="177"/>
                  </a:cubicBezTo>
                  <a:cubicBezTo>
                    <a:pt x="49" y="179"/>
                    <a:pt x="49" y="179"/>
                    <a:pt x="49" y="179"/>
                  </a:cubicBezTo>
                  <a:cubicBezTo>
                    <a:pt x="49" y="177"/>
                    <a:pt x="48" y="168"/>
                    <a:pt x="48" y="167"/>
                  </a:cubicBezTo>
                  <a:cubicBezTo>
                    <a:pt x="48" y="167"/>
                    <a:pt x="48" y="167"/>
                    <a:pt x="48" y="167"/>
                  </a:cubicBezTo>
                  <a:cubicBezTo>
                    <a:pt x="48" y="167"/>
                    <a:pt x="48" y="167"/>
                    <a:pt x="48" y="167"/>
                  </a:cubicBezTo>
                  <a:cubicBezTo>
                    <a:pt x="46" y="174"/>
                    <a:pt x="46" y="174"/>
                    <a:pt x="46" y="174"/>
                  </a:cubicBezTo>
                  <a:cubicBezTo>
                    <a:pt x="47" y="171"/>
                    <a:pt x="46" y="167"/>
                    <a:pt x="45" y="164"/>
                  </a:cubicBezTo>
                  <a:cubicBezTo>
                    <a:pt x="44" y="171"/>
                    <a:pt x="41" y="180"/>
                    <a:pt x="41" y="180"/>
                  </a:cubicBezTo>
                  <a:cubicBezTo>
                    <a:pt x="41" y="173"/>
                    <a:pt x="41" y="173"/>
                    <a:pt x="41" y="173"/>
                  </a:cubicBezTo>
                  <a:cubicBezTo>
                    <a:pt x="40" y="174"/>
                    <a:pt x="40" y="174"/>
                    <a:pt x="40" y="174"/>
                  </a:cubicBezTo>
                  <a:cubicBezTo>
                    <a:pt x="39" y="157"/>
                    <a:pt x="39" y="157"/>
                    <a:pt x="39" y="157"/>
                  </a:cubicBezTo>
                  <a:cubicBezTo>
                    <a:pt x="38" y="163"/>
                    <a:pt x="33" y="171"/>
                    <a:pt x="33" y="171"/>
                  </a:cubicBezTo>
                  <a:cubicBezTo>
                    <a:pt x="35" y="151"/>
                    <a:pt x="35" y="151"/>
                    <a:pt x="35" y="151"/>
                  </a:cubicBezTo>
                  <a:cubicBezTo>
                    <a:pt x="30" y="157"/>
                    <a:pt x="30" y="157"/>
                    <a:pt x="30" y="157"/>
                  </a:cubicBezTo>
                  <a:cubicBezTo>
                    <a:pt x="32" y="155"/>
                    <a:pt x="33" y="153"/>
                    <a:pt x="33" y="151"/>
                  </a:cubicBezTo>
                  <a:cubicBezTo>
                    <a:pt x="28" y="157"/>
                    <a:pt x="28" y="157"/>
                    <a:pt x="28" y="157"/>
                  </a:cubicBezTo>
                  <a:cubicBezTo>
                    <a:pt x="29" y="155"/>
                    <a:pt x="30" y="153"/>
                    <a:pt x="31" y="150"/>
                  </a:cubicBezTo>
                  <a:cubicBezTo>
                    <a:pt x="28" y="155"/>
                    <a:pt x="21" y="158"/>
                    <a:pt x="21" y="158"/>
                  </a:cubicBezTo>
                  <a:cubicBezTo>
                    <a:pt x="23" y="157"/>
                    <a:pt x="25" y="154"/>
                    <a:pt x="26" y="151"/>
                  </a:cubicBezTo>
                  <a:cubicBezTo>
                    <a:pt x="21" y="155"/>
                    <a:pt x="16" y="159"/>
                    <a:pt x="16" y="159"/>
                  </a:cubicBezTo>
                  <a:cubicBezTo>
                    <a:pt x="19" y="156"/>
                    <a:pt x="22" y="150"/>
                    <a:pt x="24" y="144"/>
                  </a:cubicBezTo>
                  <a:cubicBezTo>
                    <a:pt x="18" y="147"/>
                    <a:pt x="10" y="147"/>
                    <a:pt x="10" y="147"/>
                  </a:cubicBezTo>
                  <a:cubicBezTo>
                    <a:pt x="18" y="144"/>
                    <a:pt x="23" y="141"/>
                    <a:pt x="27" y="135"/>
                  </a:cubicBezTo>
                  <a:cubicBezTo>
                    <a:pt x="28" y="133"/>
                    <a:pt x="28" y="132"/>
                    <a:pt x="28" y="132"/>
                  </a:cubicBezTo>
                  <a:cubicBezTo>
                    <a:pt x="23" y="143"/>
                    <a:pt x="0" y="143"/>
                    <a:pt x="0" y="143"/>
                  </a:cubicBezTo>
                  <a:cubicBezTo>
                    <a:pt x="27" y="133"/>
                    <a:pt x="30" y="120"/>
                    <a:pt x="47" y="67"/>
                  </a:cubicBezTo>
                  <a:cubicBezTo>
                    <a:pt x="68" y="0"/>
                    <a:pt x="154" y="0"/>
                    <a:pt x="175" y="67"/>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0" name="Freeform 20"/>
            <p:cNvSpPr>
              <a:spLocks/>
            </p:cNvSpPr>
            <p:nvPr/>
          </p:nvSpPr>
          <p:spPr bwMode="auto">
            <a:xfrm>
              <a:off x="4161416" y="2998722"/>
              <a:ext cx="563548" cy="808303"/>
            </a:xfrm>
            <a:custGeom>
              <a:avLst/>
              <a:gdLst>
                <a:gd name="T0" fmla="*/ 0 w 116"/>
                <a:gd name="T1" fmla="*/ 78 h 166"/>
                <a:gd name="T2" fmla="*/ 52 w 116"/>
                <a:gd name="T3" fmla="*/ 164 h 166"/>
                <a:gd name="T4" fmla="*/ 106 w 116"/>
                <a:gd name="T5" fmla="*/ 83 h 166"/>
                <a:gd name="T6" fmla="*/ 0 w 116"/>
                <a:gd name="T7" fmla="*/ 78 h 166"/>
              </a:gdLst>
              <a:ahLst/>
              <a:cxnLst>
                <a:cxn ang="0">
                  <a:pos x="T0" y="T1"/>
                </a:cxn>
                <a:cxn ang="0">
                  <a:pos x="T2" y="T3"/>
                </a:cxn>
                <a:cxn ang="0">
                  <a:pos x="T4" y="T5"/>
                </a:cxn>
                <a:cxn ang="0">
                  <a:pos x="T6" y="T7"/>
                </a:cxn>
              </a:cxnLst>
              <a:rect l="0" t="0" r="r" b="b"/>
              <a:pathLst>
                <a:path w="116" h="166">
                  <a:moveTo>
                    <a:pt x="0" y="78"/>
                  </a:moveTo>
                  <a:cubicBezTo>
                    <a:pt x="0" y="78"/>
                    <a:pt x="2" y="145"/>
                    <a:pt x="52" y="164"/>
                  </a:cubicBezTo>
                  <a:cubicBezTo>
                    <a:pt x="52" y="164"/>
                    <a:pt x="96" y="166"/>
                    <a:pt x="106" y="83"/>
                  </a:cubicBezTo>
                  <a:cubicBezTo>
                    <a:pt x="116" y="0"/>
                    <a:pt x="31" y="18"/>
                    <a:pt x="0" y="78"/>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1" name="Freeform 21"/>
            <p:cNvSpPr>
              <a:spLocks/>
            </p:cNvSpPr>
            <p:nvPr/>
          </p:nvSpPr>
          <p:spPr bwMode="auto">
            <a:xfrm>
              <a:off x="4253970" y="3305177"/>
              <a:ext cx="324966" cy="559436"/>
            </a:xfrm>
            <a:custGeom>
              <a:avLst/>
              <a:gdLst>
                <a:gd name="T0" fmla="*/ 67 w 67"/>
                <a:gd name="T1" fmla="*/ 65 h 115"/>
                <a:gd name="T2" fmla="*/ 65 w 67"/>
                <a:gd name="T3" fmla="*/ 115 h 115"/>
                <a:gd name="T4" fmla="*/ 5 w 67"/>
                <a:gd name="T5" fmla="*/ 115 h 115"/>
                <a:gd name="T6" fmla="*/ 4 w 67"/>
                <a:gd name="T7" fmla="*/ 71 h 115"/>
                <a:gd name="T8" fmla="*/ 67 w 67"/>
                <a:gd name="T9" fmla="*/ 65 h 115"/>
              </a:gdLst>
              <a:ahLst/>
              <a:cxnLst>
                <a:cxn ang="0">
                  <a:pos x="T0" y="T1"/>
                </a:cxn>
                <a:cxn ang="0">
                  <a:pos x="T2" y="T3"/>
                </a:cxn>
                <a:cxn ang="0">
                  <a:pos x="T4" y="T5"/>
                </a:cxn>
                <a:cxn ang="0">
                  <a:pos x="T6" y="T7"/>
                </a:cxn>
                <a:cxn ang="0">
                  <a:pos x="T8" y="T9"/>
                </a:cxn>
              </a:cxnLst>
              <a:rect l="0" t="0" r="r" b="b"/>
              <a:pathLst>
                <a:path w="67" h="115">
                  <a:moveTo>
                    <a:pt x="67" y="65"/>
                  </a:moveTo>
                  <a:cubicBezTo>
                    <a:pt x="67" y="65"/>
                    <a:pt x="61" y="94"/>
                    <a:pt x="65" y="115"/>
                  </a:cubicBezTo>
                  <a:cubicBezTo>
                    <a:pt x="5" y="115"/>
                    <a:pt x="5" y="115"/>
                    <a:pt x="5" y="115"/>
                  </a:cubicBezTo>
                  <a:cubicBezTo>
                    <a:pt x="6" y="105"/>
                    <a:pt x="6" y="91"/>
                    <a:pt x="4" y="71"/>
                  </a:cubicBezTo>
                  <a:cubicBezTo>
                    <a:pt x="0" y="0"/>
                    <a:pt x="67" y="65"/>
                    <a:pt x="67" y="65"/>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2" name="Freeform 22"/>
            <p:cNvSpPr>
              <a:spLocks/>
            </p:cNvSpPr>
            <p:nvPr/>
          </p:nvSpPr>
          <p:spPr bwMode="auto">
            <a:xfrm>
              <a:off x="4054466" y="2823897"/>
              <a:ext cx="822699" cy="709578"/>
            </a:xfrm>
            <a:custGeom>
              <a:avLst/>
              <a:gdLst>
                <a:gd name="T0" fmla="*/ 141 w 169"/>
                <a:gd name="T1" fmla="*/ 67 h 146"/>
                <a:gd name="T2" fmla="*/ 169 w 169"/>
                <a:gd name="T3" fmla="*/ 132 h 146"/>
                <a:gd name="T4" fmla="*/ 106 w 169"/>
                <a:gd name="T5" fmla="*/ 77 h 146"/>
                <a:gd name="T6" fmla="*/ 0 w 169"/>
                <a:gd name="T7" fmla="*/ 106 h 146"/>
                <a:gd name="T8" fmla="*/ 13 w 169"/>
                <a:gd name="T9" fmla="*/ 67 h 146"/>
                <a:gd name="T10" fmla="*/ 141 w 169"/>
                <a:gd name="T11" fmla="*/ 67 h 146"/>
              </a:gdLst>
              <a:ahLst/>
              <a:cxnLst>
                <a:cxn ang="0">
                  <a:pos x="T0" y="T1"/>
                </a:cxn>
                <a:cxn ang="0">
                  <a:pos x="T2" y="T3"/>
                </a:cxn>
                <a:cxn ang="0">
                  <a:pos x="T4" y="T5"/>
                </a:cxn>
                <a:cxn ang="0">
                  <a:pos x="T6" y="T7"/>
                </a:cxn>
                <a:cxn ang="0">
                  <a:pos x="T8" y="T9"/>
                </a:cxn>
                <a:cxn ang="0">
                  <a:pos x="T10" y="T11"/>
                </a:cxn>
              </a:cxnLst>
              <a:rect l="0" t="0" r="r" b="b"/>
              <a:pathLst>
                <a:path w="169" h="146">
                  <a:moveTo>
                    <a:pt x="141" y="67"/>
                  </a:moveTo>
                  <a:cubicBezTo>
                    <a:pt x="153" y="104"/>
                    <a:pt x="158" y="121"/>
                    <a:pt x="169" y="132"/>
                  </a:cubicBezTo>
                  <a:cubicBezTo>
                    <a:pt x="141" y="129"/>
                    <a:pt x="112" y="116"/>
                    <a:pt x="106" y="77"/>
                  </a:cubicBezTo>
                  <a:cubicBezTo>
                    <a:pt x="106" y="77"/>
                    <a:pt x="65" y="146"/>
                    <a:pt x="0" y="106"/>
                  </a:cubicBezTo>
                  <a:cubicBezTo>
                    <a:pt x="4" y="96"/>
                    <a:pt x="8" y="84"/>
                    <a:pt x="13" y="67"/>
                  </a:cubicBezTo>
                  <a:cubicBezTo>
                    <a:pt x="34" y="0"/>
                    <a:pt x="120" y="0"/>
                    <a:pt x="141" y="67"/>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3" name="Freeform 23"/>
            <p:cNvSpPr>
              <a:spLocks/>
            </p:cNvSpPr>
            <p:nvPr/>
          </p:nvSpPr>
          <p:spPr bwMode="auto">
            <a:xfrm>
              <a:off x="3887868" y="3782341"/>
              <a:ext cx="1081851" cy="526529"/>
            </a:xfrm>
            <a:custGeom>
              <a:avLst/>
              <a:gdLst>
                <a:gd name="T0" fmla="*/ 40 w 222"/>
                <a:gd name="T1" fmla="*/ 0 h 108"/>
                <a:gd name="T2" fmla="*/ 182 w 222"/>
                <a:gd name="T3" fmla="*/ 0 h 108"/>
                <a:gd name="T4" fmla="*/ 222 w 222"/>
                <a:gd name="T5" fmla="*/ 40 h 108"/>
                <a:gd name="T6" fmla="*/ 222 w 222"/>
                <a:gd name="T7" fmla="*/ 82 h 108"/>
                <a:gd name="T8" fmla="*/ 196 w 222"/>
                <a:gd name="T9" fmla="*/ 108 h 108"/>
                <a:gd name="T10" fmla="*/ 26 w 222"/>
                <a:gd name="T11" fmla="*/ 108 h 108"/>
                <a:gd name="T12" fmla="*/ 0 w 222"/>
                <a:gd name="T13" fmla="*/ 82 h 108"/>
                <a:gd name="T14" fmla="*/ 0 w 222"/>
                <a:gd name="T15" fmla="*/ 40 h 108"/>
                <a:gd name="T16" fmla="*/ 40 w 222"/>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08">
                  <a:moveTo>
                    <a:pt x="40" y="0"/>
                  </a:moveTo>
                  <a:cubicBezTo>
                    <a:pt x="182" y="0"/>
                    <a:pt x="182" y="0"/>
                    <a:pt x="182" y="0"/>
                  </a:cubicBezTo>
                  <a:cubicBezTo>
                    <a:pt x="204" y="0"/>
                    <a:pt x="222" y="18"/>
                    <a:pt x="222" y="40"/>
                  </a:cubicBezTo>
                  <a:cubicBezTo>
                    <a:pt x="222" y="82"/>
                    <a:pt x="222" y="82"/>
                    <a:pt x="222" y="82"/>
                  </a:cubicBezTo>
                  <a:cubicBezTo>
                    <a:pt x="222" y="96"/>
                    <a:pt x="210" y="108"/>
                    <a:pt x="196" y="108"/>
                  </a:cubicBezTo>
                  <a:cubicBezTo>
                    <a:pt x="26" y="108"/>
                    <a:pt x="26" y="108"/>
                    <a:pt x="26" y="108"/>
                  </a:cubicBezTo>
                  <a:cubicBezTo>
                    <a:pt x="11" y="108"/>
                    <a:pt x="0" y="96"/>
                    <a:pt x="0" y="82"/>
                  </a:cubicBezTo>
                  <a:cubicBezTo>
                    <a:pt x="0" y="40"/>
                    <a:pt x="0" y="40"/>
                    <a:pt x="0" y="40"/>
                  </a:cubicBezTo>
                  <a:cubicBezTo>
                    <a:pt x="0" y="18"/>
                    <a:pt x="18" y="0"/>
                    <a:pt x="40" y="0"/>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4" name="Freeform 24"/>
            <p:cNvSpPr>
              <a:spLocks/>
            </p:cNvSpPr>
            <p:nvPr/>
          </p:nvSpPr>
          <p:spPr bwMode="auto">
            <a:xfrm>
              <a:off x="4204609" y="3782341"/>
              <a:ext cx="448371" cy="370214"/>
            </a:xfrm>
            <a:custGeom>
              <a:avLst/>
              <a:gdLst>
                <a:gd name="T0" fmla="*/ 5 w 92"/>
                <a:gd name="T1" fmla="*/ 0 h 76"/>
                <a:gd name="T2" fmla="*/ 87 w 92"/>
                <a:gd name="T3" fmla="*/ 0 h 76"/>
                <a:gd name="T4" fmla="*/ 92 w 92"/>
                <a:gd name="T5" fmla="*/ 42 h 76"/>
                <a:gd name="T6" fmla="*/ 65 w 92"/>
                <a:gd name="T7" fmla="*/ 42 h 76"/>
                <a:gd name="T8" fmla="*/ 46 w 92"/>
                <a:gd name="T9" fmla="*/ 76 h 76"/>
                <a:gd name="T10" fmla="*/ 27 w 92"/>
                <a:gd name="T11" fmla="*/ 42 h 76"/>
                <a:gd name="T12" fmla="*/ 0 w 92"/>
                <a:gd name="T13" fmla="*/ 42 h 76"/>
                <a:gd name="T14" fmla="*/ 5 w 9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6">
                  <a:moveTo>
                    <a:pt x="5" y="0"/>
                  </a:moveTo>
                  <a:cubicBezTo>
                    <a:pt x="31" y="0"/>
                    <a:pt x="63" y="0"/>
                    <a:pt x="87" y="0"/>
                  </a:cubicBezTo>
                  <a:cubicBezTo>
                    <a:pt x="92" y="42"/>
                    <a:pt x="92" y="42"/>
                    <a:pt x="92" y="42"/>
                  </a:cubicBezTo>
                  <a:cubicBezTo>
                    <a:pt x="65" y="42"/>
                    <a:pt x="65" y="42"/>
                    <a:pt x="65" y="42"/>
                  </a:cubicBezTo>
                  <a:cubicBezTo>
                    <a:pt x="46" y="76"/>
                    <a:pt x="46" y="76"/>
                    <a:pt x="46" y="76"/>
                  </a:cubicBezTo>
                  <a:cubicBezTo>
                    <a:pt x="27" y="42"/>
                    <a:pt x="27" y="42"/>
                    <a:pt x="27" y="42"/>
                  </a:cubicBezTo>
                  <a:cubicBezTo>
                    <a:pt x="0" y="42"/>
                    <a:pt x="0" y="42"/>
                    <a:pt x="0" y="42"/>
                  </a:cubicBezTo>
                  <a:lnTo>
                    <a:pt x="5" y="0"/>
                  </a:ln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5" name="Oval 25"/>
            <p:cNvSpPr>
              <a:spLocks noChangeArrowheads="1"/>
            </p:cNvSpPr>
            <p:nvPr/>
          </p:nvSpPr>
          <p:spPr bwMode="auto">
            <a:xfrm>
              <a:off x="4399999" y="3879009"/>
              <a:ext cx="53475" cy="49362"/>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6" name="Oval 26"/>
            <p:cNvSpPr>
              <a:spLocks noChangeArrowheads="1"/>
            </p:cNvSpPr>
            <p:nvPr/>
          </p:nvSpPr>
          <p:spPr bwMode="auto">
            <a:xfrm>
              <a:off x="4471986" y="3854329"/>
              <a:ext cx="45249" cy="45249"/>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7" name="Oval 27"/>
            <p:cNvSpPr>
              <a:spLocks noChangeArrowheads="1"/>
            </p:cNvSpPr>
            <p:nvPr/>
          </p:nvSpPr>
          <p:spPr bwMode="auto">
            <a:xfrm>
              <a:off x="4531632" y="3817306"/>
              <a:ext cx="28794" cy="32908"/>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8" name="Oval 28"/>
            <p:cNvSpPr>
              <a:spLocks noChangeArrowheads="1"/>
            </p:cNvSpPr>
            <p:nvPr/>
          </p:nvSpPr>
          <p:spPr bwMode="auto">
            <a:xfrm>
              <a:off x="4336240" y="3854329"/>
              <a:ext cx="43192" cy="45249"/>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9" name="Oval 29"/>
            <p:cNvSpPr>
              <a:spLocks noChangeArrowheads="1"/>
            </p:cNvSpPr>
            <p:nvPr/>
          </p:nvSpPr>
          <p:spPr bwMode="auto">
            <a:xfrm>
              <a:off x="4286878" y="3817306"/>
              <a:ext cx="34965" cy="32908"/>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sp>
        <p:nvSpPr>
          <p:cNvPr id="30" name="燕尾形 29"/>
          <p:cNvSpPr/>
          <p:nvPr/>
        </p:nvSpPr>
        <p:spPr>
          <a:xfrm rot="10800000">
            <a:off x="8639499" y="3560555"/>
            <a:ext cx="565565" cy="565565"/>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sp>
        <p:nvSpPr>
          <p:cNvPr id="31" name="燕尾形 30"/>
          <p:cNvSpPr/>
          <p:nvPr/>
        </p:nvSpPr>
        <p:spPr>
          <a:xfrm rot="10800000">
            <a:off x="5561663" y="3569286"/>
            <a:ext cx="565565" cy="565565"/>
          </a:xfrm>
          <a:prstGeom prst="chevr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sp>
        <p:nvSpPr>
          <p:cNvPr id="32" name="燕尾形 31"/>
          <p:cNvSpPr/>
          <p:nvPr/>
        </p:nvSpPr>
        <p:spPr>
          <a:xfrm rot="10800000">
            <a:off x="2400732" y="3561506"/>
            <a:ext cx="565565" cy="565565"/>
          </a:xfrm>
          <a:prstGeom prst="chevr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grpSp>
        <p:nvGrpSpPr>
          <p:cNvPr id="33" name="组合 32"/>
          <p:cNvGrpSpPr/>
          <p:nvPr/>
        </p:nvGrpSpPr>
        <p:grpSpPr>
          <a:xfrm>
            <a:off x="1601437" y="2019749"/>
            <a:ext cx="1524831" cy="800785"/>
            <a:chOff x="1965776" y="2377512"/>
            <a:chExt cx="1306627" cy="686192"/>
          </a:xfrm>
        </p:grpSpPr>
        <p:grpSp>
          <p:nvGrpSpPr>
            <p:cNvPr id="34" name="组合 33"/>
            <p:cNvGrpSpPr/>
            <p:nvPr/>
          </p:nvGrpSpPr>
          <p:grpSpPr>
            <a:xfrm>
              <a:off x="1965776" y="2377512"/>
              <a:ext cx="1212762" cy="686192"/>
              <a:chOff x="2340394" y="1644277"/>
              <a:chExt cx="755922" cy="427708"/>
            </a:xfrm>
            <a:noFill/>
          </p:grpSpPr>
          <p:sp>
            <p:nvSpPr>
              <p:cNvPr id="36" name="椭圆 35"/>
              <p:cNvSpPr/>
              <p:nvPr/>
            </p:nvSpPr>
            <p:spPr>
              <a:xfrm>
                <a:off x="2340394" y="1932739"/>
                <a:ext cx="87367" cy="87367"/>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37" name="椭圆 36"/>
              <p:cNvSpPr/>
              <p:nvPr/>
            </p:nvSpPr>
            <p:spPr>
              <a:xfrm>
                <a:off x="2440052" y="1797332"/>
                <a:ext cx="179090" cy="17909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38" name="椭圆 37"/>
              <p:cNvSpPr/>
              <p:nvPr/>
            </p:nvSpPr>
            <p:spPr>
              <a:xfrm>
                <a:off x="2668608" y="1644277"/>
                <a:ext cx="427708" cy="427708"/>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35" name="矩形 34"/>
            <p:cNvSpPr/>
            <p:nvPr/>
          </p:nvSpPr>
          <p:spPr>
            <a:xfrm>
              <a:off x="2432215" y="2482244"/>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50%</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39" name="组合 38"/>
          <p:cNvGrpSpPr/>
          <p:nvPr/>
        </p:nvGrpSpPr>
        <p:grpSpPr>
          <a:xfrm>
            <a:off x="4692537" y="2012945"/>
            <a:ext cx="1501703" cy="800785"/>
            <a:chOff x="4635144" y="2372407"/>
            <a:chExt cx="1286808" cy="686192"/>
          </a:xfrm>
        </p:grpSpPr>
        <p:grpSp>
          <p:nvGrpSpPr>
            <p:cNvPr id="40" name="组合 39"/>
            <p:cNvGrpSpPr/>
            <p:nvPr/>
          </p:nvGrpSpPr>
          <p:grpSpPr>
            <a:xfrm>
              <a:off x="4635144" y="2372407"/>
              <a:ext cx="1212762" cy="686192"/>
              <a:chOff x="5009762" y="1639172"/>
              <a:chExt cx="755922" cy="427708"/>
            </a:xfrm>
            <a:noFill/>
          </p:grpSpPr>
          <p:sp>
            <p:nvSpPr>
              <p:cNvPr id="42" name="椭圆 41"/>
              <p:cNvSpPr/>
              <p:nvPr/>
            </p:nvSpPr>
            <p:spPr>
              <a:xfrm>
                <a:off x="5009762" y="1927634"/>
                <a:ext cx="87367" cy="87367"/>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3" name="椭圆 42"/>
              <p:cNvSpPr/>
              <p:nvPr/>
            </p:nvSpPr>
            <p:spPr>
              <a:xfrm>
                <a:off x="5109420" y="1792227"/>
                <a:ext cx="179090" cy="17909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4" name="椭圆 43"/>
              <p:cNvSpPr/>
              <p:nvPr/>
            </p:nvSpPr>
            <p:spPr>
              <a:xfrm>
                <a:off x="5337976" y="1639172"/>
                <a:ext cx="427708" cy="427708"/>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41" name="矩形 40"/>
            <p:cNvSpPr/>
            <p:nvPr/>
          </p:nvSpPr>
          <p:spPr>
            <a:xfrm>
              <a:off x="5081764" y="2490560"/>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70%</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45" name="组合 44"/>
          <p:cNvGrpSpPr/>
          <p:nvPr/>
        </p:nvGrpSpPr>
        <p:grpSpPr>
          <a:xfrm>
            <a:off x="7595026" y="2026553"/>
            <a:ext cx="1502389" cy="800785"/>
            <a:chOff x="7301022" y="2382617"/>
            <a:chExt cx="1287397" cy="686192"/>
          </a:xfrm>
        </p:grpSpPr>
        <p:grpSp>
          <p:nvGrpSpPr>
            <p:cNvPr id="46" name="组合 45"/>
            <p:cNvGrpSpPr/>
            <p:nvPr/>
          </p:nvGrpSpPr>
          <p:grpSpPr>
            <a:xfrm>
              <a:off x="7301022" y="2382617"/>
              <a:ext cx="1212762" cy="686192"/>
              <a:chOff x="7675640" y="1649382"/>
              <a:chExt cx="755922" cy="427708"/>
            </a:xfrm>
            <a:noFill/>
          </p:grpSpPr>
          <p:sp>
            <p:nvSpPr>
              <p:cNvPr id="48" name="椭圆 47"/>
              <p:cNvSpPr/>
              <p:nvPr/>
            </p:nvSpPr>
            <p:spPr>
              <a:xfrm>
                <a:off x="7675640" y="1937844"/>
                <a:ext cx="87367" cy="87367"/>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9" name="椭圆 48"/>
              <p:cNvSpPr/>
              <p:nvPr/>
            </p:nvSpPr>
            <p:spPr>
              <a:xfrm>
                <a:off x="7775298" y="1802437"/>
                <a:ext cx="179090" cy="17909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0" name="椭圆 49"/>
              <p:cNvSpPr/>
              <p:nvPr/>
            </p:nvSpPr>
            <p:spPr>
              <a:xfrm>
                <a:off x="8003854" y="1649382"/>
                <a:ext cx="427708" cy="427708"/>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47" name="矩形 46"/>
            <p:cNvSpPr/>
            <p:nvPr/>
          </p:nvSpPr>
          <p:spPr>
            <a:xfrm>
              <a:off x="7748231" y="2496311"/>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65%</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51" name="组合 50"/>
          <p:cNvGrpSpPr/>
          <p:nvPr/>
        </p:nvGrpSpPr>
        <p:grpSpPr>
          <a:xfrm>
            <a:off x="10660290" y="1962337"/>
            <a:ext cx="1516684" cy="800785"/>
            <a:chOff x="10021288" y="2334440"/>
            <a:chExt cx="1299646" cy="686192"/>
          </a:xfrm>
        </p:grpSpPr>
        <p:grpSp>
          <p:nvGrpSpPr>
            <p:cNvPr id="52" name="组合 51"/>
            <p:cNvGrpSpPr/>
            <p:nvPr/>
          </p:nvGrpSpPr>
          <p:grpSpPr>
            <a:xfrm>
              <a:off x="10021288" y="2334440"/>
              <a:ext cx="1212762" cy="686192"/>
              <a:chOff x="10345008" y="1644277"/>
              <a:chExt cx="755922" cy="427708"/>
            </a:xfrm>
            <a:noFill/>
          </p:grpSpPr>
          <p:sp>
            <p:nvSpPr>
              <p:cNvPr id="54" name="椭圆 53"/>
              <p:cNvSpPr/>
              <p:nvPr/>
            </p:nvSpPr>
            <p:spPr>
              <a:xfrm>
                <a:off x="10345008" y="1932739"/>
                <a:ext cx="87367" cy="87367"/>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5" name="椭圆 54"/>
              <p:cNvSpPr/>
              <p:nvPr/>
            </p:nvSpPr>
            <p:spPr>
              <a:xfrm>
                <a:off x="10444666" y="1797332"/>
                <a:ext cx="179090" cy="179090"/>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6" name="椭圆 55"/>
              <p:cNvSpPr/>
              <p:nvPr/>
            </p:nvSpPr>
            <p:spPr>
              <a:xfrm>
                <a:off x="10673222" y="1644277"/>
                <a:ext cx="427708" cy="427708"/>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53" name="矩形 52"/>
            <p:cNvSpPr/>
            <p:nvPr/>
          </p:nvSpPr>
          <p:spPr>
            <a:xfrm>
              <a:off x="10480746" y="2457685"/>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45%</a:t>
              </a:r>
              <a:endParaRPr lang="zh-CN" altLang="en-US" sz="1867" dirty="0">
                <a:solidFill>
                  <a:schemeClr val="tx1">
                    <a:lumMod val="75000"/>
                    <a:lumOff val="25000"/>
                  </a:schemeClr>
                </a:solidFill>
                <a:latin typeface="微软雅黑" pitchFamily="34" charset="-122"/>
                <a:ea typeface="微软雅黑" pitchFamily="34" charset="-122"/>
              </a:endParaRPr>
            </a:p>
          </p:txBody>
        </p:sp>
      </p:grpSp>
      <p:sp>
        <p:nvSpPr>
          <p:cNvPr id="57" name="文本框 67"/>
          <p:cNvSpPr txBox="1"/>
          <p:nvPr/>
        </p:nvSpPr>
        <p:spPr>
          <a:xfrm>
            <a:off x="289147" y="4777377"/>
            <a:ext cx="1967612"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58" name="文本框 68"/>
          <p:cNvSpPr txBox="1"/>
          <p:nvPr/>
        </p:nvSpPr>
        <p:spPr>
          <a:xfrm>
            <a:off x="3386176" y="4777377"/>
            <a:ext cx="1964307" cy="1692579"/>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sp>
        <p:nvSpPr>
          <p:cNvPr id="59" name="文本框 69"/>
          <p:cNvSpPr txBox="1"/>
          <p:nvPr/>
        </p:nvSpPr>
        <p:spPr>
          <a:xfrm>
            <a:off x="6383944"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60" name="文本框 70"/>
          <p:cNvSpPr txBox="1"/>
          <p:nvPr/>
        </p:nvSpPr>
        <p:spPr>
          <a:xfrm>
            <a:off x="9455337"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2272380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9"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par>
                          <p:cTn id="42" fill="hold">
                            <p:stCondLst>
                              <p:cond delay="4500"/>
                            </p:stCondLst>
                            <p:childTnLst>
                              <p:par>
                                <p:cTn id="43" presetID="22" presetClass="entr" presetSubtype="8"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left)">
                                      <p:cBhvr>
                                        <p:cTn id="45" dur="500"/>
                                        <p:tgtEl>
                                          <p:spTgt spid="45"/>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par>
                          <p:cTn id="50" fill="hold">
                            <p:stCondLst>
                              <p:cond delay="5500"/>
                            </p:stCondLst>
                            <p:childTnLst>
                              <p:par>
                                <p:cTn id="51" presetID="2" presetClass="entr" presetSubtype="2"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1+#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par>
                          <p:cTn id="55" fill="hold">
                            <p:stCondLst>
                              <p:cond delay="6000"/>
                            </p:stCondLst>
                            <p:childTnLst>
                              <p:par>
                                <p:cTn id="56" presetID="9" presetClass="entr" presetSubtype="0"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57" grpId="0"/>
      <p:bldP spid="58" grpId="0"/>
      <p:bldP spid="59" grpId="0"/>
      <p:bldP spid="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E6AF725-DD88-471F-8ADC-561374C0B0D7}"/>
              </a:ext>
            </a:extLst>
          </p:cNvPr>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p>
        </p:txBody>
      </p:sp>
      <p:sp>
        <p:nvSpPr>
          <p:cNvPr id="21" name="矩形 20">
            <a:extLst>
              <a:ext uri="{FF2B5EF4-FFF2-40B4-BE49-F238E27FC236}">
                <a16:creationId xmlns:a16="http://schemas.microsoft.com/office/drawing/2014/main" id="{68EA5CD9-06B3-48B6-BB3E-2D681B251A2D}"/>
              </a:ext>
            </a:extLst>
          </p:cNvPr>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p>
        </p:txBody>
      </p:sp>
      <p:sp>
        <p:nvSpPr>
          <p:cNvPr id="22" name="文本框 21">
            <a:extLst>
              <a:ext uri="{FF2B5EF4-FFF2-40B4-BE49-F238E27FC236}">
                <a16:creationId xmlns:a16="http://schemas.microsoft.com/office/drawing/2014/main" id="{FCEF7CBF-F1BA-4918-9D98-A7D78FE3C183}"/>
              </a:ext>
            </a:extLst>
          </p:cNvPr>
          <p:cNvSpPr txBox="1"/>
          <p:nvPr/>
        </p:nvSpPr>
        <p:spPr>
          <a:xfrm>
            <a:off x="1270357" y="5552658"/>
            <a:ext cx="1763729" cy="40011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a:t>
            </a:r>
            <a:r>
              <a:rPr lang="en-US" altLang="zh-CN" sz="2000" dirty="0">
                <a:solidFill>
                  <a:schemeClr val="bg1"/>
                </a:solidFill>
                <a:latin typeface="幼圆" panose="02010509060101010101" pitchFamily="49" charset="-122"/>
                <a:ea typeface="幼圆" panose="02010509060101010101" pitchFamily="49" charset="-122"/>
              </a:rPr>
              <a:t>XXX</a:t>
            </a:r>
            <a:endParaRPr lang="zh-CN" altLang="en-US" sz="2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60474343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选题背景及内容</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114698119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a:extLst>
              <a:ext uri="{FF2B5EF4-FFF2-40B4-BE49-F238E27FC236}">
                <a16:creationId xmlns:a16="http://schemas.microsoft.com/office/drawing/2014/main" id="{3571D15D-488C-4719-BB91-A663B6B24AB1}"/>
              </a:ext>
            </a:extLst>
          </p:cNvPr>
          <p:cNvGrpSpPr/>
          <p:nvPr/>
        </p:nvGrpSpPr>
        <p:grpSpPr>
          <a:xfrm>
            <a:off x="4053715" y="1708736"/>
            <a:ext cx="3975204" cy="3877776"/>
            <a:chOff x="8106167" y="3417472"/>
            <a:chExt cx="7952861" cy="7755553"/>
          </a:xfrm>
        </p:grpSpPr>
        <p:sp>
          <p:nvSpPr>
            <p:cNvPr id="3" name="Shape 405">
              <a:extLst>
                <a:ext uri="{FF2B5EF4-FFF2-40B4-BE49-F238E27FC236}">
                  <a16:creationId xmlns:a16="http://schemas.microsoft.com/office/drawing/2014/main" id="{70261BB7-928A-4A80-B793-C1BF7F42DBC8}"/>
                </a:ext>
              </a:extLst>
            </p:cNvPr>
            <p:cNvSpPr/>
            <p:nvPr/>
          </p:nvSpPr>
          <p:spPr>
            <a:xfrm>
              <a:off x="8478901" y="3439397"/>
              <a:ext cx="3617487" cy="3234387"/>
            </a:xfrm>
            <a:custGeom>
              <a:avLst/>
              <a:gdLst/>
              <a:ahLst/>
              <a:cxnLst>
                <a:cxn ang="0">
                  <a:pos x="wd2" y="hd2"/>
                </a:cxn>
                <a:cxn ang="5400000">
                  <a:pos x="wd2" y="hd2"/>
                </a:cxn>
                <a:cxn ang="10800000">
                  <a:pos x="wd2" y="hd2"/>
                </a:cxn>
                <a:cxn ang="16200000">
                  <a:pos x="wd2" y="hd2"/>
                </a:cxn>
              </a:cxnLst>
              <a:rect l="0" t="0" r="r" b="b"/>
              <a:pathLst>
                <a:path w="21006" h="20951" extrusionOk="0">
                  <a:moveTo>
                    <a:pt x="28" y="15669"/>
                  </a:moveTo>
                  <a:cubicBezTo>
                    <a:pt x="-241" y="18269"/>
                    <a:pt x="1430" y="20620"/>
                    <a:pt x="3761" y="20920"/>
                  </a:cubicBezTo>
                  <a:cubicBezTo>
                    <a:pt x="5982" y="21206"/>
                    <a:pt x="7998" y="19526"/>
                    <a:pt x="8417" y="17118"/>
                  </a:cubicBezTo>
                  <a:lnTo>
                    <a:pt x="8417" y="17119"/>
                  </a:lnTo>
                  <a:cubicBezTo>
                    <a:pt x="8879" y="14483"/>
                    <a:pt x="10094" y="13046"/>
                    <a:pt x="13567" y="13801"/>
                  </a:cubicBezTo>
                  <a:lnTo>
                    <a:pt x="13566" y="13799"/>
                  </a:lnTo>
                  <a:cubicBezTo>
                    <a:pt x="13724" y="13833"/>
                    <a:pt x="13883" y="13863"/>
                    <a:pt x="14046" y="13884"/>
                  </a:cubicBezTo>
                  <a:cubicBezTo>
                    <a:pt x="17471" y="14325"/>
                    <a:pt x="20568" y="11585"/>
                    <a:pt x="20964" y="7764"/>
                  </a:cubicBezTo>
                  <a:cubicBezTo>
                    <a:pt x="21359" y="3943"/>
                    <a:pt x="18903" y="488"/>
                    <a:pt x="15478" y="47"/>
                  </a:cubicBezTo>
                  <a:cubicBezTo>
                    <a:pt x="12052" y="-394"/>
                    <a:pt x="8955" y="2346"/>
                    <a:pt x="8560" y="6167"/>
                  </a:cubicBezTo>
                  <a:cubicBezTo>
                    <a:pt x="8542" y="6335"/>
                    <a:pt x="8532" y="6502"/>
                    <a:pt x="8526" y="6668"/>
                  </a:cubicBezTo>
                  <a:lnTo>
                    <a:pt x="8524" y="6666"/>
                  </a:lnTo>
                  <a:cubicBezTo>
                    <a:pt x="8372" y="10610"/>
                    <a:pt x="6836" y="11593"/>
                    <a:pt x="4431" y="11478"/>
                  </a:cubicBezTo>
                  <a:lnTo>
                    <a:pt x="4431" y="11479"/>
                  </a:lnTo>
                  <a:cubicBezTo>
                    <a:pt x="2224" y="11371"/>
                    <a:pt x="285" y="13183"/>
                    <a:pt x="28" y="15669"/>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4" name="Shape 406">
              <a:extLst>
                <a:ext uri="{FF2B5EF4-FFF2-40B4-BE49-F238E27FC236}">
                  <a16:creationId xmlns:a16="http://schemas.microsoft.com/office/drawing/2014/main" id="{4C1A9D27-A7B0-44FF-83AA-843F3BA42C03}"/>
                </a:ext>
              </a:extLst>
            </p:cNvPr>
            <p:cNvSpPr/>
            <p:nvPr/>
          </p:nvSpPr>
          <p:spPr>
            <a:xfrm>
              <a:off x="10342569" y="3417472"/>
              <a:ext cx="4112389" cy="2150323"/>
            </a:xfrm>
            <a:custGeom>
              <a:avLst/>
              <a:gdLst/>
              <a:ahLst/>
              <a:cxnLst>
                <a:cxn ang="0">
                  <a:pos x="wd2" y="hd2"/>
                </a:cxn>
                <a:cxn ang="5400000">
                  <a:pos x="wd2" y="hd2"/>
                </a:cxn>
                <a:cxn ang="10800000">
                  <a:pos x="wd2" y="hd2"/>
                </a:cxn>
                <a:cxn ang="16200000">
                  <a:pos x="wd2" y="hd2"/>
                </a:cxn>
              </a:cxnLst>
              <a:rect l="0" t="0" r="r" b="b"/>
              <a:pathLst>
                <a:path w="20705" h="19665" extrusionOk="0">
                  <a:moveTo>
                    <a:pt x="1073" y="5102"/>
                  </a:moveTo>
                  <a:cubicBezTo>
                    <a:pt x="-362" y="7721"/>
                    <a:pt x="-357" y="11957"/>
                    <a:pt x="1085" y="14564"/>
                  </a:cubicBezTo>
                  <a:cubicBezTo>
                    <a:pt x="2459" y="17048"/>
                    <a:pt x="4640" y="17154"/>
                    <a:pt x="6085" y="14893"/>
                  </a:cubicBezTo>
                  <a:lnTo>
                    <a:pt x="6084" y="14895"/>
                  </a:lnTo>
                  <a:cubicBezTo>
                    <a:pt x="7668" y="12423"/>
                    <a:pt x="9187" y="12017"/>
                    <a:pt x="11187" y="16243"/>
                  </a:cubicBezTo>
                  <a:lnTo>
                    <a:pt x="11188" y="16239"/>
                  </a:lnTo>
                  <a:cubicBezTo>
                    <a:pt x="11279" y="16431"/>
                    <a:pt x="11373" y="16620"/>
                    <a:pt x="11473" y="16801"/>
                  </a:cubicBezTo>
                  <a:cubicBezTo>
                    <a:pt x="13592" y="20633"/>
                    <a:pt x="17020" y="20618"/>
                    <a:pt x="19129" y="16769"/>
                  </a:cubicBezTo>
                  <a:cubicBezTo>
                    <a:pt x="21238" y="12920"/>
                    <a:pt x="21230" y="6695"/>
                    <a:pt x="19111" y="2864"/>
                  </a:cubicBezTo>
                  <a:cubicBezTo>
                    <a:pt x="16992" y="-967"/>
                    <a:pt x="13565" y="-953"/>
                    <a:pt x="11456" y="2896"/>
                  </a:cubicBezTo>
                  <a:cubicBezTo>
                    <a:pt x="11363" y="3066"/>
                    <a:pt x="11275" y="3241"/>
                    <a:pt x="11191" y="3419"/>
                  </a:cubicBezTo>
                  <a:lnTo>
                    <a:pt x="11191" y="3415"/>
                  </a:lnTo>
                  <a:cubicBezTo>
                    <a:pt x="9188" y="7638"/>
                    <a:pt x="7669" y="7229"/>
                    <a:pt x="6088" y="4754"/>
                  </a:cubicBezTo>
                  <a:lnTo>
                    <a:pt x="6088" y="4756"/>
                  </a:lnTo>
                  <a:cubicBezTo>
                    <a:pt x="4638" y="2482"/>
                    <a:pt x="2445" y="2598"/>
                    <a:pt x="1073" y="5102"/>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5" name="Shape 407">
              <a:extLst>
                <a:ext uri="{FF2B5EF4-FFF2-40B4-BE49-F238E27FC236}">
                  <a16:creationId xmlns:a16="http://schemas.microsoft.com/office/drawing/2014/main" id="{50D5845E-C3FF-45F9-B80A-3FD129865DD6}"/>
                </a:ext>
              </a:extLst>
            </p:cNvPr>
            <p:cNvSpPr/>
            <p:nvPr/>
          </p:nvSpPr>
          <p:spPr>
            <a:xfrm>
              <a:off x="12622820" y="3790205"/>
              <a:ext cx="3436208" cy="3437878"/>
            </a:xfrm>
            <a:custGeom>
              <a:avLst/>
              <a:gdLst/>
              <a:ahLst/>
              <a:cxnLst>
                <a:cxn ang="0">
                  <a:pos x="wd2" y="hd2"/>
                </a:cxn>
                <a:cxn ang="5400000">
                  <a:pos x="wd2" y="hd2"/>
                </a:cxn>
                <a:cxn ang="10800000">
                  <a:pos x="wd2" y="hd2"/>
                </a:cxn>
                <a:cxn ang="16200000">
                  <a:pos x="wd2" y="hd2"/>
                </a:cxn>
              </a:cxnLst>
              <a:rect l="0" t="0" r="r" b="b"/>
              <a:pathLst>
                <a:path w="21586" h="21586" extrusionOk="0">
                  <a:moveTo>
                    <a:pt x="4585" y="1"/>
                  </a:moveTo>
                  <a:cubicBezTo>
                    <a:pt x="2047" y="6"/>
                    <a:pt x="-6" y="2068"/>
                    <a:pt x="0" y="4605"/>
                  </a:cubicBezTo>
                  <a:cubicBezTo>
                    <a:pt x="5" y="7022"/>
                    <a:pt x="1878" y="8997"/>
                    <a:pt x="4251" y="9173"/>
                  </a:cubicBezTo>
                  <a:lnTo>
                    <a:pt x="4249" y="9174"/>
                  </a:lnTo>
                  <a:cubicBezTo>
                    <a:pt x="6847" y="9370"/>
                    <a:pt x="8385" y="10512"/>
                    <a:pt x="8097" y="14328"/>
                  </a:cubicBezTo>
                  <a:lnTo>
                    <a:pt x="8099" y="14326"/>
                  </a:lnTo>
                  <a:cubicBezTo>
                    <a:pt x="8086" y="14500"/>
                    <a:pt x="8077" y="14674"/>
                    <a:pt x="8078" y="14851"/>
                  </a:cubicBezTo>
                  <a:cubicBezTo>
                    <a:pt x="8086" y="18580"/>
                    <a:pt x="11117" y="21595"/>
                    <a:pt x="14847" y="21586"/>
                  </a:cubicBezTo>
                  <a:cubicBezTo>
                    <a:pt x="18577" y="21578"/>
                    <a:pt x="21594" y="18549"/>
                    <a:pt x="21585" y="14820"/>
                  </a:cubicBezTo>
                  <a:cubicBezTo>
                    <a:pt x="21577" y="11092"/>
                    <a:pt x="18546" y="8076"/>
                    <a:pt x="14816" y="8085"/>
                  </a:cubicBezTo>
                  <a:cubicBezTo>
                    <a:pt x="14651" y="8085"/>
                    <a:pt x="14490" y="8094"/>
                    <a:pt x="14328" y="8106"/>
                  </a:cubicBezTo>
                  <a:lnTo>
                    <a:pt x="14330" y="8104"/>
                  </a:lnTo>
                  <a:cubicBezTo>
                    <a:pt x="10512" y="8387"/>
                    <a:pt x="9371" y="6849"/>
                    <a:pt x="9178" y="4253"/>
                  </a:cubicBezTo>
                  <a:lnTo>
                    <a:pt x="9177" y="4254"/>
                  </a:lnTo>
                  <a:cubicBezTo>
                    <a:pt x="9002" y="1872"/>
                    <a:pt x="7012" y="-5"/>
                    <a:pt x="4585" y="1"/>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6" name="Shape 408">
              <a:extLst>
                <a:ext uri="{FF2B5EF4-FFF2-40B4-BE49-F238E27FC236}">
                  <a16:creationId xmlns:a16="http://schemas.microsoft.com/office/drawing/2014/main" id="{246248C9-989E-46A1-B0E2-D5C8915BD3C0}"/>
                </a:ext>
              </a:extLst>
            </p:cNvPr>
            <p:cNvSpPr/>
            <p:nvPr/>
          </p:nvSpPr>
          <p:spPr>
            <a:xfrm>
              <a:off x="13872576" y="5434618"/>
              <a:ext cx="2150323" cy="4112378"/>
            </a:xfrm>
            <a:custGeom>
              <a:avLst/>
              <a:gdLst/>
              <a:ahLst/>
              <a:cxnLst>
                <a:cxn ang="0">
                  <a:pos x="wd2" y="hd2"/>
                </a:cxn>
                <a:cxn ang="5400000">
                  <a:pos x="wd2" y="hd2"/>
                </a:cxn>
                <a:cxn ang="10800000">
                  <a:pos x="wd2" y="hd2"/>
                </a:cxn>
                <a:cxn ang="16200000">
                  <a:pos x="wd2" y="hd2"/>
                </a:cxn>
              </a:cxnLst>
              <a:rect l="0" t="0" r="r" b="b"/>
              <a:pathLst>
                <a:path w="19665" h="20705" extrusionOk="0">
                  <a:moveTo>
                    <a:pt x="14563" y="1073"/>
                  </a:moveTo>
                  <a:cubicBezTo>
                    <a:pt x="11944" y="-362"/>
                    <a:pt x="7708" y="-357"/>
                    <a:pt x="5101" y="1085"/>
                  </a:cubicBezTo>
                  <a:cubicBezTo>
                    <a:pt x="2617" y="2459"/>
                    <a:pt x="2511" y="4640"/>
                    <a:pt x="4772" y="6085"/>
                  </a:cubicBezTo>
                  <a:lnTo>
                    <a:pt x="4770" y="6084"/>
                  </a:lnTo>
                  <a:cubicBezTo>
                    <a:pt x="7242" y="7668"/>
                    <a:pt x="7648" y="9187"/>
                    <a:pt x="3422" y="11187"/>
                  </a:cubicBezTo>
                  <a:lnTo>
                    <a:pt x="3426" y="11187"/>
                  </a:lnTo>
                  <a:cubicBezTo>
                    <a:pt x="3234" y="11279"/>
                    <a:pt x="3045" y="11373"/>
                    <a:pt x="2864" y="11473"/>
                  </a:cubicBezTo>
                  <a:cubicBezTo>
                    <a:pt x="-968" y="13592"/>
                    <a:pt x="-953" y="17020"/>
                    <a:pt x="2896" y="19129"/>
                  </a:cubicBezTo>
                  <a:cubicBezTo>
                    <a:pt x="6745" y="21238"/>
                    <a:pt x="12970" y="21230"/>
                    <a:pt x="16801" y="19111"/>
                  </a:cubicBezTo>
                  <a:cubicBezTo>
                    <a:pt x="20632" y="16992"/>
                    <a:pt x="20618" y="13565"/>
                    <a:pt x="16769" y="11456"/>
                  </a:cubicBezTo>
                  <a:cubicBezTo>
                    <a:pt x="16599" y="11363"/>
                    <a:pt x="16424" y="11275"/>
                    <a:pt x="16246" y="11191"/>
                  </a:cubicBezTo>
                  <a:lnTo>
                    <a:pt x="16250" y="11191"/>
                  </a:lnTo>
                  <a:cubicBezTo>
                    <a:pt x="12027" y="9188"/>
                    <a:pt x="12436" y="7669"/>
                    <a:pt x="14911" y="6088"/>
                  </a:cubicBezTo>
                  <a:lnTo>
                    <a:pt x="14909" y="6088"/>
                  </a:lnTo>
                  <a:cubicBezTo>
                    <a:pt x="17183" y="4638"/>
                    <a:pt x="17067" y="2445"/>
                    <a:pt x="14563" y="1073"/>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7" name="Shape 409">
              <a:extLst>
                <a:ext uri="{FF2B5EF4-FFF2-40B4-BE49-F238E27FC236}">
                  <a16:creationId xmlns:a16="http://schemas.microsoft.com/office/drawing/2014/main" id="{2DE30AA3-65FC-469B-9A30-95507C8C22E8}"/>
                </a:ext>
              </a:extLst>
            </p:cNvPr>
            <p:cNvSpPr/>
            <p:nvPr/>
          </p:nvSpPr>
          <p:spPr>
            <a:xfrm>
              <a:off x="12228162" y="7736796"/>
              <a:ext cx="3437899" cy="3436229"/>
            </a:xfrm>
            <a:custGeom>
              <a:avLst/>
              <a:gdLst/>
              <a:ahLst/>
              <a:cxnLst>
                <a:cxn ang="0">
                  <a:pos x="wd2" y="hd2"/>
                </a:cxn>
                <a:cxn ang="5400000">
                  <a:pos x="wd2" y="hd2"/>
                </a:cxn>
                <a:cxn ang="10800000">
                  <a:pos x="wd2" y="hd2"/>
                </a:cxn>
                <a:cxn ang="16200000">
                  <a:pos x="wd2" y="hd2"/>
                </a:cxn>
              </a:cxnLst>
              <a:rect l="0" t="0" r="r" b="b"/>
              <a:pathLst>
                <a:path w="21586" h="21586" extrusionOk="0">
                  <a:moveTo>
                    <a:pt x="21586" y="4584"/>
                  </a:moveTo>
                  <a:cubicBezTo>
                    <a:pt x="21581" y="2047"/>
                    <a:pt x="19519" y="-6"/>
                    <a:pt x="16982" y="0"/>
                  </a:cubicBezTo>
                  <a:cubicBezTo>
                    <a:pt x="14565" y="5"/>
                    <a:pt x="12590" y="1878"/>
                    <a:pt x="12414" y="4251"/>
                  </a:cubicBezTo>
                  <a:lnTo>
                    <a:pt x="12413" y="4249"/>
                  </a:lnTo>
                  <a:cubicBezTo>
                    <a:pt x="12217" y="6847"/>
                    <a:pt x="11075" y="8385"/>
                    <a:pt x="7259" y="8097"/>
                  </a:cubicBezTo>
                  <a:lnTo>
                    <a:pt x="7261" y="8099"/>
                  </a:lnTo>
                  <a:cubicBezTo>
                    <a:pt x="7087" y="8086"/>
                    <a:pt x="6912" y="8077"/>
                    <a:pt x="6736" y="8078"/>
                  </a:cubicBezTo>
                  <a:cubicBezTo>
                    <a:pt x="3007" y="8086"/>
                    <a:pt x="-8" y="11117"/>
                    <a:pt x="0" y="14847"/>
                  </a:cubicBezTo>
                  <a:cubicBezTo>
                    <a:pt x="9" y="18577"/>
                    <a:pt x="3038" y="21594"/>
                    <a:pt x="6767" y="21585"/>
                  </a:cubicBezTo>
                  <a:cubicBezTo>
                    <a:pt x="10495" y="21577"/>
                    <a:pt x="13510" y="18546"/>
                    <a:pt x="13502" y="14816"/>
                  </a:cubicBezTo>
                  <a:cubicBezTo>
                    <a:pt x="13502" y="14651"/>
                    <a:pt x="13493" y="14490"/>
                    <a:pt x="13482" y="14328"/>
                  </a:cubicBezTo>
                  <a:lnTo>
                    <a:pt x="13483" y="14330"/>
                  </a:lnTo>
                  <a:cubicBezTo>
                    <a:pt x="13199" y="10512"/>
                    <a:pt x="14738" y="9371"/>
                    <a:pt x="17334" y="9178"/>
                  </a:cubicBezTo>
                  <a:lnTo>
                    <a:pt x="17333" y="9177"/>
                  </a:lnTo>
                  <a:cubicBezTo>
                    <a:pt x="19715" y="9002"/>
                    <a:pt x="21592" y="7012"/>
                    <a:pt x="21586" y="4584"/>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8" name="Shape 410">
              <a:extLst>
                <a:ext uri="{FF2B5EF4-FFF2-40B4-BE49-F238E27FC236}">
                  <a16:creationId xmlns:a16="http://schemas.microsoft.com/office/drawing/2014/main" id="{19E74541-8CD7-4E77-AF93-E0A973683C15}"/>
                </a:ext>
              </a:extLst>
            </p:cNvPr>
            <p:cNvSpPr/>
            <p:nvPr/>
          </p:nvSpPr>
          <p:spPr>
            <a:xfrm>
              <a:off x="9882134" y="9008475"/>
              <a:ext cx="4112389" cy="2150332"/>
            </a:xfrm>
            <a:custGeom>
              <a:avLst/>
              <a:gdLst/>
              <a:ahLst/>
              <a:cxnLst>
                <a:cxn ang="0">
                  <a:pos x="wd2" y="hd2"/>
                </a:cxn>
                <a:cxn ang="5400000">
                  <a:pos x="wd2" y="hd2"/>
                </a:cxn>
                <a:cxn ang="10800000">
                  <a:pos x="wd2" y="hd2"/>
                </a:cxn>
                <a:cxn ang="16200000">
                  <a:pos x="wd2" y="hd2"/>
                </a:cxn>
              </a:cxnLst>
              <a:rect l="0" t="0" r="r" b="b"/>
              <a:pathLst>
                <a:path w="20705" h="19665" extrusionOk="0">
                  <a:moveTo>
                    <a:pt x="19633" y="14563"/>
                  </a:moveTo>
                  <a:cubicBezTo>
                    <a:pt x="21068" y="11944"/>
                    <a:pt x="21063" y="7708"/>
                    <a:pt x="19621" y="5101"/>
                  </a:cubicBezTo>
                  <a:cubicBezTo>
                    <a:pt x="18247" y="2617"/>
                    <a:pt x="16066" y="2511"/>
                    <a:pt x="14621" y="4772"/>
                  </a:cubicBezTo>
                  <a:lnTo>
                    <a:pt x="14622" y="4770"/>
                  </a:lnTo>
                  <a:cubicBezTo>
                    <a:pt x="13038" y="7242"/>
                    <a:pt x="11519" y="7648"/>
                    <a:pt x="9519" y="3422"/>
                  </a:cubicBezTo>
                  <a:lnTo>
                    <a:pt x="9518" y="3426"/>
                  </a:lnTo>
                  <a:cubicBezTo>
                    <a:pt x="9427" y="3234"/>
                    <a:pt x="9333" y="3045"/>
                    <a:pt x="9233" y="2863"/>
                  </a:cubicBezTo>
                  <a:cubicBezTo>
                    <a:pt x="7114" y="-968"/>
                    <a:pt x="3686" y="-953"/>
                    <a:pt x="1577" y="2896"/>
                  </a:cubicBezTo>
                  <a:cubicBezTo>
                    <a:pt x="-532" y="6745"/>
                    <a:pt x="-524" y="12970"/>
                    <a:pt x="1595" y="16801"/>
                  </a:cubicBezTo>
                  <a:cubicBezTo>
                    <a:pt x="3714" y="20632"/>
                    <a:pt x="7141" y="20617"/>
                    <a:pt x="9250" y="16769"/>
                  </a:cubicBezTo>
                  <a:cubicBezTo>
                    <a:pt x="9343" y="16599"/>
                    <a:pt x="9431" y="16424"/>
                    <a:pt x="9515" y="16246"/>
                  </a:cubicBezTo>
                  <a:lnTo>
                    <a:pt x="9515" y="16250"/>
                  </a:lnTo>
                  <a:cubicBezTo>
                    <a:pt x="11518" y="12027"/>
                    <a:pt x="13037" y="12436"/>
                    <a:pt x="14618" y="14911"/>
                  </a:cubicBezTo>
                  <a:lnTo>
                    <a:pt x="14618" y="14909"/>
                  </a:lnTo>
                  <a:cubicBezTo>
                    <a:pt x="16068" y="17183"/>
                    <a:pt x="18261" y="17067"/>
                    <a:pt x="19633" y="14563"/>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9" name="Shape 411">
              <a:extLst>
                <a:ext uri="{FF2B5EF4-FFF2-40B4-BE49-F238E27FC236}">
                  <a16:creationId xmlns:a16="http://schemas.microsoft.com/office/drawing/2014/main" id="{7D3B32BE-7465-4CC9-BCB9-7FD721D54D1E}"/>
                </a:ext>
              </a:extLst>
            </p:cNvPr>
            <p:cNvSpPr/>
            <p:nvPr/>
          </p:nvSpPr>
          <p:spPr>
            <a:xfrm>
              <a:off x="8259646" y="7298286"/>
              <a:ext cx="3436208" cy="3437898"/>
            </a:xfrm>
            <a:custGeom>
              <a:avLst/>
              <a:gdLst/>
              <a:ahLst/>
              <a:cxnLst>
                <a:cxn ang="0">
                  <a:pos x="wd2" y="hd2"/>
                </a:cxn>
                <a:cxn ang="5400000">
                  <a:pos x="wd2" y="hd2"/>
                </a:cxn>
                <a:cxn ang="10800000">
                  <a:pos x="wd2" y="hd2"/>
                </a:cxn>
                <a:cxn ang="16200000">
                  <a:pos x="wd2" y="hd2"/>
                </a:cxn>
              </a:cxnLst>
              <a:rect l="0" t="0" r="r" b="b"/>
              <a:pathLst>
                <a:path w="21586" h="21586" extrusionOk="0">
                  <a:moveTo>
                    <a:pt x="17001" y="21585"/>
                  </a:moveTo>
                  <a:cubicBezTo>
                    <a:pt x="19538" y="21579"/>
                    <a:pt x="21591" y="19518"/>
                    <a:pt x="21585" y="16981"/>
                  </a:cubicBezTo>
                  <a:cubicBezTo>
                    <a:pt x="21580" y="14564"/>
                    <a:pt x="19707" y="12589"/>
                    <a:pt x="17334" y="12413"/>
                  </a:cubicBezTo>
                  <a:lnTo>
                    <a:pt x="17336" y="12412"/>
                  </a:lnTo>
                  <a:cubicBezTo>
                    <a:pt x="14738" y="12216"/>
                    <a:pt x="13200" y="11074"/>
                    <a:pt x="13488" y="7258"/>
                  </a:cubicBezTo>
                  <a:lnTo>
                    <a:pt x="13486" y="7260"/>
                  </a:lnTo>
                  <a:cubicBezTo>
                    <a:pt x="13499" y="7086"/>
                    <a:pt x="13508" y="6912"/>
                    <a:pt x="13507" y="6735"/>
                  </a:cubicBezTo>
                  <a:cubicBezTo>
                    <a:pt x="13499" y="3006"/>
                    <a:pt x="10468" y="-9"/>
                    <a:pt x="6738" y="0"/>
                  </a:cubicBezTo>
                  <a:cubicBezTo>
                    <a:pt x="3008" y="8"/>
                    <a:pt x="-9" y="3037"/>
                    <a:pt x="0" y="6766"/>
                  </a:cubicBezTo>
                  <a:cubicBezTo>
                    <a:pt x="8" y="10494"/>
                    <a:pt x="3039" y="13509"/>
                    <a:pt x="6769" y="13501"/>
                  </a:cubicBezTo>
                  <a:cubicBezTo>
                    <a:pt x="6934" y="13500"/>
                    <a:pt x="7095" y="13492"/>
                    <a:pt x="7257" y="13480"/>
                  </a:cubicBezTo>
                  <a:lnTo>
                    <a:pt x="7255" y="13482"/>
                  </a:lnTo>
                  <a:cubicBezTo>
                    <a:pt x="11073" y="13198"/>
                    <a:pt x="12214" y="14736"/>
                    <a:pt x="12407" y="17333"/>
                  </a:cubicBezTo>
                  <a:lnTo>
                    <a:pt x="12408" y="17332"/>
                  </a:lnTo>
                  <a:cubicBezTo>
                    <a:pt x="12583" y="19714"/>
                    <a:pt x="14573" y="21591"/>
                    <a:pt x="17001" y="21585"/>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0" name="Shape 412">
              <a:extLst>
                <a:ext uri="{FF2B5EF4-FFF2-40B4-BE49-F238E27FC236}">
                  <a16:creationId xmlns:a16="http://schemas.microsoft.com/office/drawing/2014/main" id="{445E957E-D24D-4063-AE4C-6C09E72ACC86}"/>
                </a:ext>
              </a:extLst>
            </p:cNvPr>
            <p:cNvSpPr/>
            <p:nvPr/>
          </p:nvSpPr>
          <p:spPr>
            <a:xfrm>
              <a:off x="8106167" y="4930332"/>
              <a:ext cx="2150363" cy="4107288"/>
            </a:xfrm>
            <a:custGeom>
              <a:avLst/>
              <a:gdLst/>
              <a:ahLst/>
              <a:cxnLst>
                <a:cxn ang="0">
                  <a:pos x="wd2" y="hd2"/>
                </a:cxn>
                <a:cxn ang="5400000">
                  <a:pos x="wd2" y="hd2"/>
                </a:cxn>
                <a:cxn ang="10800000">
                  <a:pos x="wd2" y="hd2"/>
                </a:cxn>
                <a:cxn ang="16200000">
                  <a:pos x="wd2" y="hd2"/>
                </a:cxn>
              </a:cxnLst>
              <a:rect l="0" t="0" r="r" b="b"/>
              <a:pathLst>
                <a:path w="19338" h="20543" extrusionOk="0">
                  <a:moveTo>
                    <a:pt x="6733" y="19645"/>
                  </a:moveTo>
                  <a:cubicBezTo>
                    <a:pt x="9474" y="20971"/>
                    <a:pt x="13630" y="20810"/>
                    <a:pt x="16014" y="19285"/>
                  </a:cubicBezTo>
                  <a:cubicBezTo>
                    <a:pt x="18287" y="17832"/>
                    <a:pt x="18129" y="15666"/>
                    <a:pt x="15738" y="14318"/>
                  </a:cubicBezTo>
                  <a:lnTo>
                    <a:pt x="15740" y="14318"/>
                  </a:lnTo>
                  <a:cubicBezTo>
                    <a:pt x="13125" y="12839"/>
                    <a:pt x="12544" y="11349"/>
                    <a:pt x="16450" y="9211"/>
                  </a:cubicBezTo>
                  <a:lnTo>
                    <a:pt x="16446" y="9211"/>
                  </a:lnTo>
                  <a:cubicBezTo>
                    <a:pt x="16624" y="9113"/>
                    <a:pt x="16798" y="9013"/>
                    <a:pt x="16964" y="8907"/>
                  </a:cubicBezTo>
                  <a:cubicBezTo>
                    <a:pt x="20469" y="6666"/>
                    <a:pt x="20043" y="3269"/>
                    <a:pt x="16014" y="1320"/>
                  </a:cubicBezTo>
                  <a:cubicBezTo>
                    <a:pt x="11985" y="-629"/>
                    <a:pt x="5878" y="-393"/>
                    <a:pt x="2373" y="1848"/>
                  </a:cubicBezTo>
                  <a:cubicBezTo>
                    <a:pt x="-1131" y="4090"/>
                    <a:pt x="-706" y="7486"/>
                    <a:pt x="3323" y="9435"/>
                  </a:cubicBezTo>
                  <a:cubicBezTo>
                    <a:pt x="3501" y="9521"/>
                    <a:pt x="3683" y="9601"/>
                    <a:pt x="3868" y="9678"/>
                  </a:cubicBezTo>
                  <a:lnTo>
                    <a:pt x="3864" y="9678"/>
                  </a:lnTo>
                  <a:cubicBezTo>
                    <a:pt x="8247" y="11508"/>
                    <a:pt x="8028" y="13029"/>
                    <a:pt x="5789" y="14687"/>
                  </a:cubicBezTo>
                  <a:lnTo>
                    <a:pt x="5792" y="14687"/>
                  </a:lnTo>
                  <a:cubicBezTo>
                    <a:pt x="3734" y="16208"/>
                    <a:pt x="4111" y="18377"/>
                    <a:pt x="6733" y="19645"/>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1" name="Shape 413">
              <a:extLst>
                <a:ext uri="{FF2B5EF4-FFF2-40B4-BE49-F238E27FC236}">
                  <a16:creationId xmlns:a16="http://schemas.microsoft.com/office/drawing/2014/main" id="{9B18ACB7-65B6-4BF9-B91A-C3CFFE562D4D}"/>
                </a:ext>
              </a:extLst>
            </p:cNvPr>
            <p:cNvSpPr/>
            <p:nvPr/>
          </p:nvSpPr>
          <p:spPr>
            <a:xfrm>
              <a:off x="13009481" y="4127348"/>
              <a:ext cx="733668"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C</a:t>
              </a:r>
              <a:endParaRPr sz="2000" dirty="0">
                <a:solidFill>
                  <a:schemeClr val="accent5">
                    <a:lumMod val="20000"/>
                    <a:lumOff val="80000"/>
                  </a:schemeClr>
                </a:solidFill>
                <a:latin typeface="微软雅黑" pitchFamily="34" charset="-122"/>
                <a:ea typeface="微软雅黑" pitchFamily="34" charset="-122"/>
              </a:endParaRPr>
            </a:p>
          </p:txBody>
        </p:sp>
        <p:sp>
          <p:nvSpPr>
            <p:cNvPr id="12" name="Shape 414">
              <a:extLst>
                <a:ext uri="{FF2B5EF4-FFF2-40B4-BE49-F238E27FC236}">
                  <a16:creationId xmlns:a16="http://schemas.microsoft.com/office/drawing/2014/main" id="{42ACE4EB-250A-462C-AA57-B9EF3AC433A0}"/>
                </a:ext>
              </a:extLst>
            </p:cNvPr>
            <p:cNvSpPr/>
            <p:nvPr/>
          </p:nvSpPr>
          <p:spPr>
            <a:xfrm>
              <a:off x="12848479" y="9722701"/>
              <a:ext cx="775759"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F</a:t>
              </a:r>
              <a:endParaRPr sz="2000" dirty="0">
                <a:solidFill>
                  <a:schemeClr val="accent5">
                    <a:lumMod val="20000"/>
                    <a:lumOff val="80000"/>
                  </a:schemeClr>
                </a:solidFill>
                <a:latin typeface="微软雅黑" pitchFamily="34" charset="-122"/>
                <a:ea typeface="微软雅黑" pitchFamily="34" charset="-122"/>
              </a:endParaRPr>
            </a:p>
          </p:txBody>
        </p:sp>
        <p:sp>
          <p:nvSpPr>
            <p:cNvPr id="13" name="Shape 415">
              <a:extLst>
                <a:ext uri="{FF2B5EF4-FFF2-40B4-BE49-F238E27FC236}">
                  <a16:creationId xmlns:a16="http://schemas.microsoft.com/office/drawing/2014/main" id="{620F92BF-A50F-40D8-B001-C05704307E1B}"/>
                </a:ext>
              </a:extLst>
            </p:cNvPr>
            <p:cNvSpPr/>
            <p:nvPr/>
          </p:nvSpPr>
          <p:spPr>
            <a:xfrm>
              <a:off x="14571014" y="8102526"/>
              <a:ext cx="733667"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E</a:t>
              </a:r>
              <a:endParaRPr sz="2000" dirty="0">
                <a:solidFill>
                  <a:schemeClr val="accent5">
                    <a:lumMod val="20000"/>
                    <a:lumOff val="80000"/>
                  </a:schemeClr>
                </a:solidFill>
                <a:latin typeface="微软雅黑" pitchFamily="34" charset="-122"/>
                <a:ea typeface="微软雅黑" pitchFamily="34" charset="-122"/>
              </a:endParaRPr>
            </a:p>
          </p:txBody>
        </p:sp>
        <p:sp>
          <p:nvSpPr>
            <p:cNvPr id="14" name="Shape 416">
              <a:extLst>
                <a:ext uri="{FF2B5EF4-FFF2-40B4-BE49-F238E27FC236}">
                  <a16:creationId xmlns:a16="http://schemas.microsoft.com/office/drawing/2014/main" id="{93272600-CE05-4528-ADE2-4E1F006F614E}"/>
                </a:ext>
              </a:extLst>
            </p:cNvPr>
            <p:cNvSpPr/>
            <p:nvPr/>
          </p:nvSpPr>
          <p:spPr>
            <a:xfrm>
              <a:off x="14582799" y="5827866"/>
              <a:ext cx="733668"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D</a:t>
              </a:r>
              <a:endParaRPr sz="2000" dirty="0">
                <a:solidFill>
                  <a:schemeClr val="accent5">
                    <a:lumMod val="20000"/>
                    <a:lumOff val="80000"/>
                  </a:schemeClr>
                </a:solidFill>
                <a:latin typeface="微软雅黑" pitchFamily="34" charset="-122"/>
                <a:ea typeface="微软雅黑" pitchFamily="34" charset="-122"/>
              </a:endParaRPr>
            </a:p>
          </p:txBody>
        </p:sp>
        <p:sp>
          <p:nvSpPr>
            <p:cNvPr id="15" name="Shape 417">
              <a:extLst>
                <a:ext uri="{FF2B5EF4-FFF2-40B4-BE49-F238E27FC236}">
                  <a16:creationId xmlns:a16="http://schemas.microsoft.com/office/drawing/2014/main" id="{2EE34434-525C-43C5-AD1F-97C648118465}"/>
                </a:ext>
              </a:extLst>
            </p:cNvPr>
            <p:cNvSpPr/>
            <p:nvPr/>
          </p:nvSpPr>
          <p:spPr>
            <a:xfrm>
              <a:off x="8795994" y="5603461"/>
              <a:ext cx="817852"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A</a:t>
              </a:r>
              <a:endParaRPr sz="2000" dirty="0">
                <a:solidFill>
                  <a:schemeClr val="accent5">
                    <a:lumMod val="20000"/>
                    <a:lumOff val="80000"/>
                  </a:schemeClr>
                </a:solidFill>
                <a:latin typeface="微软雅黑" pitchFamily="34" charset="-122"/>
                <a:ea typeface="微软雅黑" pitchFamily="34" charset="-122"/>
              </a:endParaRPr>
            </a:p>
          </p:txBody>
        </p:sp>
        <p:sp>
          <p:nvSpPr>
            <p:cNvPr id="16" name="Shape 418">
              <a:extLst>
                <a:ext uri="{FF2B5EF4-FFF2-40B4-BE49-F238E27FC236}">
                  <a16:creationId xmlns:a16="http://schemas.microsoft.com/office/drawing/2014/main" id="{571FF125-217A-4B33-AC22-49F6DA714168}"/>
                </a:ext>
              </a:extLst>
            </p:cNvPr>
            <p:cNvSpPr/>
            <p:nvPr/>
          </p:nvSpPr>
          <p:spPr>
            <a:xfrm>
              <a:off x="8931409" y="7929667"/>
              <a:ext cx="817851"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H</a:t>
              </a:r>
              <a:endParaRPr sz="2000" dirty="0">
                <a:solidFill>
                  <a:schemeClr val="accent5">
                    <a:lumMod val="20000"/>
                    <a:lumOff val="80000"/>
                  </a:schemeClr>
                </a:solidFill>
                <a:latin typeface="微软雅黑" pitchFamily="34" charset="-122"/>
                <a:ea typeface="微软雅黑" pitchFamily="34" charset="-122"/>
              </a:endParaRPr>
            </a:p>
          </p:txBody>
        </p:sp>
        <p:sp>
          <p:nvSpPr>
            <p:cNvPr id="17" name="Shape 419">
              <a:extLst>
                <a:ext uri="{FF2B5EF4-FFF2-40B4-BE49-F238E27FC236}">
                  <a16:creationId xmlns:a16="http://schemas.microsoft.com/office/drawing/2014/main" id="{CDF19E1E-D8FC-45A6-8E28-B5C74312A68D}"/>
                </a:ext>
              </a:extLst>
            </p:cNvPr>
            <p:cNvSpPr/>
            <p:nvPr/>
          </p:nvSpPr>
          <p:spPr>
            <a:xfrm>
              <a:off x="10568300" y="9604842"/>
              <a:ext cx="775760"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J</a:t>
              </a:r>
              <a:endParaRPr sz="2000" dirty="0">
                <a:solidFill>
                  <a:schemeClr val="accent5">
                    <a:lumMod val="20000"/>
                    <a:lumOff val="80000"/>
                  </a:schemeClr>
                </a:solidFill>
                <a:latin typeface="微软雅黑" pitchFamily="34" charset="-122"/>
                <a:ea typeface="微软雅黑" pitchFamily="34" charset="-122"/>
              </a:endParaRPr>
            </a:p>
          </p:txBody>
        </p:sp>
        <p:sp>
          <p:nvSpPr>
            <p:cNvPr id="18" name="Shape 420">
              <a:extLst>
                <a:ext uri="{FF2B5EF4-FFF2-40B4-BE49-F238E27FC236}">
                  <a16:creationId xmlns:a16="http://schemas.microsoft.com/office/drawing/2014/main" id="{82E4DE51-473B-4742-950E-11FC8EE3C0CF}"/>
                </a:ext>
              </a:extLst>
            </p:cNvPr>
            <p:cNvSpPr/>
            <p:nvPr/>
          </p:nvSpPr>
          <p:spPr>
            <a:xfrm>
              <a:off x="10841338" y="4083936"/>
              <a:ext cx="481114"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B</a:t>
              </a:r>
              <a:endParaRPr sz="2000" dirty="0">
                <a:solidFill>
                  <a:schemeClr val="accent5">
                    <a:lumMod val="20000"/>
                    <a:lumOff val="80000"/>
                  </a:schemeClr>
                </a:solidFill>
                <a:latin typeface="微软雅黑" pitchFamily="34" charset="-122"/>
                <a:ea typeface="微软雅黑" pitchFamily="34" charset="-122"/>
              </a:endParaRPr>
            </a:p>
          </p:txBody>
        </p:sp>
        <p:sp>
          <p:nvSpPr>
            <p:cNvPr id="22" name="Shape 422">
              <a:extLst>
                <a:ext uri="{FF2B5EF4-FFF2-40B4-BE49-F238E27FC236}">
                  <a16:creationId xmlns:a16="http://schemas.microsoft.com/office/drawing/2014/main" id="{78FBC7A8-A852-4D43-8FE0-41AAA2FC097E}"/>
                </a:ext>
              </a:extLst>
            </p:cNvPr>
            <p:cNvSpPr/>
            <p:nvPr/>
          </p:nvSpPr>
          <p:spPr>
            <a:xfrm>
              <a:off x="11039871" y="6334540"/>
              <a:ext cx="2446299" cy="535134"/>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defTabSz="647700">
                <a:lnSpc>
                  <a:spcPct val="120000"/>
                </a:lnSpc>
                <a:spcBef>
                  <a:spcPts val="1700"/>
                </a:spcBef>
                <a:defRPr sz="2500" b="1">
                  <a:solidFill>
                    <a:srgbClr val="0087B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21" name="Shape 424">
              <a:extLst>
                <a:ext uri="{FF2B5EF4-FFF2-40B4-BE49-F238E27FC236}">
                  <a16:creationId xmlns:a16="http://schemas.microsoft.com/office/drawing/2014/main" id="{5280AB9E-085B-4E0B-A565-4D9C5F17A454}"/>
                </a:ext>
              </a:extLst>
            </p:cNvPr>
            <p:cNvSpPr/>
            <p:nvPr/>
          </p:nvSpPr>
          <p:spPr>
            <a:xfrm>
              <a:off x="10568300" y="7124621"/>
              <a:ext cx="3340891" cy="870206"/>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algn="ctr" defTabSz="323728">
                <a:spcBef>
                  <a:spcPts val="851"/>
                </a:spcBef>
                <a:defRPr sz="1800"/>
              </a:pPr>
              <a:r>
                <a:rPr lang="zh-CN" altLang="en-US" sz="1067" dirty="0">
                  <a:solidFill>
                    <a:schemeClr val="bg1">
                      <a:lumMod val="65000"/>
                    </a:schemeClr>
                  </a:solidFill>
                  <a:latin typeface="微软雅黑" pitchFamily="34" charset="-122"/>
                  <a:ea typeface="微软雅黑" pitchFamily="34" charset="-122"/>
                  <a:cs typeface="Lato"/>
                  <a:sym typeface="Lato"/>
                </a:rPr>
                <a:t>输入您的内容输入您的内容输入您的内容</a:t>
              </a:r>
              <a:endParaRPr sz="1067" dirty="0">
                <a:solidFill>
                  <a:schemeClr val="bg1">
                    <a:lumMod val="65000"/>
                  </a:schemeClr>
                </a:solidFill>
                <a:latin typeface="微软雅黑" pitchFamily="34" charset="-122"/>
                <a:ea typeface="微软雅黑" pitchFamily="34" charset="-122"/>
                <a:cs typeface="Lato"/>
                <a:sym typeface="Lato"/>
              </a:endParaRPr>
            </a:p>
          </p:txBody>
        </p:sp>
      </p:grpSp>
      <p:grpSp>
        <p:nvGrpSpPr>
          <p:cNvPr id="24" name="组合 7">
            <a:extLst>
              <a:ext uri="{FF2B5EF4-FFF2-40B4-BE49-F238E27FC236}">
                <a16:creationId xmlns:a16="http://schemas.microsoft.com/office/drawing/2014/main" id="{1CC9E77D-28A3-4EDC-964B-4171C81DBA18}"/>
              </a:ext>
            </a:extLst>
          </p:cNvPr>
          <p:cNvGrpSpPr/>
          <p:nvPr/>
        </p:nvGrpSpPr>
        <p:grpSpPr>
          <a:xfrm>
            <a:off x="8205285" y="1645589"/>
            <a:ext cx="3077428" cy="690557"/>
            <a:chOff x="16411869" y="3291177"/>
            <a:chExt cx="6156754" cy="1381116"/>
          </a:xfrm>
        </p:grpSpPr>
        <p:sp>
          <p:nvSpPr>
            <p:cNvPr id="25" name="Shape 425">
              <a:extLst>
                <a:ext uri="{FF2B5EF4-FFF2-40B4-BE49-F238E27FC236}">
                  <a16:creationId xmlns:a16="http://schemas.microsoft.com/office/drawing/2014/main" id="{63C5FA5E-6B6C-4767-B858-E855D5237120}"/>
                </a:ext>
              </a:extLst>
            </p:cNvPr>
            <p:cNvSpPr/>
            <p:nvPr/>
          </p:nvSpPr>
          <p:spPr>
            <a:xfrm>
              <a:off x="17030310" y="3291177"/>
              <a:ext cx="5538313" cy="5409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26" name="Shape 426">
              <a:extLst>
                <a:ext uri="{FF2B5EF4-FFF2-40B4-BE49-F238E27FC236}">
                  <a16:creationId xmlns:a16="http://schemas.microsoft.com/office/drawing/2014/main" id="{DAC0B631-E180-4EFD-8DAD-16A549237A02}"/>
                </a:ext>
              </a:extLst>
            </p:cNvPr>
            <p:cNvSpPr/>
            <p:nvPr/>
          </p:nvSpPr>
          <p:spPr>
            <a:xfrm>
              <a:off x="17044948" y="3933628"/>
              <a:ext cx="5509032" cy="738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27" name="Shape 427">
              <a:extLst>
                <a:ext uri="{FF2B5EF4-FFF2-40B4-BE49-F238E27FC236}">
                  <a16:creationId xmlns:a16="http://schemas.microsoft.com/office/drawing/2014/main" id="{DD06F272-A641-42C7-8AB7-B21DCD7A99AB}"/>
                </a:ext>
              </a:extLst>
            </p:cNvPr>
            <p:cNvSpPr/>
            <p:nvPr/>
          </p:nvSpPr>
          <p:spPr>
            <a:xfrm>
              <a:off x="16411869"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28" name="组合 8">
            <a:extLst>
              <a:ext uri="{FF2B5EF4-FFF2-40B4-BE49-F238E27FC236}">
                <a16:creationId xmlns:a16="http://schemas.microsoft.com/office/drawing/2014/main" id="{CAA85C5C-99A8-49D9-8230-9C25B02EB48C}"/>
              </a:ext>
            </a:extLst>
          </p:cNvPr>
          <p:cNvGrpSpPr/>
          <p:nvPr/>
        </p:nvGrpSpPr>
        <p:grpSpPr>
          <a:xfrm>
            <a:off x="8205285" y="2812170"/>
            <a:ext cx="3077428" cy="690559"/>
            <a:chOff x="16411869" y="5624341"/>
            <a:chExt cx="6156754" cy="1381118"/>
          </a:xfrm>
        </p:grpSpPr>
        <p:sp>
          <p:nvSpPr>
            <p:cNvPr id="29" name="Shape 428">
              <a:extLst>
                <a:ext uri="{FF2B5EF4-FFF2-40B4-BE49-F238E27FC236}">
                  <a16:creationId xmlns:a16="http://schemas.microsoft.com/office/drawing/2014/main" id="{780A494B-1ABF-4394-A269-0A00DF7ADA13}"/>
                </a:ext>
              </a:extLst>
            </p:cNvPr>
            <p:cNvSpPr/>
            <p:nvPr/>
          </p:nvSpPr>
          <p:spPr>
            <a:xfrm>
              <a:off x="17030310" y="5624341"/>
              <a:ext cx="5538313"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0" name="Shape 429">
              <a:extLst>
                <a:ext uri="{FF2B5EF4-FFF2-40B4-BE49-F238E27FC236}">
                  <a16:creationId xmlns:a16="http://schemas.microsoft.com/office/drawing/2014/main" id="{AD4AEDA9-9E0A-4556-BBCD-F0B597B52807}"/>
                </a:ext>
              </a:extLst>
            </p:cNvPr>
            <p:cNvSpPr/>
            <p:nvPr/>
          </p:nvSpPr>
          <p:spPr>
            <a:xfrm>
              <a:off x="17044948" y="6266795"/>
              <a:ext cx="5509032"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1" name="Shape 430">
              <a:extLst>
                <a:ext uri="{FF2B5EF4-FFF2-40B4-BE49-F238E27FC236}">
                  <a16:creationId xmlns:a16="http://schemas.microsoft.com/office/drawing/2014/main" id="{BBC83046-288F-4E8E-9D2B-33C67BE3DAC1}"/>
                </a:ext>
              </a:extLst>
            </p:cNvPr>
            <p:cNvSpPr/>
            <p:nvPr/>
          </p:nvSpPr>
          <p:spPr>
            <a:xfrm>
              <a:off x="16411869"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32" name="组合 10">
            <a:extLst>
              <a:ext uri="{FF2B5EF4-FFF2-40B4-BE49-F238E27FC236}">
                <a16:creationId xmlns:a16="http://schemas.microsoft.com/office/drawing/2014/main" id="{BF2C12E1-C21A-4C1A-AFB8-8D198869E768}"/>
              </a:ext>
            </a:extLst>
          </p:cNvPr>
          <p:cNvGrpSpPr/>
          <p:nvPr/>
        </p:nvGrpSpPr>
        <p:grpSpPr>
          <a:xfrm>
            <a:off x="8205285" y="3953561"/>
            <a:ext cx="3077428" cy="690559"/>
            <a:chOff x="16411869" y="7907125"/>
            <a:chExt cx="6156754" cy="1381118"/>
          </a:xfrm>
        </p:grpSpPr>
        <p:sp>
          <p:nvSpPr>
            <p:cNvPr id="33" name="Shape 431">
              <a:extLst>
                <a:ext uri="{FF2B5EF4-FFF2-40B4-BE49-F238E27FC236}">
                  <a16:creationId xmlns:a16="http://schemas.microsoft.com/office/drawing/2014/main" id="{F88A6D57-37FA-4D0F-AB65-71692BB84BBC}"/>
                </a:ext>
              </a:extLst>
            </p:cNvPr>
            <p:cNvSpPr/>
            <p:nvPr/>
          </p:nvSpPr>
          <p:spPr>
            <a:xfrm>
              <a:off x="17030310" y="7907125"/>
              <a:ext cx="5538313"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4" name="Shape 432">
              <a:extLst>
                <a:ext uri="{FF2B5EF4-FFF2-40B4-BE49-F238E27FC236}">
                  <a16:creationId xmlns:a16="http://schemas.microsoft.com/office/drawing/2014/main" id="{06B92D8D-1A9F-4566-9D87-0352EFE0D5F8}"/>
                </a:ext>
              </a:extLst>
            </p:cNvPr>
            <p:cNvSpPr/>
            <p:nvPr/>
          </p:nvSpPr>
          <p:spPr>
            <a:xfrm>
              <a:off x="17044948" y="8549579"/>
              <a:ext cx="5509032"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5" name="Shape 433">
              <a:extLst>
                <a:ext uri="{FF2B5EF4-FFF2-40B4-BE49-F238E27FC236}">
                  <a16:creationId xmlns:a16="http://schemas.microsoft.com/office/drawing/2014/main" id="{3E1666C8-E0BB-4371-BCAB-A5D59FD3B131}"/>
                </a:ext>
              </a:extLst>
            </p:cNvPr>
            <p:cNvSpPr/>
            <p:nvPr/>
          </p:nvSpPr>
          <p:spPr>
            <a:xfrm>
              <a:off x="16411869"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36" name="组合 11">
            <a:extLst>
              <a:ext uri="{FF2B5EF4-FFF2-40B4-BE49-F238E27FC236}">
                <a16:creationId xmlns:a16="http://schemas.microsoft.com/office/drawing/2014/main" id="{1B512AD2-91B3-4959-BADC-2CBCB77D5F8D}"/>
              </a:ext>
            </a:extLst>
          </p:cNvPr>
          <p:cNvGrpSpPr/>
          <p:nvPr/>
        </p:nvGrpSpPr>
        <p:grpSpPr>
          <a:xfrm>
            <a:off x="8205285" y="5059021"/>
            <a:ext cx="3077428" cy="690559"/>
            <a:chOff x="16411869" y="10118041"/>
            <a:chExt cx="6156754" cy="1381118"/>
          </a:xfrm>
        </p:grpSpPr>
        <p:sp>
          <p:nvSpPr>
            <p:cNvPr id="37" name="Shape 434">
              <a:extLst>
                <a:ext uri="{FF2B5EF4-FFF2-40B4-BE49-F238E27FC236}">
                  <a16:creationId xmlns:a16="http://schemas.microsoft.com/office/drawing/2014/main" id="{BEA26F24-0D64-4B8D-A81D-5EC275F82330}"/>
                </a:ext>
              </a:extLst>
            </p:cNvPr>
            <p:cNvSpPr/>
            <p:nvPr/>
          </p:nvSpPr>
          <p:spPr>
            <a:xfrm>
              <a:off x="17030310" y="10118041"/>
              <a:ext cx="5538313"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8" name="Shape 435">
              <a:extLst>
                <a:ext uri="{FF2B5EF4-FFF2-40B4-BE49-F238E27FC236}">
                  <a16:creationId xmlns:a16="http://schemas.microsoft.com/office/drawing/2014/main" id="{FDF8A9D1-5312-4166-8F1B-2CA6F6000FE8}"/>
                </a:ext>
              </a:extLst>
            </p:cNvPr>
            <p:cNvSpPr/>
            <p:nvPr/>
          </p:nvSpPr>
          <p:spPr>
            <a:xfrm>
              <a:off x="17044948" y="10760495"/>
              <a:ext cx="5509032"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9" name="Shape 436">
              <a:extLst>
                <a:ext uri="{FF2B5EF4-FFF2-40B4-BE49-F238E27FC236}">
                  <a16:creationId xmlns:a16="http://schemas.microsoft.com/office/drawing/2014/main" id="{6378739E-389F-421C-9340-E8129FC5B280}"/>
                </a:ext>
              </a:extLst>
            </p:cNvPr>
            <p:cNvSpPr/>
            <p:nvPr/>
          </p:nvSpPr>
          <p:spPr>
            <a:xfrm>
              <a:off x="16411869" y="10134055"/>
              <a:ext cx="381001" cy="381001"/>
            </a:xfrm>
            <a:prstGeom prst="roundRect">
              <a:avLst>
                <a:gd name="adj" fmla="val 50000"/>
              </a:avLst>
            </a:prstGeom>
            <a:solidFill>
              <a:schemeClr val="accent3"/>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40" name="组合 3">
            <a:extLst>
              <a:ext uri="{FF2B5EF4-FFF2-40B4-BE49-F238E27FC236}">
                <a16:creationId xmlns:a16="http://schemas.microsoft.com/office/drawing/2014/main" id="{6DA6BD04-9A14-4CE7-8D3A-B5B3B299D2CA}"/>
              </a:ext>
            </a:extLst>
          </p:cNvPr>
          <p:cNvGrpSpPr/>
          <p:nvPr/>
        </p:nvGrpSpPr>
        <p:grpSpPr>
          <a:xfrm>
            <a:off x="772552" y="1605248"/>
            <a:ext cx="3052555" cy="690557"/>
            <a:chOff x="1541816" y="3210495"/>
            <a:chExt cx="6106996" cy="1381116"/>
          </a:xfrm>
        </p:grpSpPr>
        <p:sp>
          <p:nvSpPr>
            <p:cNvPr id="41" name="Shape 437">
              <a:extLst>
                <a:ext uri="{FF2B5EF4-FFF2-40B4-BE49-F238E27FC236}">
                  <a16:creationId xmlns:a16="http://schemas.microsoft.com/office/drawing/2014/main" id="{CAB4A60B-81C8-4DB2-BBE4-57DA436EC52A}"/>
                </a:ext>
              </a:extLst>
            </p:cNvPr>
            <p:cNvSpPr/>
            <p:nvPr/>
          </p:nvSpPr>
          <p:spPr>
            <a:xfrm>
              <a:off x="7267811"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42" name="Shape 441">
              <a:extLst>
                <a:ext uri="{FF2B5EF4-FFF2-40B4-BE49-F238E27FC236}">
                  <a16:creationId xmlns:a16="http://schemas.microsoft.com/office/drawing/2014/main" id="{DC973F91-09F2-4115-B0EB-A5346165043B}"/>
                </a:ext>
              </a:extLst>
            </p:cNvPr>
            <p:cNvSpPr/>
            <p:nvPr/>
          </p:nvSpPr>
          <p:spPr>
            <a:xfrm>
              <a:off x="1541816" y="3210495"/>
              <a:ext cx="5538314" cy="5409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43" name="Shape 442">
              <a:extLst>
                <a:ext uri="{FF2B5EF4-FFF2-40B4-BE49-F238E27FC236}">
                  <a16:creationId xmlns:a16="http://schemas.microsoft.com/office/drawing/2014/main" id="{3A1BB7B6-5B36-4F08-B6B1-1CA8C7A8C63B}"/>
                </a:ext>
              </a:extLst>
            </p:cNvPr>
            <p:cNvSpPr/>
            <p:nvPr/>
          </p:nvSpPr>
          <p:spPr>
            <a:xfrm>
              <a:off x="1583351" y="3852946"/>
              <a:ext cx="5509033" cy="738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44" name="组合 4">
            <a:extLst>
              <a:ext uri="{FF2B5EF4-FFF2-40B4-BE49-F238E27FC236}">
                <a16:creationId xmlns:a16="http://schemas.microsoft.com/office/drawing/2014/main" id="{49608693-1722-4197-82F6-4526FC8BBE7B}"/>
              </a:ext>
            </a:extLst>
          </p:cNvPr>
          <p:cNvGrpSpPr/>
          <p:nvPr/>
        </p:nvGrpSpPr>
        <p:grpSpPr>
          <a:xfrm>
            <a:off x="772552" y="2771830"/>
            <a:ext cx="3052555" cy="690559"/>
            <a:chOff x="1541816" y="5543659"/>
            <a:chExt cx="6106996" cy="1381118"/>
          </a:xfrm>
        </p:grpSpPr>
        <p:sp>
          <p:nvSpPr>
            <p:cNvPr id="45" name="Shape 438">
              <a:extLst>
                <a:ext uri="{FF2B5EF4-FFF2-40B4-BE49-F238E27FC236}">
                  <a16:creationId xmlns:a16="http://schemas.microsoft.com/office/drawing/2014/main" id="{F97C0B46-F816-45FE-8BD5-90AC030CBD41}"/>
                </a:ext>
              </a:extLst>
            </p:cNvPr>
            <p:cNvSpPr/>
            <p:nvPr/>
          </p:nvSpPr>
          <p:spPr>
            <a:xfrm>
              <a:off x="7267811"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46" name="Shape 443">
              <a:extLst>
                <a:ext uri="{FF2B5EF4-FFF2-40B4-BE49-F238E27FC236}">
                  <a16:creationId xmlns:a16="http://schemas.microsoft.com/office/drawing/2014/main" id="{F89B833B-D85B-4014-B4A0-0D2680F3C7C7}"/>
                </a:ext>
              </a:extLst>
            </p:cNvPr>
            <p:cNvSpPr/>
            <p:nvPr/>
          </p:nvSpPr>
          <p:spPr>
            <a:xfrm>
              <a:off x="1541816" y="5543659"/>
              <a:ext cx="5538314"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47" name="Shape 444">
              <a:extLst>
                <a:ext uri="{FF2B5EF4-FFF2-40B4-BE49-F238E27FC236}">
                  <a16:creationId xmlns:a16="http://schemas.microsoft.com/office/drawing/2014/main" id="{D3DBEDF2-2666-4D44-9C34-AF10682D2285}"/>
                </a:ext>
              </a:extLst>
            </p:cNvPr>
            <p:cNvSpPr/>
            <p:nvPr/>
          </p:nvSpPr>
          <p:spPr>
            <a:xfrm>
              <a:off x="1583351" y="6186113"/>
              <a:ext cx="5509033"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48" name="组合 5">
            <a:extLst>
              <a:ext uri="{FF2B5EF4-FFF2-40B4-BE49-F238E27FC236}">
                <a16:creationId xmlns:a16="http://schemas.microsoft.com/office/drawing/2014/main" id="{FD3DBABA-FBE8-42DF-864E-443281260DCA}"/>
              </a:ext>
            </a:extLst>
          </p:cNvPr>
          <p:cNvGrpSpPr/>
          <p:nvPr/>
        </p:nvGrpSpPr>
        <p:grpSpPr>
          <a:xfrm>
            <a:off x="772552" y="3913221"/>
            <a:ext cx="3052555" cy="690559"/>
            <a:chOff x="1541816" y="7826443"/>
            <a:chExt cx="6106996" cy="1381118"/>
          </a:xfrm>
        </p:grpSpPr>
        <p:sp>
          <p:nvSpPr>
            <p:cNvPr id="49" name="Shape 439">
              <a:extLst>
                <a:ext uri="{FF2B5EF4-FFF2-40B4-BE49-F238E27FC236}">
                  <a16:creationId xmlns:a16="http://schemas.microsoft.com/office/drawing/2014/main" id="{61B9E2D0-7F04-404A-8B6C-1B8107226D45}"/>
                </a:ext>
              </a:extLst>
            </p:cNvPr>
            <p:cNvSpPr/>
            <p:nvPr/>
          </p:nvSpPr>
          <p:spPr>
            <a:xfrm>
              <a:off x="7267811"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50" name="Shape 445">
              <a:extLst>
                <a:ext uri="{FF2B5EF4-FFF2-40B4-BE49-F238E27FC236}">
                  <a16:creationId xmlns:a16="http://schemas.microsoft.com/office/drawing/2014/main" id="{3CBD6325-12BF-404A-9708-72BEEA392E32}"/>
                </a:ext>
              </a:extLst>
            </p:cNvPr>
            <p:cNvSpPr/>
            <p:nvPr/>
          </p:nvSpPr>
          <p:spPr>
            <a:xfrm>
              <a:off x="1541816" y="7826443"/>
              <a:ext cx="5538314"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51" name="Shape 446">
              <a:extLst>
                <a:ext uri="{FF2B5EF4-FFF2-40B4-BE49-F238E27FC236}">
                  <a16:creationId xmlns:a16="http://schemas.microsoft.com/office/drawing/2014/main" id="{EBEFCFC5-D018-4DFB-834C-303C059BAB3E}"/>
                </a:ext>
              </a:extLst>
            </p:cNvPr>
            <p:cNvSpPr/>
            <p:nvPr/>
          </p:nvSpPr>
          <p:spPr>
            <a:xfrm>
              <a:off x="1583351" y="8468897"/>
              <a:ext cx="5509033"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52" name="组合 6">
            <a:extLst>
              <a:ext uri="{FF2B5EF4-FFF2-40B4-BE49-F238E27FC236}">
                <a16:creationId xmlns:a16="http://schemas.microsoft.com/office/drawing/2014/main" id="{7E93ED45-21C7-4922-8814-A5D312899589}"/>
              </a:ext>
            </a:extLst>
          </p:cNvPr>
          <p:cNvGrpSpPr/>
          <p:nvPr/>
        </p:nvGrpSpPr>
        <p:grpSpPr>
          <a:xfrm>
            <a:off x="772552" y="5018684"/>
            <a:ext cx="3052555" cy="690557"/>
            <a:chOff x="1541816" y="10037359"/>
            <a:chExt cx="6106996" cy="1381114"/>
          </a:xfrm>
        </p:grpSpPr>
        <p:sp>
          <p:nvSpPr>
            <p:cNvPr id="53" name="Shape 440">
              <a:extLst>
                <a:ext uri="{FF2B5EF4-FFF2-40B4-BE49-F238E27FC236}">
                  <a16:creationId xmlns:a16="http://schemas.microsoft.com/office/drawing/2014/main" id="{7A0F206F-4712-407E-A488-FEF3281AA26B}"/>
                </a:ext>
              </a:extLst>
            </p:cNvPr>
            <p:cNvSpPr/>
            <p:nvPr/>
          </p:nvSpPr>
          <p:spPr>
            <a:xfrm>
              <a:off x="7267811" y="10134055"/>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54" name="Shape 447">
              <a:extLst>
                <a:ext uri="{FF2B5EF4-FFF2-40B4-BE49-F238E27FC236}">
                  <a16:creationId xmlns:a16="http://schemas.microsoft.com/office/drawing/2014/main" id="{8EB57052-BD6B-470F-A615-3EDB648FCB53}"/>
                </a:ext>
              </a:extLst>
            </p:cNvPr>
            <p:cNvSpPr/>
            <p:nvPr/>
          </p:nvSpPr>
          <p:spPr>
            <a:xfrm>
              <a:off x="1541816" y="10037359"/>
              <a:ext cx="5538314"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55" name="Shape 448">
              <a:extLst>
                <a:ext uri="{FF2B5EF4-FFF2-40B4-BE49-F238E27FC236}">
                  <a16:creationId xmlns:a16="http://schemas.microsoft.com/office/drawing/2014/main" id="{014CEDEE-4BE3-4B73-9880-4277C89D0474}"/>
                </a:ext>
              </a:extLst>
            </p:cNvPr>
            <p:cNvSpPr/>
            <p:nvPr/>
          </p:nvSpPr>
          <p:spPr>
            <a:xfrm>
              <a:off x="1583351" y="10679809"/>
              <a:ext cx="5509033"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spTree>
    <p:extLst>
      <p:ext uri="{BB962C8B-B14F-4D97-AF65-F5344CB8AC3E}">
        <p14:creationId xmlns:p14="http://schemas.microsoft.com/office/powerpoint/2010/main" val="206366261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0-#ppt_w/2"/>
                                          </p:val>
                                        </p:tav>
                                        <p:tav tm="100000">
                                          <p:val>
                                            <p:strVal val="#ppt_x"/>
                                          </p:val>
                                        </p:tav>
                                      </p:tavLst>
                                    </p:anim>
                                    <p:anim calcmode="lin" valueType="num">
                                      <p:cBhvr additive="base">
                                        <p:cTn id="27" dur="500" fill="hold"/>
                                        <p:tgtEl>
                                          <p:spTgt spid="52"/>
                                        </p:tgtEl>
                                        <p:attrNameLst>
                                          <p:attrName>ppt_y</p:attrName>
                                        </p:attrNameLst>
                                      </p:cBhvr>
                                      <p:tavLst>
                                        <p:tav tm="0">
                                          <p:val>
                                            <p:strVal val="#ppt_y"/>
                                          </p:val>
                                        </p:tav>
                                        <p:tav tm="100000">
                                          <p:val>
                                            <p:strVal val="#ppt_y"/>
                                          </p:val>
                                        </p:tav>
                                      </p:tavLst>
                                    </p:anim>
                                  </p:childTnLst>
                                </p:cTn>
                              </p:par>
                            </p:childTnLst>
                          </p:cTn>
                        </p:par>
                        <p:par>
                          <p:cTn id="28" fill="hold">
                            <p:stCondLst>
                              <p:cond delay="2250"/>
                            </p:stCondLst>
                            <p:childTnLst>
                              <p:par>
                                <p:cTn id="29" presetID="2" presetClass="entr" presetSubtype="2"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1+#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25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1+#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50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1+#ppt_w/2"/>
                                          </p:val>
                                        </p:tav>
                                        <p:tav tm="100000">
                                          <p:val>
                                            <p:strVal val="#ppt_x"/>
                                          </p:val>
                                        </p:tav>
                                      </p:tavLst>
                                    </p:anim>
                                    <p:anim calcmode="lin" valueType="num">
                                      <p:cBhvr additive="base">
                                        <p:cTn id="40" dur="500" fill="hold"/>
                                        <p:tgtEl>
                                          <p:spTgt spid="3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75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1+#ppt_w/2"/>
                                          </p:val>
                                        </p:tav>
                                        <p:tav tm="100000">
                                          <p:val>
                                            <p:strVal val="#ppt_x"/>
                                          </p:val>
                                        </p:tav>
                                      </p:tavLst>
                                    </p:anim>
                                    <p:anim calcmode="lin" valueType="num">
                                      <p:cBhvr additive="base">
                                        <p:cTn id="44"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532293d-2bb2-40b4-a232-ef9d37e6744d"/>
          <p:cNvGrpSpPr>
            <a:grpSpLocks noChangeAspect="1"/>
          </p:cNvGrpSpPr>
          <p:nvPr/>
        </p:nvGrpSpPr>
        <p:grpSpPr>
          <a:xfrm>
            <a:off x="2705593" y="1451719"/>
            <a:ext cx="7134825" cy="4154861"/>
            <a:chOff x="1925676" y="997545"/>
            <a:chExt cx="8694658" cy="5063209"/>
          </a:xfrm>
        </p:grpSpPr>
        <p:grpSp>
          <p:nvGrpSpPr>
            <p:cNvPr id="4" name="Group 29"/>
            <p:cNvGrpSpPr/>
            <p:nvPr/>
          </p:nvGrpSpPr>
          <p:grpSpPr>
            <a:xfrm>
              <a:off x="2789732" y="1172336"/>
              <a:ext cx="7001679" cy="4418441"/>
              <a:chOff x="3452909" y="1506577"/>
              <a:chExt cx="6199706" cy="3912348"/>
            </a:xfrm>
          </p:grpSpPr>
          <p:cxnSp>
            <p:nvCxnSpPr>
              <p:cNvPr id="23" name="Straight Connector 8"/>
              <p:cNvCxnSpPr/>
              <p:nvPr/>
            </p:nvCxnSpPr>
            <p:spPr>
              <a:xfrm rot="20943308">
                <a:off x="3867874" y="2591852"/>
                <a:ext cx="1916046" cy="1492823"/>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10"/>
              <p:cNvCxnSpPr/>
              <p:nvPr/>
            </p:nvCxnSpPr>
            <p:spPr>
              <a:xfrm rot="20943308" flipV="1">
                <a:off x="3576470" y="4112593"/>
                <a:ext cx="2423914" cy="738717"/>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12"/>
              <p:cNvCxnSpPr/>
              <p:nvPr/>
            </p:nvCxnSpPr>
            <p:spPr>
              <a:xfrm rot="20943308" flipH="1">
                <a:off x="3452909" y="2822866"/>
                <a:ext cx="507868" cy="2223845"/>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14"/>
              <p:cNvCxnSpPr/>
              <p:nvPr/>
            </p:nvCxnSpPr>
            <p:spPr>
              <a:xfrm rot="20943308" flipH="1">
                <a:off x="5713531" y="1857132"/>
                <a:ext cx="1646723" cy="189296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16"/>
              <p:cNvCxnSpPr/>
              <p:nvPr/>
            </p:nvCxnSpPr>
            <p:spPr>
              <a:xfrm rot="20943308" flipV="1">
                <a:off x="3680679" y="2050412"/>
                <a:ext cx="3570464" cy="40013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18"/>
              <p:cNvCxnSpPr/>
              <p:nvPr/>
            </p:nvCxnSpPr>
            <p:spPr>
              <a:xfrm rot="20943308">
                <a:off x="7262533" y="1506577"/>
                <a:ext cx="2069946" cy="1227346"/>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0"/>
              <p:cNvCxnSpPr/>
              <p:nvPr/>
            </p:nvCxnSpPr>
            <p:spPr>
              <a:xfrm rot="20943308" flipV="1">
                <a:off x="5818480" y="2872269"/>
                <a:ext cx="3708973" cy="669462"/>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2"/>
              <p:cNvCxnSpPr/>
              <p:nvPr/>
            </p:nvCxnSpPr>
            <p:spPr>
              <a:xfrm rot="20943308" flipH="1" flipV="1">
                <a:off x="6025747" y="3695854"/>
                <a:ext cx="1908351" cy="150051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24"/>
              <p:cNvCxnSpPr/>
              <p:nvPr/>
            </p:nvCxnSpPr>
            <p:spPr>
              <a:xfrm rot="20943308" flipH="1">
                <a:off x="7844298" y="2678188"/>
                <a:ext cx="1808317" cy="216998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a:xfrm rot="20943308" flipH="1" flipV="1">
                <a:off x="3687337" y="4668666"/>
                <a:ext cx="4355350" cy="750259"/>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 name="Oval 1"/>
            <p:cNvSpPr/>
            <p:nvPr/>
          </p:nvSpPr>
          <p:spPr>
            <a:xfrm rot="20943308">
              <a:off x="2704422" y="2205170"/>
              <a:ext cx="827174" cy="827174"/>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Oval 2"/>
            <p:cNvSpPr/>
            <p:nvPr/>
          </p:nvSpPr>
          <p:spPr>
            <a:xfrm rot="20943308">
              <a:off x="2619788" y="4788433"/>
              <a:ext cx="827174" cy="82717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Oval 3"/>
            <p:cNvSpPr/>
            <p:nvPr/>
          </p:nvSpPr>
          <p:spPr>
            <a:xfrm rot="20943308">
              <a:off x="5149060" y="3449586"/>
              <a:ext cx="827174" cy="82717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Oval 4"/>
            <p:cNvSpPr/>
            <p:nvPr/>
          </p:nvSpPr>
          <p:spPr>
            <a:xfrm rot="20943308">
              <a:off x="7578284" y="4705835"/>
              <a:ext cx="827174" cy="827174"/>
            </a:xfrm>
            <a:prstGeom prst="ellipse">
              <a:avLst/>
            </a:prstGeom>
            <a:solidFill>
              <a:schemeClr val="accent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Oval 5"/>
            <p:cNvSpPr/>
            <p:nvPr/>
          </p:nvSpPr>
          <p:spPr>
            <a:xfrm rot="20943308">
              <a:off x="6569072" y="997545"/>
              <a:ext cx="827174" cy="82717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Oval 6"/>
            <p:cNvSpPr/>
            <p:nvPr/>
          </p:nvSpPr>
          <p:spPr>
            <a:xfrm rot="20943308">
              <a:off x="9126607" y="1910332"/>
              <a:ext cx="827174" cy="827174"/>
            </a:xfrm>
            <a:prstGeom prst="ellipse">
              <a:avLst/>
            </a:prstGeom>
            <a:solidFill>
              <a:schemeClr val="accent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Freeform: Shape 25"/>
            <p:cNvSpPr>
              <a:spLocks/>
            </p:cNvSpPr>
            <p:nvPr/>
          </p:nvSpPr>
          <p:spPr bwMode="auto">
            <a:xfrm>
              <a:off x="5462840" y="3673520"/>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Freeform: Shape 31"/>
            <p:cNvSpPr>
              <a:spLocks/>
            </p:cNvSpPr>
            <p:nvPr/>
          </p:nvSpPr>
          <p:spPr bwMode="auto">
            <a:xfrm>
              <a:off x="2858593" y="5052577"/>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Freeform: Shape 32"/>
            <p:cNvSpPr>
              <a:spLocks/>
            </p:cNvSpPr>
            <p:nvPr/>
          </p:nvSpPr>
          <p:spPr bwMode="auto">
            <a:xfrm>
              <a:off x="9367143" y="2135143"/>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Freeform: Shape 35"/>
            <p:cNvSpPr>
              <a:spLocks/>
            </p:cNvSpPr>
            <p:nvPr/>
          </p:nvSpPr>
          <p:spPr bwMode="auto">
            <a:xfrm>
              <a:off x="6826864" y="1248752"/>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Freeform: Shape 38"/>
            <p:cNvSpPr>
              <a:spLocks/>
            </p:cNvSpPr>
            <p:nvPr/>
          </p:nvSpPr>
          <p:spPr bwMode="auto">
            <a:xfrm>
              <a:off x="7742854" y="4891562"/>
              <a:ext cx="484623" cy="44835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Freeform: Shape 39"/>
            <p:cNvSpPr>
              <a:spLocks noChangeAspect="1"/>
            </p:cNvSpPr>
            <p:nvPr/>
          </p:nvSpPr>
          <p:spPr bwMode="auto">
            <a:xfrm>
              <a:off x="2927482" y="2418157"/>
              <a:ext cx="381053" cy="38065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Rectangle 40"/>
            <p:cNvSpPr/>
            <p:nvPr/>
          </p:nvSpPr>
          <p:spPr>
            <a:xfrm>
              <a:off x="2045095" y="3121345"/>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Rectangle 41"/>
            <p:cNvSpPr/>
            <p:nvPr/>
          </p:nvSpPr>
          <p:spPr>
            <a:xfrm>
              <a:off x="8502329" y="2857153"/>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9" name="Rectangle 42"/>
            <p:cNvSpPr/>
            <p:nvPr/>
          </p:nvSpPr>
          <p:spPr>
            <a:xfrm>
              <a:off x="5935320" y="1900687"/>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Rectangle 43"/>
            <p:cNvSpPr/>
            <p:nvPr/>
          </p:nvSpPr>
          <p:spPr>
            <a:xfrm>
              <a:off x="4503644" y="4325125"/>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1" name="Rectangle 44"/>
            <p:cNvSpPr/>
            <p:nvPr/>
          </p:nvSpPr>
          <p:spPr>
            <a:xfrm>
              <a:off x="1925676" y="5735344"/>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2" name="Rectangle 45"/>
            <p:cNvSpPr/>
            <p:nvPr/>
          </p:nvSpPr>
          <p:spPr>
            <a:xfrm>
              <a:off x="6926163" y="5630881"/>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spTree>
    <p:extLst>
      <p:ext uri="{BB962C8B-B14F-4D97-AF65-F5344CB8AC3E}">
        <p14:creationId xmlns:p14="http://schemas.microsoft.com/office/powerpoint/2010/main" val="36449191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心圆 6"/>
          <p:cNvSpPr/>
          <p:nvPr/>
        </p:nvSpPr>
        <p:spPr>
          <a:xfrm>
            <a:off x="1227463" y="2239813"/>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空心弧 7"/>
          <p:cNvSpPr/>
          <p:nvPr/>
        </p:nvSpPr>
        <p:spPr>
          <a:xfrm rot="8777615">
            <a:off x="1368531" y="2380925"/>
            <a:ext cx="1442691" cy="144313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672445" y="2871908"/>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55%</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0" name="同心圆 9"/>
          <p:cNvSpPr/>
          <p:nvPr/>
        </p:nvSpPr>
        <p:spPr>
          <a:xfrm>
            <a:off x="3898213" y="2239813"/>
            <a:ext cx="1724828" cy="1725361"/>
          </a:xfrm>
          <a:prstGeom prst="donut">
            <a:avLst>
              <a:gd name="adj" fmla="val 274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空心弧 10"/>
          <p:cNvSpPr/>
          <p:nvPr/>
        </p:nvSpPr>
        <p:spPr>
          <a:xfrm rot="8640000">
            <a:off x="4039280" y="2380925"/>
            <a:ext cx="1442691" cy="1443136"/>
          </a:xfrm>
          <a:prstGeom prst="blockArc">
            <a:avLst>
              <a:gd name="adj1" fmla="val 10440261"/>
              <a:gd name="adj2" fmla="val 217926"/>
              <a:gd name="adj3" fmla="val 201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4344484" y="2871908"/>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60%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3" name="同心圆 12"/>
          <p:cNvSpPr/>
          <p:nvPr/>
        </p:nvSpPr>
        <p:spPr>
          <a:xfrm>
            <a:off x="6568961" y="2239813"/>
            <a:ext cx="1724828" cy="1725361"/>
          </a:xfrm>
          <a:prstGeom prst="donut">
            <a:avLst>
              <a:gd name="adj" fmla="val 2746"/>
            </a:avLst>
          </a:prstGeom>
          <a:solidFill>
            <a:srgbClr val="0070C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空心弧 13"/>
          <p:cNvSpPr/>
          <p:nvPr/>
        </p:nvSpPr>
        <p:spPr>
          <a:xfrm rot="10920000">
            <a:off x="6710029" y="2380925"/>
            <a:ext cx="1442691" cy="1443136"/>
          </a:xfrm>
          <a:prstGeom prst="blockArc">
            <a:avLst>
              <a:gd name="adj1" fmla="val 6913946"/>
              <a:gd name="adj2" fmla="val 217926"/>
              <a:gd name="adj3" fmla="val 201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7030851" y="2856272"/>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80%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6" name="同心圆 15"/>
          <p:cNvSpPr/>
          <p:nvPr/>
        </p:nvSpPr>
        <p:spPr>
          <a:xfrm>
            <a:off x="9239711" y="2239813"/>
            <a:ext cx="1724828" cy="1725361"/>
          </a:xfrm>
          <a:prstGeom prst="donut">
            <a:avLst>
              <a:gd name="adj" fmla="val 274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空心弧 16"/>
          <p:cNvSpPr/>
          <p:nvPr/>
        </p:nvSpPr>
        <p:spPr>
          <a:xfrm rot="10920000">
            <a:off x="9380780" y="2380925"/>
            <a:ext cx="1442691" cy="1443136"/>
          </a:xfrm>
          <a:prstGeom prst="blockArc">
            <a:avLst>
              <a:gd name="adj1" fmla="val 2275529"/>
              <a:gd name="adj2" fmla="val 217926"/>
              <a:gd name="adj3" fmla="val 201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9568378" y="2856272"/>
            <a:ext cx="1171077"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90%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9" name="文本框 17"/>
          <p:cNvSpPr txBox="1"/>
          <p:nvPr/>
        </p:nvSpPr>
        <p:spPr>
          <a:xfrm>
            <a:off x="867203"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7"/>
          <p:cNvSpPr txBox="1"/>
          <p:nvPr/>
        </p:nvSpPr>
        <p:spPr>
          <a:xfrm>
            <a:off x="3537952"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17"/>
          <p:cNvSpPr txBox="1"/>
          <p:nvPr/>
        </p:nvSpPr>
        <p:spPr>
          <a:xfrm>
            <a:off x="6208701"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文本框 17"/>
          <p:cNvSpPr txBox="1"/>
          <p:nvPr/>
        </p:nvSpPr>
        <p:spPr>
          <a:xfrm>
            <a:off x="8931240"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452538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31"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 calcmode="lin" valueType="num">
                                      <p:cBhvr>
                                        <p:cTn id="10" dur="750" fill="hold"/>
                                        <p:tgtEl>
                                          <p:spTgt spid="8"/>
                                        </p:tgtEl>
                                        <p:attrNameLst>
                                          <p:attrName>ppt_w</p:attrName>
                                        </p:attrNameLst>
                                      </p:cBhvr>
                                      <p:tavLst>
                                        <p:tav tm="0">
                                          <p:val>
                                            <p:fltVal val="0"/>
                                          </p:val>
                                        </p:tav>
                                        <p:tav tm="100000">
                                          <p:val>
                                            <p:strVal val="#ppt_w"/>
                                          </p:val>
                                        </p:tav>
                                      </p:tavLst>
                                    </p:anim>
                                    <p:anim calcmode="lin" valueType="num">
                                      <p:cBhvr>
                                        <p:cTn id="11" dur="750" fill="hold"/>
                                        <p:tgtEl>
                                          <p:spTgt spid="8"/>
                                        </p:tgtEl>
                                        <p:attrNameLst>
                                          <p:attrName>ppt_h</p:attrName>
                                        </p:attrNameLst>
                                      </p:cBhvr>
                                      <p:tavLst>
                                        <p:tav tm="0">
                                          <p:val>
                                            <p:fltVal val="0"/>
                                          </p:val>
                                        </p:tav>
                                        <p:tav tm="100000">
                                          <p:val>
                                            <p:strVal val="#ppt_h"/>
                                          </p:val>
                                        </p:tav>
                                      </p:tavLst>
                                    </p:anim>
                                    <p:anim calcmode="lin" valueType="num">
                                      <p:cBhvr>
                                        <p:cTn id="12" dur="750" fill="hold"/>
                                        <p:tgtEl>
                                          <p:spTgt spid="8"/>
                                        </p:tgtEl>
                                        <p:attrNameLst>
                                          <p:attrName>style.rotation</p:attrName>
                                        </p:attrNameLst>
                                      </p:cBhvr>
                                      <p:tavLst>
                                        <p:tav tm="0">
                                          <p:val>
                                            <p:fltVal val="90"/>
                                          </p:val>
                                        </p:tav>
                                        <p:tav tm="100000">
                                          <p:val>
                                            <p:fltVal val="0"/>
                                          </p:val>
                                        </p:tav>
                                      </p:tavLst>
                                    </p:anim>
                                    <p:animEffect transition="in" filter="fade">
                                      <p:cBhvr>
                                        <p:cTn id="13" dur="75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750"/>
                                        <p:tgtEl>
                                          <p:spTgt spid="10"/>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 calcmode="lin" valueType="num">
                                      <p:cBhvr>
                                        <p:cTn id="32" dur="750" fill="hold"/>
                                        <p:tgtEl>
                                          <p:spTgt spid="11"/>
                                        </p:tgtEl>
                                        <p:attrNameLst>
                                          <p:attrName>style.rotation</p:attrName>
                                        </p:attrNameLst>
                                      </p:cBhvr>
                                      <p:tavLst>
                                        <p:tav tm="0">
                                          <p:val>
                                            <p:fltVal val="90"/>
                                          </p:val>
                                        </p:tav>
                                        <p:tav tm="100000">
                                          <p:val>
                                            <p:fltVal val="0"/>
                                          </p:val>
                                        </p:tav>
                                      </p:tavLst>
                                    </p:anim>
                                    <p:animEffect transition="in" filter="fade">
                                      <p:cBhvr>
                                        <p:cTn id="33" dur="750"/>
                                        <p:tgtEl>
                                          <p:spTgt spid="11"/>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childTnLst>
                          </p:cTn>
                        </p:par>
                        <p:par>
                          <p:cTn id="44" fill="hold">
                            <p:stCondLst>
                              <p:cond delay="4000"/>
                            </p:stCondLst>
                            <p:childTnLst>
                              <p:par>
                                <p:cTn id="45" presetID="21" presetClass="entr" presetSubtype="1"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heel(1)">
                                      <p:cBhvr>
                                        <p:cTn id="47" dur="750"/>
                                        <p:tgtEl>
                                          <p:spTgt spid="13"/>
                                        </p:tgtEl>
                                      </p:cBhvr>
                                    </p:animEffect>
                                  </p:childTnLst>
                                </p:cTn>
                              </p:par>
                              <p:par>
                                <p:cTn id="48" presetID="31" presetClass="entr" presetSubtype="0" fill="hold" grpId="0" nodeType="withEffect">
                                  <p:stCondLst>
                                    <p:cond delay="2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 calcmode="lin" valueType="num">
                                      <p:cBhvr>
                                        <p:cTn id="52" dur="750" fill="hold"/>
                                        <p:tgtEl>
                                          <p:spTgt spid="14"/>
                                        </p:tgtEl>
                                        <p:attrNameLst>
                                          <p:attrName>style.rotation</p:attrName>
                                        </p:attrNameLst>
                                      </p:cBhvr>
                                      <p:tavLst>
                                        <p:tav tm="0">
                                          <p:val>
                                            <p:fltVal val="90"/>
                                          </p:val>
                                        </p:tav>
                                        <p:tav tm="100000">
                                          <p:val>
                                            <p:fltVal val="0"/>
                                          </p:val>
                                        </p:tav>
                                      </p:tavLst>
                                    </p:anim>
                                    <p:animEffect transition="in" filter="fade">
                                      <p:cBhvr>
                                        <p:cTn id="53" dur="750"/>
                                        <p:tgtEl>
                                          <p:spTgt spid="14"/>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6000"/>
                            </p:stCondLst>
                            <p:childTnLst>
                              <p:par>
                                <p:cTn id="65" presetID="21" presetClass="entr" presetSubtype="1"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heel(1)">
                                      <p:cBhvr>
                                        <p:cTn id="67" dur="75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750" fill="hold"/>
                                        <p:tgtEl>
                                          <p:spTgt spid="17"/>
                                        </p:tgtEl>
                                        <p:attrNameLst>
                                          <p:attrName>ppt_w</p:attrName>
                                        </p:attrNameLst>
                                      </p:cBhvr>
                                      <p:tavLst>
                                        <p:tav tm="0">
                                          <p:val>
                                            <p:fltVal val="0"/>
                                          </p:val>
                                        </p:tav>
                                        <p:tav tm="100000">
                                          <p:val>
                                            <p:strVal val="#ppt_w"/>
                                          </p:val>
                                        </p:tav>
                                      </p:tavLst>
                                    </p:anim>
                                    <p:anim calcmode="lin" valueType="num">
                                      <p:cBhvr>
                                        <p:cTn id="71" dur="750" fill="hold"/>
                                        <p:tgtEl>
                                          <p:spTgt spid="17"/>
                                        </p:tgtEl>
                                        <p:attrNameLst>
                                          <p:attrName>ppt_h</p:attrName>
                                        </p:attrNameLst>
                                      </p:cBhvr>
                                      <p:tavLst>
                                        <p:tav tm="0">
                                          <p:val>
                                            <p:fltVal val="0"/>
                                          </p:val>
                                        </p:tav>
                                        <p:tav tm="100000">
                                          <p:val>
                                            <p:strVal val="#ppt_h"/>
                                          </p:val>
                                        </p:tav>
                                      </p:tavLst>
                                    </p:anim>
                                    <p:anim calcmode="lin" valueType="num">
                                      <p:cBhvr>
                                        <p:cTn id="72" dur="750" fill="hold"/>
                                        <p:tgtEl>
                                          <p:spTgt spid="17"/>
                                        </p:tgtEl>
                                        <p:attrNameLst>
                                          <p:attrName>style.rotation</p:attrName>
                                        </p:attrNameLst>
                                      </p:cBhvr>
                                      <p:tavLst>
                                        <p:tav tm="0">
                                          <p:val>
                                            <p:fltVal val="90"/>
                                          </p:val>
                                        </p:tav>
                                        <p:tav tm="100000">
                                          <p:val>
                                            <p:fltVal val="0"/>
                                          </p:val>
                                        </p:tav>
                                      </p:tavLst>
                                    </p:anim>
                                    <p:animEffect transition="in" filter="fade">
                                      <p:cBhvr>
                                        <p:cTn id="73" dur="750"/>
                                        <p:tgtEl>
                                          <p:spTgt spid="17"/>
                                        </p:tgtEl>
                                      </p:cBhvr>
                                    </p:animEffect>
                                  </p:childTnLst>
                                </p:cTn>
                              </p:par>
                            </p:childTnLst>
                          </p:cTn>
                        </p:par>
                        <p:par>
                          <p:cTn id="74" fill="hold">
                            <p:stCondLst>
                              <p:cond delay="7000"/>
                            </p:stCondLst>
                            <p:childTnLst>
                              <p:par>
                                <p:cTn id="75" presetID="53" presetClass="entr" presetSubtype="16"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par>
                          <p:cTn id="80" fill="hold">
                            <p:stCondLst>
                              <p:cond delay="7500"/>
                            </p:stCondLst>
                            <p:childTnLst>
                              <p:par>
                                <p:cTn id="81" presetID="22" presetClass="entr" presetSubtype="1"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p:bldP spid="13" grpId="0" animBg="1"/>
      <p:bldP spid="14" grpId="0" animBg="1"/>
      <p:bldP spid="15" grpId="0"/>
      <p:bldP spid="16" grpId="0" animBg="1"/>
      <p:bldP spid="17" grpId="0" animBg="1"/>
      <p:bldP spid="18" grpId="0"/>
      <p:bldP spid="19"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Shape 3"/>
          <p:cNvSpPr/>
          <p:nvPr/>
        </p:nvSpPr>
        <p:spPr>
          <a:xfrm>
            <a:off x="4685439" y="2605647"/>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3" name="Freeform: Shape 4"/>
          <p:cNvSpPr/>
          <p:nvPr/>
        </p:nvSpPr>
        <p:spPr>
          <a:xfrm>
            <a:off x="4683967" y="339111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4" name="Freeform: Shape 5"/>
          <p:cNvSpPr/>
          <p:nvPr/>
        </p:nvSpPr>
        <p:spPr>
          <a:xfrm>
            <a:off x="4682495" y="417919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5" name="Freeform: Shape 6"/>
          <p:cNvSpPr/>
          <p:nvPr/>
        </p:nvSpPr>
        <p:spPr>
          <a:xfrm>
            <a:off x="4687051" y="1806102"/>
            <a:ext cx="2823503"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 fmla="*/ 2527238 w 2529400"/>
              <a:gd name="connsiteY0" fmla="*/ 0 h 1290537"/>
              <a:gd name="connsiteX1" fmla="*/ 208 w 2529400"/>
              <a:gd name="connsiteY1" fmla="*/ 927371 h 1290537"/>
              <a:gd name="connsiteX2" fmla="*/ 208 w 2529400"/>
              <a:gd name="connsiteY2" fmla="*/ 1290537 h 1290537"/>
              <a:gd name="connsiteX3" fmla="*/ 2529400 w 2529400"/>
              <a:gd name="connsiteY3" fmla="*/ 631217 h 1290537"/>
              <a:gd name="connsiteX4" fmla="*/ 2527238 w 2529400"/>
              <a:gd name="connsiteY4" fmla="*/ 0 h 1290537"/>
              <a:gd name="connsiteX0" fmla="*/ 2529192 w 2531354"/>
              <a:gd name="connsiteY0" fmla="*/ 0 h 1297022"/>
              <a:gd name="connsiteX1" fmla="*/ 2162 w 2531354"/>
              <a:gd name="connsiteY1" fmla="*/ 927371 h 1297022"/>
              <a:gd name="connsiteX2" fmla="*/ 0 w 2531354"/>
              <a:gd name="connsiteY2" fmla="*/ 1297022 h 1297022"/>
              <a:gd name="connsiteX3" fmla="*/ 2531354 w 2531354"/>
              <a:gd name="connsiteY3" fmla="*/ 631217 h 1297022"/>
              <a:gd name="connsiteX4" fmla="*/ 2529192 w 2531354"/>
              <a:gd name="connsiteY4" fmla="*/ 0 h 1297022"/>
              <a:gd name="connsiteX0" fmla="*/ 2529400 w 2531562"/>
              <a:gd name="connsiteY0" fmla="*/ 0 h 1297022"/>
              <a:gd name="connsiteX1" fmla="*/ 208 w 2531562"/>
              <a:gd name="connsiteY1" fmla="*/ 927371 h 1297022"/>
              <a:gd name="connsiteX2" fmla="*/ 208 w 2531562"/>
              <a:gd name="connsiteY2" fmla="*/ 1297022 h 1297022"/>
              <a:gd name="connsiteX3" fmla="*/ 2531562 w 2531562"/>
              <a:gd name="connsiteY3" fmla="*/ 631217 h 1297022"/>
              <a:gd name="connsiteX4" fmla="*/ 2529400 w 2531562"/>
              <a:gd name="connsiteY4" fmla="*/ 0 h 1297022"/>
              <a:gd name="connsiteX0" fmla="*/ 2529400 w 2531562"/>
              <a:gd name="connsiteY0" fmla="*/ 0 h 1288375"/>
              <a:gd name="connsiteX1" fmla="*/ 208 w 2531562"/>
              <a:gd name="connsiteY1" fmla="*/ 927371 h 1288375"/>
              <a:gd name="connsiteX2" fmla="*/ 208 w 2531562"/>
              <a:gd name="connsiteY2" fmla="*/ 1288375 h 1288375"/>
              <a:gd name="connsiteX3" fmla="*/ 2531562 w 2531562"/>
              <a:gd name="connsiteY3" fmla="*/ 631217 h 1288375"/>
              <a:gd name="connsiteX4" fmla="*/ 2529400 w 2531562"/>
              <a:gd name="connsiteY4" fmla="*/ 0 h 1288375"/>
              <a:gd name="connsiteX0" fmla="*/ 2525077 w 2531562"/>
              <a:gd name="connsiteY0" fmla="*/ 0 h 1286213"/>
              <a:gd name="connsiteX1" fmla="*/ 208 w 2531562"/>
              <a:gd name="connsiteY1" fmla="*/ 925209 h 1286213"/>
              <a:gd name="connsiteX2" fmla="*/ 208 w 2531562"/>
              <a:gd name="connsiteY2" fmla="*/ 1286213 h 1286213"/>
              <a:gd name="connsiteX3" fmla="*/ 2531562 w 2531562"/>
              <a:gd name="connsiteY3" fmla="*/ 629055 h 1286213"/>
              <a:gd name="connsiteX4" fmla="*/ 2525077 w 2531562"/>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31217 h 1286213"/>
              <a:gd name="connsiteX4" fmla="*/ 2525077 w 2527239"/>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00953 h 1286213"/>
              <a:gd name="connsiteX4" fmla="*/ 2525077 w 2527239"/>
              <a:gd name="connsiteY4" fmla="*/ 0 h 1286213"/>
              <a:gd name="connsiteX0" fmla="*/ 2531571 w 2531633"/>
              <a:gd name="connsiteY0" fmla="*/ 0 h 1320800"/>
              <a:gd name="connsiteX1" fmla="*/ 208 w 2531633"/>
              <a:gd name="connsiteY1" fmla="*/ 959796 h 1320800"/>
              <a:gd name="connsiteX2" fmla="*/ 208 w 2531633"/>
              <a:gd name="connsiteY2" fmla="*/ 1320800 h 1320800"/>
              <a:gd name="connsiteX3" fmla="*/ 2527239 w 2531633"/>
              <a:gd name="connsiteY3" fmla="*/ 635540 h 1320800"/>
              <a:gd name="connsiteX4" fmla="*/ 2531571 w 2531633"/>
              <a:gd name="connsiteY4" fmla="*/ 0 h 1320800"/>
              <a:gd name="connsiteX0" fmla="*/ 2527756 w 2527918"/>
              <a:gd name="connsiteY0" fmla="*/ 0 h 1318895"/>
              <a:gd name="connsiteX1" fmla="*/ 208 w 2527918"/>
              <a:gd name="connsiteY1" fmla="*/ 957891 h 1318895"/>
              <a:gd name="connsiteX2" fmla="*/ 208 w 2527918"/>
              <a:gd name="connsiteY2" fmla="*/ 1318895 h 1318895"/>
              <a:gd name="connsiteX3" fmla="*/ 2527239 w 2527918"/>
              <a:gd name="connsiteY3" fmla="*/ 633635 h 1318895"/>
              <a:gd name="connsiteX4" fmla="*/ 2527756 w 2527918"/>
              <a:gd name="connsiteY4" fmla="*/ 0 h 1318895"/>
              <a:gd name="connsiteX0" fmla="*/ 2527548 w 2527710"/>
              <a:gd name="connsiteY0" fmla="*/ 0 h 1318895"/>
              <a:gd name="connsiteX1" fmla="*/ 1908 w 2527710"/>
              <a:gd name="connsiteY1" fmla="*/ 929316 h 1318895"/>
              <a:gd name="connsiteX2" fmla="*/ 0 w 2527710"/>
              <a:gd name="connsiteY2" fmla="*/ 1318895 h 1318895"/>
              <a:gd name="connsiteX3" fmla="*/ 2527031 w 2527710"/>
              <a:gd name="connsiteY3" fmla="*/ 633635 h 1318895"/>
              <a:gd name="connsiteX4" fmla="*/ 2527548 w 2527710"/>
              <a:gd name="connsiteY4" fmla="*/ 0 h 1318895"/>
              <a:gd name="connsiteX0" fmla="*/ 2525849 w 2526011"/>
              <a:gd name="connsiteY0" fmla="*/ 0 h 1286510"/>
              <a:gd name="connsiteX1" fmla="*/ 209 w 2526011"/>
              <a:gd name="connsiteY1" fmla="*/ 929316 h 1286510"/>
              <a:gd name="connsiteX2" fmla="*/ 209 w 2526011"/>
              <a:gd name="connsiteY2" fmla="*/ 1286510 h 1286510"/>
              <a:gd name="connsiteX3" fmla="*/ 2525332 w 2526011"/>
              <a:gd name="connsiteY3" fmla="*/ 633635 h 1286510"/>
              <a:gd name="connsiteX4" fmla="*/ 2525849 w 2526011"/>
              <a:gd name="connsiteY4" fmla="*/ 0 h 1286510"/>
              <a:gd name="connsiteX0" fmla="*/ 2525849 w 2526011"/>
              <a:gd name="connsiteY0" fmla="*/ 0 h 1273175"/>
              <a:gd name="connsiteX1" fmla="*/ 209 w 2526011"/>
              <a:gd name="connsiteY1" fmla="*/ 929316 h 1273175"/>
              <a:gd name="connsiteX2" fmla="*/ 209 w 2526011"/>
              <a:gd name="connsiteY2" fmla="*/ 1273175 h 1273175"/>
              <a:gd name="connsiteX3" fmla="*/ 2525332 w 2526011"/>
              <a:gd name="connsiteY3" fmla="*/ 633635 h 1273175"/>
              <a:gd name="connsiteX4" fmla="*/ 2525849 w 2526011"/>
              <a:gd name="connsiteY4" fmla="*/ 0 h 1273175"/>
              <a:gd name="connsiteX0" fmla="*/ 2525849 w 2526011"/>
              <a:gd name="connsiteY0" fmla="*/ 0 h 1282700"/>
              <a:gd name="connsiteX1" fmla="*/ 209 w 2526011"/>
              <a:gd name="connsiteY1" fmla="*/ 929316 h 1282700"/>
              <a:gd name="connsiteX2" fmla="*/ 209 w 2526011"/>
              <a:gd name="connsiteY2" fmla="*/ 1282700 h 1282700"/>
              <a:gd name="connsiteX3" fmla="*/ 2525332 w 2526011"/>
              <a:gd name="connsiteY3" fmla="*/ 633635 h 1282700"/>
              <a:gd name="connsiteX4" fmla="*/ 2525849 w 2526011"/>
              <a:gd name="connsiteY4" fmla="*/ 0 h 1282700"/>
              <a:gd name="connsiteX0" fmla="*/ 2527649 w 2527811"/>
              <a:gd name="connsiteY0" fmla="*/ 0 h 1282700"/>
              <a:gd name="connsiteX1" fmla="*/ 102 w 2527811"/>
              <a:gd name="connsiteY1" fmla="*/ 929316 h 1282700"/>
              <a:gd name="connsiteX2" fmla="*/ 2009 w 2527811"/>
              <a:gd name="connsiteY2" fmla="*/ 1282700 h 1282700"/>
              <a:gd name="connsiteX3" fmla="*/ 2527132 w 2527811"/>
              <a:gd name="connsiteY3" fmla="*/ 633635 h 1282700"/>
              <a:gd name="connsiteX4" fmla="*/ 2527649 w 2527811"/>
              <a:gd name="connsiteY4" fmla="*/ 0 h 1282700"/>
              <a:gd name="connsiteX0" fmla="*/ 2525848 w 2526010"/>
              <a:gd name="connsiteY0" fmla="*/ 0 h 1282700"/>
              <a:gd name="connsiteX1" fmla="*/ 209 w 2526010"/>
              <a:gd name="connsiteY1" fmla="*/ 923601 h 1282700"/>
              <a:gd name="connsiteX2" fmla="*/ 208 w 2526010"/>
              <a:gd name="connsiteY2" fmla="*/ 1282700 h 1282700"/>
              <a:gd name="connsiteX3" fmla="*/ 2525331 w 2526010"/>
              <a:gd name="connsiteY3" fmla="*/ 633635 h 1282700"/>
              <a:gd name="connsiteX4" fmla="*/ 2525848 w 2526010"/>
              <a:gd name="connsiteY4" fmla="*/ 0 h 1282700"/>
              <a:gd name="connsiteX0" fmla="*/ 2525848 w 2526010"/>
              <a:gd name="connsiteY0" fmla="*/ 0 h 1286510"/>
              <a:gd name="connsiteX1" fmla="*/ 209 w 2526010"/>
              <a:gd name="connsiteY1" fmla="*/ 923601 h 1286510"/>
              <a:gd name="connsiteX2" fmla="*/ 208 w 2526010"/>
              <a:gd name="connsiteY2" fmla="*/ 1286510 h 1286510"/>
              <a:gd name="connsiteX3" fmla="*/ 2525331 w 2526010"/>
              <a:gd name="connsiteY3" fmla="*/ 633635 h 1286510"/>
              <a:gd name="connsiteX4" fmla="*/ 2525848 w 2526010"/>
              <a:gd name="connsiteY4" fmla="*/ 0 h 1286510"/>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3732 w 2523894"/>
              <a:gd name="connsiteY0" fmla="*/ 0 h 1284605"/>
              <a:gd name="connsiteX1" fmla="*/ 1908 w 2523894"/>
              <a:gd name="connsiteY1" fmla="*/ 925506 h 1284605"/>
              <a:gd name="connsiteX2" fmla="*/ 0 w 2523894"/>
              <a:gd name="connsiteY2" fmla="*/ 1284605 h 1284605"/>
              <a:gd name="connsiteX3" fmla="*/ 2523215 w 2523894"/>
              <a:gd name="connsiteY3" fmla="*/ 633635 h 1284605"/>
              <a:gd name="connsiteX4" fmla="*/ 2523732 w 2523894"/>
              <a:gd name="connsiteY4" fmla="*/ 0 h 1284605"/>
              <a:gd name="connsiteX0" fmla="*/ 2523940 w 2524102"/>
              <a:gd name="connsiteY0" fmla="*/ 0 h 1284605"/>
              <a:gd name="connsiteX1" fmla="*/ 208 w 2524102"/>
              <a:gd name="connsiteY1" fmla="*/ 927411 h 1284605"/>
              <a:gd name="connsiteX2" fmla="*/ 208 w 2524102"/>
              <a:gd name="connsiteY2" fmla="*/ 1284605 h 1284605"/>
              <a:gd name="connsiteX3" fmla="*/ 2523423 w 2524102"/>
              <a:gd name="connsiteY3" fmla="*/ 633635 h 1284605"/>
              <a:gd name="connsiteX4" fmla="*/ 2523940 w 2524102"/>
              <a:gd name="connsiteY4" fmla="*/ 0 h 1284605"/>
              <a:gd name="connsiteX0" fmla="*/ 2525741 w 2525903"/>
              <a:gd name="connsiteY0" fmla="*/ 0 h 1284605"/>
              <a:gd name="connsiteX1" fmla="*/ 102 w 2525903"/>
              <a:gd name="connsiteY1" fmla="*/ 923601 h 1284605"/>
              <a:gd name="connsiteX2" fmla="*/ 2009 w 2525903"/>
              <a:gd name="connsiteY2" fmla="*/ 1284605 h 1284605"/>
              <a:gd name="connsiteX3" fmla="*/ 2525224 w 2525903"/>
              <a:gd name="connsiteY3" fmla="*/ 633635 h 1284605"/>
              <a:gd name="connsiteX4" fmla="*/ 2525741 w 2525903"/>
              <a:gd name="connsiteY4" fmla="*/ 0 h 1284605"/>
              <a:gd name="connsiteX0" fmla="*/ 2525847 w 2526009"/>
              <a:gd name="connsiteY0" fmla="*/ 0 h 1286510"/>
              <a:gd name="connsiteX1" fmla="*/ 208 w 2526009"/>
              <a:gd name="connsiteY1" fmla="*/ 923601 h 1286510"/>
              <a:gd name="connsiteX2" fmla="*/ 207 w 2526009"/>
              <a:gd name="connsiteY2" fmla="*/ 1286510 h 1286510"/>
              <a:gd name="connsiteX3" fmla="*/ 2525330 w 2526009"/>
              <a:gd name="connsiteY3" fmla="*/ 633635 h 1286510"/>
              <a:gd name="connsiteX4" fmla="*/ 2525847 w 2526009"/>
              <a:gd name="connsiteY4" fmla="*/ 0 h 1286510"/>
              <a:gd name="connsiteX0" fmla="*/ 2525847 w 2526009"/>
              <a:gd name="connsiteY0" fmla="*/ 0 h 1284605"/>
              <a:gd name="connsiteX1" fmla="*/ 208 w 2526009"/>
              <a:gd name="connsiteY1" fmla="*/ 923601 h 1284605"/>
              <a:gd name="connsiteX2" fmla="*/ 207 w 2526009"/>
              <a:gd name="connsiteY2" fmla="*/ 1284605 h 1284605"/>
              <a:gd name="connsiteX3" fmla="*/ 2525330 w 2526009"/>
              <a:gd name="connsiteY3" fmla="*/ 633635 h 1284605"/>
              <a:gd name="connsiteX4" fmla="*/ 2525847 w 2526009"/>
              <a:gd name="connsiteY4" fmla="*/ 0 h 1284605"/>
              <a:gd name="connsiteX0" fmla="*/ 2525847 w 2526009"/>
              <a:gd name="connsiteY0" fmla="*/ 0 h 1282700"/>
              <a:gd name="connsiteX1" fmla="*/ 208 w 2526009"/>
              <a:gd name="connsiteY1" fmla="*/ 923601 h 1282700"/>
              <a:gd name="connsiteX2" fmla="*/ 207 w 2526009"/>
              <a:gd name="connsiteY2" fmla="*/ 1282700 h 1282700"/>
              <a:gd name="connsiteX3" fmla="*/ 2525330 w 2526009"/>
              <a:gd name="connsiteY3" fmla="*/ 633635 h 1282700"/>
              <a:gd name="connsiteX4" fmla="*/ 2525847 w 2526009"/>
              <a:gd name="connsiteY4" fmla="*/ 0 h 1282700"/>
              <a:gd name="connsiteX0" fmla="*/ 2525847 w 2525937"/>
              <a:gd name="connsiteY0" fmla="*/ 0 h 1282700"/>
              <a:gd name="connsiteX1" fmla="*/ 208 w 2525937"/>
              <a:gd name="connsiteY1" fmla="*/ 923601 h 1282700"/>
              <a:gd name="connsiteX2" fmla="*/ 207 w 2525937"/>
              <a:gd name="connsiteY2" fmla="*/ 1282700 h 1282700"/>
              <a:gd name="connsiteX3" fmla="*/ 2523422 w 2525937"/>
              <a:gd name="connsiteY3" fmla="*/ 629825 h 1282700"/>
              <a:gd name="connsiteX4" fmla="*/ 2525847 w 2525937"/>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601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982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35540 h 1282700"/>
              <a:gd name="connsiteX4" fmla="*/ 2525847 w 2527238"/>
              <a:gd name="connsiteY4" fmla="*/ 0 h 1282700"/>
              <a:gd name="connsiteX0" fmla="*/ 2525847 w 2527238"/>
              <a:gd name="connsiteY0" fmla="*/ 0 h 1130300"/>
              <a:gd name="connsiteX1" fmla="*/ 208 w 2527238"/>
              <a:gd name="connsiteY1" fmla="*/ 771201 h 1130300"/>
              <a:gd name="connsiteX2" fmla="*/ 207 w 2527238"/>
              <a:gd name="connsiteY2" fmla="*/ 1130300 h 1130300"/>
              <a:gd name="connsiteX3" fmla="*/ 2527238 w 2527238"/>
              <a:gd name="connsiteY3" fmla="*/ 483140 h 1130300"/>
              <a:gd name="connsiteX4" fmla="*/ 2525847 w 2527238"/>
              <a:gd name="connsiteY4" fmla="*/ 0 h 1130300"/>
              <a:gd name="connsiteX0" fmla="*/ 2525847 w 2527238"/>
              <a:gd name="connsiteY0" fmla="*/ 0 h 1074152"/>
              <a:gd name="connsiteX1" fmla="*/ 208 w 2527238"/>
              <a:gd name="connsiteY1" fmla="*/ 715053 h 1074152"/>
              <a:gd name="connsiteX2" fmla="*/ 207 w 2527238"/>
              <a:gd name="connsiteY2" fmla="*/ 1074152 h 1074152"/>
              <a:gd name="connsiteX3" fmla="*/ 2527238 w 2527238"/>
              <a:gd name="connsiteY3" fmla="*/ 426992 h 1074152"/>
              <a:gd name="connsiteX4" fmla="*/ 2525847 w 2527238"/>
              <a:gd name="connsiteY4" fmla="*/ 0 h 107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nvGrpSpPr>
          <p:cNvPr id="50" name="组合 49"/>
          <p:cNvGrpSpPr/>
          <p:nvPr/>
        </p:nvGrpSpPr>
        <p:grpSpPr>
          <a:xfrm>
            <a:off x="4684917" y="1571625"/>
            <a:ext cx="2825921" cy="708496"/>
            <a:chOff x="3513687" y="1178719"/>
            <a:chExt cx="2119441" cy="531372"/>
          </a:xfrm>
        </p:grpSpPr>
        <p:sp>
          <p:nvSpPr>
            <p:cNvPr id="36" name="Rectangle 7"/>
            <p:cNvSpPr/>
            <p:nvPr/>
          </p:nvSpPr>
          <p:spPr>
            <a:xfrm>
              <a:off x="3513687" y="1178719"/>
              <a:ext cx="2119441" cy="5313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1" name="TextBox 12"/>
            <p:cNvSpPr txBox="1"/>
            <p:nvPr/>
          </p:nvSpPr>
          <p:spPr>
            <a:xfrm>
              <a:off x="4039981" y="1314662"/>
              <a:ext cx="1061829" cy="253916"/>
            </a:xfrm>
            <a:prstGeom prst="rect">
              <a:avLst/>
            </a:prstGeom>
            <a:noFill/>
          </p:spPr>
          <p:txBody>
            <a:bodyPr wrap="none">
              <a:normAutofit fontScale="92500" lnSpcReduction="20000"/>
            </a:bodyPr>
            <a:lstStyle/>
            <a:p>
              <a:pPr algn="ctr"/>
              <a:r>
                <a:rPr lang="zh-CN" altLang="en-US" sz="2133" b="1">
                  <a:solidFill>
                    <a:schemeClr val="bg1"/>
                  </a:solidFill>
                </a:rPr>
                <a:t>标题文本预设</a:t>
              </a:r>
            </a:p>
          </p:txBody>
        </p:sp>
      </p:grpSp>
      <p:grpSp>
        <p:nvGrpSpPr>
          <p:cNvPr id="49" name="组合 48"/>
          <p:cNvGrpSpPr/>
          <p:nvPr/>
        </p:nvGrpSpPr>
        <p:grpSpPr>
          <a:xfrm>
            <a:off x="4684917" y="2605140"/>
            <a:ext cx="2825921" cy="402289"/>
            <a:chOff x="3513687" y="1953854"/>
            <a:chExt cx="2119441" cy="301717"/>
          </a:xfrm>
        </p:grpSpPr>
        <p:sp>
          <p:nvSpPr>
            <p:cNvPr id="37" name="Rectangle 8"/>
            <p:cNvSpPr/>
            <p:nvPr/>
          </p:nvSpPr>
          <p:spPr>
            <a:xfrm>
              <a:off x="3513687" y="1953854"/>
              <a:ext cx="2119441" cy="3017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2" name="TextBox 13"/>
            <p:cNvSpPr txBox="1"/>
            <p:nvPr/>
          </p:nvSpPr>
          <p:spPr>
            <a:xfrm>
              <a:off x="4039981" y="1971669"/>
              <a:ext cx="1061829" cy="253916"/>
            </a:xfrm>
            <a:prstGeom prst="rect">
              <a:avLst/>
            </a:prstGeom>
            <a:noFill/>
          </p:spPr>
          <p:txBody>
            <a:bodyPr wrap="none">
              <a:normAutofit fontScale="92500" lnSpcReduction="20000"/>
            </a:bodyPr>
            <a:lstStyle/>
            <a:p>
              <a:pPr algn="ctr"/>
              <a:r>
                <a:rPr lang="zh-CN" altLang="en-US" sz="2133" b="1">
                  <a:solidFill>
                    <a:schemeClr val="bg1"/>
                  </a:solidFill>
                </a:rPr>
                <a:t>标题文本预设</a:t>
              </a:r>
            </a:p>
          </p:txBody>
        </p:sp>
      </p:grpSp>
      <p:grpSp>
        <p:nvGrpSpPr>
          <p:cNvPr id="47" name="组合 46"/>
          <p:cNvGrpSpPr/>
          <p:nvPr/>
        </p:nvGrpSpPr>
        <p:grpSpPr>
          <a:xfrm>
            <a:off x="4684632" y="4175937"/>
            <a:ext cx="2825921" cy="402289"/>
            <a:chOff x="3513473" y="3131952"/>
            <a:chExt cx="2119441" cy="301717"/>
          </a:xfrm>
        </p:grpSpPr>
        <p:sp>
          <p:nvSpPr>
            <p:cNvPr id="39" name="Rectangle 10"/>
            <p:cNvSpPr/>
            <p:nvPr/>
          </p:nvSpPr>
          <p:spPr>
            <a:xfrm>
              <a:off x="3513473" y="3131952"/>
              <a:ext cx="2119441" cy="301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3" name="TextBox 14"/>
            <p:cNvSpPr txBox="1"/>
            <p:nvPr/>
          </p:nvSpPr>
          <p:spPr>
            <a:xfrm>
              <a:off x="4039981" y="3157584"/>
              <a:ext cx="1061829" cy="253916"/>
            </a:xfrm>
            <a:prstGeom prst="rect">
              <a:avLst/>
            </a:prstGeom>
            <a:noFill/>
          </p:spPr>
          <p:txBody>
            <a:bodyPr wrap="none">
              <a:normAutofit fontScale="92500" lnSpcReduction="20000"/>
            </a:bodyPr>
            <a:lstStyle/>
            <a:p>
              <a:pPr algn="ctr"/>
              <a:r>
                <a:rPr lang="zh-CN" altLang="en-US" sz="2133" b="1">
                  <a:solidFill>
                    <a:schemeClr val="bg1"/>
                  </a:solidFill>
                </a:rPr>
                <a:t>标题文本预设</a:t>
              </a:r>
            </a:p>
          </p:txBody>
        </p:sp>
      </p:grpSp>
      <p:grpSp>
        <p:nvGrpSpPr>
          <p:cNvPr id="48" name="组合 47"/>
          <p:cNvGrpSpPr/>
          <p:nvPr/>
        </p:nvGrpSpPr>
        <p:grpSpPr>
          <a:xfrm>
            <a:off x="4684917" y="3391010"/>
            <a:ext cx="2825921" cy="402289"/>
            <a:chOff x="3513687" y="2543257"/>
            <a:chExt cx="2119441" cy="301717"/>
          </a:xfrm>
        </p:grpSpPr>
        <p:sp>
          <p:nvSpPr>
            <p:cNvPr id="38" name="Rectangle 9"/>
            <p:cNvSpPr/>
            <p:nvPr/>
          </p:nvSpPr>
          <p:spPr>
            <a:xfrm>
              <a:off x="3513687" y="2543257"/>
              <a:ext cx="2119441" cy="3017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4" name="TextBox 15"/>
            <p:cNvSpPr txBox="1"/>
            <p:nvPr/>
          </p:nvSpPr>
          <p:spPr>
            <a:xfrm>
              <a:off x="4041441" y="2549238"/>
              <a:ext cx="1061829" cy="253916"/>
            </a:xfrm>
            <a:prstGeom prst="rect">
              <a:avLst/>
            </a:prstGeom>
            <a:noFill/>
          </p:spPr>
          <p:txBody>
            <a:bodyPr wrap="none">
              <a:normAutofit fontScale="92500" lnSpcReduction="20000"/>
            </a:bodyPr>
            <a:lstStyle/>
            <a:p>
              <a:pPr algn="ctr"/>
              <a:r>
                <a:rPr lang="zh-CN" altLang="en-US" sz="2133" b="1">
                  <a:solidFill>
                    <a:schemeClr val="bg1"/>
                  </a:solidFill>
                </a:rPr>
                <a:t>标题文本预设</a:t>
              </a:r>
            </a:p>
          </p:txBody>
        </p:sp>
      </p:grpSp>
      <p:grpSp>
        <p:nvGrpSpPr>
          <p:cNvPr id="46" name="组合 45"/>
          <p:cNvGrpSpPr/>
          <p:nvPr/>
        </p:nvGrpSpPr>
        <p:grpSpPr>
          <a:xfrm>
            <a:off x="4680499" y="4969300"/>
            <a:ext cx="2828059" cy="728352"/>
            <a:chOff x="3510374" y="3726975"/>
            <a:chExt cx="2121044" cy="546264"/>
          </a:xfrm>
          <a:solidFill>
            <a:schemeClr val="accent1">
              <a:lumMod val="50000"/>
            </a:schemeClr>
          </a:solidFill>
        </p:grpSpPr>
        <p:sp>
          <p:nvSpPr>
            <p:cNvPr id="40" name="Rectangle 11"/>
            <p:cNvSpPr/>
            <p:nvPr/>
          </p:nvSpPr>
          <p:spPr>
            <a:xfrm>
              <a:off x="3510374" y="3726975"/>
              <a:ext cx="2121044" cy="546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5" name="TextBox 16"/>
            <p:cNvSpPr txBox="1"/>
            <p:nvPr/>
          </p:nvSpPr>
          <p:spPr>
            <a:xfrm>
              <a:off x="4039981" y="3862841"/>
              <a:ext cx="1061829" cy="253916"/>
            </a:xfrm>
            <a:prstGeom prst="rect">
              <a:avLst/>
            </a:prstGeom>
            <a:grpFill/>
          </p:spPr>
          <p:txBody>
            <a:bodyPr wrap="none">
              <a:normAutofit fontScale="92500" lnSpcReduction="20000"/>
            </a:bodyPr>
            <a:lstStyle/>
            <a:p>
              <a:pPr algn="ctr"/>
              <a:r>
                <a:rPr lang="zh-CN" altLang="en-US" sz="2133" b="1">
                  <a:solidFill>
                    <a:schemeClr val="bg1"/>
                  </a:solidFill>
                </a:rPr>
                <a:t>标题文本预设</a:t>
              </a:r>
            </a:p>
          </p:txBody>
        </p:sp>
      </p:grpSp>
      <p:grpSp>
        <p:nvGrpSpPr>
          <p:cNvPr id="5" name="Group 37"/>
          <p:cNvGrpSpPr/>
          <p:nvPr/>
        </p:nvGrpSpPr>
        <p:grpSpPr>
          <a:xfrm>
            <a:off x="8170815" y="1697288"/>
            <a:ext cx="2749723" cy="3463424"/>
            <a:chOff x="8170814" y="1912116"/>
            <a:chExt cx="2749722" cy="3463424"/>
          </a:xfrm>
        </p:grpSpPr>
        <p:grpSp>
          <p:nvGrpSpPr>
            <p:cNvPr id="20" name="Group 38"/>
            <p:cNvGrpSpPr/>
            <p:nvPr/>
          </p:nvGrpSpPr>
          <p:grpSpPr>
            <a:xfrm>
              <a:off x="8170814" y="1912116"/>
              <a:ext cx="2611177" cy="3463424"/>
              <a:chOff x="1193500" y="1491637"/>
              <a:chExt cx="3761195" cy="3463424"/>
            </a:xfrm>
          </p:grpSpPr>
          <p:grpSp>
            <p:nvGrpSpPr>
              <p:cNvPr id="23" name="Group 41"/>
              <p:cNvGrpSpPr/>
              <p:nvPr/>
            </p:nvGrpSpPr>
            <p:grpSpPr>
              <a:xfrm>
                <a:off x="1193500" y="1491637"/>
                <a:ext cx="3761195" cy="815608"/>
                <a:chOff x="1317257" y="1824875"/>
                <a:chExt cx="3761195" cy="815608"/>
              </a:xfrm>
            </p:grpSpPr>
            <p:sp>
              <p:nvSpPr>
                <p:cNvPr id="30" name="TextBox 48"/>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31" name="Rectangle 49"/>
                <p:cNvSpPr/>
                <p:nvPr/>
              </p:nvSpPr>
              <p:spPr>
                <a:xfrm>
                  <a:off x="1317257" y="1824875"/>
                  <a:ext cx="3761195" cy="307777"/>
                </a:xfrm>
                <a:prstGeom prst="rect">
                  <a:avLst/>
                </a:prstGeom>
              </p:spPr>
              <p:txBody>
                <a:bodyPr wrap="none" lIns="0" tIns="0" rIns="0" bIns="0">
                  <a:normAutofit/>
                </a:bodyPr>
                <a:lstStyle/>
                <a:p>
                  <a:pPr algn="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24" name="Group 42"/>
              <p:cNvGrpSpPr/>
              <p:nvPr/>
            </p:nvGrpSpPr>
            <p:grpSpPr>
              <a:xfrm>
                <a:off x="1193500" y="2815545"/>
                <a:ext cx="3761195" cy="815608"/>
                <a:chOff x="1317257" y="1824875"/>
                <a:chExt cx="3761195" cy="815608"/>
              </a:xfrm>
            </p:grpSpPr>
            <p:sp>
              <p:nvSpPr>
                <p:cNvPr id="28" name="TextBox 46"/>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9" name="Rectangle 47"/>
                <p:cNvSpPr/>
                <p:nvPr/>
              </p:nvSpPr>
              <p:spPr>
                <a:xfrm>
                  <a:off x="1317257" y="1824875"/>
                  <a:ext cx="3761195" cy="307777"/>
                </a:xfrm>
                <a:prstGeom prst="rect">
                  <a:avLst/>
                </a:prstGeom>
              </p:spPr>
              <p:txBody>
                <a:bodyPr wrap="none" lIns="0" tIns="0" rIns="0" bIns="0">
                  <a:normAutofit/>
                </a:bodyPr>
                <a:lstStyle/>
                <a:p>
                  <a:pPr algn="r"/>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25" name="Group 43"/>
              <p:cNvGrpSpPr/>
              <p:nvPr/>
            </p:nvGrpSpPr>
            <p:grpSpPr>
              <a:xfrm>
                <a:off x="1193500" y="4139453"/>
                <a:ext cx="3761195" cy="815608"/>
                <a:chOff x="1317257" y="1824875"/>
                <a:chExt cx="3761195" cy="815608"/>
              </a:xfrm>
            </p:grpSpPr>
            <p:sp>
              <p:nvSpPr>
                <p:cNvPr id="26" name="TextBox 44"/>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7" name="Rectangle 45"/>
                <p:cNvSpPr/>
                <p:nvPr/>
              </p:nvSpPr>
              <p:spPr>
                <a:xfrm>
                  <a:off x="1317257" y="1824875"/>
                  <a:ext cx="3761195" cy="307777"/>
                </a:xfrm>
                <a:prstGeom prst="rect">
                  <a:avLst/>
                </a:prstGeom>
              </p:spPr>
              <p:txBody>
                <a:bodyPr wrap="none" lIns="0" tIns="0" rIns="0" bIns="0">
                  <a:normAutofit/>
                </a:bodyPr>
                <a:lstStyle/>
                <a:p>
                  <a:pPr algn="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cxnSp>
          <p:nvCxnSpPr>
            <p:cNvPr id="21" name="Straight Connector 39"/>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40"/>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0"/>
          <p:cNvGrpSpPr/>
          <p:nvPr/>
        </p:nvGrpSpPr>
        <p:grpSpPr>
          <a:xfrm>
            <a:off x="1307469" y="1697288"/>
            <a:ext cx="2713719" cy="3463424"/>
            <a:chOff x="1307468" y="1697288"/>
            <a:chExt cx="2713719" cy="3463424"/>
          </a:xfrm>
        </p:grpSpPr>
        <p:grpSp>
          <p:nvGrpSpPr>
            <p:cNvPr id="7" name="Group 51"/>
            <p:cNvGrpSpPr/>
            <p:nvPr/>
          </p:nvGrpSpPr>
          <p:grpSpPr>
            <a:xfrm>
              <a:off x="1410010" y="1697288"/>
              <a:ext cx="2611177" cy="3463424"/>
              <a:chOff x="1193500" y="1491637"/>
              <a:chExt cx="3761195" cy="3463424"/>
            </a:xfrm>
          </p:grpSpPr>
          <p:grpSp>
            <p:nvGrpSpPr>
              <p:cNvPr id="11" name="Group 55"/>
              <p:cNvGrpSpPr/>
              <p:nvPr/>
            </p:nvGrpSpPr>
            <p:grpSpPr>
              <a:xfrm>
                <a:off x="1193500" y="1491637"/>
                <a:ext cx="3761195" cy="815608"/>
                <a:chOff x="1317257" y="1824875"/>
                <a:chExt cx="3761195" cy="815608"/>
              </a:xfrm>
            </p:grpSpPr>
            <p:sp>
              <p:nvSpPr>
                <p:cNvPr id="18" name="TextBox 62"/>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9" name="Rectangle 63"/>
                <p:cNvSpPr/>
                <p:nvPr/>
              </p:nvSpPr>
              <p:spPr>
                <a:xfrm>
                  <a:off x="1317257" y="1824875"/>
                  <a:ext cx="3761195" cy="307777"/>
                </a:xfrm>
                <a:prstGeom prst="rect">
                  <a:avLst/>
                </a:prstGeom>
              </p:spPr>
              <p:txBody>
                <a:bodyPr wrap="none" lIns="0" tIns="0" rIns="0" bIns="0">
                  <a:norm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12" name="Group 56"/>
              <p:cNvGrpSpPr/>
              <p:nvPr/>
            </p:nvGrpSpPr>
            <p:grpSpPr>
              <a:xfrm>
                <a:off x="1193500" y="2815545"/>
                <a:ext cx="3761195" cy="815608"/>
                <a:chOff x="1317257" y="1824875"/>
                <a:chExt cx="3761195" cy="815608"/>
              </a:xfrm>
            </p:grpSpPr>
            <p:sp>
              <p:nvSpPr>
                <p:cNvPr id="16" name="TextBox 60"/>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7" name="Rectangle 61"/>
                <p:cNvSpPr/>
                <p:nvPr/>
              </p:nvSpPr>
              <p:spPr>
                <a:xfrm>
                  <a:off x="1317257" y="1824875"/>
                  <a:ext cx="3761195" cy="307777"/>
                </a:xfrm>
                <a:prstGeom prst="rect">
                  <a:avLst/>
                </a:prstGeom>
              </p:spPr>
              <p:txBody>
                <a:bodyPr wrap="none" lIns="0" tIns="0" rIns="0" bIns="0">
                  <a:normAutofit/>
                </a:bodyPr>
                <a:lstStyle/>
                <a:p>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13" name="Group 57"/>
              <p:cNvGrpSpPr/>
              <p:nvPr/>
            </p:nvGrpSpPr>
            <p:grpSpPr>
              <a:xfrm>
                <a:off x="1193500" y="4139453"/>
                <a:ext cx="3761195" cy="815608"/>
                <a:chOff x="1317257" y="1824875"/>
                <a:chExt cx="3761195" cy="815608"/>
              </a:xfrm>
            </p:grpSpPr>
            <p:sp>
              <p:nvSpPr>
                <p:cNvPr id="14" name="TextBox 58"/>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Rectangle 59"/>
                <p:cNvSpPr/>
                <p:nvPr/>
              </p:nvSpPr>
              <p:spPr>
                <a:xfrm>
                  <a:off x="1317257" y="1824875"/>
                  <a:ext cx="3761195" cy="307777"/>
                </a:xfrm>
                <a:prstGeom prst="rect">
                  <a:avLst/>
                </a:prstGeom>
              </p:spPr>
              <p:txBody>
                <a:bodyPr wrap="none" lIns="0" tIns="0" rIns="0" bIns="0">
                  <a:norm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grpSp>
          <p:nvGrpSpPr>
            <p:cNvPr id="8" name="Group 52"/>
            <p:cNvGrpSpPr/>
            <p:nvPr/>
          </p:nvGrpSpPr>
          <p:grpSpPr>
            <a:xfrm>
              <a:off x="1307468" y="2710116"/>
              <a:ext cx="2448272" cy="1338747"/>
              <a:chOff x="1307468" y="2924944"/>
              <a:chExt cx="2448272" cy="1338747"/>
            </a:xfrm>
          </p:grpSpPr>
          <p:cxnSp>
            <p:nvCxnSpPr>
              <p:cNvPr id="9" name="Straight Connector 53"/>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54"/>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8002686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p:cTn id="47" dur="500" fill="hold"/>
                                        <p:tgtEl>
                                          <p:spTgt spid="50"/>
                                        </p:tgtEl>
                                        <p:attrNameLst>
                                          <p:attrName>ppt_w</p:attrName>
                                        </p:attrNameLst>
                                      </p:cBhvr>
                                      <p:tavLst>
                                        <p:tav tm="0">
                                          <p:val>
                                            <p:fltVal val="0"/>
                                          </p:val>
                                        </p:tav>
                                        <p:tav tm="100000">
                                          <p:val>
                                            <p:strVal val="#ppt_w"/>
                                          </p:val>
                                        </p:tav>
                                      </p:tavLst>
                                    </p:anim>
                                    <p:anim calcmode="lin" valueType="num">
                                      <p:cBhvr>
                                        <p:cTn id="48" dur="500" fill="hold"/>
                                        <p:tgtEl>
                                          <p:spTgt spid="50"/>
                                        </p:tgtEl>
                                        <p:attrNameLst>
                                          <p:attrName>ppt_h</p:attrName>
                                        </p:attrNameLst>
                                      </p:cBhvr>
                                      <p:tavLst>
                                        <p:tav tm="0">
                                          <p:val>
                                            <p:fltVal val="0"/>
                                          </p:val>
                                        </p:tav>
                                        <p:tav tm="100000">
                                          <p:val>
                                            <p:strVal val="#ppt_h"/>
                                          </p:val>
                                        </p:tav>
                                      </p:tavLst>
                                    </p:anim>
                                    <p:animEffect transition="in" filter="fade">
                                      <p:cBhvr>
                                        <p:cTn id="49" dur="500"/>
                                        <p:tgtEl>
                                          <p:spTgt spid="50"/>
                                        </p:tgtEl>
                                      </p:cBhvr>
                                    </p:animEffect>
                                  </p:childTnLst>
                                </p:cTn>
                              </p:par>
                            </p:childTnLst>
                          </p:cTn>
                        </p:par>
                        <p:par>
                          <p:cTn id="50" fill="hold">
                            <p:stCondLst>
                              <p:cond delay="4500"/>
                            </p:stCondLst>
                            <p:childTnLst>
                              <p:par>
                                <p:cTn id="51" presetID="42"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74"/>
          <p:cNvCxnSpPr/>
          <p:nvPr/>
        </p:nvCxnSpPr>
        <p:spPr bwMode="auto">
          <a:xfrm flipV="1">
            <a:off x="6309777" y="5817651"/>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5"/>
          <p:cNvCxnSpPr/>
          <p:nvPr/>
        </p:nvCxnSpPr>
        <p:spPr bwMode="auto">
          <a:xfrm flipV="1">
            <a:off x="8225833" y="5375431"/>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91063" y="1794200"/>
            <a:ext cx="1934771" cy="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7" name="Group 4"/>
          <p:cNvGrpSpPr/>
          <p:nvPr/>
        </p:nvGrpSpPr>
        <p:grpSpPr>
          <a:xfrm>
            <a:off x="1658607" y="3745087"/>
            <a:ext cx="3341221" cy="1513856"/>
            <a:chOff x="954609" y="1833070"/>
            <a:chExt cx="3341222" cy="1513856"/>
          </a:xfrm>
        </p:grpSpPr>
        <p:sp>
          <p:nvSpPr>
            <p:cNvPr id="70" name="TextBox 72"/>
            <p:cNvSpPr txBox="1"/>
            <p:nvPr/>
          </p:nvSpPr>
          <p:spPr bwMode="auto">
            <a:xfrm>
              <a:off x="954609" y="1833070"/>
              <a:ext cx="1231106" cy="246221"/>
            </a:xfrm>
            <a:prstGeom prst="rect">
              <a:avLst/>
            </a:prstGeom>
            <a:noFill/>
          </p:spPr>
          <p:txBody>
            <a:bodyPr wrap="none" lIns="0" tIns="0" rIns="0" bIns="0">
              <a:normAutofit/>
            </a:bodyPr>
            <a:lstStyle/>
            <a:p>
              <a:pPr eaLnBrk="1" fontAlgn="auto" hangingPunct="1">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71" name="Rectangle 73"/>
            <p:cNvSpPr>
              <a:spLocks/>
            </p:cNvSpPr>
            <p:nvPr/>
          </p:nvSpPr>
          <p:spPr bwMode="auto">
            <a:xfrm>
              <a:off x="954609" y="2079291"/>
              <a:ext cx="3341222" cy="126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rmAutofit/>
            </a:bodyPr>
            <a:lstStyle/>
            <a:p>
              <a:pPr eaLnBrk="1" hangingPunct="1">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8" name="Group 3"/>
          <p:cNvGrpSpPr/>
          <p:nvPr/>
        </p:nvGrpSpPr>
        <p:grpSpPr>
          <a:xfrm>
            <a:off x="1584814" y="2700455"/>
            <a:ext cx="2961177" cy="829187"/>
            <a:chOff x="1402312" y="4026960"/>
            <a:chExt cx="2961178" cy="829187"/>
          </a:xfrm>
        </p:grpSpPr>
        <p:sp>
          <p:nvSpPr>
            <p:cNvPr id="60" name="Oval 70"/>
            <p:cNvSpPr/>
            <p:nvPr/>
          </p:nvSpPr>
          <p:spPr bwMode="auto">
            <a:xfrm>
              <a:off x="3534303" y="4026960"/>
              <a:ext cx="829187" cy="8291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71"/>
            <p:cNvSpPr>
              <a:spLocks/>
            </p:cNvSpPr>
            <p:nvPr/>
          </p:nvSpPr>
          <p:spPr bwMode="auto">
            <a:xfrm>
              <a:off x="3737281" y="4218422"/>
              <a:ext cx="423231" cy="4217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Oval 66"/>
            <p:cNvSpPr/>
            <p:nvPr/>
          </p:nvSpPr>
          <p:spPr bwMode="auto">
            <a:xfrm>
              <a:off x="1402312" y="4026960"/>
              <a:ext cx="829187" cy="8291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3" name="Group 67"/>
            <p:cNvGrpSpPr/>
            <p:nvPr/>
          </p:nvGrpSpPr>
          <p:grpSpPr bwMode="auto">
            <a:xfrm>
              <a:off x="1605998" y="4243973"/>
              <a:ext cx="421791" cy="395160"/>
              <a:chOff x="5368132" y="3540125"/>
              <a:chExt cx="465138" cy="435769"/>
            </a:xfrm>
            <a:solidFill>
              <a:schemeClr val="bg1"/>
            </a:solidFill>
          </p:grpSpPr>
          <p:sp>
            <p:nvSpPr>
              <p:cNvPr id="68" name="Freeform: Shape 68"/>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9"/>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4" name="Oval 62"/>
            <p:cNvSpPr/>
            <p:nvPr/>
          </p:nvSpPr>
          <p:spPr bwMode="auto">
            <a:xfrm>
              <a:off x="2467588" y="4026960"/>
              <a:ext cx="829187" cy="8291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Group 63"/>
            <p:cNvGrpSpPr/>
            <p:nvPr/>
          </p:nvGrpSpPr>
          <p:grpSpPr bwMode="auto">
            <a:xfrm>
              <a:off x="2737505" y="4230657"/>
              <a:ext cx="289352" cy="421792"/>
              <a:chOff x="3582988" y="3510757"/>
              <a:chExt cx="319088" cy="465138"/>
            </a:xfrm>
            <a:solidFill>
              <a:schemeClr val="bg1"/>
            </a:solidFill>
          </p:grpSpPr>
          <p:sp>
            <p:nvSpPr>
              <p:cNvPr id="66" name="Freeform: Shape 64"/>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Freeform: Shape 65"/>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9" name="Straight Connector 58"/>
          <p:cNvCxnSpPr/>
          <p:nvPr/>
        </p:nvCxnSpPr>
        <p:spPr bwMode="auto">
          <a:xfrm>
            <a:off x="6350085" y="2468237"/>
            <a:ext cx="11703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59"/>
          <p:cNvCxnSpPr/>
          <p:nvPr/>
        </p:nvCxnSpPr>
        <p:spPr bwMode="auto">
          <a:xfrm>
            <a:off x="7520448" y="2463918"/>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
          <p:cNvGrpSpPr/>
          <p:nvPr/>
        </p:nvGrpSpPr>
        <p:grpSpPr>
          <a:xfrm>
            <a:off x="5434524" y="1268760"/>
            <a:ext cx="981781" cy="4815333"/>
            <a:chOff x="5434524" y="1268760"/>
            <a:chExt cx="981781" cy="4815333"/>
          </a:xfrm>
        </p:grpSpPr>
        <p:sp>
          <p:nvSpPr>
            <p:cNvPr id="21" name="Rectangle 15"/>
            <p:cNvSpPr/>
            <p:nvPr/>
          </p:nvSpPr>
          <p:spPr bwMode="auto">
            <a:xfrm>
              <a:off x="5566963" y="1401200"/>
              <a:ext cx="696748" cy="3509651"/>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Group 16"/>
            <p:cNvGrpSpPr>
              <a:grpSpLocks/>
            </p:cNvGrpSpPr>
            <p:nvPr/>
          </p:nvGrpSpPr>
          <p:grpSpPr bwMode="auto">
            <a:xfrm>
              <a:off x="5566963" y="5133982"/>
              <a:ext cx="696748" cy="950111"/>
              <a:chOff x="5675267" y="5586733"/>
              <a:chExt cx="768542" cy="1047987"/>
            </a:xfrm>
          </p:grpSpPr>
          <p:sp>
            <p:nvSpPr>
              <p:cNvPr id="58" name="Isosceles Triangle 52"/>
              <p:cNvSpPr/>
              <p:nvPr/>
            </p:nvSpPr>
            <p:spPr>
              <a:xfrm flipV="1">
                <a:off x="5675267" y="5586733"/>
                <a:ext cx="768542" cy="104798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53"/>
              <p:cNvSpPr/>
              <p:nvPr/>
            </p:nvSpPr>
            <p:spPr>
              <a:xfrm flipV="1">
                <a:off x="5883281" y="6098024"/>
                <a:ext cx="352513" cy="536696"/>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Oval 17"/>
            <p:cNvSpPr/>
            <p:nvPr/>
          </p:nvSpPr>
          <p:spPr bwMode="auto">
            <a:xfrm>
              <a:off x="5830403" y="4824476"/>
              <a:ext cx="181385" cy="1799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Straight Connector 18"/>
            <p:cNvCxnSpPr>
              <a:endCxn id="43" idx="7"/>
            </p:cNvCxnSpPr>
            <p:nvPr/>
          </p:nvCxnSpPr>
          <p:spPr bwMode="auto">
            <a:xfrm flipH="1">
              <a:off x="5630305" y="1429991"/>
              <a:ext cx="587342" cy="39444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19"/>
            <p:cNvCxnSpPr>
              <a:endCxn id="47" idx="7"/>
            </p:cNvCxnSpPr>
            <p:nvPr/>
          </p:nvCxnSpPr>
          <p:spPr bwMode="auto">
            <a:xfrm flipH="1">
              <a:off x="5980117" y="1847463"/>
              <a:ext cx="204418" cy="18570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0"/>
            <p:cNvCxnSpPr>
              <a:endCxn id="47" idx="5"/>
            </p:cNvCxnSpPr>
            <p:nvPr/>
          </p:nvCxnSpPr>
          <p:spPr bwMode="auto">
            <a:xfrm flipH="1" flipV="1">
              <a:off x="5980117" y="2220310"/>
              <a:ext cx="198660" cy="236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1"/>
            <p:cNvCxnSpPr>
              <a:stCxn id="47" idx="1"/>
            </p:cNvCxnSpPr>
            <p:nvPr/>
          </p:nvCxnSpPr>
          <p:spPr bwMode="auto">
            <a:xfrm flipH="1" flipV="1">
              <a:off x="5566963" y="1858980"/>
              <a:ext cx="226011" cy="1741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2"/>
            <p:cNvCxnSpPr>
              <a:stCxn id="50" idx="7"/>
            </p:cNvCxnSpPr>
            <p:nvPr/>
          </p:nvCxnSpPr>
          <p:spPr bwMode="auto">
            <a:xfrm flipV="1">
              <a:off x="5630305" y="2161288"/>
              <a:ext cx="211615" cy="33253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3"/>
            <p:cNvCxnSpPr>
              <a:stCxn id="49" idx="1"/>
            </p:cNvCxnSpPr>
            <p:nvPr/>
          </p:nvCxnSpPr>
          <p:spPr bwMode="auto">
            <a:xfrm flipH="1" flipV="1">
              <a:off x="5867831" y="2859475"/>
              <a:ext cx="318143" cy="10220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a:stCxn id="48" idx="7"/>
            </p:cNvCxnSpPr>
            <p:nvPr/>
          </p:nvCxnSpPr>
          <p:spPr bwMode="auto">
            <a:xfrm flipV="1">
              <a:off x="5644700" y="2870992"/>
              <a:ext cx="184264" cy="37428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25"/>
            <p:cNvCxnSpPr/>
            <p:nvPr/>
          </p:nvCxnSpPr>
          <p:spPr bwMode="auto">
            <a:xfrm flipH="1" flipV="1">
              <a:off x="5552568" y="2594596"/>
              <a:ext cx="305187" cy="25336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bwMode="auto">
            <a:xfrm flipV="1">
              <a:off x="5886546" y="2476552"/>
              <a:ext cx="377165" cy="33110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27"/>
            <p:cNvCxnSpPr>
              <a:stCxn id="48" idx="6"/>
            </p:cNvCxnSpPr>
            <p:nvPr/>
          </p:nvCxnSpPr>
          <p:spPr bwMode="auto">
            <a:xfrm flipV="1">
              <a:off x="5680689" y="3081168"/>
              <a:ext cx="610374" cy="24904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28"/>
            <p:cNvCxnSpPr>
              <a:stCxn id="56" idx="1"/>
            </p:cNvCxnSpPr>
            <p:nvPr/>
          </p:nvCxnSpPr>
          <p:spPr bwMode="auto">
            <a:xfrm flipH="1" flipV="1">
              <a:off x="5592876" y="3387794"/>
              <a:ext cx="141077" cy="32102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29"/>
            <p:cNvCxnSpPr>
              <a:stCxn id="56" idx="3"/>
            </p:cNvCxnSpPr>
            <p:nvPr/>
          </p:nvCxnSpPr>
          <p:spPr bwMode="auto">
            <a:xfrm flipV="1">
              <a:off x="5733952" y="3540388"/>
              <a:ext cx="503847" cy="33685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0"/>
            <p:cNvCxnSpPr>
              <a:stCxn id="53" idx="1"/>
            </p:cNvCxnSpPr>
            <p:nvPr/>
          </p:nvCxnSpPr>
          <p:spPr bwMode="auto">
            <a:xfrm flipH="1" flipV="1">
              <a:off x="5908139" y="4303355"/>
              <a:ext cx="292231" cy="4462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bwMode="auto">
            <a:xfrm flipH="1">
              <a:off x="5620227" y="4280322"/>
              <a:ext cx="210176" cy="56286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2"/>
            <p:cNvCxnSpPr/>
            <p:nvPr/>
          </p:nvCxnSpPr>
          <p:spPr bwMode="auto">
            <a:xfrm flipH="1" flipV="1">
              <a:off x="5895184" y="4358059"/>
              <a:ext cx="342615" cy="498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3"/>
            <p:cNvCxnSpPr/>
            <p:nvPr/>
          </p:nvCxnSpPr>
          <p:spPr bwMode="auto">
            <a:xfrm flipV="1">
              <a:off x="5859194" y="3608048"/>
              <a:ext cx="325340" cy="667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40" name="Oval 34"/>
            <p:cNvSpPr/>
            <p:nvPr/>
          </p:nvSpPr>
          <p:spPr bwMode="auto">
            <a:xfrm>
              <a:off x="5434524" y="1268760"/>
              <a:ext cx="263439" cy="263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Oval 35"/>
            <p:cNvSpPr/>
            <p:nvPr/>
          </p:nvSpPr>
          <p:spPr bwMode="auto">
            <a:xfrm>
              <a:off x="6119755" y="1271639"/>
              <a:ext cx="263439" cy="264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Oval 36"/>
            <p:cNvSpPr/>
            <p:nvPr/>
          </p:nvSpPr>
          <p:spPr bwMode="auto">
            <a:xfrm>
              <a:off x="6151426" y="1696311"/>
              <a:ext cx="198660" cy="1986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Oval 37"/>
            <p:cNvSpPr/>
            <p:nvPr/>
          </p:nvSpPr>
          <p:spPr bwMode="auto">
            <a:xfrm>
              <a:off x="5460436" y="1795639"/>
              <a:ext cx="198660" cy="19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Oval 38"/>
            <p:cNvSpPr/>
            <p:nvPr/>
          </p:nvSpPr>
          <p:spPr bwMode="auto">
            <a:xfrm>
              <a:off x="5824644" y="1304750"/>
              <a:ext cx="181385" cy="1799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Oval 39"/>
            <p:cNvSpPr/>
            <p:nvPr/>
          </p:nvSpPr>
          <p:spPr bwMode="auto">
            <a:xfrm>
              <a:off x="5434524" y="4726587"/>
              <a:ext cx="263439" cy="264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Oval 40"/>
            <p:cNvSpPr/>
            <p:nvPr/>
          </p:nvSpPr>
          <p:spPr bwMode="auto">
            <a:xfrm>
              <a:off x="6106799" y="4726587"/>
              <a:ext cx="263440" cy="2648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Oval 41"/>
            <p:cNvSpPr/>
            <p:nvPr/>
          </p:nvSpPr>
          <p:spPr bwMode="auto">
            <a:xfrm>
              <a:off x="5754107" y="1994299"/>
              <a:ext cx="264879" cy="2648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Oval 42"/>
            <p:cNvSpPr/>
            <p:nvPr/>
          </p:nvSpPr>
          <p:spPr bwMode="auto">
            <a:xfrm>
              <a:off x="5440283" y="3209289"/>
              <a:ext cx="240406" cy="2404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Oval 43"/>
            <p:cNvSpPr/>
            <p:nvPr/>
          </p:nvSpPr>
          <p:spPr bwMode="auto">
            <a:xfrm>
              <a:off x="6157184" y="2932893"/>
              <a:ext cx="197219" cy="198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44"/>
            <p:cNvSpPr/>
            <p:nvPr/>
          </p:nvSpPr>
          <p:spPr bwMode="auto">
            <a:xfrm>
              <a:off x="5460436" y="2463596"/>
              <a:ext cx="198660" cy="1986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Oval 45"/>
            <p:cNvSpPr/>
            <p:nvPr/>
          </p:nvSpPr>
          <p:spPr bwMode="auto">
            <a:xfrm>
              <a:off x="6132711" y="3429542"/>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Oval 46"/>
            <p:cNvSpPr/>
            <p:nvPr/>
          </p:nvSpPr>
          <p:spPr bwMode="auto">
            <a:xfrm>
              <a:off x="6152865" y="2318201"/>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Oval 47"/>
            <p:cNvSpPr/>
            <p:nvPr/>
          </p:nvSpPr>
          <p:spPr bwMode="auto">
            <a:xfrm>
              <a:off x="6174458" y="4320630"/>
              <a:ext cx="179944" cy="18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Oval 48"/>
            <p:cNvSpPr/>
            <p:nvPr/>
          </p:nvSpPr>
          <p:spPr bwMode="auto">
            <a:xfrm>
              <a:off x="5489227" y="3939146"/>
              <a:ext cx="179944" cy="1813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Oval 49"/>
            <p:cNvSpPr/>
            <p:nvPr/>
          </p:nvSpPr>
          <p:spPr bwMode="auto">
            <a:xfrm>
              <a:off x="5697963" y="4091740"/>
              <a:ext cx="321022" cy="3195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Oval 50"/>
            <p:cNvSpPr/>
            <p:nvPr/>
          </p:nvSpPr>
          <p:spPr bwMode="auto">
            <a:xfrm>
              <a:off x="5697963" y="3672827"/>
              <a:ext cx="240407" cy="2404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Oval 51"/>
            <p:cNvSpPr/>
            <p:nvPr/>
          </p:nvSpPr>
          <p:spPr bwMode="auto">
            <a:xfrm>
              <a:off x="5729634" y="2702563"/>
              <a:ext cx="263440" cy="263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2" name="Group 7"/>
          <p:cNvGrpSpPr/>
          <p:nvPr/>
        </p:nvGrpSpPr>
        <p:grpSpPr>
          <a:xfrm>
            <a:off x="8468172" y="1444387"/>
            <a:ext cx="3004691" cy="772775"/>
            <a:chOff x="8376985" y="1444387"/>
            <a:chExt cx="2051611" cy="772775"/>
          </a:xfrm>
        </p:grpSpPr>
        <p:sp>
          <p:nvSpPr>
            <p:cNvPr id="19" name="TextBox 60"/>
            <p:cNvSpPr txBox="1">
              <a:spLocks/>
            </p:cNvSpPr>
            <p:nvPr/>
          </p:nvSpPr>
          <p:spPr bwMode="auto">
            <a:xfrm>
              <a:off x="8376985" y="1444387"/>
              <a:ext cx="20516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Rectangle 6"/>
            <p:cNvSpPr/>
            <p:nvPr/>
          </p:nvSpPr>
          <p:spPr>
            <a:xfrm>
              <a:off x="8392833" y="1690608"/>
              <a:ext cx="2035763" cy="526554"/>
            </a:xfrm>
            <a:prstGeom prst="rect">
              <a:avLst/>
            </a:prstGeom>
          </p:spPr>
          <p:txBody>
            <a:bodyPr wrap="square" lIns="0" tIns="0" rIns="0" bIns="0">
              <a:normAutofit/>
            </a:bodyPr>
            <a:lstStyle/>
            <a:p>
              <a:pPr fontAlgn="base">
                <a:lnSpc>
                  <a:spcPct val="120000"/>
                </a:lnSpc>
                <a:spcBef>
                  <a:spcPct val="0"/>
                </a:spcBef>
                <a:spcAft>
                  <a:spcPct val="0"/>
                </a:spcAft>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13" name="Group 76"/>
          <p:cNvGrpSpPr/>
          <p:nvPr/>
        </p:nvGrpSpPr>
        <p:grpSpPr>
          <a:xfrm>
            <a:off x="7467186" y="3211163"/>
            <a:ext cx="4005677" cy="772775"/>
            <a:chOff x="8376985" y="1444387"/>
            <a:chExt cx="1547487" cy="772775"/>
          </a:xfrm>
        </p:grpSpPr>
        <p:sp>
          <p:nvSpPr>
            <p:cNvPr id="17" name="TextBox 77"/>
            <p:cNvSpPr txBox="1">
              <a:spLocks/>
            </p:cNvSpPr>
            <p:nvPr/>
          </p:nvSpPr>
          <p:spPr bwMode="auto">
            <a:xfrm>
              <a:off x="8376985" y="1444387"/>
              <a:ext cx="15474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Rectangle 78"/>
            <p:cNvSpPr/>
            <p:nvPr/>
          </p:nvSpPr>
          <p:spPr>
            <a:xfrm>
              <a:off x="8392833" y="1690608"/>
              <a:ext cx="1522177" cy="526554"/>
            </a:xfrm>
            <a:prstGeom prst="rect">
              <a:avLst/>
            </a:prstGeom>
          </p:spPr>
          <p:txBody>
            <a:bodyPr wrap="square" lIns="0" tIns="0" rIns="0" bIns="0" anchor="t" anchorCtr="0">
              <a:normAutofit/>
            </a:bodyPr>
            <a:lstStyle/>
            <a:p>
              <a:pPr fontAlgn="base">
                <a:lnSpc>
                  <a:spcPct val="120000"/>
                </a:lnSpc>
                <a:spcBef>
                  <a:spcPct val="0"/>
                </a:spcBef>
                <a:spcAft>
                  <a:spcPct val="0"/>
                </a:spcAft>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14" name="Group 79"/>
          <p:cNvGrpSpPr/>
          <p:nvPr/>
        </p:nvGrpSpPr>
        <p:grpSpPr>
          <a:xfrm>
            <a:off x="8460626" y="4910584"/>
            <a:ext cx="3012236" cy="1052165"/>
            <a:chOff x="8376985" y="1444387"/>
            <a:chExt cx="2893560" cy="1052165"/>
          </a:xfrm>
        </p:grpSpPr>
        <p:sp>
          <p:nvSpPr>
            <p:cNvPr id="15" name="TextBox 80"/>
            <p:cNvSpPr txBox="1">
              <a:spLocks/>
            </p:cNvSpPr>
            <p:nvPr/>
          </p:nvSpPr>
          <p:spPr bwMode="auto">
            <a:xfrm>
              <a:off x="8376985" y="1444387"/>
              <a:ext cx="28700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Rectangle 81"/>
            <p:cNvSpPr/>
            <p:nvPr/>
          </p:nvSpPr>
          <p:spPr>
            <a:xfrm>
              <a:off x="8392832" y="1690608"/>
              <a:ext cx="2877713" cy="805944"/>
            </a:xfrm>
            <a:prstGeom prst="rect">
              <a:avLst/>
            </a:prstGeom>
          </p:spPr>
          <p:txBody>
            <a:bodyPr wrap="square" lIns="0" tIns="0" rIns="0" bIns="0" anchor="t" anchorCtr="0">
              <a:normAutofit/>
            </a:bodyPr>
            <a:lstStyle/>
            <a:p>
              <a:pPr fontAlgn="base">
                <a:lnSpc>
                  <a:spcPct val="120000"/>
                </a:lnSpc>
                <a:spcBef>
                  <a:spcPct val="0"/>
                </a:spcBef>
                <a:spcAft>
                  <a:spcPct val="0"/>
                </a:spcAft>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Tree>
    <p:extLst>
      <p:ext uri="{BB962C8B-B14F-4D97-AF65-F5344CB8AC3E}">
        <p14:creationId xmlns:p14="http://schemas.microsoft.com/office/powerpoint/2010/main" val="293238973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par>
                          <p:cTn id="38" fill="hold">
                            <p:stCondLst>
                              <p:cond delay="4000"/>
                            </p:stCondLst>
                            <p:childTnLst>
                              <p:par>
                                <p:cTn id="39" presetID="22" presetClass="entr" presetSubtype="4"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par>
                          <p:cTn id="48" fill="hold">
                            <p:stCondLst>
                              <p:cond delay="5000"/>
                            </p:stCondLst>
                            <p:childTnLst>
                              <p:par>
                                <p:cTn id="49" presetID="53" presetClass="entr" presetSubtype="16"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课题现状及情况</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201119550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2223</Words>
  <Application>Microsoft Office PowerPoint</Application>
  <PresentationFormat>宽屏</PresentationFormat>
  <Paragraphs>238</Paragraphs>
  <Slides>24</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FontAwesome</vt:lpstr>
      <vt:lpstr>Gill Sans</vt:lpstr>
      <vt:lpstr>Lato</vt:lpstr>
      <vt:lpstr>맑은 고딕</vt:lpstr>
      <vt:lpstr>等线</vt:lpstr>
      <vt:lpstr>等线 Light</vt:lpstr>
      <vt:lpstr>微软雅黑</vt:lpstr>
      <vt:lpstr>幼圆</vt:lpstr>
      <vt:lpstr>Arial</vt:lpstr>
      <vt:lpstr>Impact</vt:lpstr>
      <vt:lpstr>Open Sans</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张鹏</cp:lastModifiedBy>
  <cp:revision>23</cp:revision>
  <dcterms:created xsi:type="dcterms:W3CDTF">2018-05-16T09:32:41Z</dcterms:created>
  <dcterms:modified xsi:type="dcterms:W3CDTF">2021-05-25T12:12:23Z</dcterms:modified>
</cp:coreProperties>
</file>