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78" r:id="rId9"/>
    <p:sldId id="263" r:id="rId10"/>
    <p:sldId id="264" r:id="rId11"/>
    <p:sldId id="265" r:id="rId12"/>
    <p:sldId id="266" r:id="rId13"/>
    <p:sldId id="267" r:id="rId14"/>
    <p:sldId id="279" r:id="rId15"/>
    <p:sldId id="268" r:id="rId16"/>
    <p:sldId id="277" r:id="rId17"/>
    <p:sldId id="269" r:id="rId18"/>
    <p:sldId id="270" r:id="rId19"/>
    <p:sldId id="271" r:id="rId20"/>
    <p:sldId id="280" r:id="rId21"/>
    <p:sldId id="272" r:id="rId22"/>
    <p:sldId id="273" r:id="rId23"/>
    <p:sldId id="274" r:id="rId24"/>
    <p:sldId id="275" r:id="rId25"/>
    <p:sldId id="276" r:id="rId26"/>
    <p:sldId id="281"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44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2" d="100"/>
          <a:sy n="82" d="100"/>
        </p:scale>
        <p:origin x="120" y="5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F661C4-048B-476E-BE08-31ABE4BCD5EC}" type="datetimeFigureOut">
              <a:rPr lang="zh-CN" altLang="en-US" smtClean="0"/>
              <a:t>2021/5/25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AC6815-3517-4938-BD83-9B39E85A3DBD}" type="slidenum">
              <a:rPr lang="zh-CN" altLang="en-US" smtClean="0"/>
              <a:t>‹#›</a:t>
            </a:fld>
            <a:endParaRPr lang="zh-CN" altLang="en-US"/>
          </a:p>
        </p:txBody>
      </p:sp>
    </p:spTree>
    <p:extLst>
      <p:ext uri="{BB962C8B-B14F-4D97-AF65-F5344CB8AC3E}">
        <p14:creationId xmlns:p14="http://schemas.microsoft.com/office/powerpoint/2010/main" val="2850308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05A6A9D6-CC9C-4B8B-951D-61813A26E12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93689594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631C19-6C70-4359-AEC3-03D9DB7E3C5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49600E6-3C48-4B64-894B-76D11942FDA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84102A7-0E20-4807-9694-26C01B0BDDF3}"/>
              </a:ext>
            </a:extLst>
          </p:cNvPr>
          <p:cNvSpPr>
            <a:spLocks noGrp="1"/>
          </p:cNvSpPr>
          <p:nvPr>
            <p:ph type="dt" sz="half" idx="10"/>
          </p:nvPr>
        </p:nvSpPr>
        <p:spPr/>
        <p:txBody>
          <a:bodyPr/>
          <a:lstStyle/>
          <a:p>
            <a:fld id="{271ED00F-3310-45D0-9DFE-4C8423ECACDF}" type="datetimeFigureOut">
              <a:rPr lang="zh-CN" altLang="en-US" smtClean="0"/>
              <a:t>2021/5/25</a:t>
            </a:fld>
            <a:endParaRPr lang="zh-CN" altLang="en-US"/>
          </a:p>
        </p:txBody>
      </p:sp>
      <p:sp>
        <p:nvSpPr>
          <p:cNvPr id="5" name="页脚占位符 4">
            <a:extLst>
              <a:ext uri="{FF2B5EF4-FFF2-40B4-BE49-F238E27FC236}">
                <a16:creationId xmlns:a16="http://schemas.microsoft.com/office/drawing/2014/main" id="{142A82BB-DAA0-4346-A3BE-F3BE23A566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79DAF2-1566-4292-A9AE-905A048B29CC}"/>
              </a:ext>
            </a:extLst>
          </p:cNvPr>
          <p:cNvSpPr>
            <a:spLocks noGrp="1"/>
          </p:cNvSpPr>
          <p:nvPr>
            <p:ph type="sldNum" sz="quarter" idx="12"/>
          </p:nvPr>
        </p:nvSpPr>
        <p:spPr/>
        <p:txBody>
          <a:bodyPr/>
          <a:lstStyle/>
          <a:p>
            <a:fld id="{8B46BBFF-604F-451F-845C-6866DB53A8A5}" type="slidenum">
              <a:rPr lang="zh-CN" altLang="en-US" smtClean="0"/>
              <a:t>‹#›</a:t>
            </a:fld>
            <a:endParaRPr lang="zh-CN" altLang="en-US"/>
          </a:p>
        </p:txBody>
      </p:sp>
    </p:spTree>
    <p:extLst>
      <p:ext uri="{BB962C8B-B14F-4D97-AF65-F5344CB8AC3E}">
        <p14:creationId xmlns:p14="http://schemas.microsoft.com/office/powerpoint/2010/main" val="406304247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AC6326D-8B2A-4199-94B2-0D6100EDCF1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EDA4E82-0012-46F2-BA3D-2AA66C57EFB8}"/>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4B85CC7-BAE9-4498-89A6-919BF372094D}"/>
              </a:ext>
            </a:extLst>
          </p:cNvPr>
          <p:cNvSpPr>
            <a:spLocks noGrp="1"/>
          </p:cNvSpPr>
          <p:nvPr>
            <p:ph type="dt" sz="half" idx="10"/>
          </p:nvPr>
        </p:nvSpPr>
        <p:spPr/>
        <p:txBody>
          <a:bodyPr/>
          <a:lstStyle/>
          <a:p>
            <a:fld id="{271ED00F-3310-45D0-9DFE-4C8423ECACDF}" type="datetimeFigureOut">
              <a:rPr lang="zh-CN" altLang="en-US" smtClean="0"/>
              <a:t>2021/5/25</a:t>
            </a:fld>
            <a:endParaRPr lang="zh-CN" altLang="en-US"/>
          </a:p>
        </p:txBody>
      </p:sp>
      <p:sp>
        <p:nvSpPr>
          <p:cNvPr id="5" name="页脚占位符 4">
            <a:extLst>
              <a:ext uri="{FF2B5EF4-FFF2-40B4-BE49-F238E27FC236}">
                <a16:creationId xmlns:a16="http://schemas.microsoft.com/office/drawing/2014/main" id="{2D68313E-62FA-43A8-AB63-EF89DDB8C0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69C983-58DF-4C14-AC8A-3831C4305825}"/>
              </a:ext>
            </a:extLst>
          </p:cNvPr>
          <p:cNvSpPr>
            <a:spLocks noGrp="1"/>
          </p:cNvSpPr>
          <p:nvPr>
            <p:ph type="sldNum" sz="quarter" idx="12"/>
          </p:nvPr>
        </p:nvSpPr>
        <p:spPr/>
        <p:txBody>
          <a:bodyPr/>
          <a:lstStyle/>
          <a:p>
            <a:fld id="{8B46BBFF-604F-451F-845C-6866DB53A8A5}" type="slidenum">
              <a:rPr lang="zh-CN" altLang="en-US" smtClean="0"/>
              <a:t>‹#›</a:t>
            </a:fld>
            <a:endParaRPr lang="zh-CN" altLang="en-US"/>
          </a:p>
        </p:txBody>
      </p:sp>
    </p:spTree>
    <p:extLst>
      <p:ext uri="{BB962C8B-B14F-4D97-AF65-F5344CB8AC3E}">
        <p14:creationId xmlns:p14="http://schemas.microsoft.com/office/powerpoint/2010/main" val="202656782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768030DD-EBB4-4E10-9F07-3512123C97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10" name="直接连接符 9">
            <a:extLst>
              <a:ext uri="{FF2B5EF4-FFF2-40B4-BE49-F238E27FC236}">
                <a16:creationId xmlns:a16="http://schemas.microsoft.com/office/drawing/2014/main" id="{614AEC90-78BB-4AFB-8D55-CAE2AE995361}"/>
              </a:ext>
            </a:extLst>
          </p:cNvPr>
          <p:cNvCxnSpPr/>
          <p:nvPr userDrawn="1"/>
        </p:nvCxnSpPr>
        <p:spPr>
          <a:xfrm>
            <a:off x="1400175" y="495300"/>
            <a:ext cx="3086100" cy="0"/>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a:extLst>
              <a:ext uri="{FF2B5EF4-FFF2-40B4-BE49-F238E27FC236}">
                <a16:creationId xmlns:a16="http://schemas.microsoft.com/office/drawing/2014/main" id="{E0C11DE7-C8F2-4CD1-A54B-8D5FE747D971}"/>
              </a:ext>
            </a:extLst>
          </p:cNvPr>
          <p:cNvCxnSpPr/>
          <p:nvPr userDrawn="1"/>
        </p:nvCxnSpPr>
        <p:spPr>
          <a:xfrm>
            <a:off x="7448550" y="485775"/>
            <a:ext cx="3086100" cy="0"/>
          </a:xfrm>
          <a:prstGeom prst="line">
            <a:avLst/>
          </a:prstGeom>
        </p:spPr>
        <p:style>
          <a:lnRef idx="1">
            <a:schemeClr val="dk1"/>
          </a:lnRef>
          <a:fillRef idx="0">
            <a:schemeClr val="dk1"/>
          </a:fillRef>
          <a:effectRef idx="0">
            <a:schemeClr val="dk1"/>
          </a:effectRef>
          <a:fontRef idx="minor">
            <a:schemeClr val="tx1"/>
          </a:fontRef>
        </p:style>
      </p:cxnSp>
      <p:sp>
        <p:nvSpPr>
          <p:cNvPr id="12" name="矩形 11">
            <a:extLst>
              <a:ext uri="{FF2B5EF4-FFF2-40B4-BE49-F238E27FC236}">
                <a16:creationId xmlns:a16="http://schemas.microsoft.com/office/drawing/2014/main" id="{E70FAF41-3442-400F-A5D3-3928A864CDCD}"/>
              </a:ext>
            </a:extLst>
          </p:cNvPr>
          <p:cNvSpPr/>
          <p:nvPr userDrawn="1"/>
        </p:nvSpPr>
        <p:spPr>
          <a:xfrm>
            <a:off x="4830484" y="264467"/>
            <a:ext cx="2593980" cy="461665"/>
          </a:xfrm>
          <a:prstGeom prst="rect">
            <a:avLst/>
          </a:prstGeom>
        </p:spPr>
        <p:txBody>
          <a:bodyPr wrap="none">
            <a:spAutoFit/>
          </a:bodyPr>
          <a:lstStyle/>
          <a:p>
            <a:r>
              <a:rPr lang="zh-CN" altLang="en-US" sz="2400" b="1" dirty="0">
                <a:solidFill>
                  <a:schemeClr val="tx1">
                    <a:lumMod val="65000"/>
                    <a:lumOff val="35000"/>
                  </a:schemeClr>
                </a:solidFill>
              </a:rPr>
              <a:t>请输入你的题目   </a:t>
            </a:r>
          </a:p>
        </p:txBody>
      </p:sp>
    </p:spTree>
    <p:extLst>
      <p:ext uri="{BB962C8B-B14F-4D97-AF65-F5344CB8AC3E}">
        <p14:creationId xmlns:p14="http://schemas.microsoft.com/office/powerpoint/2010/main" val="346090319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55"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1000" fill="hold"/>
                                        <p:tgtEl>
                                          <p:spTgt spid="12"/>
                                        </p:tgtEl>
                                        <p:attrNameLst>
                                          <p:attrName>ppt_w</p:attrName>
                                        </p:attrNameLst>
                                      </p:cBhvr>
                                      <p:tavLst>
                                        <p:tav tm="0">
                                          <p:val>
                                            <p:strVal val="#ppt_w*0.70"/>
                                          </p:val>
                                        </p:tav>
                                        <p:tav tm="100000">
                                          <p:val>
                                            <p:strVal val="#ppt_w"/>
                                          </p:val>
                                        </p:tav>
                                      </p:tavLst>
                                    </p:anim>
                                    <p:anim calcmode="lin" valueType="num">
                                      <p:cBhvr>
                                        <p:cTn id="16" dur="1000" fill="hold"/>
                                        <p:tgtEl>
                                          <p:spTgt spid="12"/>
                                        </p:tgtEl>
                                        <p:attrNameLst>
                                          <p:attrName>ppt_h</p:attrName>
                                        </p:attrNameLst>
                                      </p:cBhvr>
                                      <p:tavLst>
                                        <p:tav tm="0">
                                          <p:val>
                                            <p:strVal val="#ppt_h"/>
                                          </p:val>
                                        </p:tav>
                                        <p:tav tm="100000">
                                          <p:val>
                                            <p:strVal val="#ppt_h"/>
                                          </p:val>
                                        </p:tav>
                                      </p:tavLst>
                                    </p:anim>
                                    <p:animEffect transition="in" filter="fade">
                                      <p:cBhvr>
                                        <p:cTn id="1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999AF3-5A39-4391-82D3-50C7EE6A536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CA94221-4D89-45DE-B213-9B78498C7A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25A9A63A-2DA3-4B9E-9A38-3440C2C0C458}"/>
              </a:ext>
            </a:extLst>
          </p:cNvPr>
          <p:cNvSpPr>
            <a:spLocks noGrp="1"/>
          </p:cNvSpPr>
          <p:nvPr>
            <p:ph type="dt" sz="half" idx="10"/>
          </p:nvPr>
        </p:nvSpPr>
        <p:spPr/>
        <p:txBody>
          <a:bodyPr/>
          <a:lstStyle/>
          <a:p>
            <a:fld id="{271ED00F-3310-45D0-9DFE-4C8423ECACDF}" type="datetimeFigureOut">
              <a:rPr lang="zh-CN" altLang="en-US" smtClean="0"/>
              <a:t>2021/5/25</a:t>
            </a:fld>
            <a:endParaRPr lang="zh-CN" altLang="en-US"/>
          </a:p>
        </p:txBody>
      </p:sp>
      <p:sp>
        <p:nvSpPr>
          <p:cNvPr id="5" name="页脚占位符 4">
            <a:extLst>
              <a:ext uri="{FF2B5EF4-FFF2-40B4-BE49-F238E27FC236}">
                <a16:creationId xmlns:a16="http://schemas.microsoft.com/office/drawing/2014/main" id="{97B445FE-D7DA-4AC4-9613-AC9C9943FB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F67E4A-87FD-4A42-B38C-DDD546FEDDC1}"/>
              </a:ext>
            </a:extLst>
          </p:cNvPr>
          <p:cNvSpPr>
            <a:spLocks noGrp="1"/>
          </p:cNvSpPr>
          <p:nvPr>
            <p:ph type="sldNum" sz="quarter" idx="12"/>
          </p:nvPr>
        </p:nvSpPr>
        <p:spPr/>
        <p:txBody>
          <a:bodyPr/>
          <a:lstStyle/>
          <a:p>
            <a:fld id="{8B46BBFF-604F-451F-845C-6866DB53A8A5}" type="slidenum">
              <a:rPr lang="zh-CN" altLang="en-US" smtClean="0"/>
              <a:t>‹#›</a:t>
            </a:fld>
            <a:endParaRPr lang="zh-CN" altLang="en-US"/>
          </a:p>
        </p:txBody>
      </p:sp>
    </p:spTree>
    <p:extLst>
      <p:ext uri="{BB962C8B-B14F-4D97-AF65-F5344CB8AC3E}">
        <p14:creationId xmlns:p14="http://schemas.microsoft.com/office/powerpoint/2010/main" val="280669416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CD3092-E11B-4D31-9166-D4A04A67B94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262C3B4-30DF-4CF6-8E89-47882528243A}"/>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9F1C91E-E21C-4FE4-BE7F-80EC6DE809D4}"/>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90B78B4-C0CC-4806-95FE-4E61C555CE99}"/>
              </a:ext>
            </a:extLst>
          </p:cNvPr>
          <p:cNvSpPr>
            <a:spLocks noGrp="1"/>
          </p:cNvSpPr>
          <p:nvPr>
            <p:ph type="dt" sz="half" idx="10"/>
          </p:nvPr>
        </p:nvSpPr>
        <p:spPr/>
        <p:txBody>
          <a:bodyPr/>
          <a:lstStyle/>
          <a:p>
            <a:fld id="{271ED00F-3310-45D0-9DFE-4C8423ECACDF}" type="datetimeFigureOut">
              <a:rPr lang="zh-CN" altLang="en-US" smtClean="0"/>
              <a:t>2021/5/25</a:t>
            </a:fld>
            <a:endParaRPr lang="zh-CN" altLang="en-US"/>
          </a:p>
        </p:txBody>
      </p:sp>
      <p:sp>
        <p:nvSpPr>
          <p:cNvPr id="6" name="页脚占位符 5">
            <a:extLst>
              <a:ext uri="{FF2B5EF4-FFF2-40B4-BE49-F238E27FC236}">
                <a16:creationId xmlns:a16="http://schemas.microsoft.com/office/drawing/2014/main" id="{524A7B42-1B64-4B5C-A52D-5312DD09A65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6D1A37D-D7FF-4DA6-A03B-9A1821365F22}"/>
              </a:ext>
            </a:extLst>
          </p:cNvPr>
          <p:cNvSpPr>
            <a:spLocks noGrp="1"/>
          </p:cNvSpPr>
          <p:nvPr>
            <p:ph type="sldNum" sz="quarter" idx="12"/>
          </p:nvPr>
        </p:nvSpPr>
        <p:spPr/>
        <p:txBody>
          <a:bodyPr/>
          <a:lstStyle/>
          <a:p>
            <a:fld id="{8B46BBFF-604F-451F-845C-6866DB53A8A5}" type="slidenum">
              <a:rPr lang="zh-CN" altLang="en-US" smtClean="0"/>
              <a:t>‹#›</a:t>
            </a:fld>
            <a:endParaRPr lang="zh-CN" altLang="en-US"/>
          </a:p>
        </p:txBody>
      </p:sp>
    </p:spTree>
    <p:extLst>
      <p:ext uri="{BB962C8B-B14F-4D97-AF65-F5344CB8AC3E}">
        <p14:creationId xmlns:p14="http://schemas.microsoft.com/office/powerpoint/2010/main" val="251218284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CAE7A7-FFFC-4717-9FDB-14E2F459223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4BE997B-A997-4B3D-B5B1-F594F01C0C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2D13F6CC-9166-4E6A-A9CB-3B41817C8AF4}"/>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F3462762-6A45-44FC-A4F2-F3C3B4B23E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EE3489A5-800C-4FD4-A586-81C1C9BF6EBA}"/>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EDBEC46C-DA66-4BDA-BCC3-A709A998D963}"/>
              </a:ext>
            </a:extLst>
          </p:cNvPr>
          <p:cNvSpPr>
            <a:spLocks noGrp="1"/>
          </p:cNvSpPr>
          <p:nvPr>
            <p:ph type="dt" sz="half" idx="10"/>
          </p:nvPr>
        </p:nvSpPr>
        <p:spPr/>
        <p:txBody>
          <a:bodyPr/>
          <a:lstStyle/>
          <a:p>
            <a:fld id="{271ED00F-3310-45D0-9DFE-4C8423ECACDF}" type="datetimeFigureOut">
              <a:rPr lang="zh-CN" altLang="en-US" smtClean="0"/>
              <a:t>2021/5/25</a:t>
            </a:fld>
            <a:endParaRPr lang="zh-CN" altLang="en-US"/>
          </a:p>
        </p:txBody>
      </p:sp>
      <p:sp>
        <p:nvSpPr>
          <p:cNvPr id="8" name="页脚占位符 7">
            <a:extLst>
              <a:ext uri="{FF2B5EF4-FFF2-40B4-BE49-F238E27FC236}">
                <a16:creationId xmlns:a16="http://schemas.microsoft.com/office/drawing/2014/main" id="{B3A9C441-D7B3-4FBA-B282-71DB519A946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A0A6295-6338-4A17-95C2-2D93A3580685}"/>
              </a:ext>
            </a:extLst>
          </p:cNvPr>
          <p:cNvSpPr>
            <a:spLocks noGrp="1"/>
          </p:cNvSpPr>
          <p:nvPr>
            <p:ph type="sldNum" sz="quarter" idx="12"/>
          </p:nvPr>
        </p:nvSpPr>
        <p:spPr/>
        <p:txBody>
          <a:bodyPr/>
          <a:lstStyle/>
          <a:p>
            <a:fld id="{8B46BBFF-604F-451F-845C-6866DB53A8A5}" type="slidenum">
              <a:rPr lang="zh-CN" altLang="en-US" smtClean="0"/>
              <a:t>‹#›</a:t>
            </a:fld>
            <a:endParaRPr lang="zh-CN" altLang="en-US"/>
          </a:p>
        </p:txBody>
      </p:sp>
    </p:spTree>
    <p:extLst>
      <p:ext uri="{BB962C8B-B14F-4D97-AF65-F5344CB8AC3E}">
        <p14:creationId xmlns:p14="http://schemas.microsoft.com/office/powerpoint/2010/main" val="300031163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C49D2F-220E-4725-AB46-D76093B4526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812C830-9909-4AF5-97AD-5D358D3AAC1E}"/>
              </a:ext>
            </a:extLst>
          </p:cNvPr>
          <p:cNvSpPr>
            <a:spLocks noGrp="1"/>
          </p:cNvSpPr>
          <p:nvPr>
            <p:ph type="dt" sz="half" idx="10"/>
          </p:nvPr>
        </p:nvSpPr>
        <p:spPr/>
        <p:txBody>
          <a:bodyPr/>
          <a:lstStyle/>
          <a:p>
            <a:fld id="{271ED00F-3310-45D0-9DFE-4C8423ECACDF}" type="datetimeFigureOut">
              <a:rPr lang="zh-CN" altLang="en-US" smtClean="0"/>
              <a:t>2021/5/25</a:t>
            </a:fld>
            <a:endParaRPr lang="zh-CN" altLang="en-US"/>
          </a:p>
        </p:txBody>
      </p:sp>
      <p:sp>
        <p:nvSpPr>
          <p:cNvPr id="4" name="页脚占位符 3">
            <a:extLst>
              <a:ext uri="{FF2B5EF4-FFF2-40B4-BE49-F238E27FC236}">
                <a16:creationId xmlns:a16="http://schemas.microsoft.com/office/drawing/2014/main" id="{296C862C-752B-4226-B158-4CC67575E35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5592FDA-3950-4814-A336-14BDC73C48A8}"/>
              </a:ext>
            </a:extLst>
          </p:cNvPr>
          <p:cNvSpPr>
            <a:spLocks noGrp="1"/>
          </p:cNvSpPr>
          <p:nvPr>
            <p:ph type="sldNum" sz="quarter" idx="12"/>
          </p:nvPr>
        </p:nvSpPr>
        <p:spPr/>
        <p:txBody>
          <a:bodyPr/>
          <a:lstStyle/>
          <a:p>
            <a:fld id="{8B46BBFF-604F-451F-845C-6866DB53A8A5}" type="slidenum">
              <a:rPr lang="zh-CN" altLang="en-US" smtClean="0"/>
              <a:t>‹#›</a:t>
            </a:fld>
            <a:endParaRPr lang="zh-CN" altLang="en-US"/>
          </a:p>
        </p:txBody>
      </p:sp>
    </p:spTree>
    <p:extLst>
      <p:ext uri="{BB962C8B-B14F-4D97-AF65-F5344CB8AC3E}">
        <p14:creationId xmlns:p14="http://schemas.microsoft.com/office/powerpoint/2010/main" val="130586862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E186BE1-101B-42B7-9899-BA6575B66272}"/>
              </a:ext>
            </a:extLst>
          </p:cNvPr>
          <p:cNvSpPr>
            <a:spLocks noGrp="1"/>
          </p:cNvSpPr>
          <p:nvPr>
            <p:ph type="dt" sz="half" idx="10"/>
          </p:nvPr>
        </p:nvSpPr>
        <p:spPr/>
        <p:txBody>
          <a:bodyPr/>
          <a:lstStyle/>
          <a:p>
            <a:fld id="{271ED00F-3310-45D0-9DFE-4C8423ECACDF}" type="datetimeFigureOut">
              <a:rPr lang="zh-CN" altLang="en-US" smtClean="0"/>
              <a:t>2021/5/25</a:t>
            </a:fld>
            <a:endParaRPr lang="zh-CN" altLang="en-US"/>
          </a:p>
        </p:txBody>
      </p:sp>
      <p:sp>
        <p:nvSpPr>
          <p:cNvPr id="3" name="页脚占位符 2">
            <a:extLst>
              <a:ext uri="{FF2B5EF4-FFF2-40B4-BE49-F238E27FC236}">
                <a16:creationId xmlns:a16="http://schemas.microsoft.com/office/drawing/2014/main" id="{77EDC133-DDFB-48C0-B302-DE41AAB49DA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8C98EB2-E07C-43B0-B5AF-465D88EE6C58}"/>
              </a:ext>
            </a:extLst>
          </p:cNvPr>
          <p:cNvSpPr>
            <a:spLocks noGrp="1"/>
          </p:cNvSpPr>
          <p:nvPr>
            <p:ph type="sldNum" sz="quarter" idx="12"/>
          </p:nvPr>
        </p:nvSpPr>
        <p:spPr/>
        <p:txBody>
          <a:bodyPr/>
          <a:lstStyle/>
          <a:p>
            <a:fld id="{8B46BBFF-604F-451F-845C-6866DB53A8A5}" type="slidenum">
              <a:rPr lang="zh-CN" altLang="en-US" smtClean="0"/>
              <a:t>‹#›</a:t>
            </a:fld>
            <a:endParaRPr lang="zh-CN" altLang="en-US"/>
          </a:p>
        </p:txBody>
      </p:sp>
    </p:spTree>
    <p:extLst>
      <p:ext uri="{BB962C8B-B14F-4D97-AF65-F5344CB8AC3E}">
        <p14:creationId xmlns:p14="http://schemas.microsoft.com/office/powerpoint/2010/main" val="320097969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9F4ABF-7147-484C-A164-0B39967A96D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1CBE387-F351-4224-A046-C57ECBEF20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1346EA67-0029-4239-ACEF-8B404DDEBE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B0D2574-711B-46FE-8843-5658AB7A3CAC}"/>
              </a:ext>
            </a:extLst>
          </p:cNvPr>
          <p:cNvSpPr>
            <a:spLocks noGrp="1"/>
          </p:cNvSpPr>
          <p:nvPr>
            <p:ph type="dt" sz="half" idx="10"/>
          </p:nvPr>
        </p:nvSpPr>
        <p:spPr/>
        <p:txBody>
          <a:bodyPr/>
          <a:lstStyle/>
          <a:p>
            <a:fld id="{271ED00F-3310-45D0-9DFE-4C8423ECACDF}" type="datetimeFigureOut">
              <a:rPr lang="zh-CN" altLang="en-US" smtClean="0"/>
              <a:t>2021/5/25</a:t>
            </a:fld>
            <a:endParaRPr lang="zh-CN" altLang="en-US"/>
          </a:p>
        </p:txBody>
      </p:sp>
      <p:sp>
        <p:nvSpPr>
          <p:cNvPr id="6" name="页脚占位符 5">
            <a:extLst>
              <a:ext uri="{FF2B5EF4-FFF2-40B4-BE49-F238E27FC236}">
                <a16:creationId xmlns:a16="http://schemas.microsoft.com/office/drawing/2014/main" id="{611B46EF-57B1-4A81-A18F-CAE59063AD4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07DBDDC-8FC8-4E8E-A6CA-6CABD43ECA74}"/>
              </a:ext>
            </a:extLst>
          </p:cNvPr>
          <p:cNvSpPr>
            <a:spLocks noGrp="1"/>
          </p:cNvSpPr>
          <p:nvPr>
            <p:ph type="sldNum" sz="quarter" idx="12"/>
          </p:nvPr>
        </p:nvSpPr>
        <p:spPr/>
        <p:txBody>
          <a:bodyPr/>
          <a:lstStyle/>
          <a:p>
            <a:fld id="{8B46BBFF-604F-451F-845C-6866DB53A8A5}" type="slidenum">
              <a:rPr lang="zh-CN" altLang="en-US" smtClean="0"/>
              <a:t>‹#›</a:t>
            </a:fld>
            <a:endParaRPr lang="zh-CN" altLang="en-US"/>
          </a:p>
        </p:txBody>
      </p:sp>
    </p:spTree>
    <p:extLst>
      <p:ext uri="{BB962C8B-B14F-4D97-AF65-F5344CB8AC3E}">
        <p14:creationId xmlns:p14="http://schemas.microsoft.com/office/powerpoint/2010/main" val="385699690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A5BD5D-1D87-4523-9088-097DC921093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B590AF1-E6F0-4AF6-A44C-755661D26C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F5F7323-DBA7-4F40-8CFC-5EC3C5061F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B315798-DA18-4E99-B225-028ECF34B6B3}"/>
              </a:ext>
            </a:extLst>
          </p:cNvPr>
          <p:cNvSpPr>
            <a:spLocks noGrp="1"/>
          </p:cNvSpPr>
          <p:nvPr>
            <p:ph type="dt" sz="half" idx="10"/>
          </p:nvPr>
        </p:nvSpPr>
        <p:spPr/>
        <p:txBody>
          <a:bodyPr/>
          <a:lstStyle/>
          <a:p>
            <a:fld id="{271ED00F-3310-45D0-9DFE-4C8423ECACDF}" type="datetimeFigureOut">
              <a:rPr lang="zh-CN" altLang="en-US" smtClean="0"/>
              <a:t>2021/5/25</a:t>
            </a:fld>
            <a:endParaRPr lang="zh-CN" altLang="en-US"/>
          </a:p>
        </p:txBody>
      </p:sp>
      <p:sp>
        <p:nvSpPr>
          <p:cNvPr id="6" name="页脚占位符 5">
            <a:extLst>
              <a:ext uri="{FF2B5EF4-FFF2-40B4-BE49-F238E27FC236}">
                <a16:creationId xmlns:a16="http://schemas.microsoft.com/office/drawing/2014/main" id="{53C92A9E-E789-467E-BE81-6681D83000C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CC456DC-90AF-40BD-93F6-047C522DE6D6}"/>
              </a:ext>
            </a:extLst>
          </p:cNvPr>
          <p:cNvSpPr>
            <a:spLocks noGrp="1"/>
          </p:cNvSpPr>
          <p:nvPr>
            <p:ph type="sldNum" sz="quarter" idx="12"/>
          </p:nvPr>
        </p:nvSpPr>
        <p:spPr/>
        <p:txBody>
          <a:bodyPr/>
          <a:lstStyle/>
          <a:p>
            <a:fld id="{8B46BBFF-604F-451F-845C-6866DB53A8A5}" type="slidenum">
              <a:rPr lang="zh-CN" altLang="en-US" smtClean="0"/>
              <a:t>‹#›</a:t>
            </a:fld>
            <a:endParaRPr lang="zh-CN" altLang="en-US"/>
          </a:p>
        </p:txBody>
      </p:sp>
    </p:spTree>
    <p:extLst>
      <p:ext uri="{BB962C8B-B14F-4D97-AF65-F5344CB8AC3E}">
        <p14:creationId xmlns:p14="http://schemas.microsoft.com/office/powerpoint/2010/main" val="414250862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96F69BD-3128-4F64-B7A1-77FEF1D126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1BC9CBA-7935-468C-A005-4F986EAF1E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B02E0EA-32CB-4C0D-9EFD-9032934BB5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1ED00F-3310-45D0-9DFE-4C8423ECACDF}" type="datetimeFigureOut">
              <a:rPr lang="zh-CN" altLang="en-US" smtClean="0"/>
              <a:t>2021/5/25</a:t>
            </a:fld>
            <a:endParaRPr lang="zh-CN" altLang="en-US"/>
          </a:p>
        </p:txBody>
      </p:sp>
      <p:sp>
        <p:nvSpPr>
          <p:cNvPr id="5" name="页脚占位符 4">
            <a:extLst>
              <a:ext uri="{FF2B5EF4-FFF2-40B4-BE49-F238E27FC236}">
                <a16:creationId xmlns:a16="http://schemas.microsoft.com/office/drawing/2014/main" id="{67D17D45-6C5B-429B-AF37-79DECA3428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AD42601-9106-4009-A0DD-9EACF986A0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46BBFF-604F-451F-845C-6866DB53A8A5}" type="slidenum">
              <a:rPr lang="zh-CN" altLang="en-US" smtClean="0"/>
              <a:t>‹#›</a:t>
            </a:fld>
            <a:endParaRPr lang="zh-CN" altLang="en-US"/>
          </a:p>
        </p:txBody>
      </p:sp>
    </p:spTree>
    <p:extLst>
      <p:ext uri="{BB962C8B-B14F-4D97-AF65-F5344CB8AC3E}">
        <p14:creationId xmlns:p14="http://schemas.microsoft.com/office/powerpoint/2010/main" val="1008217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6C0ABE4-4ED2-4AE9-B832-8AE62FD5D6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 y="0"/>
            <a:ext cx="12210288" cy="6858000"/>
          </a:xfrm>
          <a:prstGeom prst="rect">
            <a:avLst/>
          </a:prstGeom>
        </p:spPr>
      </p:pic>
      <p:sp>
        <p:nvSpPr>
          <p:cNvPr id="6" name="文本框 5">
            <a:extLst>
              <a:ext uri="{FF2B5EF4-FFF2-40B4-BE49-F238E27FC236}">
                <a16:creationId xmlns:a16="http://schemas.microsoft.com/office/drawing/2014/main" id="{055134C2-F167-4BB8-B313-02DD0EDF0E37}"/>
              </a:ext>
            </a:extLst>
          </p:cNvPr>
          <p:cNvSpPr txBox="1"/>
          <p:nvPr/>
        </p:nvSpPr>
        <p:spPr>
          <a:xfrm>
            <a:off x="7210425" y="1704052"/>
            <a:ext cx="4297971" cy="2031325"/>
          </a:xfrm>
          <a:prstGeom prst="rect">
            <a:avLst/>
          </a:prstGeom>
          <a:noFill/>
        </p:spPr>
        <p:txBody>
          <a:bodyPr wrap="none" rtlCol="0">
            <a:spAutoFit/>
          </a:bodyPr>
          <a:lstStyle/>
          <a:p>
            <a:pPr algn="ctr"/>
            <a:r>
              <a:rPr lang="zh-CN" altLang="en-US" sz="4400" b="1" dirty="0">
                <a:solidFill>
                  <a:schemeClr val="tx1">
                    <a:lumMod val="65000"/>
                    <a:lumOff val="35000"/>
                  </a:schemeClr>
                </a:solidFill>
                <a:latin typeface="微软雅黑" panose="020B0503020204020204" pitchFamily="34" charset="-122"/>
                <a:ea typeface="微软雅黑" panose="020B0503020204020204" pitchFamily="34" charset="-122"/>
              </a:rPr>
              <a:t>手绘</a:t>
            </a:r>
            <a:r>
              <a:rPr lang="zh-CN" altLang="en-US" sz="7200" b="1" dirty="0">
                <a:solidFill>
                  <a:schemeClr val="tx1">
                    <a:lumMod val="65000"/>
                    <a:lumOff val="35000"/>
                  </a:schemeClr>
                </a:solidFill>
                <a:latin typeface="微软雅黑" panose="020B0503020204020204" pitchFamily="34" charset="-122"/>
                <a:ea typeface="微软雅黑" panose="020B0503020204020204" pitchFamily="34" charset="-122"/>
              </a:rPr>
              <a:t>大数据</a:t>
            </a:r>
            <a:endParaRPr lang="en-US" altLang="zh-CN" sz="72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r>
              <a:rPr lang="zh-CN" altLang="en-US" sz="5400" b="1" dirty="0">
                <a:solidFill>
                  <a:schemeClr val="tx1">
                    <a:lumMod val="65000"/>
                    <a:lumOff val="35000"/>
                  </a:schemeClr>
                </a:solidFill>
                <a:latin typeface="微软雅黑" panose="020B0503020204020204" pitchFamily="34" charset="-122"/>
                <a:ea typeface="微软雅黑" panose="020B0503020204020204" pitchFamily="34" charset="-122"/>
              </a:rPr>
              <a:t>动态</a:t>
            </a:r>
            <a:r>
              <a:rPr lang="en-US" altLang="zh-CN" sz="5400" b="1" dirty="0">
                <a:solidFill>
                  <a:schemeClr val="tx1">
                    <a:lumMod val="65000"/>
                    <a:lumOff val="35000"/>
                  </a:schemeClr>
                </a:solidFill>
                <a:latin typeface="微软雅黑" panose="020B0503020204020204" pitchFamily="34" charset="-122"/>
                <a:ea typeface="微软雅黑" panose="020B0503020204020204" pitchFamily="34" charset="-122"/>
              </a:rPr>
              <a:t>PPT</a:t>
            </a:r>
            <a:r>
              <a:rPr lang="zh-CN" altLang="en-US" sz="5400" b="1" dirty="0">
                <a:solidFill>
                  <a:schemeClr val="tx1">
                    <a:lumMod val="65000"/>
                    <a:lumOff val="35000"/>
                  </a:schemeClr>
                </a:solidFill>
                <a:latin typeface="微软雅黑" panose="020B0503020204020204" pitchFamily="34" charset="-122"/>
                <a:ea typeface="微软雅黑" panose="020B0503020204020204" pitchFamily="34" charset="-122"/>
              </a:rPr>
              <a:t>模板</a:t>
            </a:r>
          </a:p>
        </p:txBody>
      </p:sp>
      <p:grpSp>
        <p:nvGrpSpPr>
          <p:cNvPr id="7" name="组合 6">
            <a:extLst>
              <a:ext uri="{FF2B5EF4-FFF2-40B4-BE49-F238E27FC236}">
                <a16:creationId xmlns:a16="http://schemas.microsoft.com/office/drawing/2014/main" id="{D9609FC3-64E8-4D2C-9A05-8B3C8345D530}"/>
              </a:ext>
            </a:extLst>
          </p:cNvPr>
          <p:cNvGrpSpPr/>
          <p:nvPr/>
        </p:nvGrpSpPr>
        <p:grpSpPr>
          <a:xfrm>
            <a:off x="7124700" y="1495425"/>
            <a:ext cx="514350" cy="2638425"/>
            <a:chOff x="5172075" y="1009650"/>
            <a:chExt cx="514350" cy="2638425"/>
          </a:xfrm>
        </p:grpSpPr>
        <p:cxnSp>
          <p:nvCxnSpPr>
            <p:cNvPr id="8" name="直接连接符 7">
              <a:extLst>
                <a:ext uri="{FF2B5EF4-FFF2-40B4-BE49-F238E27FC236}">
                  <a16:creationId xmlns:a16="http://schemas.microsoft.com/office/drawing/2014/main" id="{0F6DF8E0-EF4E-4EB3-9A92-1789996FA8EA}"/>
                </a:ext>
              </a:extLst>
            </p:cNvPr>
            <p:cNvCxnSpPr/>
            <p:nvPr/>
          </p:nvCxnSpPr>
          <p:spPr>
            <a:xfrm>
              <a:off x="5172075" y="1019175"/>
              <a:ext cx="5143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13B1E853-05FE-4812-8A20-46B689E0D4A6}"/>
                </a:ext>
              </a:extLst>
            </p:cNvPr>
            <p:cNvCxnSpPr/>
            <p:nvPr/>
          </p:nvCxnSpPr>
          <p:spPr>
            <a:xfrm>
              <a:off x="5172075" y="1009650"/>
              <a:ext cx="0" cy="26289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621B4847-F0D4-4F8C-8AE1-821F60A33EF0}"/>
                </a:ext>
              </a:extLst>
            </p:cNvPr>
            <p:cNvCxnSpPr/>
            <p:nvPr/>
          </p:nvCxnSpPr>
          <p:spPr>
            <a:xfrm>
              <a:off x="5172075" y="3648075"/>
              <a:ext cx="5143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组合 10">
            <a:extLst>
              <a:ext uri="{FF2B5EF4-FFF2-40B4-BE49-F238E27FC236}">
                <a16:creationId xmlns:a16="http://schemas.microsoft.com/office/drawing/2014/main" id="{DEE59B52-8924-4A1B-8A98-6506E2DBF6B4}"/>
              </a:ext>
            </a:extLst>
          </p:cNvPr>
          <p:cNvGrpSpPr/>
          <p:nvPr/>
        </p:nvGrpSpPr>
        <p:grpSpPr>
          <a:xfrm flipH="1">
            <a:off x="11079770" y="1504950"/>
            <a:ext cx="514350" cy="2638425"/>
            <a:chOff x="5172075" y="1009650"/>
            <a:chExt cx="514350" cy="2638425"/>
          </a:xfrm>
        </p:grpSpPr>
        <p:cxnSp>
          <p:nvCxnSpPr>
            <p:cNvPr id="12" name="直接连接符 11">
              <a:extLst>
                <a:ext uri="{FF2B5EF4-FFF2-40B4-BE49-F238E27FC236}">
                  <a16:creationId xmlns:a16="http://schemas.microsoft.com/office/drawing/2014/main" id="{0B241A48-A866-4BCD-B500-7C0F0A79B8CA}"/>
                </a:ext>
              </a:extLst>
            </p:cNvPr>
            <p:cNvCxnSpPr/>
            <p:nvPr/>
          </p:nvCxnSpPr>
          <p:spPr>
            <a:xfrm>
              <a:off x="5172075" y="1019175"/>
              <a:ext cx="5143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9534998B-A737-476D-B31C-8878975FC077}"/>
                </a:ext>
              </a:extLst>
            </p:cNvPr>
            <p:cNvCxnSpPr/>
            <p:nvPr/>
          </p:nvCxnSpPr>
          <p:spPr>
            <a:xfrm>
              <a:off x="5172075" y="1009650"/>
              <a:ext cx="0" cy="26289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DE728C8B-9603-4E45-9366-0D7AB731325C}"/>
                </a:ext>
              </a:extLst>
            </p:cNvPr>
            <p:cNvCxnSpPr/>
            <p:nvPr/>
          </p:nvCxnSpPr>
          <p:spPr>
            <a:xfrm>
              <a:off x="5172075" y="3648075"/>
              <a:ext cx="5143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矩形 14">
            <a:extLst>
              <a:ext uri="{FF2B5EF4-FFF2-40B4-BE49-F238E27FC236}">
                <a16:creationId xmlns:a16="http://schemas.microsoft.com/office/drawing/2014/main" id="{36A3CEB8-D78F-497A-8E67-7737DAFFF434}"/>
              </a:ext>
            </a:extLst>
          </p:cNvPr>
          <p:cNvSpPr/>
          <p:nvPr/>
        </p:nvSpPr>
        <p:spPr>
          <a:xfrm>
            <a:off x="8039714" y="3820209"/>
            <a:ext cx="2809875" cy="646331"/>
          </a:xfrm>
          <a:prstGeom prst="rect">
            <a:avLst/>
          </a:prstGeom>
        </p:spPr>
        <p:txBody>
          <a:bodyPr wrap="square">
            <a:spAutoFit/>
          </a:bodyPr>
          <a:lstStyle/>
          <a:p>
            <a:pPr algn="ctr"/>
            <a:r>
              <a:rPr lang="zh-CN" altLang="en-US" sz="1200" dirty="0"/>
              <a:t>Loem ipsum dolor sameman tanam casectetur adipiscing elit tamam dalam qoue sampe.</a:t>
            </a:r>
          </a:p>
        </p:txBody>
      </p:sp>
      <p:sp>
        <p:nvSpPr>
          <p:cNvPr id="16" name="文本框 15">
            <a:extLst>
              <a:ext uri="{FF2B5EF4-FFF2-40B4-BE49-F238E27FC236}">
                <a16:creationId xmlns:a16="http://schemas.microsoft.com/office/drawing/2014/main" id="{8ADFC0B8-C7DD-4721-95B0-F7D937D4A427}"/>
              </a:ext>
            </a:extLst>
          </p:cNvPr>
          <p:cNvSpPr txBox="1"/>
          <p:nvPr/>
        </p:nvSpPr>
        <p:spPr>
          <a:xfrm>
            <a:off x="8789382" y="1180832"/>
            <a:ext cx="1140056" cy="523220"/>
          </a:xfrm>
          <a:prstGeom prst="rect">
            <a:avLst/>
          </a:prstGeom>
          <a:noFill/>
        </p:spPr>
        <p:txBody>
          <a:bodyPr wrap="none" rtlCol="0">
            <a:spAutoFit/>
          </a:bodyPr>
          <a:lstStyle/>
          <a:p>
            <a:r>
              <a:rPr lang="en-US" altLang="zh-CN" sz="2800" dirty="0"/>
              <a:t>LOGO</a:t>
            </a:r>
            <a:endParaRPr lang="zh-CN" altLang="en-US" sz="2800" dirty="0"/>
          </a:p>
        </p:txBody>
      </p:sp>
    </p:spTree>
    <p:extLst>
      <p:ext uri="{BB962C8B-B14F-4D97-AF65-F5344CB8AC3E}">
        <p14:creationId xmlns:p14="http://schemas.microsoft.com/office/powerpoint/2010/main" val="29637874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right)">
                                      <p:cBhvr>
                                        <p:cTn id="13" dur="500"/>
                                        <p:tgtEl>
                                          <p:spTgt spid="7"/>
                                        </p:tgtEl>
                                      </p:cBhvr>
                                    </p:animEffect>
                                  </p:childTnLst>
                                </p:cTn>
                              </p:par>
                              <p:par>
                                <p:cTn id="14" presetID="12" presetClass="entr" presetSubtype="2"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p:tgtEl>
                                          <p:spTgt spid="11"/>
                                        </p:tgtEl>
                                        <p:attrNameLst>
                                          <p:attrName>ppt_x</p:attrName>
                                        </p:attrNameLst>
                                      </p:cBhvr>
                                      <p:tavLst>
                                        <p:tav tm="0">
                                          <p:val>
                                            <p:strVal val="#ppt_x+#ppt_w*1.125000"/>
                                          </p:val>
                                        </p:tav>
                                        <p:tav tm="100000">
                                          <p:val>
                                            <p:strVal val="#ppt_x"/>
                                          </p:val>
                                        </p:tav>
                                      </p:tavLst>
                                    </p:anim>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55"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1000" fill="hold"/>
                                        <p:tgtEl>
                                          <p:spTgt spid="6"/>
                                        </p:tgtEl>
                                        <p:attrNameLst>
                                          <p:attrName>ppt_w</p:attrName>
                                        </p:attrNameLst>
                                      </p:cBhvr>
                                      <p:tavLst>
                                        <p:tav tm="0">
                                          <p:val>
                                            <p:strVal val="#ppt_w*0.70"/>
                                          </p:val>
                                        </p:tav>
                                        <p:tav tm="100000">
                                          <p:val>
                                            <p:strVal val="#ppt_w"/>
                                          </p:val>
                                        </p:tav>
                                      </p:tavLst>
                                    </p:anim>
                                    <p:anim calcmode="lin" valueType="num">
                                      <p:cBhvr>
                                        <p:cTn id="23" dur="1000" fill="hold"/>
                                        <p:tgtEl>
                                          <p:spTgt spid="6"/>
                                        </p:tgtEl>
                                        <p:attrNameLst>
                                          <p:attrName>ppt_h</p:attrName>
                                        </p:attrNameLst>
                                      </p:cBhvr>
                                      <p:tavLst>
                                        <p:tav tm="0">
                                          <p:val>
                                            <p:strVal val="#ppt_h"/>
                                          </p:val>
                                        </p:tav>
                                        <p:tav tm="100000">
                                          <p:val>
                                            <p:strVal val="#ppt_h"/>
                                          </p:val>
                                        </p:tav>
                                      </p:tavLst>
                                    </p:anim>
                                    <p:animEffect transition="in" filter="fade">
                                      <p:cBhvr>
                                        <p:cTn id="24" dur="10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4">
            <a:extLst>
              <a:ext uri="{FF2B5EF4-FFF2-40B4-BE49-F238E27FC236}">
                <a16:creationId xmlns:a16="http://schemas.microsoft.com/office/drawing/2014/main" id="{EA4F6C0A-32D8-4AFF-A463-7624BF14077F}"/>
              </a:ext>
            </a:extLst>
          </p:cNvPr>
          <p:cNvSpPr>
            <a:spLocks noChangeArrowheads="1"/>
          </p:cNvSpPr>
          <p:nvPr/>
        </p:nvSpPr>
        <p:spPr bwMode="auto">
          <a:xfrm>
            <a:off x="2133211" y="1928471"/>
            <a:ext cx="7344816" cy="492919"/>
          </a:xfrm>
          <a:prstGeom prst="rect">
            <a:avLst/>
          </a:prstGeom>
          <a:solidFill>
            <a:schemeClr val="bg1">
              <a:lumMod val="75000"/>
            </a:schemeClr>
          </a:solidFill>
          <a:ln w="3175" cap="flat" cmpd="sng" algn="ctr">
            <a:noFill/>
            <a:prstDash val="solid"/>
          </a:ln>
          <a:effectLst/>
        </p:spPr>
        <p:txBody>
          <a:bodyPr anchor="ctr"/>
          <a:lstStyle/>
          <a:p>
            <a:pPr algn="r">
              <a:lnSpc>
                <a:spcPct val="120000"/>
              </a:lnSpc>
              <a:defRPr/>
            </a:pPr>
            <a:r>
              <a:rPr lang="zh-CN" altLang="en-US" sz="1013" kern="0">
                <a:solidFill>
                  <a:srgbClr val="4D4D4D"/>
                </a:solidFill>
                <a:latin typeface="微软雅黑" pitchFamily="34" charset="-122"/>
                <a:ea typeface="微软雅黑" pitchFamily="34" charset="-122"/>
              </a:rPr>
              <a:t>点击输入文字点击输入文字点击输入文字</a:t>
            </a:r>
          </a:p>
        </p:txBody>
      </p:sp>
      <p:sp>
        <p:nvSpPr>
          <p:cNvPr id="14" name="Text Box 11">
            <a:extLst>
              <a:ext uri="{FF2B5EF4-FFF2-40B4-BE49-F238E27FC236}">
                <a16:creationId xmlns:a16="http://schemas.microsoft.com/office/drawing/2014/main" id="{CF20C469-0503-47C8-9F67-2F5F508DD8CA}"/>
              </a:ext>
            </a:extLst>
          </p:cNvPr>
          <p:cNvSpPr txBox="1">
            <a:spLocks noChangeArrowheads="1"/>
          </p:cNvSpPr>
          <p:nvPr/>
        </p:nvSpPr>
        <p:spPr bwMode="auto">
          <a:xfrm>
            <a:off x="2241224" y="1920333"/>
            <a:ext cx="73183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defRPr/>
            </a:pPr>
            <a:r>
              <a:rPr lang="en-US" altLang="zh-CN" sz="3000" b="1" kern="0" dirty="0">
                <a:solidFill>
                  <a:srgbClr val="414455"/>
                </a:solidFill>
                <a:latin typeface="微软雅黑" pitchFamily="34" charset="-122"/>
                <a:ea typeface="微软雅黑" pitchFamily="34" charset="-122"/>
              </a:rPr>
              <a:t>1</a:t>
            </a:r>
          </a:p>
        </p:txBody>
      </p:sp>
      <p:sp>
        <p:nvSpPr>
          <p:cNvPr id="15" name="Rectangle 2">
            <a:extLst>
              <a:ext uri="{FF2B5EF4-FFF2-40B4-BE49-F238E27FC236}">
                <a16:creationId xmlns:a16="http://schemas.microsoft.com/office/drawing/2014/main" id="{EFE99CD0-874D-4BF1-AF05-18DE84FEC5BA}"/>
              </a:ext>
            </a:extLst>
          </p:cNvPr>
          <p:cNvSpPr>
            <a:spLocks noChangeArrowheads="1"/>
          </p:cNvSpPr>
          <p:nvPr/>
        </p:nvSpPr>
        <p:spPr bwMode="auto">
          <a:xfrm>
            <a:off x="2133211" y="2882162"/>
            <a:ext cx="7344816" cy="492919"/>
          </a:xfrm>
          <a:prstGeom prst="rect">
            <a:avLst/>
          </a:prstGeom>
          <a:solidFill>
            <a:schemeClr val="bg1">
              <a:lumMod val="75000"/>
            </a:schemeClr>
          </a:solidFill>
          <a:ln w="3175" cap="flat" cmpd="sng" algn="ctr">
            <a:noFill/>
            <a:prstDash val="solid"/>
          </a:ln>
          <a:effectLst/>
        </p:spPr>
        <p:txBody>
          <a:bodyPr anchor="ctr"/>
          <a:lstStyle/>
          <a:p>
            <a:pPr algn="r">
              <a:lnSpc>
                <a:spcPct val="120000"/>
              </a:lnSpc>
            </a:pPr>
            <a:r>
              <a:rPr lang="zh-CN" altLang="en-US" sz="1013" kern="0">
                <a:solidFill>
                  <a:srgbClr val="4D4D4D"/>
                </a:solidFill>
                <a:latin typeface="微软雅黑" pitchFamily="34" charset="-122"/>
                <a:ea typeface="微软雅黑" pitchFamily="34" charset="-122"/>
              </a:rPr>
              <a:t>点击输入文字点击输入文字点击输入文字</a:t>
            </a:r>
          </a:p>
        </p:txBody>
      </p:sp>
      <p:sp>
        <p:nvSpPr>
          <p:cNvPr id="16" name="Text Box 12">
            <a:extLst>
              <a:ext uri="{FF2B5EF4-FFF2-40B4-BE49-F238E27FC236}">
                <a16:creationId xmlns:a16="http://schemas.microsoft.com/office/drawing/2014/main" id="{770EA0CD-9C70-42E4-B9F3-4CE41503F915}"/>
              </a:ext>
            </a:extLst>
          </p:cNvPr>
          <p:cNvSpPr txBox="1">
            <a:spLocks noChangeArrowheads="1"/>
          </p:cNvSpPr>
          <p:nvPr/>
        </p:nvSpPr>
        <p:spPr bwMode="auto">
          <a:xfrm>
            <a:off x="2241224" y="2873331"/>
            <a:ext cx="73183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defRPr/>
            </a:pPr>
            <a:r>
              <a:rPr lang="en-US" altLang="zh-CN" sz="3000" b="1" kern="0" dirty="0">
                <a:solidFill>
                  <a:srgbClr val="414455"/>
                </a:solidFill>
                <a:latin typeface="微软雅黑" pitchFamily="34" charset="-122"/>
                <a:ea typeface="微软雅黑" pitchFamily="34" charset="-122"/>
              </a:rPr>
              <a:t>2</a:t>
            </a:r>
          </a:p>
        </p:txBody>
      </p:sp>
      <p:sp>
        <p:nvSpPr>
          <p:cNvPr id="17" name="Rectangle 2">
            <a:extLst>
              <a:ext uri="{FF2B5EF4-FFF2-40B4-BE49-F238E27FC236}">
                <a16:creationId xmlns:a16="http://schemas.microsoft.com/office/drawing/2014/main" id="{279F3849-3C8F-4C21-8937-317111DFC8AA}"/>
              </a:ext>
            </a:extLst>
          </p:cNvPr>
          <p:cNvSpPr>
            <a:spLocks noChangeArrowheads="1"/>
          </p:cNvSpPr>
          <p:nvPr/>
        </p:nvSpPr>
        <p:spPr bwMode="auto">
          <a:xfrm>
            <a:off x="2133211" y="3855556"/>
            <a:ext cx="7344816" cy="492919"/>
          </a:xfrm>
          <a:prstGeom prst="rect">
            <a:avLst/>
          </a:prstGeom>
          <a:solidFill>
            <a:schemeClr val="bg1">
              <a:lumMod val="75000"/>
            </a:schemeClr>
          </a:solidFill>
          <a:ln w="3175" cap="flat" cmpd="sng" algn="ctr">
            <a:noFill/>
            <a:prstDash val="solid"/>
          </a:ln>
          <a:effectLst/>
        </p:spPr>
        <p:txBody>
          <a:bodyPr anchor="ctr"/>
          <a:lstStyle/>
          <a:p>
            <a:pPr algn="r">
              <a:lnSpc>
                <a:spcPct val="120000"/>
              </a:lnSpc>
            </a:pPr>
            <a:r>
              <a:rPr lang="zh-CN" altLang="en-US" sz="1013" kern="0">
                <a:solidFill>
                  <a:srgbClr val="4D4D4D"/>
                </a:solidFill>
                <a:latin typeface="微软雅黑" pitchFamily="34" charset="-122"/>
                <a:ea typeface="微软雅黑" pitchFamily="34" charset="-122"/>
              </a:rPr>
              <a:t>点击输入文字点击输入文字点击输入文字</a:t>
            </a:r>
          </a:p>
        </p:txBody>
      </p:sp>
      <p:sp>
        <p:nvSpPr>
          <p:cNvPr id="18" name="Text Box 12">
            <a:extLst>
              <a:ext uri="{FF2B5EF4-FFF2-40B4-BE49-F238E27FC236}">
                <a16:creationId xmlns:a16="http://schemas.microsoft.com/office/drawing/2014/main" id="{FB4BCB7B-62ED-4B51-AA46-6BB621071601}"/>
              </a:ext>
            </a:extLst>
          </p:cNvPr>
          <p:cNvSpPr txBox="1">
            <a:spLocks noChangeArrowheads="1"/>
          </p:cNvSpPr>
          <p:nvPr/>
        </p:nvSpPr>
        <p:spPr bwMode="auto">
          <a:xfrm>
            <a:off x="2241224" y="3846724"/>
            <a:ext cx="73183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defRPr/>
            </a:pPr>
            <a:r>
              <a:rPr lang="en-US" altLang="zh-CN" sz="3000" b="1" kern="0" dirty="0">
                <a:solidFill>
                  <a:srgbClr val="414455"/>
                </a:solidFill>
                <a:latin typeface="微软雅黑" pitchFamily="34" charset="-122"/>
                <a:ea typeface="微软雅黑" pitchFamily="34" charset="-122"/>
              </a:rPr>
              <a:t>3</a:t>
            </a:r>
          </a:p>
        </p:txBody>
      </p:sp>
      <p:sp>
        <p:nvSpPr>
          <p:cNvPr id="19" name="Rectangle 2">
            <a:extLst>
              <a:ext uri="{FF2B5EF4-FFF2-40B4-BE49-F238E27FC236}">
                <a16:creationId xmlns:a16="http://schemas.microsoft.com/office/drawing/2014/main" id="{7A15F657-11E9-47F9-8EEE-1A31BAA24185}"/>
              </a:ext>
            </a:extLst>
          </p:cNvPr>
          <p:cNvSpPr>
            <a:spLocks noChangeArrowheads="1"/>
          </p:cNvSpPr>
          <p:nvPr/>
        </p:nvSpPr>
        <p:spPr bwMode="auto">
          <a:xfrm>
            <a:off x="2133211" y="4806827"/>
            <a:ext cx="7344816" cy="492919"/>
          </a:xfrm>
          <a:prstGeom prst="rect">
            <a:avLst/>
          </a:prstGeom>
          <a:solidFill>
            <a:schemeClr val="bg1">
              <a:lumMod val="75000"/>
            </a:schemeClr>
          </a:solidFill>
          <a:ln w="3175" cap="flat" cmpd="sng" algn="ctr">
            <a:noFill/>
            <a:prstDash val="solid"/>
          </a:ln>
          <a:effectLst/>
        </p:spPr>
        <p:txBody>
          <a:bodyPr anchor="ctr"/>
          <a:lstStyle/>
          <a:p>
            <a:pPr algn="r">
              <a:lnSpc>
                <a:spcPct val="120000"/>
              </a:lnSpc>
            </a:pPr>
            <a:r>
              <a:rPr lang="zh-CN" altLang="en-US" sz="1013" kern="0">
                <a:solidFill>
                  <a:srgbClr val="4D4D4D"/>
                </a:solidFill>
                <a:latin typeface="微软雅黑" pitchFamily="34" charset="-122"/>
                <a:ea typeface="微软雅黑" pitchFamily="34" charset="-122"/>
              </a:rPr>
              <a:t>点击输入文字点击输入文字点击输入文字</a:t>
            </a:r>
          </a:p>
        </p:txBody>
      </p:sp>
      <p:sp>
        <p:nvSpPr>
          <p:cNvPr id="20" name="Text Box 12">
            <a:extLst>
              <a:ext uri="{FF2B5EF4-FFF2-40B4-BE49-F238E27FC236}">
                <a16:creationId xmlns:a16="http://schemas.microsoft.com/office/drawing/2014/main" id="{DC117E55-95D1-4A12-A00E-3238C6439A1E}"/>
              </a:ext>
            </a:extLst>
          </p:cNvPr>
          <p:cNvSpPr txBox="1">
            <a:spLocks noChangeArrowheads="1"/>
          </p:cNvSpPr>
          <p:nvPr/>
        </p:nvSpPr>
        <p:spPr bwMode="auto">
          <a:xfrm>
            <a:off x="2241224" y="4797995"/>
            <a:ext cx="73183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defRPr/>
            </a:pPr>
            <a:r>
              <a:rPr lang="en-US" altLang="zh-CN" sz="3000" b="1" kern="0" dirty="0">
                <a:solidFill>
                  <a:srgbClr val="414455"/>
                </a:solidFill>
                <a:latin typeface="微软雅黑" pitchFamily="34" charset="-122"/>
                <a:ea typeface="微软雅黑" pitchFamily="34" charset="-122"/>
              </a:rPr>
              <a:t>4</a:t>
            </a:r>
          </a:p>
        </p:txBody>
      </p:sp>
      <p:sp>
        <p:nvSpPr>
          <p:cNvPr id="21" name="矩形 1">
            <a:extLst>
              <a:ext uri="{FF2B5EF4-FFF2-40B4-BE49-F238E27FC236}">
                <a16:creationId xmlns:a16="http://schemas.microsoft.com/office/drawing/2014/main" id="{B58B58E4-A9D7-468F-A090-9ED5036908D1}"/>
              </a:ext>
            </a:extLst>
          </p:cNvPr>
          <p:cNvSpPr/>
          <p:nvPr/>
        </p:nvSpPr>
        <p:spPr>
          <a:xfrm>
            <a:off x="2966648" y="1603432"/>
            <a:ext cx="1757363" cy="1168003"/>
          </a:xfrm>
          <a:custGeom>
            <a:avLst/>
            <a:gdLst/>
            <a:ahLst/>
            <a:cxnLst/>
            <a:rect l="l" t="t" r="r" b="b"/>
            <a:pathLst>
              <a:path w="2343150" h="1557337">
                <a:moveTo>
                  <a:pt x="0" y="0"/>
                </a:moveTo>
                <a:lnTo>
                  <a:pt x="2343150" y="0"/>
                </a:lnTo>
                <a:lnTo>
                  <a:pt x="2343150" y="1168003"/>
                </a:lnTo>
                <a:lnTo>
                  <a:pt x="1171575" y="1557337"/>
                </a:lnTo>
                <a:lnTo>
                  <a:pt x="0" y="1168003"/>
                </a:lnTo>
                <a:close/>
              </a:path>
            </a:pathLst>
          </a:custGeom>
          <a:solidFill>
            <a:srgbClr val="414455"/>
          </a:solidFill>
          <a:ln w="3175" cap="flat" cmpd="sng" algn="ctr">
            <a:solidFill>
              <a:srgbClr val="D7D7D7"/>
            </a:solidFill>
            <a:prstDash val="solid"/>
          </a:ln>
          <a:effectLst/>
        </p:spPr>
        <p:txBody>
          <a:bodyPr vert="horz" lIns="0" rIns="0" anchor="ctr"/>
          <a:lstStyle/>
          <a:p>
            <a:pPr algn="ctr">
              <a:defRPr/>
            </a:pPr>
            <a:r>
              <a:rPr lang="zh-CN" altLang="en-US" kern="10" dirty="0">
                <a:ln w="9525">
                  <a:solidFill>
                    <a:sysClr val="window" lastClr="FFFFFF"/>
                  </a:solidFill>
                  <a:round/>
                  <a:headEnd/>
                  <a:tailEnd/>
                </a:ln>
                <a:solidFill>
                  <a:sysClr val="window" lastClr="FFFFFF"/>
                </a:solidFill>
                <a:latin typeface="微软雅黑" pitchFamily="34" charset="-122"/>
                <a:ea typeface="微软雅黑" pitchFamily="34" charset="-122"/>
              </a:rPr>
              <a:t>添加标题文字</a:t>
            </a:r>
          </a:p>
        </p:txBody>
      </p:sp>
      <p:sp>
        <p:nvSpPr>
          <p:cNvPr id="22" name="矩形 18">
            <a:extLst>
              <a:ext uri="{FF2B5EF4-FFF2-40B4-BE49-F238E27FC236}">
                <a16:creationId xmlns:a16="http://schemas.microsoft.com/office/drawing/2014/main" id="{D4B6117A-EC53-4948-8C8E-9728F03F0D10}"/>
              </a:ext>
            </a:extLst>
          </p:cNvPr>
          <p:cNvSpPr/>
          <p:nvPr/>
        </p:nvSpPr>
        <p:spPr>
          <a:xfrm>
            <a:off x="2966648" y="2557120"/>
            <a:ext cx="1757363" cy="1168004"/>
          </a:xfrm>
          <a:custGeom>
            <a:avLst/>
            <a:gdLst/>
            <a:ahLst/>
            <a:cxnLst/>
            <a:rect l="l" t="t" r="r" b="b"/>
            <a:pathLst>
              <a:path w="2343150" h="1557338">
                <a:moveTo>
                  <a:pt x="0" y="0"/>
                </a:moveTo>
                <a:lnTo>
                  <a:pt x="1171575" y="389335"/>
                </a:lnTo>
                <a:lnTo>
                  <a:pt x="2343150" y="0"/>
                </a:lnTo>
                <a:lnTo>
                  <a:pt x="2343150" y="1168004"/>
                </a:lnTo>
                <a:lnTo>
                  <a:pt x="1171575" y="1557338"/>
                </a:lnTo>
                <a:lnTo>
                  <a:pt x="0" y="1168004"/>
                </a:lnTo>
                <a:close/>
              </a:path>
            </a:pathLst>
          </a:custGeom>
          <a:solidFill>
            <a:srgbClr val="414455"/>
          </a:solidFill>
          <a:ln w="3175" cap="flat" cmpd="sng" algn="ctr">
            <a:solidFill>
              <a:srgbClr val="D7D7D7"/>
            </a:solidFill>
            <a:prstDash val="solid"/>
          </a:ln>
          <a:effectLst/>
        </p:spPr>
        <p:txBody>
          <a:bodyPr vert="horz" lIns="0" rIns="0" anchor="ctr"/>
          <a:lstStyle/>
          <a:p>
            <a:pPr algn="ctr">
              <a:defRPr/>
            </a:pPr>
            <a:r>
              <a:rPr lang="zh-CN" altLang="en-US" kern="10" dirty="0">
                <a:ln w="9525">
                  <a:solidFill>
                    <a:sysClr val="window" lastClr="FFFFFF"/>
                  </a:solidFill>
                  <a:round/>
                  <a:headEnd/>
                  <a:tailEnd/>
                </a:ln>
                <a:solidFill>
                  <a:sysClr val="window" lastClr="FFFFFF"/>
                </a:solidFill>
                <a:latin typeface="微软雅黑" pitchFamily="34" charset="-122"/>
                <a:ea typeface="微软雅黑" pitchFamily="34" charset="-122"/>
              </a:rPr>
              <a:t>添加标题文字</a:t>
            </a:r>
          </a:p>
        </p:txBody>
      </p:sp>
      <p:sp>
        <p:nvSpPr>
          <p:cNvPr id="23" name="矩形 19">
            <a:extLst>
              <a:ext uri="{FF2B5EF4-FFF2-40B4-BE49-F238E27FC236}">
                <a16:creationId xmlns:a16="http://schemas.microsoft.com/office/drawing/2014/main" id="{C0B425DC-8747-4CF8-861D-6942FDE177D0}"/>
              </a:ext>
            </a:extLst>
          </p:cNvPr>
          <p:cNvSpPr/>
          <p:nvPr/>
        </p:nvSpPr>
        <p:spPr>
          <a:xfrm>
            <a:off x="2966648" y="3530514"/>
            <a:ext cx="1757363" cy="1168004"/>
          </a:xfrm>
          <a:custGeom>
            <a:avLst/>
            <a:gdLst/>
            <a:ahLst/>
            <a:cxnLst/>
            <a:rect l="l" t="t" r="r" b="b"/>
            <a:pathLst>
              <a:path w="2343150" h="1557338">
                <a:moveTo>
                  <a:pt x="2343150" y="0"/>
                </a:moveTo>
                <a:lnTo>
                  <a:pt x="2343150" y="1168004"/>
                </a:lnTo>
                <a:lnTo>
                  <a:pt x="1171575" y="1557338"/>
                </a:lnTo>
                <a:lnTo>
                  <a:pt x="0" y="1168004"/>
                </a:lnTo>
                <a:lnTo>
                  <a:pt x="0" y="560040"/>
                </a:lnTo>
                <a:lnTo>
                  <a:pt x="17388" y="560040"/>
                </a:lnTo>
                <a:lnTo>
                  <a:pt x="17388" y="5778"/>
                </a:lnTo>
                <a:lnTo>
                  <a:pt x="1171575" y="389335"/>
                </a:lnTo>
                <a:close/>
              </a:path>
            </a:pathLst>
          </a:custGeom>
          <a:solidFill>
            <a:srgbClr val="414455"/>
          </a:solidFill>
          <a:ln w="3175" cap="flat" cmpd="sng" algn="ctr">
            <a:solidFill>
              <a:srgbClr val="D7D7D7"/>
            </a:solidFill>
            <a:prstDash val="solid"/>
          </a:ln>
          <a:effectLst/>
        </p:spPr>
        <p:txBody>
          <a:bodyPr vert="horz" lIns="0" rIns="0" anchor="ctr"/>
          <a:lstStyle/>
          <a:p>
            <a:pPr algn="ctr">
              <a:defRPr/>
            </a:pPr>
            <a:r>
              <a:rPr lang="zh-CN" altLang="en-US" kern="10" dirty="0">
                <a:ln w="9525">
                  <a:solidFill>
                    <a:sysClr val="window" lastClr="FFFFFF"/>
                  </a:solidFill>
                  <a:round/>
                  <a:headEnd/>
                  <a:tailEnd/>
                </a:ln>
                <a:solidFill>
                  <a:sysClr val="window" lastClr="FFFFFF"/>
                </a:solidFill>
                <a:latin typeface="微软雅黑" pitchFamily="34" charset="-122"/>
                <a:ea typeface="微软雅黑" pitchFamily="34" charset="-122"/>
              </a:rPr>
              <a:t>添加标题文字</a:t>
            </a:r>
          </a:p>
        </p:txBody>
      </p:sp>
      <p:sp>
        <p:nvSpPr>
          <p:cNvPr id="24" name="矩形 20">
            <a:extLst>
              <a:ext uri="{FF2B5EF4-FFF2-40B4-BE49-F238E27FC236}">
                <a16:creationId xmlns:a16="http://schemas.microsoft.com/office/drawing/2014/main" id="{9456ED76-C9F5-4684-9187-D353ADE0DF7E}"/>
              </a:ext>
            </a:extLst>
          </p:cNvPr>
          <p:cNvSpPr/>
          <p:nvPr/>
        </p:nvSpPr>
        <p:spPr>
          <a:xfrm>
            <a:off x="2966648" y="4481784"/>
            <a:ext cx="1757363" cy="1168004"/>
          </a:xfrm>
          <a:custGeom>
            <a:avLst/>
            <a:gdLst/>
            <a:ahLst/>
            <a:cxnLst/>
            <a:rect l="l" t="t" r="r" b="b"/>
            <a:pathLst>
              <a:path w="2343150" h="1557338">
                <a:moveTo>
                  <a:pt x="0" y="0"/>
                </a:moveTo>
                <a:lnTo>
                  <a:pt x="1171575" y="389335"/>
                </a:lnTo>
                <a:lnTo>
                  <a:pt x="2343150" y="0"/>
                </a:lnTo>
                <a:lnTo>
                  <a:pt x="2343150" y="1168004"/>
                </a:lnTo>
                <a:lnTo>
                  <a:pt x="1171575" y="1557338"/>
                </a:lnTo>
                <a:lnTo>
                  <a:pt x="0" y="1168004"/>
                </a:lnTo>
                <a:close/>
              </a:path>
            </a:pathLst>
          </a:custGeom>
          <a:solidFill>
            <a:srgbClr val="414455"/>
          </a:solidFill>
          <a:ln w="3175" cap="flat" cmpd="sng" algn="ctr">
            <a:solidFill>
              <a:srgbClr val="D7D7D7"/>
            </a:solidFill>
            <a:prstDash val="solid"/>
          </a:ln>
          <a:effectLst/>
        </p:spPr>
        <p:txBody>
          <a:bodyPr vert="horz" lIns="0" rIns="0" anchor="ctr"/>
          <a:lstStyle/>
          <a:p>
            <a:pPr algn="ctr">
              <a:defRPr/>
            </a:pPr>
            <a:r>
              <a:rPr lang="zh-CN" altLang="en-US" kern="10" dirty="0">
                <a:ln w="9525">
                  <a:solidFill>
                    <a:sysClr val="window" lastClr="FFFFFF"/>
                  </a:solidFill>
                  <a:round/>
                  <a:headEnd/>
                  <a:tailEnd/>
                </a:ln>
                <a:solidFill>
                  <a:sysClr val="window" lastClr="FFFFFF"/>
                </a:solidFill>
                <a:latin typeface="微软雅黑" pitchFamily="34" charset="-122"/>
                <a:ea typeface="微软雅黑" pitchFamily="34" charset="-122"/>
              </a:rPr>
              <a:t>添加标题文字</a:t>
            </a:r>
          </a:p>
        </p:txBody>
      </p:sp>
    </p:spTree>
    <p:extLst>
      <p:ext uri="{BB962C8B-B14F-4D97-AF65-F5344CB8AC3E}">
        <p14:creationId xmlns:p14="http://schemas.microsoft.com/office/powerpoint/2010/main" val="30024693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childTnLst>
                              </p:cTn>
                            </p:par>
                            <p:par>
                              <p:cTn id="14" fill="hold">
                                <p:stCondLst>
                                  <p:cond delay="1500"/>
                                </p:stCondLst>
                                <p:childTnLst>
                                  <p:par>
                                    <p:cTn id="15" presetID="2" presetClass="entr" presetSubtype="1" fill="hold" grpId="0" nodeType="afterEffect" p14:presetBounceEnd="50000">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14:bounceEnd="50000">
                                          <p:cBhvr additive="base">
                                            <p:cTn id="17" dur="500" fill="hold"/>
                                            <p:tgtEl>
                                              <p:spTgt spid="21"/>
                                            </p:tgtEl>
                                            <p:attrNameLst>
                                              <p:attrName>ppt_x</p:attrName>
                                            </p:attrNameLst>
                                          </p:cBhvr>
                                          <p:tavLst>
                                            <p:tav tm="0">
                                              <p:val>
                                                <p:strVal val="#ppt_x"/>
                                              </p:val>
                                            </p:tav>
                                            <p:tav tm="100000">
                                              <p:val>
                                                <p:strVal val="#ppt_x"/>
                                              </p:val>
                                            </p:tav>
                                          </p:tavLst>
                                        </p:anim>
                                        <p:anim calcmode="lin" valueType="num" p14:bounceEnd="50000">
                                          <p:cBhvr additive="base">
                                            <p:cTn id="18" dur="500" fill="hold"/>
                                            <p:tgtEl>
                                              <p:spTgt spid="21"/>
                                            </p:tgtEl>
                                            <p:attrNameLst>
                                              <p:attrName>ppt_y</p:attrName>
                                            </p:attrNameLst>
                                          </p:cBhvr>
                                          <p:tavLst>
                                            <p:tav tm="0">
                                              <p:val>
                                                <p:strVal val="0-#ppt_h/2"/>
                                              </p:val>
                                            </p:tav>
                                            <p:tav tm="100000">
                                              <p:val>
                                                <p:strVal val="#ppt_y"/>
                                              </p:val>
                                            </p:tav>
                                          </p:tavLst>
                                        </p:anim>
                                      </p:childTnLst>
                                    </p:cTn>
                                  </p:par>
                                </p:childTnLst>
                              </p:cTn>
                            </p:par>
                            <p:par>
                              <p:cTn id="19" fill="hold">
                                <p:stCondLst>
                                  <p:cond delay="2000"/>
                                </p:stCondLst>
                                <p:childTnLst>
                                  <p:par>
                                    <p:cTn id="20" presetID="42" presetClass="entr" presetSubtype="0"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childTnLst>
                              </p:cTn>
                            </p:par>
                            <p:par>
                              <p:cTn id="25" fill="hold">
                                <p:stCondLst>
                                  <p:cond delay="3000"/>
                                </p:stCondLst>
                                <p:childTnLst>
                                  <p:par>
                                    <p:cTn id="26" presetID="22" presetClass="entr" presetSubtype="8" fill="hold" grpId="0"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500"/>
                                            <p:tgtEl>
                                              <p:spTgt spid="15"/>
                                            </p:tgtEl>
                                          </p:cBhvr>
                                        </p:animEffect>
                                      </p:childTnLst>
                                    </p:cTn>
                                  </p:par>
                                </p:childTnLst>
                              </p:cTn>
                            </p:par>
                            <p:par>
                              <p:cTn id="29" fill="hold">
                                <p:stCondLst>
                                  <p:cond delay="3500"/>
                                </p:stCondLst>
                                <p:childTnLst>
                                  <p:par>
                                    <p:cTn id="30" presetID="2" presetClass="entr" presetSubtype="1" fill="hold" grpId="0" nodeType="afterEffect" p14:presetBounceEnd="50000">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14:bounceEnd="50000">
                                          <p:cBhvr additive="base">
                                            <p:cTn id="32" dur="500" fill="hold"/>
                                            <p:tgtEl>
                                              <p:spTgt spid="22"/>
                                            </p:tgtEl>
                                            <p:attrNameLst>
                                              <p:attrName>ppt_x</p:attrName>
                                            </p:attrNameLst>
                                          </p:cBhvr>
                                          <p:tavLst>
                                            <p:tav tm="0">
                                              <p:val>
                                                <p:strVal val="#ppt_x"/>
                                              </p:val>
                                            </p:tav>
                                            <p:tav tm="100000">
                                              <p:val>
                                                <p:strVal val="#ppt_x"/>
                                              </p:val>
                                            </p:tav>
                                          </p:tavLst>
                                        </p:anim>
                                        <p:anim calcmode="lin" valueType="num" p14:bounceEnd="50000">
                                          <p:cBhvr additive="base">
                                            <p:cTn id="33" dur="500" fill="hold"/>
                                            <p:tgtEl>
                                              <p:spTgt spid="22"/>
                                            </p:tgtEl>
                                            <p:attrNameLst>
                                              <p:attrName>ppt_y</p:attrName>
                                            </p:attrNameLst>
                                          </p:cBhvr>
                                          <p:tavLst>
                                            <p:tav tm="0">
                                              <p:val>
                                                <p:strVal val="0-#ppt_h/2"/>
                                              </p:val>
                                            </p:tav>
                                            <p:tav tm="100000">
                                              <p:val>
                                                <p:strVal val="#ppt_y"/>
                                              </p:val>
                                            </p:tav>
                                          </p:tavLst>
                                        </p:anim>
                                      </p:childTnLst>
                                    </p:cTn>
                                  </p:par>
                                </p:childTnLst>
                              </p:cTn>
                            </p:par>
                            <p:par>
                              <p:cTn id="34" fill="hold">
                                <p:stCondLst>
                                  <p:cond delay="4000"/>
                                </p:stCondLst>
                                <p:childTnLst>
                                  <p:par>
                                    <p:cTn id="35" presetID="42" presetClass="entr" presetSubtype="0"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1000"/>
                                            <p:tgtEl>
                                              <p:spTgt spid="18"/>
                                            </p:tgtEl>
                                          </p:cBhvr>
                                        </p:animEffect>
                                        <p:anim calcmode="lin" valueType="num">
                                          <p:cBhvr>
                                            <p:cTn id="38" dur="1000" fill="hold"/>
                                            <p:tgtEl>
                                              <p:spTgt spid="18"/>
                                            </p:tgtEl>
                                            <p:attrNameLst>
                                              <p:attrName>ppt_x</p:attrName>
                                            </p:attrNameLst>
                                          </p:cBhvr>
                                          <p:tavLst>
                                            <p:tav tm="0">
                                              <p:val>
                                                <p:strVal val="#ppt_x"/>
                                              </p:val>
                                            </p:tav>
                                            <p:tav tm="100000">
                                              <p:val>
                                                <p:strVal val="#ppt_x"/>
                                              </p:val>
                                            </p:tav>
                                          </p:tavLst>
                                        </p:anim>
                                        <p:anim calcmode="lin" valueType="num">
                                          <p:cBhvr>
                                            <p:cTn id="39" dur="1000" fill="hold"/>
                                            <p:tgtEl>
                                              <p:spTgt spid="18"/>
                                            </p:tgtEl>
                                            <p:attrNameLst>
                                              <p:attrName>ppt_y</p:attrName>
                                            </p:attrNameLst>
                                          </p:cBhvr>
                                          <p:tavLst>
                                            <p:tav tm="0">
                                              <p:val>
                                                <p:strVal val="#ppt_y+.1"/>
                                              </p:val>
                                            </p:tav>
                                            <p:tav tm="100000">
                                              <p:val>
                                                <p:strVal val="#ppt_y"/>
                                              </p:val>
                                            </p:tav>
                                          </p:tavLst>
                                        </p:anim>
                                      </p:childTnLst>
                                    </p:cTn>
                                  </p:par>
                                </p:childTnLst>
                              </p:cTn>
                            </p:par>
                            <p:par>
                              <p:cTn id="40" fill="hold">
                                <p:stCondLst>
                                  <p:cond delay="5000"/>
                                </p:stCondLst>
                                <p:childTnLst>
                                  <p:par>
                                    <p:cTn id="41" presetID="22" presetClass="entr" presetSubtype="8"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childTnLst>
                              </p:cTn>
                            </p:par>
                            <p:par>
                              <p:cTn id="44" fill="hold">
                                <p:stCondLst>
                                  <p:cond delay="5500"/>
                                </p:stCondLst>
                                <p:childTnLst>
                                  <p:par>
                                    <p:cTn id="45" presetID="2" presetClass="entr" presetSubtype="1" fill="hold" grpId="0" nodeType="afterEffect" p14:presetBounceEnd="50000">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14:bounceEnd="50000">
                                          <p:cBhvr additive="base">
                                            <p:cTn id="47" dur="500" fill="hold"/>
                                            <p:tgtEl>
                                              <p:spTgt spid="23"/>
                                            </p:tgtEl>
                                            <p:attrNameLst>
                                              <p:attrName>ppt_x</p:attrName>
                                            </p:attrNameLst>
                                          </p:cBhvr>
                                          <p:tavLst>
                                            <p:tav tm="0">
                                              <p:val>
                                                <p:strVal val="#ppt_x"/>
                                              </p:val>
                                            </p:tav>
                                            <p:tav tm="100000">
                                              <p:val>
                                                <p:strVal val="#ppt_x"/>
                                              </p:val>
                                            </p:tav>
                                          </p:tavLst>
                                        </p:anim>
                                        <p:anim calcmode="lin" valueType="num" p14:bounceEnd="50000">
                                          <p:cBhvr additive="base">
                                            <p:cTn id="48" dur="500" fill="hold"/>
                                            <p:tgtEl>
                                              <p:spTgt spid="23"/>
                                            </p:tgtEl>
                                            <p:attrNameLst>
                                              <p:attrName>ppt_y</p:attrName>
                                            </p:attrNameLst>
                                          </p:cBhvr>
                                          <p:tavLst>
                                            <p:tav tm="0">
                                              <p:val>
                                                <p:strVal val="0-#ppt_h/2"/>
                                              </p:val>
                                            </p:tav>
                                            <p:tav tm="100000">
                                              <p:val>
                                                <p:strVal val="#ppt_y"/>
                                              </p:val>
                                            </p:tav>
                                          </p:tavLst>
                                        </p:anim>
                                      </p:childTnLst>
                                    </p:cTn>
                                  </p:par>
                                </p:childTnLst>
                              </p:cTn>
                            </p:par>
                            <p:par>
                              <p:cTn id="49" fill="hold">
                                <p:stCondLst>
                                  <p:cond delay="6000"/>
                                </p:stCondLst>
                                <p:childTnLst>
                                  <p:par>
                                    <p:cTn id="50" presetID="42" presetClass="entr" presetSubtype="0" fill="hold" grpId="0" nodeType="after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1000"/>
                                            <p:tgtEl>
                                              <p:spTgt spid="20"/>
                                            </p:tgtEl>
                                          </p:cBhvr>
                                        </p:animEffect>
                                        <p:anim calcmode="lin" valueType="num">
                                          <p:cBhvr>
                                            <p:cTn id="53" dur="1000" fill="hold"/>
                                            <p:tgtEl>
                                              <p:spTgt spid="20"/>
                                            </p:tgtEl>
                                            <p:attrNameLst>
                                              <p:attrName>ppt_x</p:attrName>
                                            </p:attrNameLst>
                                          </p:cBhvr>
                                          <p:tavLst>
                                            <p:tav tm="0">
                                              <p:val>
                                                <p:strVal val="#ppt_x"/>
                                              </p:val>
                                            </p:tav>
                                            <p:tav tm="100000">
                                              <p:val>
                                                <p:strVal val="#ppt_x"/>
                                              </p:val>
                                            </p:tav>
                                          </p:tavLst>
                                        </p:anim>
                                        <p:anim calcmode="lin" valueType="num">
                                          <p:cBhvr>
                                            <p:cTn id="54" dur="1000" fill="hold"/>
                                            <p:tgtEl>
                                              <p:spTgt spid="20"/>
                                            </p:tgtEl>
                                            <p:attrNameLst>
                                              <p:attrName>ppt_y</p:attrName>
                                            </p:attrNameLst>
                                          </p:cBhvr>
                                          <p:tavLst>
                                            <p:tav tm="0">
                                              <p:val>
                                                <p:strVal val="#ppt_y+.1"/>
                                              </p:val>
                                            </p:tav>
                                            <p:tav tm="100000">
                                              <p:val>
                                                <p:strVal val="#ppt_y"/>
                                              </p:val>
                                            </p:tav>
                                          </p:tavLst>
                                        </p:anim>
                                      </p:childTnLst>
                                    </p:cTn>
                                  </p:par>
                                </p:childTnLst>
                              </p:cTn>
                            </p:par>
                            <p:par>
                              <p:cTn id="55" fill="hold">
                                <p:stCondLst>
                                  <p:cond delay="7000"/>
                                </p:stCondLst>
                                <p:childTnLst>
                                  <p:par>
                                    <p:cTn id="56" presetID="22" presetClass="entr" presetSubtype="8" fill="hold" grpId="0" nodeType="after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wipe(left)">
                                          <p:cBhvr>
                                            <p:cTn id="58" dur="500"/>
                                            <p:tgtEl>
                                              <p:spTgt spid="19"/>
                                            </p:tgtEl>
                                          </p:cBhvr>
                                        </p:animEffect>
                                      </p:childTnLst>
                                    </p:cTn>
                                  </p:par>
                                </p:childTnLst>
                              </p:cTn>
                            </p:par>
                            <p:par>
                              <p:cTn id="59" fill="hold">
                                <p:stCondLst>
                                  <p:cond delay="7500"/>
                                </p:stCondLst>
                                <p:childTnLst>
                                  <p:par>
                                    <p:cTn id="60" presetID="2" presetClass="entr" presetSubtype="1" fill="hold" grpId="0" nodeType="afterEffect" p14:presetBounceEnd="50000">
                                      <p:stCondLst>
                                        <p:cond delay="0"/>
                                      </p:stCondLst>
                                      <p:childTnLst>
                                        <p:set>
                                          <p:cBhvr>
                                            <p:cTn id="61" dur="1" fill="hold">
                                              <p:stCondLst>
                                                <p:cond delay="0"/>
                                              </p:stCondLst>
                                            </p:cTn>
                                            <p:tgtEl>
                                              <p:spTgt spid="24"/>
                                            </p:tgtEl>
                                            <p:attrNameLst>
                                              <p:attrName>style.visibility</p:attrName>
                                            </p:attrNameLst>
                                          </p:cBhvr>
                                          <p:to>
                                            <p:strVal val="visible"/>
                                          </p:to>
                                        </p:set>
                                        <p:anim calcmode="lin" valueType="num" p14:bounceEnd="50000">
                                          <p:cBhvr additive="base">
                                            <p:cTn id="62" dur="500" fill="hold"/>
                                            <p:tgtEl>
                                              <p:spTgt spid="24"/>
                                            </p:tgtEl>
                                            <p:attrNameLst>
                                              <p:attrName>ppt_x</p:attrName>
                                            </p:attrNameLst>
                                          </p:cBhvr>
                                          <p:tavLst>
                                            <p:tav tm="0">
                                              <p:val>
                                                <p:strVal val="#ppt_x"/>
                                              </p:val>
                                            </p:tav>
                                            <p:tav tm="100000">
                                              <p:val>
                                                <p:strVal val="#ppt_x"/>
                                              </p:val>
                                            </p:tav>
                                          </p:tavLst>
                                        </p:anim>
                                        <p:anim calcmode="lin" valueType="num" p14:bounceEnd="50000">
                                          <p:cBhvr additive="base">
                                            <p:cTn id="63"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animBg="1"/>
          <p:bldP spid="16" grpId="0"/>
          <p:bldP spid="17" grpId="0" animBg="1"/>
          <p:bldP spid="18" grpId="0"/>
          <p:bldP spid="19" grpId="0" animBg="1"/>
          <p:bldP spid="20" grpId="0"/>
          <p:bldP spid="21" grpId="0" animBg="1"/>
          <p:bldP spid="22" grpId="0" animBg="1"/>
          <p:bldP spid="23" grpId="0" animBg="1"/>
          <p:bldP spid="2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childTnLst>
                              </p:cTn>
                            </p:par>
                            <p:par>
                              <p:cTn id="14" fill="hold">
                                <p:stCondLst>
                                  <p:cond delay="1500"/>
                                </p:stCondLst>
                                <p:childTnLst>
                                  <p:par>
                                    <p:cTn id="15" presetID="2" presetClass="entr" presetSubtype="1"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0-#ppt_h/2"/>
                                              </p:val>
                                            </p:tav>
                                            <p:tav tm="100000">
                                              <p:val>
                                                <p:strVal val="#ppt_y"/>
                                              </p:val>
                                            </p:tav>
                                          </p:tavLst>
                                        </p:anim>
                                      </p:childTnLst>
                                    </p:cTn>
                                  </p:par>
                                </p:childTnLst>
                              </p:cTn>
                            </p:par>
                            <p:par>
                              <p:cTn id="19" fill="hold">
                                <p:stCondLst>
                                  <p:cond delay="2000"/>
                                </p:stCondLst>
                                <p:childTnLst>
                                  <p:par>
                                    <p:cTn id="20" presetID="42" presetClass="entr" presetSubtype="0"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childTnLst>
                              </p:cTn>
                            </p:par>
                            <p:par>
                              <p:cTn id="25" fill="hold">
                                <p:stCondLst>
                                  <p:cond delay="3000"/>
                                </p:stCondLst>
                                <p:childTnLst>
                                  <p:par>
                                    <p:cTn id="26" presetID="22" presetClass="entr" presetSubtype="8" fill="hold" grpId="0"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500"/>
                                            <p:tgtEl>
                                              <p:spTgt spid="15"/>
                                            </p:tgtEl>
                                          </p:cBhvr>
                                        </p:animEffect>
                                      </p:childTnLst>
                                    </p:cTn>
                                  </p:par>
                                </p:childTnLst>
                              </p:cTn>
                            </p:par>
                            <p:par>
                              <p:cTn id="29" fill="hold">
                                <p:stCondLst>
                                  <p:cond delay="3500"/>
                                </p:stCondLst>
                                <p:childTnLst>
                                  <p:par>
                                    <p:cTn id="30" presetID="2" presetClass="entr" presetSubtype="1" fill="hold" grpId="0" nodeType="after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additive="base">
                                            <p:cTn id="32" dur="500" fill="hold"/>
                                            <p:tgtEl>
                                              <p:spTgt spid="22"/>
                                            </p:tgtEl>
                                            <p:attrNameLst>
                                              <p:attrName>ppt_x</p:attrName>
                                            </p:attrNameLst>
                                          </p:cBhvr>
                                          <p:tavLst>
                                            <p:tav tm="0">
                                              <p:val>
                                                <p:strVal val="#ppt_x"/>
                                              </p:val>
                                            </p:tav>
                                            <p:tav tm="100000">
                                              <p:val>
                                                <p:strVal val="#ppt_x"/>
                                              </p:val>
                                            </p:tav>
                                          </p:tavLst>
                                        </p:anim>
                                        <p:anim calcmode="lin" valueType="num">
                                          <p:cBhvr additive="base">
                                            <p:cTn id="33" dur="500" fill="hold"/>
                                            <p:tgtEl>
                                              <p:spTgt spid="22"/>
                                            </p:tgtEl>
                                            <p:attrNameLst>
                                              <p:attrName>ppt_y</p:attrName>
                                            </p:attrNameLst>
                                          </p:cBhvr>
                                          <p:tavLst>
                                            <p:tav tm="0">
                                              <p:val>
                                                <p:strVal val="0-#ppt_h/2"/>
                                              </p:val>
                                            </p:tav>
                                            <p:tav tm="100000">
                                              <p:val>
                                                <p:strVal val="#ppt_y"/>
                                              </p:val>
                                            </p:tav>
                                          </p:tavLst>
                                        </p:anim>
                                      </p:childTnLst>
                                    </p:cTn>
                                  </p:par>
                                </p:childTnLst>
                              </p:cTn>
                            </p:par>
                            <p:par>
                              <p:cTn id="34" fill="hold">
                                <p:stCondLst>
                                  <p:cond delay="4000"/>
                                </p:stCondLst>
                                <p:childTnLst>
                                  <p:par>
                                    <p:cTn id="35" presetID="42" presetClass="entr" presetSubtype="0"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1000"/>
                                            <p:tgtEl>
                                              <p:spTgt spid="18"/>
                                            </p:tgtEl>
                                          </p:cBhvr>
                                        </p:animEffect>
                                        <p:anim calcmode="lin" valueType="num">
                                          <p:cBhvr>
                                            <p:cTn id="38" dur="1000" fill="hold"/>
                                            <p:tgtEl>
                                              <p:spTgt spid="18"/>
                                            </p:tgtEl>
                                            <p:attrNameLst>
                                              <p:attrName>ppt_x</p:attrName>
                                            </p:attrNameLst>
                                          </p:cBhvr>
                                          <p:tavLst>
                                            <p:tav tm="0">
                                              <p:val>
                                                <p:strVal val="#ppt_x"/>
                                              </p:val>
                                            </p:tav>
                                            <p:tav tm="100000">
                                              <p:val>
                                                <p:strVal val="#ppt_x"/>
                                              </p:val>
                                            </p:tav>
                                          </p:tavLst>
                                        </p:anim>
                                        <p:anim calcmode="lin" valueType="num">
                                          <p:cBhvr>
                                            <p:cTn id="39" dur="1000" fill="hold"/>
                                            <p:tgtEl>
                                              <p:spTgt spid="18"/>
                                            </p:tgtEl>
                                            <p:attrNameLst>
                                              <p:attrName>ppt_y</p:attrName>
                                            </p:attrNameLst>
                                          </p:cBhvr>
                                          <p:tavLst>
                                            <p:tav tm="0">
                                              <p:val>
                                                <p:strVal val="#ppt_y+.1"/>
                                              </p:val>
                                            </p:tav>
                                            <p:tav tm="100000">
                                              <p:val>
                                                <p:strVal val="#ppt_y"/>
                                              </p:val>
                                            </p:tav>
                                          </p:tavLst>
                                        </p:anim>
                                      </p:childTnLst>
                                    </p:cTn>
                                  </p:par>
                                </p:childTnLst>
                              </p:cTn>
                            </p:par>
                            <p:par>
                              <p:cTn id="40" fill="hold">
                                <p:stCondLst>
                                  <p:cond delay="5000"/>
                                </p:stCondLst>
                                <p:childTnLst>
                                  <p:par>
                                    <p:cTn id="41" presetID="22" presetClass="entr" presetSubtype="8"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childTnLst>
                              </p:cTn>
                            </p:par>
                            <p:par>
                              <p:cTn id="44" fill="hold">
                                <p:stCondLst>
                                  <p:cond delay="5500"/>
                                </p:stCondLst>
                                <p:childTnLst>
                                  <p:par>
                                    <p:cTn id="45" presetID="2" presetClass="entr" presetSubtype="1"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additive="base">
                                            <p:cTn id="47" dur="500" fill="hold"/>
                                            <p:tgtEl>
                                              <p:spTgt spid="23"/>
                                            </p:tgtEl>
                                            <p:attrNameLst>
                                              <p:attrName>ppt_x</p:attrName>
                                            </p:attrNameLst>
                                          </p:cBhvr>
                                          <p:tavLst>
                                            <p:tav tm="0">
                                              <p:val>
                                                <p:strVal val="#ppt_x"/>
                                              </p:val>
                                            </p:tav>
                                            <p:tav tm="100000">
                                              <p:val>
                                                <p:strVal val="#ppt_x"/>
                                              </p:val>
                                            </p:tav>
                                          </p:tavLst>
                                        </p:anim>
                                        <p:anim calcmode="lin" valueType="num">
                                          <p:cBhvr additive="base">
                                            <p:cTn id="48" dur="500" fill="hold"/>
                                            <p:tgtEl>
                                              <p:spTgt spid="23"/>
                                            </p:tgtEl>
                                            <p:attrNameLst>
                                              <p:attrName>ppt_y</p:attrName>
                                            </p:attrNameLst>
                                          </p:cBhvr>
                                          <p:tavLst>
                                            <p:tav tm="0">
                                              <p:val>
                                                <p:strVal val="0-#ppt_h/2"/>
                                              </p:val>
                                            </p:tav>
                                            <p:tav tm="100000">
                                              <p:val>
                                                <p:strVal val="#ppt_y"/>
                                              </p:val>
                                            </p:tav>
                                          </p:tavLst>
                                        </p:anim>
                                      </p:childTnLst>
                                    </p:cTn>
                                  </p:par>
                                </p:childTnLst>
                              </p:cTn>
                            </p:par>
                            <p:par>
                              <p:cTn id="49" fill="hold">
                                <p:stCondLst>
                                  <p:cond delay="6000"/>
                                </p:stCondLst>
                                <p:childTnLst>
                                  <p:par>
                                    <p:cTn id="50" presetID="42" presetClass="entr" presetSubtype="0" fill="hold" grpId="0" nodeType="after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1000"/>
                                            <p:tgtEl>
                                              <p:spTgt spid="20"/>
                                            </p:tgtEl>
                                          </p:cBhvr>
                                        </p:animEffect>
                                        <p:anim calcmode="lin" valueType="num">
                                          <p:cBhvr>
                                            <p:cTn id="53" dur="1000" fill="hold"/>
                                            <p:tgtEl>
                                              <p:spTgt spid="20"/>
                                            </p:tgtEl>
                                            <p:attrNameLst>
                                              <p:attrName>ppt_x</p:attrName>
                                            </p:attrNameLst>
                                          </p:cBhvr>
                                          <p:tavLst>
                                            <p:tav tm="0">
                                              <p:val>
                                                <p:strVal val="#ppt_x"/>
                                              </p:val>
                                            </p:tav>
                                            <p:tav tm="100000">
                                              <p:val>
                                                <p:strVal val="#ppt_x"/>
                                              </p:val>
                                            </p:tav>
                                          </p:tavLst>
                                        </p:anim>
                                        <p:anim calcmode="lin" valueType="num">
                                          <p:cBhvr>
                                            <p:cTn id="54" dur="1000" fill="hold"/>
                                            <p:tgtEl>
                                              <p:spTgt spid="20"/>
                                            </p:tgtEl>
                                            <p:attrNameLst>
                                              <p:attrName>ppt_y</p:attrName>
                                            </p:attrNameLst>
                                          </p:cBhvr>
                                          <p:tavLst>
                                            <p:tav tm="0">
                                              <p:val>
                                                <p:strVal val="#ppt_y+.1"/>
                                              </p:val>
                                            </p:tav>
                                            <p:tav tm="100000">
                                              <p:val>
                                                <p:strVal val="#ppt_y"/>
                                              </p:val>
                                            </p:tav>
                                          </p:tavLst>
                                        </p:anim>
                                      </p:childTnLst>
                                    </p:cTn>
                                  </p:par>
                                </p:childTnLst>
                              </p:cTn>
                            </p:par>
                            <p:par>
                              <p:cTn id="55" fill="hold">
                                <p:stCondLst>
                                  <p:cond delay="7000"/>
                                </p:stCondLst>
                                <p:childTnLst>
                                  <p:par>
                                    <p:cTn id="56" presetID="22" presetClass="entr" presetSubtype="8" fill="hold" grpId="0" nodeType="after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wipe(left)">
                                          <p:cBhvr>
                                            <p:cTn id="58" dur="500"/>
                                            <p:tgtEl>
                                              <p:spTgt spid="19"/>
                                            </p:tgtEl>
                                          </p:cBhvr>
                                        </p:animEffect>
                                      </p:childTnLst>
                                    </p:cTn>
                                  </p:par>
                                </p:childTnLst>
                              </p:cTn>
                            </p:par>
                            <p:par>
                              <p:cTn id="59" fill="hold">
                                <p:stCondLst>
                                  <p:cond delay="7500"/>
                                </p:stCondLst>
                                <p:childTnLst>
                                  <p:par>
                                    <p:cTn id="60" presetID="2" presetClass="entr" presetSubtype="1" fill="hold" grpId="0" nodeType="afterEffect">
                                      <p:stCondLst>
                                        <p:cond delay="0"/>
                                      </p:stCondLst>
                                      <p:childTnLst>
                                        <p:set>
                                          <p:cBhvr>
                                            <p:cTn id="61" dur="1" fill="hold">
                                              <p:stCondLst>
                                                <p:cond delay="0"/>
                                              </p:stCondLst>
                                            </p:cTn>
                                            <p:tgtEl>
                                              <p:spTgt spid="24"/>
                                            </p:tgtEl>
                                            <p:attrNameLst>
                                              <p:attrName>style.visibility</p:attrName>
                                            </p:attrNameLst>
                                          </p:cBhvr>
                                          <p:to>
                                            <p:strVal val="visible"/>
                                          </p:to>
                                        </p:set>
                                        <p:anim calcmode="lin" valueType="num">
                                          <p:cBhvr additive="base">
                                            <p:cTn id="62" dur="500" fill="hold"/>
                                            <p:tgtEl>
                                              <p:spTgt spid="24"/>
                                            </p:tgtEl>
                                            <p:attrNameLst>
                                              <p:attrName>ppt_x</p:attrName>
                                            </p:attrNameLst>
                                          </p:cBhvr>
                                          <p:tavLst>
                                            <p:tav tm="0">
                                              <p:val>
                                                <p:strVal val="#ppt_x"/>
                                              </p:val>
                                            </p:tav>
                                            <p:tav tm="100000">
                                              <p:val>
                                                <p:strVal val="#ppt_x"/>
                                              </p:val>
                                            </p:tav>
                                          </p:tavLst>
                                        </p:anim>
                                        <p:anim calcmode="lin" valueType="num">
                                          <p:cBhvr additive="base">
                                            <p:cTn id="63"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animBg="1"/>
          <p:bldP spid="16" grpId="0"/>
          <p:bldP spid="17" grpId="0" animBg="1"/>
          <p:bldP spid="18" grpId="0"/>
          <p:bldP spid="19" grpId="0" animBg="1"/>
          <p:bldP spid="20" grpId="0"/>
          <p:bldP spid="21" grpId="0" animBg="1"/>
          <p:bldP spid="22" grpId="0" animBg="1"/>
          <p:bldP spid="23" grpId="0" animBg="1"/>
          <p:bldP spid="24" grpId="0" animBg="1"/>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7B8AA74-112F-4980-8EF6-D2FAD6D885A4}"/>
              </a:ext>
            </a:extLst>
          </p:cNvPr>
          <p:cNvSpPr/>
          <p:nvPr/>
        </p:nvSpPr>
        <p:spPr>
          <a:xfrm>
            <a:off x="2744304" y="2081994"/>
            <a:ext cx="6379934" cy="3078342"/>
          </a:xfrm>
          <a:prstGeom prst="rect">
            <a:avLst/>
          </a:prstGeom>
          <a:noFill/>
          <a:ln>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 name="椭圆 2">
            <a:extLst>
              <a:ext uri="{FF2B5EF4-FFF2-40B4-BE49-F238E27FC236}">
                <a16:creationId xmlns:a16="http://schemas.microsoft.com/office/drawing/2014/main" id="{A242F3D7-97D6-4B1E-B791-7D088B061986}"/>
              </a:ext>
            </a:extLst>
          </p:cNvPr>
          <p:cNvSpPr/>
          <p:nvPr/>
        </p:nvSpPr>
        <p:spPr>
          <a:xfrm>
            <a:off x="2092618" y="3000096"/>
            <a:ext cx="1242138" cy="1242138"/>
          </a:xfrm>
          <a:prstGeom prst="ellipse">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a:latin typeface="微软雅黑" pitchFamily="34" charset="-122"/>
                <a:ea typeface="微软雅黑" pitchFamily="34" charset="-122"/>
              </a:rPr>
              <a:t>点击添加文本</a:t>
            </a:r>
          </a:p>
        </p:txBody>
      </p:sp>
      <p:sp>
        <p:nvSpPr>
          <p:cNvPr id="4" name="椭圆 3">
            <a:extLst>
              <a:ext uri="{FF2B5EF4-FFF2-40B4-BE49-F238E27FC236}">
                <a16:creationId xmlns:a16="http://schemas.microsoft.com/office/drawing/2014/main" id="{0E30A519-CD71-4316-8914-C9268F3FC72F}"/>
              </a:ext>
            </a:extLst>
          </p:cNvPr>
          <p:cNvSpPr/>
          <p:nvPr/>
        </p:nvSpPr>
        <p:spPr>
          <a:xfrm>
            <a:off x="8472552" y="3000096"/>
            <a:ext cx="1242138" cy="12421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a:latin typeface="微软雅黑" pitchFamily="34" charset="-122"/>
                <a:ea typeface="微软雅黑" pitchFamily="34" charset="-122"/>
              </a:rPr>
              <a:t>点击添加文本</a:t>
            </a:r>
          </a:p>
        </p:txBody>
      </p:sp>
      <p:sp>
        <p:nvSpPr>
          <p:cNvPr id="5" name="矩形 4">
            <a:extLst>
              <a:ext uri="{FF2B5EF4-FFF2-40B4-BE49-F238E27FC236}">
                <a16:creationId xmlns:a16="http://schemas.microsoft.com/office/drawing/2014/main" id="{381022DF-04E6-4249-8E64-4718C037B589}"/>
              </a:ext>
            </a:extLst>
          </p:cNvPr>
          <p:cNvSpPr/>
          <p:nvPr/>
        </p:nvSpPr>
        <p:spPr>
          <a:xfrm>
            <a:off x="5345648" y="2993127"/>
            <a:ext cx="963725" cy="248209"/>
          </a:xfrm>
          <a:prstGeom prst="rect">
            <a:avLst/>
          </a:prstGeom>
        </p:spPr>
        <p:txBody>
          <a:bodyPr wrap="none">
            <a:spAutoFit/>
          </a:bodyPr>
          <a:lstStyle/>
          <a:p>
            <a:r>
              <a:rPr lang="zh-CN" altLang="en-US" sz="1013">
                <a:solidFill>
                  <a:srgbClr val="666666"/>
                </a:solidFill>
                <a:latin typeface="微软雅黑" panose="020B0503020204020204" pitchFamily="34" charset="-122"/>
                <a:ea typeface="微软雅黑" panose="020B0503020204020204" pitchFamily="34" charset="-122"/>
              </a:rPr>
              <a:t>点击添加标题</a:t>
            </a:r>
            <a:endParaRPr lang="zh-CN" altLang="en-US" sz="1013"/>
          </a:p>
        </p:txBody>
      </p:sp>
      <p:sp>
        <p:nvSpPr>
          <p:cNvPr id="6" name="矩形 5">
            <a:extLst>
              <a:ext uri="{FF2B5EF4-FFF2-40B4-BE49-F238E27FC236}">
                <a16:creationId xmlns:a16="http://schemas.microsoft.com/office/drawing/2014/main" id="{3B895F60-B5AF-4474-9767-3C15C6FD4395}"/>
              </a:ext>
            </a:extLst>
          </p:cNvPr>
          <p:cNvSpPr/>
          <p:nvPr/>
        </p:nvSpPr>
        <p:spPr>
          <a:xfrm>
            <a:off x="5345648" y="3972204"/>
            <a:ext cx="963725" cy="248209"/>
          </a:xfrm>
          <a:prstGeom prst="rect">
            <a:avLst/>
          </a:prstGeom>
        </p:spPr>
        <p:txBody>
          <a:bodyPr wrap="none">
            <a:spAutoFit/>
          </a:bodyPr>
          <a:lstStyle/>
          <a:p>
            <a:r>
              <a:rPr lang="zh-CN" altLang="en-US" sz="1013">
                <a:solidFill>
                  <a:srgbClr val="666666"/>
                </a:solidFill>
                <a:latin typeface="微软雅黑" panose="020B0503020204020204" pitchFamily="34" charset="-122"/>
                <a:ea typeface="微软雅黑" panose="020B0503020204020204" pitchFamily="34" charset="-122"/>
              </a:rPr>
              <a:t>点击添加标题</a:t>
            </a:r>
            <a:endParaRPr lang="zh-CN" altLang="en-US" sz="1013"/>
          </a:p>
        </p:txBody>
      </p:sp>
      <p:sp>
        <p:nvSpPr>
          <p:cNvPr id="7" name="上箭头 9">
            <a:extLst>
              <a:ext uri="{FF2B5EF4-FFF2-40B4-BE49-F238E27FC236}">
                <a16:creationId xmlns:a16="http://schemas.microsoft.com/office/drawing/2014/main" id="{D7071B51-9C65-4767-A044-0C9AEF70D60F}"/>
              </a:ext>
            </a:extLst>
          </p:cNvPr>
          <p:cNvSpPr/>
          <p:nvPr/>
        </p:nvSpPr>
        <p:spPr>
          <a:xfrm>
            <a:off x="5367207" y="2375543"/>
            <a:ext cx="1134126" cy="540060"/>
          </a:xfrm>
          <a:prstGeom prst="upArrow">
            <a:avLst/>
          </a:prstGeom>
          <a:noFill/>
          <a:ln>
            <a:solidFill>
              <a:srgbClr val="66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8" name="上箭头 10">
            <a:extLst>
              <a:ext uri="{FF2B5EF4-FFF2-40B4-BE49-F238E27FC236}">
                <a16:creationId xmlns:a16="http://schemas.microsoft.com/office/drawing/2014/main" id="{FA09F8A5-7ACF-4E20-B120-63E06488370A}"/>
              </a:ext>
            </a:extLst>
          </p:cNvPr>
          <p:cNvSpPr/>
          <p:nvPr/>
        </p:nvSpPr>
        <p:spPr>
          <a:xfrm flipV="1">
            <a:off x="5367207" y="4350246"/>
            <a:ext cx="1134126" cy="540060"/>
          </a:xfrm>
          <a:prstGeom prst="upArrow">
            <a:avLst/>
          </a:prstGeom>
          <a:noFill/>
          <a:ln>
            <a:solidFill>
              <a:srgbClr val="414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9" name="矩形 8">
            <a:extLst>
              <a:ext uri="{FF2B5EF4-FFF2-40B4-BE49-F238E27FC236}">
                <a16:creationId xmlns:a16="http://schemas.microsoft.com/office/drawing/2014/main" id="{6AFE6C4E-89DA-4610-B90D-47CE2E618173}"/>
              </a:ext>
            </a:extLst>
          </p:cNvPr>
          <p:cNvSpPr/>
          <p:nvPr/>
        </p:nvSpPr>
        <p:spPr>
          <a:xfrm>
            <a:off x="4206078" y="4998318"/>
            <a:ext cx="3402378" cy="324036"/>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3">
                <a:latin typeface="微软雅黑" pitchFamily="34" charset="-122"/>
                <a:ea typeface="微软雅黑" pitchFamily="34" charset="-122"/>
              </a:rPr>
              <a:t>点击添加文本</a:t>
            </a:r>
          </a:p>
        </p:txBody>
      </p:sp>
      <p:sp>
        <p:nvSpPr>
          <p:cNvPr id="10" name="矩形 9">
            <a:extLst>
              <a:ext uri="{FF2B5EF4-FFF2-40B4-BE49-F238E27FC236}">
                <a16:creationId xmlns:a16="http://schemas.microsoft.com/office/drawing/2014/main" id="{2ED929B9-88E5-4184-94CF-673AE5264DF9}"/>
              </a:ext>
            </a:extLst>
          </p:cNvPr>
          <p:cNvSpPr/>
          <p:nvPr/>
        </p:nvSpPr>
        <p:spPr>
          <a:xfrm>
            <a:off x="4206078" y="1919976"/>
            <a:ext cx="3402378" cy="32403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3" dirty="0">
                <a:latin typeface="微软雅黑" pitchFamily="34" charset="-122"/>
                <a:ea typeface="微软雅黑" pitchFamily="34" charset="-122"/>
              </a:rPr>
              <a:t>点击添加文本</a:t>
            </a:r>
          </a:p>
        </p:txBody>
      </p:sp>
      <p:sp>
        <p:nvSpPr>
          <p:cNvPr id="11" name="五边形 2">
            <a:extLst>
              <a:ext uri="{FF2B5EF4-FFF2-40B4-BE49-F238E27FC236}">
                <a16:creationId xmlns:a16="http://schemas.microsoft.com/office/drawing/2014/main" id="{B59F4A03-7508-4C54-89F8-E39908A32053}"/>
              </a:ext>
            </a:extLst>
          </p:cNvPr>
          <p:cNvSpPr/>
          <p:nvPr/>
        </p:nvSpPr>
        <p:spPr>
          <a:xfrm>
            <a:off x="3713273" y="3661670"/>
            <a:ext cx="4441994" cy="243027"/>
          </a:xfrm>
          <a:custGeom>
            <a:avLst/>
            <a:gdLst/>
            <a:ahLst/>
            <a:cxnLst/>
            <a:rect l="l" t="t" r="r" b="b"/>
            <a:pathLst>
              <a:path w="5922658" h="324036">
                <a:moveTo>
                  <a:pt x="0" y="0"/>
                </a:moveTo>
                <a:lnTo>
                  <a:pt x="5760640" y="0"/>
                </a:lnTo>
                <a:lnTo>
                  <a:pt x="5922658" y="162018"/>
                </a:lnTo>
                <a:lnTo>
                  <a:pt x="5760640" y="324036"/>
                </a:lnTo>
                <a:lnTo>
                  <a:pt x="0" y="324036"/>
                </a:lnTo>
                <a:lnTo>
                  <a:pt x="162018" y="162018"/>
                </a:lnTo>
                <a:close/>
              </a:path>
            </a:pathLst>
          </a:cu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 name="五边形 2">
            <a:extLst>
              <a:ext uri="{FF2B5EF4-FFF2-40B4-BE49-F238E27FC236}">
                <a16:creationId xmlns:a16="http://schemas.microsoft.com/office/drawing/2014/main" id="{A4BB1C89-AF54-4BBF-BAB9-37AE6667233A}"/>
              </a:ext>
            </a:extLst>
          </p:cNvPr>
          <p:cNvSpPr/>
          <p:nvPr/>
        </p:nvSpPr>
        <p:spPr>
          <a:xfrm flipH="1">
            <a:off x="3713273" y="3337634"/>
            <a:ext cx="4441994" cy="243027"/>
          </a:xfrm>
          <a:custGeom>
            <a:avLst/>
            <a:gdLst/>
            <a:ahLst/>
            <a:cxnLst/>
            <a:rect l="l" t="t" r="r" b="b"/>
            <a:pathLst>
              <a:path w="5922658" h="324036">
                <a:moveTo>
                  <a:pt x="0" y="0"/>
                </a:moveTo>
                <a:lnTo>
                  <a:pt x="5760640" y="0"/>
                </a:lnTo>
                <a:lnTo>
                  <a:pt x="5922658" y="162018"/>
                </a:lnTo>
                <a:lnTo>
                  <a:pt x="5760640" y="324036"/>
                </a:lnTo>
                <a:lnTo>
                  <a:pt x="0" y="324036"/>
                </a:lnTo>
                <a:lnTo>
                  <a:pt x="162018" y="162018"/>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Tree>
    <p:extLst>
      <p:ext uri="{BB962C8B-B14F-4D97-AF65-F5344CB8AC3E}">
        <p14:creationId xmlns:p14="http://schemas.microsoft.com/office/powerpoint/2010/main" val="35507288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right)">
                                      <p:cBhvr>
                                        <p:cTn id="21" dur="500"/>
                                        <p:tgtEl>
                                          <p:spTgt spid="12"/>
                                        </p:tgtEl>
                                      </p:cBhvr>
                                    </p:animEffect>
                                  </p:childTnLst>
                                </p:cTn>
                              </p:par>
                            </p:childTnLst>
                          </p:cTn>
                        </p:par>
                        <p:par>
                          <p:cTn id="22" fill="hold">
                            <p:stCondLst>
                              <p:cond delay="1000"/>
                            </p:stCondLst>
                            <p:childTnLst>
                              <p:par>
                                <p:cTn id="23" presetID="47" presetClass="entr" presetSubtype="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1000"/>
                                        <p:tgtEl>
                                          <p:spTgt spid="5"/>
                                        </p:tgtEl>
                                      </p:cBhvr>
                                    </p:animEffect>
                                    <p:anim calcmode="lin" valueType="num">
                                      <p:cBhvr>
                                        <p:cTn id="31" dur="1000" fill="hold"/>
                                        <p:tgtEl>
                                          <p:spTgt spid="5"/>
                                        </p:tgtEl>
                                        <p:attrNameLst>
                                          <p:attrName>ppt_x</p:attrName>
                                        </p:attrNameLst>
                                      </p:cBhvr>
                                      <p:tavLst>
                                        <p:tav tm="0">
                                          <p:val>
                                            <p:strVal val="#ppt_x"/>
                                          </p:val>
                                        </p:tav>
                                        <p:tav tm="100000">
                                          <p:val>
                                            <p:strVal val="#ppt_x"/>
                                          </p:val>
                                        </p:tav>
                                      </p:tavLst>
                                    </p:anim>
                                    <p:anim calcmode="lin" valueType="num">
                                      <p:cBhvr>
                                        <p:cTn id="32" dur="1000" fill="hold"/>
                                        <p:tgtEl>
                                          <p:spTgt spid="5"/>
                                        </p:tgtEl>
                                        <p:attrNameLst>
                                          <p:attrName>ppt_y</p:attrName>
                                        </p:attrNameLst>
                                      </p:cBhvr>
                                      <p:tavLst>
                                        <p:tav tm="0">
                                          <p:val>
                                            <p:strVal val="#ppt_y+.1"/>
                                          </p:val>
                                        </p:tav>
                                        <p:tav tm="100000">
                                          <p:val>
                                            <p:strVal val="#ppt_y"/>
                                          </p:val>
                                        </p:tav>
                                      </p:tavLst>
                                    </p:anim>
                                  </p:childTnLst>
                                </p:cTn>
                              </p:par>
                            </p:childTnLst>
                          </p:cTn>
                        </p:par>
                        <p:par>
                          <p:cTn id="33" fill="hold">
                            <p:stCondLst>
                              <p:cond delay="2000"/>
                            </p:stCondLst>
                            <p:childTnLst>
                              <p:par>
                                <p:cTn id="34" presetID="22" presetClass="entr" presetSubtype="4"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down)">
                                      <p:cBhvr>
                                        <p:cTn id="36" dur="500"/>
                                        <p:tgtEl>
                                          <p:spTgt spid="7"/>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up)">
                                      <p:cBhvr>
                                        <p:cTn id="39" dur="500"/>
                                        <p:tgtEl>
                                          <p:spTgt spid="8"/>
                                        </p:tgtEl>
                                      </p:cBhvr>
                                    </p:animEffect>
                                  </p:childTnLst>
                                </p:cTn>
                              </p:par>
                            </p:childTnLst>
                          </p:cTn>
                        </p:par>
                        <p:par>
                          <p:cTn id="40" fill="hold">
                            <p:stCondLst>
                              <p:cond delay="2500"/>
                            </p:stCondLst>
                            <p:childTnLst>
                              <p:par>
                                <p:cTn id="41" presetID="16" presetClass="entr" presetSubtype="37"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barn(outVertical)">
                                      <p:cBhvr>
                                        <p:cTn id="43" dur="500"/>
                                        <p:tgtEl>
                                          <p:spTgt spid="10"/>
                                        </p:tgtEl>
                                      </p:cBhvr>
                                    </p:animEffect>
                                  </p:childTnLst>
                                </p:cTn>
                              </p:par>
                              <p:par>
                                <p:cTn id="44" presetID="16" presetClass="entr" presetSubtype="37"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barn(outVertical)">
                                      <p:cBhvr>
                                        <p:cTn id="46" dur="500"/>
                                        <p:tgtEl>
                                          <p:spTgt spid="9"/>
                                        </p:tgtEl>
                                      </p:cBhvr>
                                    </p:animEffect>
                                  </p:childTnLst>
                                </p:cTn>
                              </p:par>
                            </p:childTnLst>
                          </p:cTn>
                        </p:par>
                        <p:par>
                          <p:cTn id="47" fill="hold">
                            <p:stCondLst>
                              <p:cond delay="3000"/>
                            </p:stCondLst>
                            <p:childTnLst>
                              <p:par>
                                <p:cTn id="48" presetID="16" presetClass="entr" presetSubtype="37" fill="hold" grpId="0" nodeType="after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barn(outVertical)">
                                      <p:cBhvr>
                                        <p:cTn id="5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P spid="6" grpId="0"/>
      <p:bldP spid="7" grpId="0" animBg="1"/>
      <p:bldP spid="8" grpId="0" animBg="1"/>
      <p:bldP spid="9" grpId="0" animBg="1"/>
      <p:bldP spid="10" grpId="0" animBg="1"/>
      <p:bldP spid="11"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FAB6144F-FE95-4B9E-AAF4-3DA1E38DECD5}"/>
              </a:ext>
            </a:extLst>
          </p:cNvPr>
          <p:cNvSpPr/>
          <p:nvPr/>
        </p:nvSpPr>
        <p:spPr>
          <a:xfrm>
            <a:off x="2636505" y="1512612"/>
            <a:ext cx="1242138" cy="1242138"/>
          </a:xfrm>
          <a:prstGeom prst="ellipse">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1">
                <a:latin typeface="微软雅黑" pitchFamily="34" charset="-122"/>
                <a:ea typeface="微软雅黑" pitchFamily="34" charset="-122"/>
              </a:rPr>
              <a:t>STEP 1</a:t>
            </a:r>
            <a:endParaRPr lang="zh-CN" altLang="en-US" sz="1500" b="1">
              <a:latin typeface="微软雅黑" pitchFamily="34" charset="-122"/>
              <a:ea typeface="微软雅黑" pitchFamily="34" charset="-122"/>
            </a:endParaRPr>
          </a:p>
        </p:txBody>
      </p:sp>
      <p:sp>
        <p:nvSpPr>
          <p:cNvPr id="3" name="椭圆 2">
            <a:extLst>
              <a:ext uri="{FF2B5EF4-FFF2-40B4-BE49-F238E27FC236}">
                <a16:creationId xmlns:a16="http://schemas.microsoft.com/office/drawing/2014/main" id="{A674A529-059B-4650-8D91-58497E2FB8B6}"/>
              </a:ext>
            </a:extLst>
          </p:cNvPr>
          <p:cNvSpPr/>
          <p:nvPr/>
        </p:nvSpPr>
        <p:spPr>
          <a:xfrm>
            <a:off x="4526715" y="1915215"/>
            <a:ext cx="1242138" cy="12421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500" b="1">
                <a:solidFill>
                  <a:prstClr val="white"/>
                </a:solidFill>
                <a:latin typeface="微软雅黑" pitchFamily="34" charset="-122"/>
                <a:ea typeface="微软雅黑" pitchFamily="34" charset="-122"/>
              </a:rPr>
              <a:t>STEP 2</a:t>
            </a:r>
            <a:endParaRPr lang="zh-CN" altLang="en-US" sz="1500" b="1">
              <a:solidFill>
                <a:prstClr val="white"/>
              </a:solidFill>
              <a:latin typeface="微软雅黑" pitchFamily="34" charset="-122"/>
              <a:ea typeface="微软雅黑" pitchFamily="34" charset="-122"/>
            </a:endParaRPr>
          </a:p>
        </p:txBody>
      </p:sp>
      <p:sp>
        <p:nvSpPr>
          <p:cNvPr id="4" name="椭圆 3">
            <a:extLst>
              <a:ext uri="{FF2B5EF4-FFF2-40B4-BE49-F238E27FC236}">
                <a16:creationId xmlns:a16="http://schemas.microsoft.com/office/drawing/2014/main" id="{644342E7-0286-433C-B5CA-5CAF32604F05}"/>
              </a:ext>
            </a:extLst>
          </p:cNvPr>
          <p:cNvSpPr/>
          <p:nvPr/>
        </p:nvSpPr>
        <p:spPr>
          <a:xfrm>
            <a:off x="6416925" y="1512612"/>
            <a:ext cx="1242138" cy="1242138"/>
          </a:xfrm>
          <a:prstGeom prst="ellipse">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500" b="1">
                <a:solidFill>
                  <a:prstClr val="white"/>
                </a:solidFill>
                <a:latin typeface="微软雅黑" pitchFamily="34" charset="-122"/>
                <a:ea typeface="微软雅黑" pitchFamily="34" charset="-122"/>
              </a:rPr>
              <a:t>STEP 3</a:t>
            </a:r>
            <a:endParaRPr lang="zh-CN" altLang="en-US" sz="1500" b="1">
              <a:solidFill>
                <a:prstClr val="white"/>
              </a:solidFill>
              <a:latin typeface="微软雅黑" pitchFamily="34" charset="-122"/>
              <a:ea typeface="微软雅黑" pitchFamily="34" charset="-122"/>
            </a:endParaRPr>
          </a:p>
        </p:txBody>
      </p:sp>
      <p:sp>
        <p:nvSpPr>
          <p:cNvPr id="5" name="椭圆 4">
            <a:extLst>
              <a:ext uri="{FF2B5EF4-FFF2-40B4-BE49-F238E27FC236}">
                <a16:creationId xmlns:a16="http://schemas.microsoft.com/office/drawing/2014/main" id="{934B232E-9C20-405F-BB55-7E6F4A39DDA1}"/>
              </a:ext>
            </a:extLst>
          </p:cNvPr>
          <p:cNvSpPr/>
          <p:nvPr/>
        </p:nvSpPr>
        <p:spPr>
          <a:xfrm>
            <a:off x="8307135" y="1915215"/>
            <a:ext cx="1242138" cy="12421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500" b="1">
                <a:solidFill>
                  <a:prstClr val="white"/>
                </a:solidFill>
                <a:latin typeface="微软雅黑" pitchFamily="34" charset="-122"/>
                <a:ea typeface="微软雅黑" pitchFamily="34" charset="-122"/>
              </a:rPr>
              <a:t>STEP 4</a:t>
            </a:r>
            <a:endParaRPr lang="zh-CN" altLang="en-US" sz="1500" b="1">
              <a:solidFill>
                <a:prstClr val="white"/>
              </a:solidFill>
              <a:latin typeface="微软雅黑" pitchFamily="34" charset="-122"/>
              <a:ea typeface="微软雅黑" pitchFamily="34" charset="-122"/>
            </a:endParaRPr>
          </a:p>
        </p:txBody>
      </p:sp>
      <p:cxnSp>
        <p:nvCxnSpPr>
          <p:cNvPr id="6" name="直接连接符 5">
            <a:extLst>
              <a:ext uri="{FF2B5EF4-FFF2-40B4-BE49-F238E27FC236}">
                <a16:creationId xmlns:a16="http://schemas.microsoft.com/office/drawing/2014/main" id="{BA535854-CE81-4D65-93DF-8D87867D655A}"/>
              </a:ext>
            </a:extLst>
          </p:cNvPr>
          <p:cNvCxnSpPr>
            <a:stCxn id="2" idx="6"/>
            <a:endCxn id="3" idx="2"/>
          </p:cNvCxnSpPr>
          <p:nvPr/>
        </p:nvCxnSpPr>
        <p:spPr>
          <a:xfrm>
            <a:off x="3878643" y="2133681"/>
            <a:ext cx="648072" cy="402603"/>
          </a:xfrm>
          <a:prstGeom prst="line">
            <a:avLst/>
          </a:prstGeom>
          <a:ln>
            <a:solidFill>
              <a:schemeClr val="bg1">
                <a:lumMod val="9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E619DDA9-0C34-4168-9F75-5F6094C33D28}"/>
              </a:ext>
            </a:extLst>
          </p:cNvPr>
          <p:cNvCxnSpPr>
            <a:stCxn id="3" idx="6"/>
            <a:endCxn id="4" idx="2"/>
          </p:cNvCxnSpPr>
          <p:nvPr/>
        </p:nvCxnSpPr>
        <p:spPr>
          <a:xfrm flipV="1">
            <a:off x="5768853" y="2133681"/>
            <a:ext cx="648072" cy="402603"/>
          </a:xfrm>
          <a:prstGeom prst="line">
            <a:avLst/>
          </a:prstGeom>
          <a:ln>
            <a:solidFill>
              <a:schemeClr val="bg1">
                <a:lumMod val="9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C0BF490A-313F-4A06-851B-5DAE57F9AAFF}"/>
              </a:ext>
            </a:extLst>
          </p:cNvPr>
          <p:cNvCxnSpPr>
            <a:stCxn id="4" idx="6"/>
            <a:endCxn id="5" idx="2"/>
          </p:cNvCxnSpPr>
          <p:nvPr/>
        </p:nvCxnSpPr>
        <p:spPr>
          <a:xfrm>
            <a:off x="7659063" y="2133681"/>
            <a:ext cx="648072" cy="402603"/>
          </a:xfrm>
          <a:prstGeom prst="line">
            <a:avLst/>
          </a:prstGeom>
          <a:ln>
            <a:solidFill>
              <a:schemeClr val="bg1">
                <a:lumMod val="9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BFE49BDE-627F-4FAB-8A96-592C3783A6F4}"/>
              </a:ext>
            </a:extLst>
          </p:cNvPr>
          <p:cNvSpPr/>
          <p:nvPr/>
        </p:nvSpPr>
        <p:spPr>
          <a:xfrm>
            <a:off x="2644004" y="2994264"/>
            <a:ext cx="1227142" cy="326180"/>
          </a:xfrm>
          <a:prstGeom prst="rect">
            <a:avLst/>
          </a:prstGeom>
        </p:spPr>
        <p:txBody>
          <a:bodyPr wrap="square" anchor="ctr" anchorCtr="0">
            <a:spAutoFit/>
          </a:bodyPr>
          <a:lstStyle/>
          <a:p>
            <a:pPr algn="ctr">
              <a:lnSpc>
                <a:spcPct val="150000"/>
              </a:lnSpc>
            </a:pPr>
            <a:r>
              <a:rPr lang="zh-CN" altLang="en-US" sz="1013" b="1">
                <a:solidFill>
                  <a:srgbClr val="414455"/>
                </a:solidFill>
                <a:latin typeface="微软雅黑" panose="020B0503020204020204" pitchFamily="34" charset="-122"/>
                <a:ea typeface="微软雅黑" panose="020B0503020204020204" pitchFamily="34" charset="-122"/>
              </a:rPr>
              <a:t>添加标题</a:t>
            </a:r>
            <a:endParaRPr lang="en-US" altLang="zh-CN" sz="1013" b="1" dirty="0">
              <a:solidFill>
                <a:srgbClr val="414455"/>
              </a:solidFill>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2DB370E6-1991-4B4E-9277-66F032170D4C}"/>
              </a:ext>
            </a:extLst>
          </p:cNvPr>
          <p:cNvSpPr/>
          <p:nvPr/>
        </p:nvSpPr>
        <p:spPr>
          <a:xfrm>
            <a:off x="2644003" y="3344959"/>
            <a:ext cx="1227143" cy="1200329"/>
          </a:xfrm>
          <a:prstGeom prst="rect">
            <a:avLst/>
          </a:prstGeom>
        </p:spPr>
        <p:txBody>
          <a:bodyPr wrap="square">
            <a:spAutoFit/>
          </a:bodyPr>
          <a:lstStyle/>
          <a:p>
            <a:pPr>
              <a:lnSpc>
                <a:spcPct val="150000"/>
              </a:lnSpc>
            </a:pPr>
            <a:r>
              <a:rPr lang="zh-CN" altLang="en-US" sz="1200">
                <a:latin typeface="微软雅黑" pitchFamily="34" charset="-122"/>
                <a:ea typeface="微软雅黑" pitchFamily="34" charset="-122"/>
                <a:cs typeface="华文黑体" pitchFamily="2" charset="-122"/>
              </a:rPr>
              <a:t>点击添加文本点击添加文本点击添加文本点击</a:t>
            </a:r>
            <a:endParaRPr lang="zh-CN" altLang="en-US" sz="1200">
              <a:latin typeface="微软雅黑" pitchFamily="34" charset="-122"/>
              <a:ea typeface="微软雅黑" pitchFamily="34" charset="-122"/>
            </a:endParaRPr>
          </a:p>
        </p:txBody>
      </p:sp>
      <p:sp>
        <p:nvSpPr>
          <p:cNvPr id="11" name="矩形 10">
            <a:extLst>
              <a:ext uri="{FF2B5EF4-FFF2-40B4-BE49-F238E27FC236}">
                <a16:creationId xmlns:a16="http://schemas.microsoft.com/office/drawing/2014/main" id="{9A39B075-86E6-40A7-B3F4-57F0F48B5868}"/>
              </a:ext>
            </a:extLst>
          </p:cNvPr>
          <p:cNvSpPr/>
          <p:nvPr/>
        </p:nvSpPr>
        <p:spPr>
          <a:xfrm>
            <a:off x="4526715" y="3292712"/>
            <a:ext cx="1227142" cy="326180"/>
          </a:xfrm>
          <a:prstGeom prst="rect">
            <a:avLst/>
          </a:prstGeom>
        </p:spPr>
        <p:txBody>
          <a:bodyPr wrap="square" anchor="ctr" anchorCtr="0">
            <a:spAutoFit/>
          </a:bodyPr>
          <a:lstStyle/>
          <a:p>
            <a:pPr algn="ctr">
              <a:lnSpc>
                <a:spcPct val="150000"/>
              </a:lnSpc>
            </a:pPr>
            <a:r>
              <a:rPr lang="zh-CN" altLang="en-US" sz="1013" b="1">
                <a:solidFill>
                  <a:srgbClr val="414455"/>
                </a:solidFill>
                <a:latin typeface="微软雅黑" panose="020B0503020204020204" pitchFamily="34" charset="-122"/>
                <a:ea typeface="微软雅黑" panose="020B0503020204020204" pitchFamily="34" charset="-122"/>
              </a:rPr>
              <a:t>添加标题</a:t>
            </a:r>
            <a:endParaRPr lang="en-US" altLang="zh-CN" sz="1013" b="1" dirty="0">
              <a:solidFill>
                <a:srgbClr val="414455"/>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F480F826-7B86-4B1A-A314-D6FC1E8E928B}"/>
              </a:ext>
            </a:extLst>
          </p:cNvPr>
          <p:cNvSpPr/>
          <p:nvPr/>
        </p:nvSpPr>
        <p:spPr>
          <a:xfrm>
            <a:off x="4526714" y="3643407"/>
            <a:ext cx="1227143" cy="1200329"/>
          </a:xfrm>
          <a:prstGeom prst="rect">
            <a:avLst/>
          </a:prstGeom>
        </p:spPr>
        <p:txBody>
          <a:bodyPr wrap="square">
            <a:spAutoFit/>
          </a:bodyPr>
          <a:lstStyle/>
          <a:p>
            <a:pPr>
              <a:lnSpc>
                <a:spcPct val="150000"/>
              </a:lnSpc>
            </a:pPr>
            <a:r>
              <a:rPr lang="zh-CN" altLang="en-US" sz="1200">
                <a:latin typeface="微软雅黑" pitchFamily="34" charset="-122"/>
                <a:ea typeface="微软雅黑" pitchFamily="34" charset="-122"/>
                <a:cs typeface="华文黑体" pitchFamily="2" charset="-122"/>
              </a:rPr>
              <a:t>点击添加文本点击添加文本点击添加文本点击</a:t>
            </a:r>
            <a:endParaRPr lang="zh-CN" altLang="en-US" sz="1200">
              <a:latin typeface="微软雅黑" pitchFamily="34" charset="-122"/>
              <a:ea typeface="微软雅黑" pitchFamily="34" charset="-122"/>
            </a:endParaRPr>
          </a:p>
        </p:txBody>
      </p:sp>
      <p:sp>
        <p:nvSpPr>
          <p:cNvPr id="13" name="矩形 12">
            <a:extLst>
              <a:ext uri="{FF2B5EF4-FFF2-40B4-BE49-F238E27FC236}">
                <a16:creationId xmlns:a16="http://schemas.microsoft.com/office/drawing/2014/main" id="{05F08FB9-2E2E-4EF9-8601-23551C3B9BF1}"/>
              </a:ext>
            </a:extLst>
          </p:cNvPr>
          <p:cNvSpPr/>
          <p:nvPr/>
        </p:nvSpPr>
        <p:spPr>
          <a:xfrm>
            <a:off x="6416925" y="2994264"/>
            <a:ext cx="1227142" cy="326180"/>
          </a:xfrm>
          <a:prstGeom prst="rect">
            <a:avLst/>
          </a:prstGeom>
        </p:spPr>
        <p:txBody>
          <a:bodyPr wrap="square" anchor="ctr" anchorCtr="0">
            <a:spAutoFit/>
          </a:bodyPr>
          <a:lstStyle/>
          <a:p>
            <a:pPr algn="ctr">
              <a:lnSpc>
                <a:spcPct val="150000"/>
              </a:lnSpc>
            </a:pPr>
            <a:r>
              <a:rPr lang="zh-CN" altLang="en-US" sz="1013" b="1">
                <a:solidFill>
                  <a:srgbClr val="414455"/>
                </a:solidFill>
                <a:latin typeface="微软雅黑" panose="020B0503020204020204" pitchFamily="34" charset="-122"/>
                <a:ea typeface="微软雅黑" panose="020B0503020204020204" pitchFamily="34" charset="-122"/>
              </a:rPr>
              <a:t>添加标题</a:t>
            </a:r>
            <a:endParaRPr lang="en-US" altLang="zh-CN" sz="1013" b="1" dirty="0">
              <a:solidFill>
                <a:srgbClr val="414455"/>
              </a:solidFill>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8F4BA2D1-DD62-4800-9C4B-606C631CC174}"/>
              </a:ext>
            </a:extLst>
          </p:cNvPr>
          <p:cNvSpPr/>
          <p:nvPr/>
        </p:nvSpPr>
        <p:spPr>
          <a:xfrm>
            <a:off x="6416924" y="3344959"/>
            <a:ext cx="1227143" cy="1200329"/>
          </a:xfrm>
          <a:prstGeom prst="rect">
            <a:avLst/>
          </a:prstGeom>
        </p:spPr>
        <p:txBody>
          <a:bodyPr wrap="square">
            <a:spAutoFit/>
          </a:bodyPr>
          <a:lstStyle/>
          <a:p>
            <a:pPr>
              <a:lnSpc>
                <a:spcPct val="150000"/>
              </a:lnSpc>
            </a:pPr>
            <a:r>
              <a:rPr lang="zh-CN" altLang="en-US" sz="1200">
                <a:latin typeface="微软雅黑" pitchFamily="34" charset="-122"/>
                <a:ea typeface="微软雅黑" pitchFamily="34" charset="-122"/>
                <a:cs typeface="华文黑体" pitchFamily="2" charset="-122"/>
              </a:rPr>
              <a:t>点击添加文本点击添加文本点击添加文本点击</a:t>
            </a:r>
            <a:endParaRPr lang="zh-CN" altLang="en-US" sz="1200">
              <a:latin typeface="微软雅黑" pitchFamily="34" charset="-122"/>
              <a:ea typeface="微软雅黑" pitchFamily="34" charset="-122"/>
            </a:endParaRPr>
          </a:p>
        </p:txBody>
      </p:sp>
      <p:sp>
        <p:nvSpPr>
          <p:cNvPr id="15" name="矩形 14">
            <a:extLst>
              <a:ext uri="{FF2B5EF4-FFF2-40B4-BE49-F238E27FC236}">
                <a16:creationId xmlns:a16="http://schemas.microsoft.com/office/drawing/2014/main" id="{8499C0DC-A3F2-4B40-A61C-F97340CC0431}"/>
              </a:ext>
            </a:extLst>
          </p:cNvPr>
          <p:cNvSpPr/>
          <p:nvPr/>
        </p:nvSpPr>
        <p:spPr>
          <a:xfrm>
            <a:off x="8307135" y="3292712"/>
            <a:ext cx="1227142" cy="326180"/>
          </a:xfrm>
          <a:prstGeom prst="rect">
            <a:avLst/>
          </a:prstGeom>
        </p:spPr>
        <p:txBody>
          <a:bodyPr wrap="square" anchor="ctr" anchorCtr="0">
            <a:spAutoFit/>
          </a:bodyPr>
          <a:lstStyle/>
          <a:p>
            <a:pPr algn="ctr">
              <a:lnSpc>
                <a:spcPct val="150000"/>
              </a:lnSpc>
            </a:pPr>
            <a:r>
              <a:rPr lang="zh-CN" altLang="en-US" sz="1013" b="1">
                <a:solidFill>
                  <a:srgbClr val="414455"/>
                </a:solidFill>
                <a:latin typeface="微软雅黑" panose="020B0503020204020204" pitchFamily="34" charset="-122"/>
                <a:ea typeface="微软雅黑" panose="020B0503020204020204" pitchFamily="34" charset="-122"/>
              </a:rPr>
              <a:t>添加标题</a:t>
            </a:r>
            <a:endParaRPr lang="en-US" altLang="zh-CN" sz="1013" b="1" dirty="0">
              <a:solidFill>
                <a:srgbClr val="414455"/>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2F03B8CC-32CC-4688-945B-070A325D63DC}"/>
              </a:ext>
            </a:extLst>
          </p:cNvPr>
          <p:cNvSpPr/>
          <p:nvPr/>
        </p:nvSpPr>
        <p:spPr>
          <a:xfrm>
            <a:off x="8307134" y="3643407"/>
            <a:ext cx="1227143" cy="1200329"/>
          </a:xfrm>
          <a:prstGeom prst="rect">
            <a:avLst/>
          </a:prstGeom>
        </p:spPr>
        <p:txBody>
          <a:bodyPr wrap="square">
            <a:spAutoFit/>
          </a:bodyPr>
          <a:lstStyle/>
          <a:p>
            <a:pPr>
              <a:lnSpc>
                <a:spcPct val="150000"/>
              </a:lnSpc>
            </a:pPr>
            <a:r>
              <a:rPr lang="zh-CN" altLang="en-US" sz="1200">
                <a:latin typeface="微软雅黑" pitchFamily="34" charset="-122"/>
                <a:ea typeface="微软雅黑" pitchFamily="34" charset="-122"/>
                <a:cs typeface="华文黑体" pitchFamily="2" charset="-122"/>
              </a:rPr>
              <a:t>点击添加文本点击添加文本点击添加文本点击</a:t>
            </a:r>
            <a:endParaRPr lang="zh-CN" altLang="en-US" sz="1200">
              <a:latin typeface="微软雅黑" pitchFamily="34" charset="-122"/>
              <a:ea typeface="微软雅黑" pitchFamily="34" charset="-122"/>
            </a:endParaRPr>
          </a:p>
        </p:txBody>
      </p:sp>
      <p:sp>
        <p:nvSpPr>
          <p:cNvPr id="17" name="矩形 16">
            <a:extLst>
              <a:ext uri="{FF2B5EF4-FFF2-40B4-BE49-F238E27FC236}">
                <a16:creationId xmlns:a16="http://schemas.microsoft.com/office/drawing/2014/main" id="{F7412ACA-1BCD-4716-B387-639651298184}"/>
              </a:ext>
            </a:extLst>
          </p:cNvPr>
          <p:cNvSpPr/>
          <p:nvPr/>
        </p:nvSpPr>
        <p:spPr>
          <a:xfrm>
            <a:off x="2644003" y="5265568"/>
            <a:ext cx="7013282" cy="577081"/>
          </a:xfrm>
          <a:prstGeom prst="rect">
            <a:avLst/>
          </a:prstGeom>
        </p:spPr>
        <p:txBody>
          <a:bodyPr wrap="square">
            <a:spAutoFit/>
          </a:bodyPr>
          <a:lstStyle/>
          <a:p>
            <a:pPr>
              <a:lnSpc>
                <a:spcPct val="150000"/>
              </a:lnSpc>
              <a:defRPr/>
            </a:pPr>
            <a:r>
              <a:rPr lang="zh-CN" altLang="en-US" sz="1050" kern="0" dirty="0">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您的内容打在这里，或者通过复制您的文本后，在此框中选择粘贴，并选择只保留文字。您的内容打在这里，或者通过复制您的文本后，在此框中选择粘贴，并选择只保留文字。</a:t>
            </a:r>
          </a:p>
        </p:txBody>
      </p:sp>
      <p:sp>
        <p:nvSpPr>
          <p:cNvPr id="18" name="矩形 17">
            <a:extLst>
              <a:ext uri="{FF2B5EF4-FFF2-40B4-BE49-F238E27FC236}">
                <a16:creationId xmlns:a16="http://schemas.microsoft.com/office/drawing/2014/main" id="{0ACE7E9D-0365-43E1-B0CA-DA88F7C692A0}"/>
              </a:ext>
            </a:extLst>
          </p:cNvPr>
          <p:cNvSpPr/>
          <p:nvPr/>
        </p:nvSpPr>
        <p:spPr>
          <a:xfrm>
            <a:off x="2644003" y="4987408"/>
            <a:ext cx="6905270" cy="87867"/>
          </a:xfrm>
          <a:prstGeom prst="rect">
            <a:avLst/>
          </a:prstGeom>
          <a:pattFill prst="dkDnDiag">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Tree>
    <p:extLst>
      <p:ext uri="{BB962C8B-B14F-4D97-AF65-F5344CB8AC3E}">
        <p14:creationId xmlns:p14="http://schemas.microsoft.com/office/powerpoint/2010/main" val="29127173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par>
                          <p:cTn id="19" fill="hold">
                            <p:stCondLst>
                              <p:cond delay="1500"/>
                            </p:stCondLst>
                            <p:childTnLst>
                              <p:par>
                                <p:cTn id="20" presetID="21" presetClass="entr" presetSubtype="1"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heel(1)">
                                      <p:cBhvr>
                                        <p:cTn id="22" dur="500"/>
                                        <p:tgtEl>
                                          <p:spTgt spid="3"/>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left)">
                                      <p:cBhvr>
                                        <p:cTn id="33" dur="500"/>
                                        <p:tgtEl>
                                          <p:spTgt spid="7"/>
                                        </p:tgtEl>
                                      </p:cBhvr>
                                    </p:animEffect>
                                  </p:childTnLst>
                                </p:cTn>
                              </p:par>
                            </p:childTnLst>
                          </p:cTn>
                        </p:par>
                        <p:par>
                          <p:cTn id="34" fill="hold">
                            <p:stCondLst>
                              <p:cond delay="3000"/>
                            </p:stCondLst>
                            <p:childTnLst>
                              <p:par>
                                <p:cTn id="35" presetID="21" presetClass="entr" presetSubtype="1" fill="hold" grpId="0"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heel(1)">
                                      <p:cBhvr>
                                        <p:cTn id="37" dur="500"/>
                                        <p:tgtEl>
                                          <p:spTgt spid="4"/>
                                        </p:tgtEl>
                                      </p:cBhvr>
                                    </p:animEffect>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childTnLst>
                          </p:cTn>
                        </p:par>
                        <p:par>
                          <p:cTn id="45" fill="hold">
                            <p:stCondLst>
                              <p:cond delay="4000"/>
                            </p:stCondLst>
                            <p:childTnLst>
                              <p:par>
                                <p:cTn id="46" presetID="22" presetClass="entr" presetSubtype="8" fill="hold" nodeType="after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wipe(left)">
                                      <p:cBhvr>
                                        <p:cTn id="48" dur="500"/>
                                        <p:tgtEl>
                                          <p:spTgt spid="8"/>
                                        </p:tgtEl>
                                      </p:cBhvr>
                                    </p:animEffect>
                                  </p:childTnLst>
                                </p:cTn>
                              </p:par>
                            </p:childTnLst>
                          </p:cTn>
                        </p:par>
                        <p:par>
                          <p:cTn id="49" fill="hold">
                            <p:stCondLst>
                              <p:cond delay="4500"/>
                            </p:stCondLst>
                            <p:childTnLst>
                              <p:par>
                                <p:cTn id="50" presetID="21" presetClass="entr" presetSubtype="1" fill="hold" grpId="0" nodeType="after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wheel(1)">
                                      <p:cBhvr>
                                        <p:cTn id="52" dur="500"/>
                                        <p:tgtEl>
                                          <p:spTgt spid="5"/>
                                        </p:tgtEl>
                                      </p:cBhvr>
                                    </p:animEffect>
                                  </p:childTnLst>
                                </p:cTn>
                              </p:par>
                            </p:childTnLst>
                          </p:cTn>
                        </p:par>
                        <p:par>
                          <p:cTn id="53" fill="hold">
                            <p:stCondLst>
                              <p:cond delay="5000"/>
                            </p:stCondLst>
                            <p:childTnLst>
                              <p:par>
                                <p:cTn id="54" presetID="10" presetClass="entr" presetSubtype="0" fill="hold" grpId="0" nodeType="after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500"/>
                                        <p:tgtEl>
                                          <p:spTgt spid="1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childTnLst>
                          </p:cTn>
                        </p:par>
                        <p:par>
                          <p:cTn id="60" fill="hold">
                            <p:stCondLst>
                              <p:cond delay="5500"/>
                            </p:stCondLst>
                            <p:childTnLst>
                              <p:par>
                                <p:cTn id="61" presetID="22" presetClass="entr" presetSubtype="8" fill="hold" grpId="0"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left)">
                                      <p:cBhvr>
                                        <p:cTn id="63" dur="500"/>
                                        <p:tgtEl>
                                          <p:spTgt spid="18"/>
                                        </p:tgtEl>
                                      </p:cBhvr>
                                    </p:animEffect>
                                  </p:childTnLst>
                                </p:cTn>
                              </p:par>
                            </p:childTnLst>
                          </p:cTn>
                        </p:par>
                        <p:par>
                          <p:cTn id="64" fill="hold">
                            <p:stCondLst>
                              <p:cond delay="6000"/>
                            </p:stCondLst>
                            <p:childTnLst>
                              <p:par>
                                <p:cTn id="65" presetID="22" presetClass="entr" presetSubtype="8" fill="hold" grpId="0" nodeType="afterEffect">
                                  <p:stCondLst>
                                    <p:cond delay="0"/>
                                  </p:stCondLst>
                                  <p:iterate type="lt">
                                    <p:tmPct val="10000"/>
                                  </p:iterate>
                                  <p:childTnLst>
                                    <p:set>
                                      <p:cBhvr>
                                        <p:cTn id="66" dur="1" fill="hold">
                                          <p:stCondLst>
                                            <p:cond delay="0"/>
                                          </p:stCondLst>
                                        </p:cTn>
                                        <p:tgtEl>
                                          <p:spTgt spid="17"/>
                                        </p:tgtEl>
                                        <p:attrNameLst>
                                          <p:attrName>style.visibility</p:attrName>
                                        </p:attrNameLst>
                                      </p:cBhvr>
                                      <p:to>
                                        <p:strVal val="visible"/>
                                      </p:to>
                                    </p:set>
                                    <p:animEffect transition="in" filter="wipe(left)">
                                      <p:cBhvr>
                                        <p:cTn id="67" dur="1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9" grpId="0"/>
      <p:bldP spid="10" grpId="0"/>
      <p:bldP spid="11" grpId="0"/>
      <p:bldP spid="12" grpId="0"/>
      <p:bldP spid="13" grpId="0"/>
      <p:bldP spid="14" grpId="0"/>
      <p:bldP spid="15" grpId="0"/>
      <p:bldP spid="16" grpId="0"/>
      <p:bldP spid="17" grpId="0"/>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43">
            <a:extLst>
              <a:ext uri="{FF2B5EF4-FFF2-40B4-BE49-F238E27FC236}">
                <a16:creationId xmlns:a16="http://schemas.microsoft.com/office/drawing/2014/main" id="{1E99BF01-15C7-4608-B8C6-030896772946}"/>
              </a:ext>
            </a:extLst>
          </p:cNvPr>
          <p:cNvSpPr>
            <a:spLocks noChangeShapeType="1"/>
          </p:cNvSpPr>
          <p:nvPr/>
        </p:nvSpPr>
        <p:spPr bwMode="auto">
          <a:xfrm rot="5400000">
            <a:off x="6713470" y="3690225"/>
            <a:ext cx="0" cy="2586710"/>
          </a:xfrm>
          <a:prstGeom prst="line">
            <a:avLst/>
          </a:prstGeom>
          <a:noFill/>
          <a:ln w="28575">
            <a:solidFill>
              <a:schemeClr val="bg1">
                <a:lumMod val="95000"/>
              </a:schemeClr>
            </a:solidFill>
            <a:prstDash val="lgDash"/>
            <a:round/>
            <a:headEnd/>
            <a:tailEnd type="triangle" w="lg" len="lg"/>
          </a:ln>
          <a:extLst>
            <a:ext uri="{909E8E84-426E-40DD-AFC4-6F175D3DCCD1}">
              <a14:hiddenFill xmlns:a14="http://schemas.microsoft.com/office/drawing/2010/main">
                <a:noFill/>
              </a14:hiddenFill>
            </a:ext>
          </a:extLst>
        </p:spPr>
        <p:txBody>
          <a:bodyPr/>
          <a:lstStyle/>
          <a:p>
            <a:pPr>
              <a:defRPr/>
            </a:pPr>
            <a:endParaRPr lang="zh-CN" altLang="en-US" kern="0" dirty="0">
              <a:solidFill>
                <a:sysClr val="windowText" lastClr="000000"/>
              </a:solidFill>
              <a:ea typeface="微软雅黑" pitchFamily="34" charset="-122"/>
            </a:endParaRPr>
          </a:p>
        </p:txBody>
      </p:sp>
      <p:sp>
        <p:nvSpPr>
          <p:cNvPr id="5" name="Line 43">
            <a:extLst>
              <a:ext uri="{FF2B5EF4-FFF2-40B4-BE49-F238E27FC236}">
                <a16:creationId xmlns:a16="http://schemas.microsoft.com/office/drawing/2014/main" id="{A3AB625E-E08F-4FE4-82C6-02663DEE2A82}"/>
              </a:ext>
            </a:extLst>
          </p:cNvPr>
          <p:cNvSpPr>
            <a:spLocks noChangeShapeType="1"/>
          </p:cNvSpPr>
          <p:nvPr/>
        </p:nvSpPr>
        <p:spPr bwMode="auto">
          <a:xfrm rot="16200000" flipH="1">
            <a:off x="6830819" y="2272538"/>
            <a:ext cx="0" cy="2586710"/>
          </a:xfrm>
          <a:prstGeom prst="line">
            <a:avLst/>
          </a:prstGeom>
          <a:noFill/>
          <a:ln w="28575">
            <a:solidFill>
              <a:schemeClr val="bg1">
                <a:lumMod val="95000"/>
              </a:schemeClr>
            </a:solidFill>
            <a:prstDash val="lgDash"/>
            <a:round/>
            <a:headEnd/>
            <a:tailEnd type="triangle" w="lg" len="lg"/>
          </a:ln>
          <a:extLst>
            <a:ext uri="{909E8E84-426E-40DD-AFC4-6F175D3DCCD1}">
              <a14:hiddenFill xmlns:a14="http://schemas.microsoft.com/office/drawing/2010/main">
                <a:noFill/>
              </a14:hiddenFill>
            </a:ext>
          </a:extLst>
        </p:spPr>
        <p:txBody>
          <a:bodyPr/>
          <a:lstStyle/>
          <a:p>
            <a:pPr>
              <a:defRPr/>
            </a:pPr>
            <a:endParaRPr lang="zh-CN" altLang="en-US" kern="0" dirty="0">
              <a:solidFill>
                <a:sysClr val="windowText" lastClr="000000"/>
              </a:solidFill>
              <a:ea typeface="微软雅黑" pitchFamily="34" charset="-122"/>
            </a:endParaRPr>
          </a:p>
        </p:txBody>
      </p:sp>
      <p:sp>
        <p:nvSpPr>
          <p:cNvPr id="7" name="Line 44">
            <a:extLst>
              <a:ext uri="{FF2B5EF4-FFF2-40B4-BE49-F238E27FC236}">
                <a16:creationId xmlns:a16="http://schemas.microsoft.com/office/drawing/2014/main" id="{9C44E576-A728-40ED-8245-D3B8E5683944}"/>
              </a:ext>
            </a:extLst>
          </p:cNvPr>
          <p:cNvSpPr>
            <a:spLocks noChangeShapeType="1"/>
          </p:cNvSpPr>
          <p:nvPr/>
        </p:nvSpPr>
        <p:spPr bwMode="auto">
          <a:xfrm>
            <a:off x="8846088" y="4119605"/>
            <a:ext cx="0" cy="308071"/>
          </a:xfrm>
          <a:prstGeom prst="line">
            <a:avLst/>
          </a:prstGeom>
          <a:noFill/>
          <a:ln w="28575">
            <a:solidFill>
              <a:schemeClr val="bg1">
                <a:lumMod val="95000"/>
              </a:schemeClr>
            </a:solidFill>
            <a:prstDash val="lgDash"/>
            <a:round/>
            <a:headEnd/>
            <a:tailEnd type="triangle" w="lg" len="lg"/>
          </a:ln>
          <a:extLst>
            <a:ext uri="{909E8E84-426E-40DD-AFC4-6F175D3DCCD1}">
              <a14:hiddenFill xmlns:a14="http://schemas.microsoft.com/office/drawing/2010/main">
                <a:noFill/>
              </a14:hiddenFill>
            </a:ext>
          </a:extLst>
        </p:spPr>
        <p:txBody>
          <a:bodyPr/>
          <a:lstStyle/>
          <a:p>
            <a:pPr>
              <a:defRPr/>
            </a:pPr>
            <a:endParaRPr lang="zh-CN" altLang="en-US" kern="0" dirty="0">
              <a:solidFill>
                <a:sysClr val="windowText" lastClr="000000"/>
              </a:solidFill>
              <a:ea typeface="微软雅黑" pitchFamily="34" charset="-122"/>
            </a:endParaRPr>
          </a:p>
        </p:txBody>
      </p:sp>
      <p:sp>
        <p:nvSpPr>
          <p:cNvPr id="9" name="Line 43">
            <a:extLst>
              <a:ext uri="{FF2B5EF4-FFF2-40B4-BE49-F238E27FC236}">
                <a16:creationId xmlns:a16="http://schemas.microsoft.com/office/drawing/2014/main" id="{7056C444-4697-49EB-93B0-5319EABDA406}"/>
              </a:ext>
            </a:extLst>
          </p:cNvPr>
          <p:cNvSpPr>
            <a:spLocks noChangeShapeType="1"/>
          </p:cNvSpPr>
          <p:nvPr/>
        </p:nvSpPr>
        <p:spPr bwMode="auto">
          <a:xfrm rot="5400000">
            <a:off x="6713470" y="928290"/>
            <a:ext cx="0" cy="2586710"/>
          </a:xfrm>
          <a:prstGeom prst="line">
            <a:avLst/>
          </a:prstGeom>
          <a:noFill/>
          <a:ln w="28575">
            <a:solidFill>
              <a:schemeClr val="bg1">
                <a:lumMod val="95000"/>
              </a:schemeClr>
            </a:solidFill>
            <a:prstDash val="lgDash"/>
            <a:round/>
            <a:headEnd/>
            <a:tailEnd type="triangle" w="lg" len="lg"/>
          </a:ln>
          <a:extLst>
            <a:ext uri="{909E8E84-426E-40DD-AFC4-6F175D3DCCD1}">
              <a14:hiddenFill xmlns:a14="http://schemas.microsoft.com/office/drawing/2010/main">
                <a:noFill/>
              </a14:hiddenFill>
            </a:ext>
          </a:extLst>
        </p:spPr>
        <p:txBody>
          <a:bodyPr/>
          <a:lstStyle/>
          <a:p>
            <a:pPr>
              <a:defRPr/>
            </a:pPr>
            <a:endParaRPr lang="zh-CN" altLang="en-US" kern="0" dirty="0">
              <a:solidFill>
                <a:sysClr val="windowText" lastClr="000000"/>
              </a:solidFill>
              <a:ea typeface="微软雅黑" pitchFamily="34" charset="-122"/>
            </a:endParaRPr>
          </a:p>
        </p:txBody>
      </p:sp>
      <p:sp>
        <p:nvSpPr>
          <p:cNvPr id="11" name="Line 42">
            <a:extLst>
              <a:ext uri="{FF2B5EF4-FFF2-40B4-BE49-F238E27FC236}">
                <a16:creationId xmlns:a16="http://schemas.microsoft.com/office/drawing/2014/main" id="{A016F0B4-8541-4FCA-B5D2-5520352135BE}"/>
              </a:ext>
            </a:extLst>
          </p:cNvPr>
          <p:cNvSpPr>
            <a:spLocks noChangeShapeType="1"/>
          </p:cNvSpPr>
          <p:nvPr/>
        </p:nvSpPr>
        <p:spPr bwMode="auto">
          <a:xfrm>
            <a:off x="4721738" y="2726471"/>
            <a:ext cx="0" cy="346638"/>
          </a:xfrm>
          <a:prstGeom prst="line">
            <a:avLst/>
          </a:prstGeom>
          <a:noFill/>
          <a:ln w="28575">
            <a:solidFill>
              <a:schemeClr val="bg1">
                <a:lumMod val="95000"/>
              </a:schemeClr>
            </a:solidFill>
            <a:prstDash val="lgDash"/>
            <a:round/>
            <a:headEnd/>
            <a:tailEnd type="triangle" w="lg" len="lg"/>
          </a:ln>
          <a:extLst>
            <a:ext uri="{909E8E84-426E-40DD-AFC4-6F175D3DCCD1}">
              <a14:hiddenFill xmlns:a14="http://schemas.microsoft.com/office/drawing/2010/main">
                <a:noFill/>
              </a14:hiddenFill>
            </a:ext>
          </a:extLst>
        </p:spPr>
        <p:txBody>
          <a:bodyPr/>
          <a:lstStyle/>
          <a:p>
            <a:pPr>
              <a:defRPr/>
            </a:pPr>
            <a:endParaRPr lang="zh-CN" altLang="en-US" kern="0" dirty="0">
              <a:solidFill>
                <a:sysClr val="windowText" lastClr="000000"/>
              </a:solidFill>
              <a:ea typeface="微软雅黑" pitchFamily="34" charset="-122"/>
            </a:endParaRPr>
          </a:p>
        </p:txBody>
      </p:sp>
      <p:sp>
        <p:nvSpPr>
          <p:cNvPr id="12" name="Oval 38">
            <a:extLst>
              <a:ext uri="{FF2B5EF4-FFF2-40B4-BE49-F238E27FC236}">
                <a16:creationId xmlns:a16="http://schemas.microsoft.com/office/drawing/2014/main" id="{681B6D2E-A591-4D74-AFA1-4B4B1139CF94}"/>
              </a:ext>
            </a:extLst>
          </p:cNvPr>
          <p:cNvSpPr>
            <a:spLocks noChangeArrowheads="1"/>
          </p:cNvSpPr>
          <p:nvPr/>
        </p:nvSpPr>
        <p:spPr bwMode="auto">
          <a:xfrm>
            <a:off x="8310301" y="1688148"/>
            <a:ext cx="1055456" cy="1038323"/>
          </a:xfrm>
          <a:prstGeom prst="ellipse">
            <a:avLst/>
          </a:prstGeom>
          <a:solidFill>
            <a:srgbClr val="414455"/>
          </a:solidFill>
          <a:ln w="19050">
            <a:noFill/>
            <a:round/>
            <a:headEnd/>
            <a:tailEnd/>
          </a:ln>
        </p:spPr>
        <p:txBody>
          <a:bodyPr wrap="none" anchor="ctr"/>
          <a:lstStyle/>
          <a:p>
            <a:pPr algn="ctr"/>
            <a:r>
              <a:rPr lang="zh-CN" altLang="en-US" b="1" dirty="0">
                <a:solidFill>
                  <a:schemeClr val="bg1"/>
                </a:solidFill>
                <a:latin typeface="微软雅黑" pitchFamily="34" charset="-122"/>
                <a:ea typeface="微软雅黑" pitchFamily="34" charset="-122"/>
                <a:sym typeface="宋体" panose="02010600030101010101" pitchFamily="2" charset="-122"/>
              </a:rPr>
              <a:t>添加标题</a:t>
            </a:r>
            <a:endParaRPr lang="zh-CN" altLang="zh-CN" b="1" dirty="0">
              <a:solidFill>
                <a:schemeClr val="bg1"/>
              </a:solidFill>
              <a:latin typeface="微软雅黑" pitchFamily="34" charset="-122"/>
              <a:ea typeface="微软雅黑" pitchFamily="34" charset="-122"/>
              <a:sym typeface="宋体" panose="02010600030101010101" pitchFamily="2" charset="-122"/>
            </a:endParaRPr>
          </a:p>
        </p:txBody>
      </p:sp>
      <p:sp>
        <p:nvSpPr>
          <p:cNvPr id="13" name="Line 43">
            <a:extLst>
              <a:ext uri="{FF2B5EF4-FFF2-40B4-BE49-F238E27FC236}">
                <a16:creationId xmlns:a16="http://schemas.microsoft.com/office/drawing/2014/main" id="{4053D1B3-29D2-4A5B-901C-10E059737ADF}"/>
              </a:ext>
            </a:extLst>
          </p:cNvPr>
          <p:cNvSpPr>
            <a:spLocks noChangeShapeType="1"/>
          </p:cNvSpPr>
          <p:nvPr/>
        </p:nvSpPr>
        <p:spPr bwMode="auto">
          <a:xfrm rot="5400000">
            <a:off x="3952135" y="3690225"/>
            <a:ext cx="0" cy="2586710"/>
          </a:xfrm>
          <a:prstGeom prst="line">
            <a:avLst/>
          </a:prstGeom>
          <a:noFill/>
          <a:ln w="28575">
            <a:solidFill>
              <a:schemeClr val="bg1">
                <a:lumMod val="95000"/>
              </a:schemeClr>
            </a:solidFill>
            <a:prstDash val="lgDash"/>
            <a:round/>
            <a:headEnd/>
            <a:tailEnd type="triangle" w="lg" len="lg"/>
          </a:ln>
          <a:extLst>
            <a:ext uri="{909E8E84-426E-40DD-AFC4-6F175D3DCCD1}">
              <a14:hiddenFill xmlns:a14="http://schemas.microsoft.com/office/drawing/2010/main">
                <a:noFill/>
              </a14:hiddenFill>
            </a:ext>
          </a:extLst>
        </p:spPr>
        <p:txBody>
          <a:bodyPr/>
          <a:lstStyle/>
          <a:p>
            <a:pPr>
              <a:defRPr/>
            </a:pPr>
            <a:endParaRPr lang="zh-CN" altLang="en-US" kern="0" dirty="0">
              <a:solidFill>
                <a:sysClr val="windowText" lastClr="000000"/>
              </a:solidFill>
              <a:ea typeface="微软雅黑" pitchFamily="34" charset="-122"/>
            </a:endParaRPr>
          </a:p>
        </p:txBody>
      </p:sp>
      <p:sp>
        <p:nvSpPr>
          <p:cNvPr id="14" name="矩形 13">
            <a:extLst>
              <a:ext uri="{FF2B5EF4-FFF2-40B4-BE49-F238E27FC236}">
                <a16:creationId xmlns:a16="http://schemas.microsoft.com/office/drawing/2014/main" id="{1DC3B332-5A2E-46A2-B9A0-8B5D1E960033}"/>
              </a:ext>
            </a:extLst>
          </p:cNvPr>
          <p:cNvSpPr/>
          <p:nvPr/>
        </p:nvSpPr>
        <p:spPr>
          <a:xfrm>
            <a:off x="5467641" y="1763192"/>
            <a:ext cx="2726356" cy="369332"/>
          </a:xfrm>
          <a:prstGeom prst="rect">
            <a:avLst/>
          </a:prstGeom>
        </p:spPr>
        <p:txBody>
          <a:bodyPr wrap="square" anchor="ctr">
            <a:spAutoFit/>
          </a:bodyPr>
          <a:lstStyle/>
          <a:p>
            <a:pPr algn="ctr">
              <a:lnSpc>
                <a:spcPct val="150000"/>
              </a:lnSpc>
            </a:pPr>
            <a:r>
              <a:rPr lang="zh-CN" altLang="en-US" sz="1200">
                <a:latin typeface="微软雅黑" pitchFamily="34" charset="-122"/>
                <a:ea typeface="微软雅黑" pitchFamily="34" charset="-122"/>
                <a:cs typeface="华文黑体" pitchFamily="2" charset="-122"/>
              </a:rPr>
              <a:t>点击添加文本点击添加文本点击添加</a:t>
            </a:r>
            <a:endParaRPr lang="zh-CN" altLang="en-US" sz="1200">
              <a:latin typeface="微软雅黑" pitchFamily="34" charset="-122"/>
              <a:ea typeface="微软雅黑" pitchFamily="34" charset="-122"/>
            </a:endParaRPr>
          </a:p>
        </p:txBody>
      </p:sp>
      <p:sp>
        <p:nvSpPr>
          <p:cNvPr id="15" name="Oval 38">
            <a:extLst>
              <a:ext uri="{FF2B5EF4-FFF2-40B4-BE49-F238E27FC236}">
                <a16:creationId xmlns:a16="http://schemas.microsoft.com/office/drawing/2014/main" id="{3C7B1136-2118-47DA-AAD6-DBABAFC414AA}"/>
              </a:ext>
            </a:extLst>
          </p:cNvPr>
          <p:cNvSpPr>
            <a:spLocks noChangeArrowheads="1"/>
          </p:cNvSpPr>
          <p:nvPr/>
        </p:nvSpPr>
        <p:spPr bwMode="auto">
          <a:xfrm>
            <a:off x="4208938" y="1688148"/>
            <a:ext cx="1055456" cy="1038323"/>
          </a:xfrm>
          <a:prstGeom prst="ellipse">
            <a:avLst/>
          </a:prstGeom>
          <a:solidFill>
            <a:srgbClr val="414455"/>
          </a:solidFill>
          <a:ln w="19050">
            <a:noFill/>
            <a:round/>
            <a:headEnd/>
            <a:tailEnd/>
          </a:ln>
        </p:spPr>
        <p:txBody>
          <a:bodyPr wrap="none" anchor="ctr"/>
          <a:lstStyle/>
          <a:p>
            <a:pPr algn="ctr"/>
            <a:r>
              <a:rPr lang="zh-CN" altLang="en-US" b="1" dirty="0">
                <a:solidFill>
                  <a:schemeClr val="bg1"/>
                </a:solidFill>
                <a:latin typeface="微软雅黑" pitchFamily="34" charset="-122"/>
                <a:ea typeface="微软雅黑" pitchFamily="34" charset="-122"/>
                <a:sym typeface="宋体" panose="02010600030101010101" pitchFamily="2" charset="-122"/>
              </a:rPr>
              <a:t>添加标题</a:t>
            </a:r>
            <a:endParaRPr lang="zh-CN" altLang="zh-CN" b="1" dirty="0">
              <a:solidFill>
                <a:schemeClr val="bg1"/>
              </a:solidFill>
              <a:latin typeface="微软雅黑" pitchFamily="34" charset="-122"/>
              <a:ea typeface="微软雅黑" pitchFamily="34" charset="-122"/>
              <a:sym typeface="宋体" panose="02010600030101010101" pitchFamily="2" charset="-122"/>
            </a:endParaRPr>
          </a:p>
        </p:txBody>
      </p:sp>
      <p:sp>
        <p:nvSpPr>
          <p:cNvPr id="16" name="Oval 38">
            <a:extLst>
              <a:ext uri="{FF2B5EF4-FFF2-40B4-BE49-F238E27FC236}">
                <a16:creationId xmlns:a16="http://schemas.microsoft.com/office/drawing/2014/main" id="{33627F6C-EDFB-41B4-A8DD-C7B01B5A3029}"/>
              </a:ext>
            </a:extLst>
          </p:cNvPr>
          <p:cNvSpPr>
            <a:spLocks noChangeArrowheads="1"/>
          </p:cNvSpPr>
          <p:nvPr/>
        </p:nvSpPr>
        <p:spPr bwMode="auto">
          <a:xfrm>
            <a:off x="4208938" y="3046731"/>
            <a:ext cx="1055456" cy="1038323"/>
          </a:xfrm>
          <a:prstGeom prst="ellipse">
            <a:avLst/>
          </a:prstGeom>
          <a:solidFill>
            <a:srgbClr val="414455"/>
          </a:solidFill>
          <a:ln w="19050">
            <a:noFill/>
            <a:round/>
            <a:headEnd/>
            <a:tailEnd/>
          </a:ln>
        </p:spPr>
        <p:txBody>
          <a:bodyPr wrap="none" anchor="ctr"/>
          <a:lstStyle/>
          <a:p>
            <a:pPr algn="ctr"/>
            <a:r>
              <a:rPr lang="zh-CN" altLang="en-US" b="1" dirty="0">
                <a:solidFill>
                  <a:schemeClr val="bg1"/>
                </a:solidFill>
                <a:latin typeface="微软雅黑" pitchFamily="34" charset="-122"/>
                <a:ea typeface="微软雅黑" pitchFamily="34" charset="-122"/>
                <a:sym typeface="宋体" panose="02010600030101010101" pitchFamily="2" charset="-122"/>
              </a:rPr>
              <a:t>添加标题</a:t>
            </a:r>
            <a:endParaRPr lang="zh-CN" altLang="zh-CN" b="1" dirty="0">
              <a:solidFill>
                <a:schemeClr val="bg1"/>
              </a:solidFill>
              <a:latin typeface="微软雅黑" pitchFamily="34" charset="-122"/>
              <a:ea typeface="微软雅黑" pitchFamily="34" charset="-122"/>
              <a:sym typeface="宋体" panose="02010600030101010101" pitchFamily="2" charset="-122"/>
            </a:endParaRPr>
          </a:p>
          <a:p>
            <a:pPr algn="ctr">
              <a:defRPr/>
            </a:pPr>
            <a:endParaRPr lang="zh-CN" altLang="en-US" sz="1800" kern="0" dirty="0">
              <a:solidFill>
                <a:schemeClr val="bg1"/>
              </a:solidFill>
              <a:ea typeface="微软雅黑" pitchFamily="34" charset="-122"/>
            </a:endParaRPr>
          </a:p>
        </p:txBody>
      </p:sp>
      <p:sp>
        <p:nvSpPr>
          <p:cNvPr id="17" name="矩形 16">
            <a:extLst>
              <a:ext uri="{FF2B5EF4-FFF2-40B4-BE49-F238E27FC236}">
                <a16:creationId xmlns:a16="http://schemas.microsoft.com/office/drawing/2014/main" id="{9F987976-177C-473D-9A18-871113A8FF4E}"/>
              </a:ext>
            </a:extLst>
          </p:cNvPr>
          <p:cNvSpPr/>
          <p:nvPr/>
        </p:nvSpPr>
        <p:spPr>
          <a:xfrm>
            <a:off x="5431748" y="3107438"/>
            <a:ext cx="2726356" cy="369332"/>
          </a:xfrm>
          <a:prstGeom prst="rect">
            <a:avLst/>
          </a:prstGeom>
        </p:spPr>
        <p:txBody>
          <a:bodyPr wrap="square" anchor="ctr">
            <a:spAutoFit/>
          </a:bodyPr>
          <a:lstStyle/>
          <a:p>
            <a:pPr algn="ctr">
              <a:lnSpc>
                <a:spcPct val="150000"/>
              </a:lnSpc>
            </a:pPr>
            <a:r>
              <a:rPr lang="zh-CN" altLang="en-US" sz="1200">
                <a:latin typeface="微软雅黑" pitchFamily="34" charset="-122"/>
                <a:ea typeface="微软雅黑" pitchFamily="34" charset="-122"/>
                <a:cs typeface="华文黑体" pitchFamily="2" charset="-122"/>
              </a:rPr>
              <a:t>点击添加文本点击添加文本点击添加</a:t>
            </a:r>
            <a:endParaRPr lang="zh-CN" altLang="en-US" sz="1200">
              <a:latin typeface="微软雅黑" pitchFamily="34" charset="-122"/>
              <a:ea typeface="微软雅黑" pitchFamily="34" charset="-122"/>
            </a:endParaRPr>
          </a:p>
        </p:txBody>
      </p:sp>
      <p:sp>
        <p:nvSpPr>
          <p:cNvPr id="18" name="Oval 38">
            <a:extLst>
              <a:ext uri="{FF2B5EF4-FFF2-40B4-BE49-F238E27FC236}">
                <a16:creationId xmlns:a16="http://schemas.microsoft.com/office/drawing/2014/main" id="{0C90A92F-202F-4C01-80DD-D5176DC27FC4}"/>
              </a:ext>
            </a:extLst>
          </p:cNvPr>
          <p:cNvSpPr>
            <a:spLocks noChangeArrowheads="1"/>
          </p:cNvSpPr>
          <p:nvPr/>
        </p:nvSpPr>
        <p:spPr bwMode="auto">
          <a:xfrm>
            <a:off x="8318360" y="3046731"/>
            <a:ext cx="1055456" cy="1038323"/>
          </a:xfrm>
          <a:prstGeom prst="ellipse">
            <a:avLst/>
          </a:prstGeom>
          <a:solidFill>
            <a:srgbClr val="414455"/>
          </a:solidFill>
          <a:ln w="19050">
            <a:noFill/>
            <a:round/>
            <a:headEnd/>
            <a:tailEnd/>
          </a:ln>
        </p:spPr>
        <p:txBody>
          <a:bodyPr wrap="none" anchor="ctr"/>
          <a:lstStyle/>
          <a:p>
            <a:pPr algn="ctr"/>
            <a:r>
              <a:rPr lang="zh-CN" altLang="en-US" b="1" dirty="0">
                <a:solidFill>
                  <a:schemeClr val="bg1"/>
                </a:solidFill>
                <a:latin typeface="微软雅黑" pitchFamily="34" charset="-122"/>
                <a:ea typeface="微软雅黑" pitchFamily="34" charset="-122"/>
                <a:sym typeface="宋体" panose="02010600030101010101" pitchFamily="2" charset="-122"/>
              </a:rPr>
              <a:t>添加标题</a:t>
            </a:r>
            <a:endParaRPr lang="zh-CN" altLang="zh-CN" b="1" dirty="0">
              <a:solidFill>
                <a:schemeClr val="bg1"/>
              </a:solidFill>
              <a:latin typeface="微软雅黑" pitchFamily="34" charset="-122"/>
              <a:ea typeface="微软雅黑" pitchFamily="34" charset="-122"/>
              <a:sym typeface="宋体" panose="02010600030101010101" pitchFamily="2" charset="-122"/>
            </a:endParaRPr>
          </a:p>
        </p:txBody>
      </p:sp>
      <p:sp>
        <p:nvSpPr>
          <p:cNvPr id="19" name="Oval 38">
            <a:extLst>
              <a:ext uri="{FF2B5EF4-FFF2-40B4-BE49-F238E27FC236}">
                <a16:creationId xmlns:a16="http://schemas.microsoft.com/office/drawing/2014/main" id="{81B1605B-420B-479B-B607-D225C483B07A}"/>
              </a:ext>
            </a:extLst>
          </p:cNvPr>
          <p:cNvSpPr>
            <a:spLocks noChangeArrowheads="1"/>
          </p:cNvSpPr>
          <p:nvPr/>
        </p:nvSpPr>
        <p:spPr bwMode="auto">
          <a:xfrm>
            <a:off x="8318360" y="4464419"/>
            <a:ext cx="1055456" cy="1038323"/>
          </a:xfrm>
          <a:prstGeom prst="ellipse">
            <a:avLst/>
          </a:prstGeom>
          <a:solidFill>
            <a:srgbClr val="414455"/>
          </a:solidFill>
          <a:ln w="19050">
            <a:noFill/>
            <a:round/>
            <a:headEnd/>
            <a:tailEnd/>
          </a:ln>
        </p:spPr>
        <p:txBody>
          <a:bodyPr wrap="none" anchor="ctr"/>
          <a:lstStyle/>
          <a:p>
            <a:pPr algn="ctr"/>
            <a:r>
              <a:rPr lang="zh-CN" altLang="en-US" b="1" dirty="0">
                <a:solidFill>
                  <a:schemeClr val="bg1"/>
                </a:solidFill>
                <a:latin typeface="微软雅黑" pitchFamily="34" charset="-122"/>
                <a:ea typeface="微软雅黑" pitchFamily="34" charset="-122"/>
                <a:sym typeface="宋体" panose="02010600030101010101" pitchFamily="2" charset="-122"/>
              </a:rPr>
              <a:t>添加标题</a:t>
            </a:r>
            <a:endParaRPr lang="zh-CN" altLang="zh-CN" b="1" dirty="0">
              <a:solidFill>
                <a:schemeClr val="bg1"/>
              </a:solidFill>
              <a:latin typeface="微软雅黑" pitchFamily="34" charset="-122"/>
              <a:ea typeface="微软雅黑" pitchFamily="34" charset="-122"/>
              <a:sym typeface="宋体" panose="02010600030101010101" pitchFamily="2" charset="-122"/>
            </a:endParaRPr>
          </a:p>
          <a:p>
            <a:pPr algn="ctr">
              <a:defRPr/>
            </a:pPr>
            <a:endParaRPr lang="zh-CN" altLang="en-US" sz="1800" kern="0" dirty="0">
              <a:solidFill>
                <a:schemeClr val="bg1"/>
              </a:solidFill>
              <a:ea typeface="微软雅黑" pitchFamily="34" charset="-122"/>
            </a:endParaRPr>
          </a:p>
        </p:txBody>
      </p:sp>
      <p:sp>
        <p:nvSpPr>
          <p:cNvPr id="20" name="矩形 19">
            <a:extLst>
              <a:ext uri="{FF2B5EF4-FFF2-40B4-BE49-F238E27FC236}">
                <a16:creationId xmlns:a16="http://schemas.microsoft.com/office/drawing/2014/main" id="{61505A94-6DBC-451E-BE16-8BD336C56A2E}"/>
              </a:ext>
            </a:extLst>
          </p:cNvPr>
          <p:cNvSpPr/>
          <p:nvPr/>
        </p:nvSpPr>
        <p:spPr>
          <a:xfrm>
            <a:off x="2713437" y="4525126"/>
            <a:ext cx="5293388" cy="369332"/>
          </a:xfrm>
          <a:prstGeom prst="rect">
            <a:avLst/>
          </a:prstGeom>
        </p:spPr>
        <p:txBody>
          <a:bodyPr wrap="square" anchor="ctr">
            <a:spAutoFit/>
          </a:bodyPr>
          <a:lstStyle/>
          <a:p>
            <a:pPr algn="ctr">
              <a:lnSpc>
                <a:spcPct val="150000"/>
              </a:lnSpc>
            </a:pPr>
            <a:r>
              <a:rPr lang="zh-CN" altLang="en-US" sz="1200">
                <a:latin typeface="微软雅黑" pitchFamily="34" charset="-122"/>
                <a:ea typeface="微软雅黑" pitchFamily="34" charset="-122"/>
                <a:cs typeface="华文黑体" pitchFamily="2" charset="-122"/>
              </a:rPr>
              <a:t>点击添加文本点击添加文本点击添加文本点击添加文本</a:t>
            </a:r>
            <a:endParaRPr lang="zh-CN" altLang="en-US" sz="1200">
              <a:latin typeface="微软雅黑" pitchFamily="34" charset="-122"/>
              <a:ea typeface="微软雅黑" pitchFamily="34" charset="-122"/>
            </a:endParaRPr>
          </a:p>
        </p:txBody>
      </p:sp>
    </p:spTree>
    <p:extLst>
      <p:ext uri="{BB962C8B-B14F-4D97-AF65-F5344CB8AC3E}">
        <p14:creationId xmlns:p14="http://schemas.microsoft.com/office/powerpoint/2010/main" val="10971540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14:bounceEnd="50000">
                                          <p:cBhvr additive="base">
                                            <p:cTn id="7" dur="500" fill="hold"/>
                                            <p:tgtEl>
                                              <p:spTgt spid="12"/>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12"/>
                                            </p:tgtEl>
                                            <p:attrNameLst>
                                              <p:attrName>ppt_y</p:attrName>
                                            </p:attrNameLst>
                                          </p:cBhvr>
                                          <p:tavLst>
                                            <p:tav tm="0">
                                              <p:val>
                                                <p:strVal val="0-#ppt_h/2"/>
                                              </p:val>
                                            </p:tav>
                                            <p:tav tm="100000">
                                              <p:val>
                                                <p:strVal val="#ppt_y"/>
                                              </p:val>
                                            </p:tav>
                                          </p:tavLst>
                                        </p:anim>
                                      </p:childTnLst>
                                    </p:cTn>
                                  </p:par>
                                  <p:par>
                                    <p:cTn id="9" presetID="22" presetClass="entr" presetSubtype="2"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right)">
                                          <p:cBhvr>
                                            <p:cTn id="11" dur="500"/>
                                            <p:tgtEl>
                                              <p:spTgt spid="9"/>
                                            </p:tgtEl>
                                          </p:cBhvr>
                                        </p:animEffect>
                                      </p:childTnLst>
                                    </p:cTn>
                                  </p:par>
                                </p:childTnLst>
                              </p:cTn>
                            </p:par>
                            <p:par>
                              <p:cTn id="12" fill="hold">
                                <p:stCondLst>
                                  <p:cond delay="500"/>
                                </p:stCondLst>
                                <p:childTnLst>
                                  <p:par>
                                    <p:cTn id="13" presetID="2" presetClass="entr" presetSubtype="1" fill="hold" grpId="0" nodeType="afterEffect" p14:presetBounceEnd="50000">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14:bounceEnd="50000">
                                          <p:cBhvr additive="base">
                                            <p:cTn id="15" dur="500" fill="hold"/>
                                            <p:tgtEl>
                                              <p:spTgt spid="15"/>
                                            </p:tgtEl>
                                            <p:attrNameLst>
                                              <p:attrName>ppt_x</p:attrName>
                                            </p:attrNameLst>
                                          </p:cBhvr>
                                          <p:tavLst>
                                            <p:tav tm="0">
                                              <p:val>
                                                <p:strVal val="#ppt_x"/>
                                              </p:val>
                                            </p:tav>
                                            <p:tav tm="100000">
                                              <p:val>
                                                <p:strVal val="#ppt_x"/>
                                              </p:val>
                                            </p:tav>
                                          </p:tavLst>
                                        </p:anim>
                                        <p:anim calcmode="lin" valueType="num" p14:bounceEnd="50000">
                                          <p:cBhvr additive="base">
                                            <p:cTn id="16" dur="500" fill="hold"/>
                                            <p:tgtEl>
                                              <p:spTgt spid="15"/>
                                            </p:tgtEl>
                                            <p:attrNameLst>
                                              <p:attrName>ppt_y</p:attrName>
                                            </p:attrNameLst>
                                          </p:cBhvr>
                                          <p:tavLst>
                                            <p:tav tm="0">
                                              <p:val>
                                                <p:strVal val="0-#ppt_h/2"/>
                                              </p:val>
                                            </p:tav>
                                            <p:tav tm="100000">
                                              <p:val>
                                                <p:strVal val="#ppt_y"/>
                                              </p:val>
                                            </p:tav>
                                          </p:tavLst>
                                        </p:anim>
                                      </p:childTnLst>
                                    </p:cTn>
                                  </p:par>
                                </p:childTnLst>
                              </p:cTn>
                            </p:par>
                            <p:par>
                              <p:cTn id="17" fill="hold">
                                <p:stCondLst>
                                  <p:cond delay="1000"/>
                                </p:stCondLst>
                                <p:childTnLst>
                                  <p:par>
                                    <p:cTn id="18" presetID="22" presetClass="entr" presetSubtype="8" fill="hold" grpId="0" nodeType="afterEffect">
                                      <p:stCondLst>
                                        <p:cond delay="0"/>
                                      </p:stCondLst>
                                      <p:iterate type="lt">
                                        <p:tmPct val="30000"/>
                                      </p:iterate>
                                      <p:childTnLst>
                                        <p:set>
                                          <p:cBhvr>
                                            <p:cTn id="19" dur="1" fill="hold">
                                              <p:stCondLst>
                                                <p:cond delay="0"/>
                                              </p:stCondLst>
                                            </p:cTn>
                                            <p:tgtEl>
                                              <p:spTgt spid="14"/>
                                            </p:tgtEl>
                                            <p:attrNameLst>
                                              <p:attrName>style.visibility</p:attrName>
                                            </p:attrNameLst>
                                          </p:cBhvr>
                                          <p:to>
                                            <p:strVal val="visible"/>
                                          </p:to>
                                        </p:set>
                                        <p:animEffect transition="in" filter="wipe(left)">
                                          <p:cBhvr>
                                            <p:cTn id="20" dur="100"/>
                                            <p:tgtEl>
                                              <p:spTgt spid="14"/>
                                            </p:tgtEl>
                                          </p:cBhvr>
                                        </p:animEffect>
                                      </p:childTnLst>
                                    </p:cTn>
                                  </p:par>
                                  <p:par>
                                    <p:cTn id="21" presetID="36" presetClass="emph" presetSubtype="0" fill="hold" grpId="1" nodeType="withEffect">
                                      <p:stCondLst>
                                        <p:cond delay="0"/>
                                      </p:stCondLst>
                                      <p:iterate type="lt">
                                        <p:tmPct val="30000"/>
                                      </p:iterate>
                                      <p:childTnLst>
                                        <p:animScale>
                                          <p:cBhvr>
                                            <p:cTn id="22" dur="50" autoRev="1" fill="hold">
                                              <p:stCondLst>
                                                <p:cond delay="0"/>
                                              </p:stCondLst>
                                            </p:cTn>
                                            <p:tgtEl>
                                              <p:spTgt spid="14"/>
                                            </p:tgtEl>
                                          </p:cBhvr>
                                          <p:to x="80000" y="100000"/>
                                        </p:animScale>
                                        <p:anim by="(#ppt_w*0.10)" calcmode="lin" valueType="num">
                                          <p:cBhvr>
                                            <p:cTn id="23" dur="50" autoRev="1" fill="hold">
                                              <p:stCondLst>
                                                <p:cond delay="0"/>
                                              </p:stCondLst>
                                            </p:cTn>
                                            <p:tgtEl>
                                              <p:spTgt spid="14"/>
                                            </p:tgtEl>
                                            <p:attrNameLst>
                                              <p:attrName>ppt_x</p:attrName>
                                            </p:attrNameLst>
                                          </p:cBhvr>
                                        </p:anim>
                                        <p:anim by="(-#ppt_w*0.10)" calcmode="lin" valueType="num">
                                          <p:cBhvr>
                                            <p:cTn id="24" dur="50" autoRev="1" fill="hold">
                                              <p:stCondLst>
                                                <p:cond delay="0"/>
                                              </p:stCondLst>
                                            </p:cTn>
                                            <p:tgtEl>
                                              <p:spTgt spid="14"/>
                                            </p:tgtEl>
                                            <p:attrNameLst>
                                              <p:attrName>ppt_y</p:attrName>
                                            </p:attrNameLst>
                                          </p:cBhvr>
                                        </p:anim>
                                        <p:animRot by="-480000">
                                          <p:cBhvr>
                                            <p:cTn id="25" dur="50" autoRev="1" fill="hold">
                                              <p:stCondLst>
                                                <p:cond delay="0"/>
                                              </p:stCondLst>
                                            </p:cTn>
                                            <p:tgtEl>
                                              <p:spTgt spid="14"/>
                                            </p:tgtEl>
                                            <p:attrNameLst>
                                              <p:attrName>r</p:attrName>
                                            </p:attrNameLst>
                                          </p:cBhvr>
                                        </p:animRot>
                                      </p:childTnLst>
                                    </p:cTn>
                                  </p:par>
                                </p:childTnLst>
                              </p:cTn>
                            </p:par>
                            <p:par>
                              <p:cTn id="26" fill="hold">
                                <p:stCondLst>
                                  <p:cond delay="1550"/>
                                </p:stCondLst>
                                <p:childTnLst>
                                  <p:par>
                                    <p:cTn id="27" presetID="22" presetClass="entr" presetSubtype="1"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childTnLst>
                              </p:cTn>
                            </p:par>
                            <p:par>
                              <p:cTn id="30" fill="hold">
                                <p:stCondLst>
                                  <p:cond delay="2050"/>
                                </p:stCondLst>
                                <p:childTnLst>
                                  <p:par>
                                    <p:cTn id="31" presetID="2" presetClass="entr" presetSubtype="1" fill="hold" grpId="0" nodeType="afterEffect" p14:presetBounceEnd="50000">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14:bounceEnd="50000">
                                          <p:cBhvr additive="base">
                                            <p:cTn id="33" dur="500" fill="hold"/>
                                            <p:tgtEl>
                                              <p:spTgt spid="16"/>
                                            </p:tgtEl>
                                            <p:attrNameLst>
                                              <p:attrName>ppt_x</p:attrName>
                                            </p:attrNameLst>
                                          </p:cBhvr>
                                          <p:tavLst>
                                            <p:tav tm="0">
                                              <p:val>
                                                <p:strVal val="#ppt_x"/>
                                              </p:val>
                                            </p:tav>
                                            <p:tav tm="100000">
                                              <p:val>
                                                <p:strVal val="#ppt_x"/>
                                              </p:val>
                                            </p:tav>
                                          </p:tavLst>
                                        </p:anim>
                                        <p:anim calcmode="lin" valueType="num" p14:bounceEnd="50000">
                                          <p:cBhvr additive="base">
                                            <p:cTn id="34" dur="500" fill="hold"/>
                                            <p:tgtEl>
                                              <p:spTgt spid="16"/>
                                            </p:tgtEl>
                                            <p:attrNameLst>
                                              <p:attrName>ppt_y</p:attrName>
                                            </p:attrNameLst>
                                          </p:cBhvr>
                                          <p:tavLst>
                                            <p:tav tm="0">
                                              <p:val>
                                                <p:strVal val="0-#ppt_h/2"/>
                                              </p:val>
                                            </p:tav>
                                            <p:tav tm="100000">
                                              <p:val>
                                                <p:strVal val="#ppt_y"/>
                                              </p:val>
                                            </p:tav>
                                          </p:tavLst>
                                        </p:anim>
                                      </p:childTnLst>
                                    </p:cTn>
                                  </p:par>
                                  <p:par>
                                    <p:cTn id="35" presetID="22" presetClass="entr" presetSubtype="8"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childTnLst>
                              </p:cTn>
                            </p:par>
                            <p:par>
                              <p:cTn id="38" fill="hold">
                                <p:stCondLst>
                                  <p:cond delay="2550"/>
                                </p:stCondLst>
                                <p:childTnLst>
                                  <p:par>
                                    <p:cTn id="39" presetID="2" presetClass="entr" presetSubtype="1" fill="hold" grpId="0" nodeType="afterEffect" p14:presetBounceEnd="50000">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14:bounceEnd="50000">
                                          <p:cBhvr additive="base">
                                            <p:cTn id="41" dur="500" fill="hold"/>
                                            <p:tgtEl>
                                              <p:spTgt spid="18"/>
                                            </p:tgtEl>
                                            <p:attrNameLst>
                                              <p:attrName>ppt_x</p:attrName>
                                            </p:attrNameLst>
                                          </p:cBhvr>
                                          <p:tavLst>
                                            <p:tav tm="0">
                                              <p:val>
                                                <p:strVal val="#ppt_x"/>
                                              </p:val>
                                            </p:tav>
                                            <p:tav tm="100000">
                                              <p:val>
                                                <p:strVal val="#ppt_x"/>
                                              </p:val>
                                            </p:tav>
                                          </p:tavLst>
                                        </p:anim>
                                        <p:anim calcmode="lin" valueType="num" p14:bounceEnd="50000">
                                          <p:cBhvr additive="base">
                                            <p:cTn id="42" dur="500" fill="hold"/>
                                            <p:tgtEl>
                                              <p:spTgt spid="18"/>
                                            </p:tgtEl>
                                            <p:attrNameLst>
                                              <p:attrName>ppt_y</p:attrName>
                                            </p:attrNameLst>
                                          </p:cBhvr>
                                          <p:tavLst>
                                            <p:tav tm="0">
                                              <p:val>
                                                <p:strVal val="0-#ppt_h/2"/>
                                              </p:val>
                                            </p:tav>
                                            <p:tav tm="100000">
                                              <p:val>
                                                <p:strVal val="#ppt_y"/>
                                              </p:val>
                                            </p:tav>
                                          </p:tavLst>
                                        </p:anim>
                                      </p:childTnLst>
                                    </p:cTn>
                                  </p:par>
                                </p:childTnLst>
                              </p:cTn>
                            </p:par>
                            <p:par>
                              <p:cTn id="43" fill="hold">
                                <p:stCondLst>
                                  <p:cond delay="3050"/>
                                </p:stCondLst>
                                <p:childTnLst>
                                  <p:par>
                                    <p:cTn id="44" presetID="22" presetClass="entr" presetSubtype="8" fill="hold" grpId="0" nodeType="afterEffect">
                                      <p:stCondLst>
                                        <p:cond delay="0"/>
                                      </p:stCondLst>
                                      <p:iterate type="lt">
                                        <p:tmPct val="30000"/>
                                      </p:iterate>
                                      <p:childTnLst>
                                        <p:set>
                                          <p:cBhvr>
                                            <p:cTn id="45" dur="1" fill="hold">
                                              <p:stCondLst>
                                                <p:cond delay="0"/>
                                              </p:stCondLst>
                                            </p:cTn>
                                            <p:tgtEl>
                                              <p:spTgt spid="17"/>
                                            </p:tgtEl>
                                            <p:attrNameLst>
                                              <p:attrName>style.visibility</p:attrName>
                                            </p:attrNameLst>
                                          </p:cBhvr>
                                          <p:to>
                                            <p:strVal val="visible"/>
                                          </p:to>
                                        </p:set>
                                        <p:animEffect transition="in" filter="wipe(left)">
                                          <p:cBhvr>
                                            <p:cTn id="46" dur="100"/>
                                            <p:tgtEl>
                                              <p:spTgt spid="17"/>
                                            </p:tgtEl>
                                          </p:cBhvr>
                                        </p:animEffect>
                                      </p:childTnLst>
                                    </p:cTn>
                                  </p:par>
                                  <p:par>
                                    <p:cTn id="47" presetID="36" presetClass="emph" presetSubtype="0" fill="hold" grpId="1" nodeType="withEffect">
                                      <p:stCondLst>
                                        <p:cond delay="0"/>
                                      </p:stCondLst>
                                      <p:iterate type="lt">
                                        <p:tmPct val="30000"/>
                                      </p:iterate>
                                      <p:childTnLst>
                                        <p:animScale>
                                          <p:cBhvr>
                                            <p:cTn id="48" dur="50" autoRev="1" fill="hold">
                                              <p:stCondLst>
                                                <p:cond delay="0"/>
                                              </p:stCondLst>
                                            </p:cTn>
                                            <p:tgtEl>
                                              <p:spTgt spid="17"/>
                                            </p:tgtEl>
                                          </p:cBhvr>
                                          <p:to x="80000" y="100000"/>
                                        </p:animScale>
                                        <p:anim by="(#ppt_w*0.10)" calcmode="lin" valueType="num">
                                          <p:cBhvr>
                                            <p:cTn id="49" dur="50" autoRev="1" fill="hold">
                                              <p:stCondLst>
                                                <p:cond delay="0"/>
                                              </p:stCondLst>
                                            </p:cTn>
                                            <p:tgtEl>
                                              <p:spTgt spid="17"/>
                                            </p:tgtEl>
                                            <p:attrNameLst>
                                              <p:attrName>ppt_x</p:attrName>
                                            </p:attrNameLst>
                                          </p:cBhvr>
                                        </p:anim>
                                        <p:anim by="(-#ppt_w*0.10)" calcmode="lin" valueType="num">
                                          <p:cBhvr>
                                            <p:cTn id="50" dur="50" autoRev="1" fill="hold">
                                              <p:stCondLst>
                                                <p:cond delay="0"/>
                                              </p:stCondLst>
                                            </p:cTn>
                                            <p:tgtEl>
                                              <p:spTgt spid="17"/>
                                            </p:tgtEl>
                                            <p:attrNameLst>
                                              <p:attrName>ppt_y</p:attrName>
                                            </p:attrNameLst>
                                          </p:cBhvr>
                                        </p:anim>
                                        <p:animRot by="-480000">
                                          <p:cBhvr>
                                            <p:cTn id="51" dur="50" autoRev="1" fill="hold">
                                              <p:stCondLst>
                                                <p:cond delay="0"/>
                                              </p:stCondLst>
                                            </p:cTn>
                                            <p:tgtEl>
                                              <p:spTgt spid="17"/>
                                            </p:tgtEl>
                                            <p:attrNameLst>
                                              <p:attrName>r</p:attrName>
                                            </p:attrNameLst>
                                          </p:cBhvr>
                                        </p:animRot>
                                      </p:childTnLst>
                                    </p:cTn>
                                  </p:par>
                                </p:childTnLst>
                              </p:cTn>
                            </p:par>
                            <p:par>
                              <p:cTn id="52" fill="hold">
                                <p:stCondLst>
                                  <p:cond delay="3600"/>
                                </p:stCondLst>
                                <p:childTnLst>
                                  <p:par>
                                    <p:cTn id="53" presetID="22" presetClass="entr" presetSubtype="1" fill="hold" grpId="0" nodeType="after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wipe(up)">
                                          <p:cBhvr>
                                            <p:cTn id="55" dur="500"/>
                                            <p:tgtEl>
                                              <p:spTgt spid="7"/>
                                            </p:tgtEl>
                                          </p:cBhvr>
                                        </p:animEffect>
                                      </p:childTnLst>
                                    </p:cTn>
                                  </p:par>
                                </p:childTnLst>
                              </p:cTn>
                            </p:par>
                            <p:par>
                              <p:cTn id="56" fill="hold">
                                <p:stCondLst>
                                  <p:cond delay="4100"/>
                                </p:stCondLst>
                                <p:childTnLst>
                                  <p:par>
                                    <p:cTn id="57" presetID="2" presetClass="entr" presetSubtype="1" fill="hold" grpId="0" nodeType="afterEffect" p14:presetBounceEnd="50000">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14:bounceEnd="50000">
                                          <p:cBhvr additive="base">
                                            <p:cTn id="59" dur="500" fill="hold"/>
                                            <p:tgtEl>
                                              <p:spTgt spid="19"/>
                                            </p:tgtEl>
                                            <p:attrNameLst>
                                              <p:attrName>ppt_x</p:attrName>
                                            </p:attrNameLst>
                                          </p:cBhvr>
                                          <p:tavLst>
                                            <p:tav tm="0">
                                              <p:val>
                                                <p:strVal val="#ppt_x"/>
                                              </p:val>
                                            </p:tav>
                                            <p:tav tm="100000">
                                              <p:val>
                                                <p:strVal val="#ppt_x"/>
                                              </p:val>
                                            </p:tav>
                                          </p:tavLst>
                                        </p:anim>
                                        <p:anim calcmode="lin" valueType="num" p14:bounceEnd="50000">
                                          <p:cBhvr additive="base">
                                            <p:cTn id="60" dur="500" fill="hold"/>
                                            <p:tgtEl>
                                              <p:spTgt spid="19"/>
                                            </p:tgtEl>
                                            <p:attrNameLst>
                                              <p:attrName>ppt_y</p:attrName>
                                            </p:attrNameLst>
                                          </p:cBhvr>
                                          <p:tavLst>
                                            <p:tav tm="0">
                                              <p:val>
                                                <p:strVal val="0-#ppt_h/2"/>
                                              </p:val>
                                            </p:tav>
                                            <p:tav tm="100000">
                                              <p:val>
                                                <p:strVal val="#ppt_y"/>
                                              </p:val>
                                            </p:tav>
                                          </p:tavLst>
                                        </p:anim>
                                      </p:childTnLst>
                                    </p:cTn>
                                  </p:par>
                                  <p:par>
                                    <p:cTn id="61" presetID="22" presetClass="entr" presetSubtype="2" fill="hold" grpId="0" nodeType="withEffect">
                                      <p:stCondLst>
                                        <p:cond delay="0"/>
                                      </p:stCondLst>
                                      <p:childTnLst>
                                        <p:set>
                                          <p:cBhvr>
                                            <p:cTn id="62" dur="1" fill="hold">
                                              <p:stCondLst>
                                                <p:cond delay="0"/>
                                              </p:stCondLst>
                                            </p:cTn>
                                            <p:tgtEl>
                                              <p:spTgt spid="3"/>
                                            </p:tgtEl>
                                            <p:attrNameLst>
                                              <p:attrName>style.visibility</p:attrName>
                                            </p:attrNameLst>
                                          </p:cBhvr>
                                          <p:to>
                                            <p:strVal val="visible"/>
                                          </p:to>
                                        </p:set>
                                        <p:animEffect transition="in" filter="wipe(right)">
                                          <p:cBhvr>
                                            <p:cTn id="63" dur="500"/>
                                            <p:tgtEl>
                                              <p:spTgt spid="3"/>
                                            </p:tgtEl>
                                          </p:cBhvr>
                                        </p:animEffect>
                                      </p:childTnLst>
                                    </p:cTn>
                                  </p:par>
                                </p:childTnLst>
                              </p:cTn>
                            </p:par>
                            <p:par>
                              <p:cTn id="64" fill="hold">
                                <p:stCondLst>
                                  <p:cond delay="4600"/>
                                </p:stCondLst>
                                <p:childTnLst>
                                  <p:par>
                                    <p:cTn id="65" presetID="22" presetClass="entr" presetSubtype="2" fill="hold" grpId="0" nodeType="after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wipe(right)">
                                          <p:cBhvr>
                                            <p:cTn id="67" dur="500"/>
                                            <p:tgtEl>
                                              <p:spTgt spid="13"/>
                                            </p:tgtEl>
                                          </p:cBhvr>
                                        </p:animEffect>
                                      </p:childTnLst>
                                    </p:cTn>
                                  </p:par>
                                </p:childTnLst>
                              </p:cTn>
                            </p:par>
                            <p:par>
                              <p:cTn id="68" fill="hold">
                                <p:stCondLst>
                                  <p:cond delay="5100"/>
                                </p:stCondLst>
                                <p:childTnLst>
                                  <p:par>
                                    <p:cTn id="69" presetID="22" presetClass="entr" presetSubtype="8" fill="hold" grpId="0" nodeType="afterEffect">
                                      <p:stCondLst>
                                        <p:cond delay="0"/>
                                      </p:stCondLst>
                                      <p:iterate type="lt">
                                        <p:tmPct val="30000"/>
                                      </p:iterate>
                                      <p:childTnLst>
                                        <p:set>
                                          <p:cBhvr>
                                            <p:cTn id="70" dur="1" fill="hold">
                                              <p:stCondLst>
                                                <p:cond delay="0"/>
                                              </p:stCondLst>
                                            </p:cTn>
                                            <p:tgtEl>
                                              <p:spTgt spid="20"/>
                                            </p:tgtEl>
                                            <p:attrNameLst>
                                              <p:attrName>style.visibility</p:attrName>
                                            </p:attrNameLst>
                                          </p:cBhvr>
                                          <p:to>
                                            <p:strVal val="visible"/>
                                          </p:to>
                                        </p:set>
                                        <p:animEffect transition="in" filter="wipe(left)">
                                          <p:cBhvr>
                                            <p:cTn id="71" dur="100"/>
                                            <p:tgtEl>
                                              <p:spTgt spid="20"/>
                                            </p:tgtEl>
                                          </p:cBhvr>
                                        </p:animEffect>
                                      </p:childTnLst>
                                    </p:cTn>
                                  </p:par>
                                  <p:par>
                                    <p:cTn id="72" presetID="36" presetClass="emph" presetSubtype="0" fill="hold" grpId="1" nodeType="withEffect">
                                      <p:stCondLst>
                                        <p:cond delay="0"/>
                                      </p:stCondLst>
                                      <p:iterate type="lt">
                                        <p:tmPct val="30000"/>
                                      </p:iterate>
                                      <p:childTnLst>
                                        <p:animScale>
                                          <p:cBhvr>
                                            <p:cTn id="73" dur="50" autoRev="1" fill="hold">
                                              <p:stCondLst>
                                                <p:cond delay="0"/>
                                              </p:stCondLst>
                                            </p:cTn>
                                            <p:tgtEl>
                                              <p:spTgt spid="20"/>
                                            </p:tgtEl>
                                          </p:cBhvr>
                                          <p:to x="80000" y="100000"/>
                                        </p:animScale>
                                        <p:anim by="(#ppt_w*0.10)" calcmode="lin" valueType="num">
                                          <p:cBhvr>
                                            <p:cTn id="74" dur="50" autoRev="1" fill="hold">
                                              <p:stCondLst>
                                                <p:cond delay="0"/>
                                              </p:stCondLst>
                                            </p:cTn>
                                            <p:tgtEl>
                                              <p:spTgt spid="20"/>
                                            </p:tgtEl>
                                            <p:attrNameLst>
                                              <p:attrName>ppt_x</p:attrName>
                                            </p:attrNameLst>
                                          </p:cBhvr>
                                        </p:anim>
                                        <p:anim by="(-#ppt_w*0.10)" calcmode="lin" valueType="num">
                                          <p:cBhvr>
                                            <p:cTn id="75" dur="50" autoRev="1" fill="hold">
                                              <p:stCondLst>
                                                <p:cond delay="0"/>
                                              </p:stCondLst>
                                            </p:cTn>
                                            <p:tgtEl>
                                              <p:spTgt spid="20"/>
                                            </p:tgtEl>
                                            <p:attrNameLst>
                                              <p:attrName>ppt_y</p:attrName>
                                            </p:attrNameLst>
                                          </p:cBhvr>
                                        </p:anim>
                                        <p:animRot by="-480000">
                                          <p:cBhvr>
                                            <p:cTn id="76" dur="50" autoRev="1" fill="hold">
                                              <p:stCondLst>
                                                <p:cond delay="0"/>
                                              </p:stCondLst>
                                            </p:cTn>
                                            <p:tgtEl>
                                              <p:spTgt spid="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9" grpId="0" animBg="1"/>
          <p:bldP spid="11" grpId="0" animBg="1"/>
          <p:bldP spid="12" grpId="0" animBg="1"/>
          <p:bldP spid="13" grpId="0" animBg="1"/>
          <p:bldP spid="14" grpId="0"/>
          <p:bldP spid="14" grpId="1"/>
          <p:bldP spid="15" grpId="0" animBg="1"/>
          <p:bldP spid="16" grpId="0" animBg="1"/>
          <p:bldP spid="17" grpId="0"/>
          <p:bldP spid="17" grpId="1"/>
          <p:bldP spid="18" grpId="0" animBg="1"/>
          <p:bldP spid="19" grpId="0" animBg="1"/>
          <p:bldP spid="20" grpId="0"/>
          <p:bldP spid="20"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par>
                                    <p:cTn id="9" presetID="22" presetClass="entr" presetSubtype="2"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right)">
                                          <p:cBhvr>
                                            <p:cTn id="11" dur="500"/>
                                            <p:tgtEl>
                                              <p:spTgt spid="9"/>
                                            </p:tgtEl>
                                          </p:cBhvr>
                                        </p:animEffect>
                                      </p:childTnLst>
                                    </p:cTn>
                                  </p:par>
                                </p:childTnLst>
                              </p:cTn>
                            </p:par>
                            <p:par>
                              <p:cTn id="12" fill="hold">
                                <p:stCondLst>
                                  <p:cond delay="500"/>
                                </p:stCondLst>
                                <p:childTnLst>
                                  <p:par>
                                    <p:cTn id="13" presetID="2" presetClass="entr" presetSubtype="1"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0-#ppt_h/2"/>
                                              </p:val>
                                            </p:tav>
                                            <p:tav tm="100000">
                                              <p:val>
                                                <p:strVal val="#ppt_y"/>
                                              </p:val>
                                            </p:tav>
                                          </p:tavLst>
                                        </p:anim>
                                      </p:childTnLst>
                                    </p:cTn>
                                  </p:par>
                                </p:childTnLst>
                              </p:cTn>
                            </p:par>
                            <p:par>
                              <p:cTn id="17" fill="hold">
                                <p:stCondLst>
                                  <p:cond delay="1000"/>
                                </p:stCondLst>
                                <p:childTnLst>
                                  <p:par>
                                    <p:cTn id="18" presetID="22" presetClass="entr" presetSubtype="8" fill="hold" grpId="0" nodeType="afterEffect">
                                      <p:stCondLst>
                                        <p:cond delay="0"/>
                                      </p:stCondLst>
                                      <p:iterate type="lt">
                                        <p:tmPct val="30000"/>
                                      </p:iterate>
                                      <p:childTnLst>
                                        <p:set>
                                          <p:cBhvr>
                                            <p:cTn id="19" dur="1" fill="hold">
                                              <p:stCondLst>
                                                <p:cond delay="0"/>
                                              </p:stCondLst>
                                            </p:cTn>
                                            <p:tgtEl>
                                              <p:spTgt spid="14"/>
                                            </p:tgtEl>
                                            <p:attrNameLst>
                                              <p:attrName>style.visibility</p:attrName>
                                            </p:attrNameLst>
                                          </p:cBhvr>
                                          <p:to>
                                            <p:strVal val="visible"/>
                                          </p:to>
                                        </p:set>
                                        <p:animEffect transition="in" filter="wipe(left)">
                                          <p:cBhvr>
                                            <p:cTn id="20" dur="100"/>
                                            <p:tgtEl>
                                              <p:spTgt spid="14"/>
                                            </p:tgtEl>
                                          </p:cBhvr>
                                        </p:animEffect>
                                      </p:childTnLst>
                                    </p:cTn>
                                  </p:par>
                                  <p:par>
                                    <p:cTn id="21" presetID="36" presetClass="emph" presetSubtype="0" fill="hold" grpId="1" nodeType="withEffect">
                                      <p:stCondLst>
                                        <p:cond delay="0"/>
                                      </p:stCondLst>
                                      <p:iterate type="lt">
                                        <p:tmPct val="30000"/>
                                      </p:iterate>
                                      <p:childTnLst>
                                        <p:animScale>
                                          <p:cBhvr>
                                            <p:cTn id="22" dur="50" autoRev="1" fill="hold">
                                              <p:stCondLst>
                                                <p:cond delay="0"/>
                                              </p:stCondLst>
                                            </p:cTn>
                                            <p:tgtEl>
                                              <p:spTgt spid="14"/>
                                            </p:tgtEl>
                                          </p:cBhvr>
                                          <p:to x="80000" y="100000"/>
                                        </p:animScale>
                                        <p:anim by="(#ppt_w*0.10)" calcmode="lin" valueType="num">
                                          <p:cBhvr>
                                            <p:cTn id="23" dur="50" autoRev="1" fill="hold">
                                              <p:stCondLst>
                                                <p:cond delay="0"/>
                                              </p:stCondLst>
                                            </p:cTn>
                                            <p:tgtEl>
                                              <p:spTgt spid="14"/>
                                            </p:tgtEl>
                                            <p:attrNameLst>
                                              <p:attrName>ppt_x</p:attrName>
                                            </p:attrNameLst>
                                          </p:cBhvr>
                                        </p:anim>
                                        <p:anim by="(-#ppt_w*0.10)" calcmode="lin" valueType="num">
                                          <p:cBhvr>
                                            <p:cTn id="24" dur="50" autoRev="1" fill="hold">
                                              <p:stCondLst>
                                                <p:cond delay="0"/>
                                              </p:stCondLst>
                                            </p:cTn>
                                            <p:tgtEl>
                                              <p:spTgt spid="14"/>
                                            </p:tgtEl>
                                            <p:attrNameLst>
                                              <p:attrName>ppt_y</p:attrName>
                                            </p:attrNameLst>
                                          </p:cBhvr>
                                        </p:anim>
                                        <p:animRot by="-480000">
                                          <p:cBhvr>
                                            <p:cTn id="25" dur="50" autoRev="1" fill="hold">
                                              <p:stCondLst>
                                                <p:cond delay="0"/>
                                              </p:stCondLst>
                                            </p:cTn>
                                            <p:tgtEl>
                                              <p:spTgt spid="14"/>
                                            </p:tgtEl>
                                            <p:attrNameLst>
                                              <p:attrName>r</p:attrName>
                                            </p:attrNameLst>
                                          </p:cBhvr>
                                        </p:animRot>
                                      </p:childTnLst>
                                    </p:cTn>
                                  </p:par>
                                </p:childTnLst>
                              </p:cTn>
                            </p:par>
                            <p:par>
                              <p:cTn id="26" fill="hold">
                                <p:stCondLst>
                                  <p:cond delay="1550"/>
                                </p:stCondLst>
                                <p:childTnLst>
                                  <p:par>
                                    <p:cTn id="27" presetID="22" presetClass="entr" presetSubtype="1"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childTnLst>
                              </p:cTn>
                            </p:par>
                            <p:par>
                              <p:cTn id="30" fill="hold">
                                <p:stCondLst>
                                  <p:cond delay="2050"/>
                                </p:stCondLst>
                                <p:childTnLst>
                                  <p:par>
                                    <p:cTn id="31" presetID="2" presetClass="entr" presetSubtype="1"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0-#ppt_h/2"/>
                                              </p:val>
                                            </p:tav>
                                            <p:tav tm="100000">
                                              <p:val>
                                                <p:strVal val="#ppt_y"/>
                                              </p:val>
                                            </p:tav>
                                          </p:tavLst>
                                        </p:anim>
                                      </p:childTnLst>
                                    </p:cTn>
                                  </p:par>
                                  <p:par>
                                    <p:cTn id="35" presetID="22" presetClass="entr" presetSubtype="8"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childTnLst>
                              </p:cTn>
                            </p:par>
                            <p:par>
                              <p:cTn id="38" fill="hold">
                                <p:stCondLst>
                                  <p:cond delay="2550"/>
                                </p:stCondLst>
                                <p:childTnLst>
                                  <p:par>
                                    <p:cTn id="39" presetID="2" presetClass="entr" presetSubtype="1" fill="hold" grpId="0" nodeType="after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ppt_x"/>
                                              </p:val>
                                            </p:tav>
                                            <p:tav tm="100000">
                                              <p:val>
                                                <p:strVal val="#ppt_x"/>
                                              </p:val>
                                            </p:tav>
                                          </p:tavLst>
                                        </p:anim>
                                        <p:anim calcmode="lin" valueType="num">
                                          <p:cBhvr additive="base">
                                            <p:cTn id="42" dur="500" fill="hold"/>
                                            <p:tgtEl>
                                              <p:spTgt spid="18"/>
                                            </p:tgtEl>
                                            <p:attrNameLst>
                                              <p:attrName>ppt_y</p:attrName>
                                            </p:attrNameLst>
                                          </p:cBhvr>
                                          <p:tavLst>
                                            <p:tav tm="0">
                                              <p:val>
                                                <p:strVal val="0-#ppt_h/2"/>
                                              </p:val>
                                            </p:tav>
                                            <p:tav tm="100000">
                                              <p:val>
                                                <p:strVal val="#ppt_y"/>
                                              </p:val>
                                            </p:tav>
                                          </p:tavLst>
                                        </p:anim>
                                      </p:childTnLst>
                                    </p:cTn>
                                  </p:par>
                                </p:childTnLst>
                              </p:cTn>
                            </p:par>
                            <p:par>
                              <p:cTn id="43" fill="hold">
                                <p:stCondLst>
                                  <p:cond delay="3050"/>
                                </p:stCondLst>
                                <p:childTnLst>
                                  <p:par>
                                    <p:cTn id="44" presetID="22" presetClass="entr" presetSubtype="8" fill="hold" grpId="0" nodeType="afterEffect">
                                      <p:stCondLst>
                                        <p:cond delay="0"/>
                                      </p:stCondLst>
                                      <p:iterate type="lt">
                                        <p:tmPct val="30000"/>
                                      </p:iterate>
                                      <p:childTnLst>
                                        <p:set>
                                          <p:cBhvr>
                                            <p:cTn id="45" dur="1" fill="hold">
                                              <p:stCondLst>
                                                <p:cond delay="0"/>
                                              </p:stCondLst>
                                            </p:cTn>
                                            <p:tgtEl>
                                              <p:spTgt spid="17"/>
                                            </p:tgtEl>
                                            <p:attrNameLst>
                                              <p:attrName>style.visibility</p:attrName>
                                            </p:attrNameLst>
                                          </p:cBhvr>
                                          <p:to>
                                            <p:strVal val="visible"/>
                                          </p:to>
                                        </p:set>
                                        <p:animEffect transition="in" filter="wipe(left)">
                                          <p:cBhvr>
                                            <p:cTn id="46" dur="100"/>
                                            <p:tgtEl>
                                              <p:spTgt spid="17"/>
                                            </p:tgtEl>
                                          </p:cBhvr>
                                        </p:animEffect>
                                      </p:childTnLst>
                                    </p:cTn>
                                  </p:par>
                                  <p:par>
                                    <p:cTn id="47" presetID="36" presetClass="emph" presetSubtype="0" fill="hold" grpId="1" nodeType="withEffect">
                                      <p:stCondLst>
                                        <p:cond delay="0"/>
                                      </p:stCondLst>
                                      <p:iterate type="lt">
                                        <p:tmPct val="30000"/>
                                      </p:iterate>
                                      <p:childTnLst>
                                        <p:animScale>
                                          <p:cBhvr>
                                            <p:cTn id="48" dur="50" autoRev="1" fill="hold">
                                              <p:stCondLst>
                                                <p:cond delay="0"/>
                                              </p:stCondLst>
                                            </p:cTn>
                                            <p:tgtEl>
                                              <p:spTgt spid="17"/>
                                            </p:tgtEl>
                                          </p:cBhvr>
                                          <p:to x="80000" y="100000"/>
                                        </p:animScale>
                                        <p:anim by="(#ppt_w*0.10)" calcmode="lin" valueType="num">
                                          <p:cBhvr>
                                            <p:cTn id="49" dur="50" autoRev="1" fill="hold">
                                              <p:stCondLst>
                                                <p:cond delay="0"/>
                                              </p:stCondLst>
                                            </p:cTn>
                                            <p:tgtEl>
                                              <p:spTgt spid="17"/>
                                            </p:tgtEl>
                                            <p:attrNameLst>
                                              <p:attrName>ppt_x</p:attrName>
                                            </p:attrNameLst>
                                          </p:cBhvr>
                                        </p:anim>
                                        <p:anim by="(-#ppt_w*0.10)" calcmode="lin" valueType="num">
                                          <p:cBhvr>
                                            <p:cTn id="50" dur="50" autoRev="1" fill="hold">
                                              <p:stCondLst>
                                                <p:cond delay="0"/>
                                              </p:stCondLst>
                                            </p:cTn>
                                            <p:tgtEl>
                                              <p:spTgt spid="17"/>
                                            </p:tgtEl>
                                            <p:attrNameLst>
                                              <p:attrName>ppt_y</p:attrName>
                                            </p:attrNameLst>
                                          </p:cBhvr>
                                        </p:anim>
                                        <p:animRot by="-480000">
                                          <p:cBhvr>
                                            <p:cTn id="51" dur="50" autoRev="1" fill="hold">
                                              <p:stCondLst>
                                                <p:cond delay="0"/>
                                              </p:stCondLst>
                                            </p:cTn>
                                            <p:tgtEl>
                                              <p:spTgt spid="17"/>
                                            </p:tgtEl>
                                            <p:attrNameLst>
                                              <p:attrName>r</p:attrName>
                                            </p:attrNameLst>
                                          </p:cBhvr>
                                        </p:animRot>
                                      </p:childTnLst>
                                    </p:cTn>
                                  </p:par>
                                </p:childTnLst>
                              </p:cTn>
                            </p:par>
                            <p:par>
                              <p:cTn id="52" fill="hold">
                                <p:stCondLst>
                                  <p:cond delay="3600"/>
                                </p:stCondLst>
                                <p:childTnLst>
                                  <p:par>
                                    <p:cTn id="53" presetID="22" presetClass="entr" presetSubtype="1" fill="hold" grpId="0" nodeType="after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wipe(up)">
                                          <p:cBhvr>
                                            <p:cTn id="55" dur="500"/>
                                            <p:tgtEl>
                                              <p:spTgt spid="7"/>
                                            </p:tgtEl>
                                          </p:cBhvr>
                                        </p:animEffect>
                                      </p:childTnLst>
                                    </p:cTn>
                                  </p:par>
                                </p:childTnLst>
                              </p:cTn>
                            </p:par>
                            <p:par>
                              <p:cTn id="56" fill="hold">
                                <p:stCondLst>
                                  <p:cond delay="4100"/>
                                </p:stCondLst>
                                <p:childTnLst>
                                  <p:par>
                                    <p:cTn id="57" presetID="2" presetClass="entr" presetSubtype="1" fill="hold" grpId="0" nodeType="after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additive="base">
                                            <p:cTn id="59" dur="500" fill="hold"/>
                                            <p:tgtEl>
                                              <p:spTgt spid="19"/>
                                            </p:tgtEl>
                                            <p:attrNameLst>
                                              <p:attrName>ppt_x</p:attrName>
                                            </p:attrNameLst>
                                          </p:cBhvr>
                                          <p:tavLst>
                                            <p:tav tm="0">
                                              <p:val>
                                                <p:strVal val="#ppt_x"/>
                                              </p:val>
                                            </p:tav>
                                            <p:tav tm="100000">
                                              <p:val>
                                                <p:strVal val="#ppt_x"/>
                                              </p:val>
                                            </p:tav>
                                          </p:tavLst>
                                        </p:anim>
                                        <p:anim calcmode="lin" valueType="num">
                                          <p:cBhvr additive="base">
                                            <p:cTn id="60" dur="500" fill="hold"/>
                                            <p:tgtEl>
                                              <p:spTgt spid="19"/>
                                            </p:tgtEl>
                                            <p:attrNameLst>
                                              <p:attrName>ppt_y</p:attrName>
                                            </p:attrNameLst>
                                          </p:cBhvr>
                                          <p:tavLst>
                                            <p:tav tm="0">
                                              <p:val>
                                                <p:strVal val="0-#ppt_h/2"/>
                                              </p:val>
                                            </p:tav>
                                            <p:tav tm="100000">
                                              <p:val>
                                                <p:strVal val="#ppt_y"/>
                                              </p:val>
                                            </p:tav>
                                          </p:tavLst>
                                        </p:anim>
                                      </p:childTnLst>
                                    </p:cTn>
                                  </p:par>
                                  <p:par>
                                    <p:cTn id="61" presetID="22" presetClass="entr" presetSubtype="2" fill="hold" grpId="0" nodeType="withEffect">
                                      <p:stCondLst>
                                        <p:cond delay="0"/>
                                      </p:stCondLst>
                                      <p:childTnLst>
                                        <p:set>
                                          <p:cBhvr>
                                            <p:cTn id="62" dur="1" fill="hold">
                                              <p:stCondLst>
                                                <p:cond delay="0"/>
                                              </p:stCondLst>
                                            </p:cTn>
                                            <p:tgtEl>
                                              <p:spTgt spid="3"/>
                                            </p:tgtEl>
                                            <p:attrNameLst>
                                              <p:attrName>style.visibility</p:attrName>
                                            </p:attrNameLst>
                                          </p:cBhvr>
                                          <p:to>
                                            <p:strVal val="visible"/>
                                          </p:to>
                                        </p:set>
                                        <p:animEffect transition="in" filter="wipe(right)">
                                          <p:cBhvr>
                                            <p:cTn id="63" dur="500"/>
                                            <p:tgtEl>
                                              <p:spTgt spid="3"/>
                                            </p:tgtEl>
                                          </p:cBhvr>
                                        </p:animEffect>
                                      </p:childTnLst>
                                    </p:cTn>
                                  </p:par>
                                </p:childTnLst>
                              </p:cTn>
                            </p:par>
                            <p:par>
                              <p:cTn id="64" fill="hold">
                                <p:stCondLst>
                                  <p:cond delay="4600"/>
                                </p:stCondLst>
                                <p:childTnLst>
                                  <p:par>
                                    <p:cTn id="65" presetID="22" presetClass="entr" presetSubtype="2" fill="hold" grpId="0" nodeType="after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wipe(right)">
                                          <p:cBhvr>
                                            <p:cTn id="67" dur="500"/>
                                            <p:tgtEl>
                                              <p:spTgt spid="13"/>
                                            </p:tgtEl>
                                          </p:cBhvr>
                                        </p:animEffect>
                                      </p:childTnLst>
                                    </p:cTn>
                                  </p:par>
                                </p:childTnLst>
                              </p:cTn>
                            </p:par>
                            <p:par>
                              <p:cTn id="68" fill="hold">
                                <p:stCondLst>
                                  <p:cond delay="5100"/>
                                </p:stCondLst>
                                <p:childTnLst>
                                  <p:par>
                                    <p:cTn id="69" presetID="22" presetClass="entr" presetSubtype="8" fill="hold" grpId="0" nodeType="afterEffect">
                                      <p:stCondLst>
                                        <p:cond delay="0"/>
                                      </p:stCondLst>
                                      <p:iterate type="lt">
                                        <p:tmPct val="30000"/>
                                      </p:iterate>
                                      <p:childTnLst>
                                        <p:set>
                                          <p:cBhvr>
                                            <p:cTn id="70" dur="1" fill="hold">
                                              <p:stCondLst>
                                                <p:cond delay="0"/>
                                              </p:stCondLst>
                                            </p:cTn>
                                            <p:tgtEl>
                                              <p:spTgt spid="20"/>
                                            </p:tgtEl>
                                            <p:attrNameLst>
                                              <p:attrName>style.visibility</p:attrName>
                                            </p:attrNameLst>
                                          </p:cBhvr>
                                          <p:to>
                                            <p:strVal val="visible"/>
                                          </p:to>
                                        </p:set>
                                        <p:animEffect transition="in" filter="wipe(left)">
                                          <p:cBhvr>
                                            <p:cTn id="71" dur="100"/>
                                            <p:tgtEl>
                                              <p:spTgt spid="20"/>
                                            </p:tgtEl>
                                          </p:cBhvr>
                                        </p:animEffect>
                                      </p:childTnLst>
                                    </p:cTn>
                                  </p:par>
                                  <p:par>
                                    <p:cTn id="72" presetID="36" presetClass="emph" presetSubtype="0" fill="hold" grpId="1" nodeType="withEffect">
                                      <p:stCondLst>
                                        <p:cond delay="0"/>
                                      </p:stCondLst>
                                      <p:iterate type="lt">
                                        <p:tmPct val="30000"/>
                                      </p:iterate>
                                      <p:childTnLst>
                                        <p:animScale>
                                          <p:cBhvr>
                                            <p:cTn id="73" dur="50" autoRev="1" fill="hold">
                                              <p:stCondLst>
                                                <p:cond delay="0"/>
                                              </p:stCondLst>
                                            </p:cTn>
                                            <p:tgtEl>
                                              <p:spTgt spid="20"/>
                                            </p:tgtEl>
                                          </p:cBhvr>
                                          <p:to x="80000" y="100000"/>
                                        </p:animScale>
                                        <p:anim by="(#ppt_w*0.10)" calcmode="lin" valueType="num">
                                          <p:cBhvr>
                                            <p:cTn id="74" dur="50" autoRev="1" fill="hold">
                                              <p:stCondLst>
                                                <p:cond delay="0"/>
                                              </p:stCondLst>
                                            </p:cTn>
                                            <p:tgtEl>
                                              <p:spTgt spid="20"/>
                                            </p:tgtEl>
                                            <p:attrNameLst>
                                              <p:attrName>ppt_x</p:attrName>
                                            </p:attrNameLst>
                                          </p:cBhvr>
                                        </p:anim>
                                        <p:anim by="(-#ppt_w*0.10)" calcmode="lin" valueType="num">
                                          <p:cBhvr>
                                            <p:cTn id="75" dur="50" autoRev="1" fill="hold">
                                              <p:stCondLst>
                                                <p:cond delay="0"/>
                                              </p:stCondLst>
                                            </p:cTn>
                                            <p:tgtEl>
                                              <p:spTgt spid="20"/>
                                            </p:tgtEl>
                                            <p:attrNameLst>
                                              <p:attrName>ppt_y</p:attrName>
                                            </p:attrNameLst>
                                          </p:cBhvr>
                                        </p:anim>
                                        <p:animRot by="-480000">
                                          <p:cBhvr>
                                            <p:cTn id="76" dur="50" autoRev="1" fill="hold">
                                              <p:stCondLst>
                                                <p:cond delay="0"/>
                                              </p:stCondLst>
                                            </p:cTn>
                                            <p:tgtEl>
                                              <p:spTgt spid="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9" grpId="0" animBg="1"/>
          <p:bldP spid="11" grpId="0" animBg="1"/>
          <p:bldP spid="12" grpId="0" animBg="1"/>
          <p:bldP spid="13" grpId="0" animBg="1"/>
          <p:bldP spid="14" grpId="0"/>
          <p:bldP spid="14" grpId="1"/>
          <p:bldP spid="15" grpId="0" animBg="1"/>
          <p:bldP spid="16" grpId="0" animBg="1"/>
          <p:bldP spid="17" grpId="0"/>
          <p:bldP spid="17" grpId="1"/>
          <p:bldP spid="18" grpId="0" animBg="1"/>
          <p:bldP spid="19" grpId="0" animBg="1"/>
          <p:bldP spid="20" grpId="0"/>
          <p:bldP spid="20" grpId="1"/>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文字&#10;&#10;已生成极高可信度的说明">
            <a:extLst>
              <a:ext uri="{FF2B5EF4-FFF2-40B4-BE49-F238E27FC236}">
                <a16:creationId xmlns:a16="http://schemas.microsoft.com/office/drawing/2014/main" id="{DBB7A6F5-485A-41A5-B101-165F44B40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a:extLst>
              <a:ext uri="{FF2B5EF4-FFF2-40B4-BE49-F238E27FC236}">
                <a16:creationId xmlns:a16="http://schemas.microsoft.com/office/drawing/2014/main" id="{DEE7ABFF-053C-4FB8-A8CA-BD9AC614D5FC}"/>
              </a:ext>
            </a:extLst>
          </p:cNvPr>
          <p:cNvSpPr txBox="1"/>
          <p:nvPr/>
        </p:nvSpPr>
        <p:spPr>
          <a:xfrm>
            <a:off x="1038225" y="1790700"/>
            <a:ext cx="3142207" cy="1200329"/>
          </a:xfrm>
          <a:prstGeom prst="rect">
            <a:avLst/>
          </a:prstGeom>
          <a:noFill/>
        </p:spPr>
        <p:txBody>
          <a:bodyPr wrap="none" rtlCol="0">
            <a:spAutoFit/>
          </a:bodyPr>
          <a:lstStyle/>
          <a:p>
            <a:r>
              <a:rPr lang="en-US" altLang="zh-CN" sz="7200" dirty="0">
                <a:latin typeface="微软雅黑" panose="020B0503020204020204" pitchFamily="34" charset="-122"/>
                <a:ea typeface="微软雅黑" panose="020B0503020204020204" pitchFamily="34" charset="-122"/>
              </a:rPr>
              <a:t>THRRE</a:t>
            </a:r>
            <a:endParaRPr lang="zh-CN" altLang="en-US" sz="7200" dirty="0">
              <a:latin typeface="微软雅黑" panose="020B0503020204020204" pitchFamily="34" charset="-122"/>
              <a:ea typeface="微软雅黑" panose="020B0503020204020204" pitchFamily="34" charset="-122"/>
            </a:endParaRPr>
          </a:p>
        </p:txBody>
      </p:sp>
      <p:grpSp>
        <p:nvGrpSpPr>
          <p:cNvPr id="13" name="组合 12">
            <a:extLst>
              <a:ext uri="{FF2B5EF4-FFF2-40B4-BE49-F238E27FC236}">
                <a16:creationId xmlns:a16="http://schemas.microsoft.com/office/drawing/2014/main" id="{DC6A3E25-607B-4C26-A1F0-D2FD7B7491B2}"/>
              </a:ext>
            </a:extLst>
          </p:cNvPr>
          <p:cNvGrpSpPr/>
          <p:nvPr/>
        </p:nvGrpSpPr>
        <p:grpSpPr>
          <a:xfrm>
            <a:off x="6238875" y="1762125"/>
            <a:ext cx="514350" cy="2638425"/>
            <a:chOff x="5172075" y="1009650"/>
            <a:chExt cx="514350" cy="2638425"/>
          </a:xfrm>
        </p:grpSpPr>
        <p:cxnSp>
          <p:nvCxnSpPr>
            <p:cNvPr id="8" name="直接连接符 7">
              <a:extLst>
                <a:ext uri="{FF2B5EF4-FFF2-40B4-BE49-F238E27FC236}">
                  <a16:creationId xmlns:a16="http://schemas.microsoft.com/office/drawing/2014/main" id="{19299AD8-9D60-4B43-ABC7-2974647016CC}"/>
                </a:ext>
              </a:extLst>
            </p:cNvPr>
            <p:cNvCxnSpPr/>
            <p:nvPr/>
          </p:nvCxnSpPr>
          <p:spPr>
            <a:xfrm>
              <a:off x="5172075" y="1019175"/>
              <a:ext cx="5143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6A37A679-186A-4A1E-B6A5-EFFF25CC42D3}"/>
                </a:ext>
              </a:extLst>
            </p:cNvPr>
            <p:cNvCxnSpPr/>
            <p:nvPr/>
          </p:nvCxnSpPr>
          <p:spPr>
            <a:xfrm>
              <a:off x="5172075" y="1009650"/>
              <a:ext cx="0" cy="26289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A598EE68-FC24-4471-8576-188585F328A6}"/>
                </a:ext>
              </a:extLst>
            </p:cNvPr>
            <p:cNvCxnSpPr/>
            <p:nvPr/>
          </p:nvCxnSpPr>
          <p:spPr>
            <a:xfrm>
              <a:off x="5172075" y="3648075"/>
              <a:ext cx="5143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组合 13">
            <a:extLst>
              <a:ext uri="{FF2B5EF4-FFF2-40B4-BE49-F238E27FC236}">
                <a16:creationId xmlns:a16="http://schemas.microsoft.com/office/drawing/2014/main" id="{B3EEF745-95A8-47EC-8E31-49CCFC54D799}"/>
              </a:ext>
            </a:extLst>
          </p:cNvPr>
          <p:cNvGrpSpPr/>
          <p:nvPr/>
        </p:nvGrpSpPr>
        <p:grpSpPr>
          <a:xfrm flipH="1">
            <a:off x="9338582" y="1771650"/>
            <a:ext cx="514350" cy="2638425"/>
            <a:chOff x="5172075" y="1009650"/>
            <a:chExt cx="514350" cy="2638425"/>
          </a:xfrm>
        </p:grpSpPr>
        <p:cxnSp>
          <p:nvCxnSpPr>
            <p:cNvPr id="15" name="直接连接符 14">
              <a:extLst>
                <a:ext uri="{FF2B5EF4-FFF2-40B4-BE49-F238E27FC236}">
                  <a16:creationId xmlns:a16="http://schemas.microsoft.com/office/drawing/2014/main" id="{350EF985-F7A6-44D0-BC46-05E47DB63BD3}"/>
                </a:ext>
              </a:extLst>
            </p:cNvPr>
            <p:cNvCxnSpPr/>
            <p:nvPr/>
          </p:nvCxnSpPr>
          <p:spPr>
            <a:xfrm>
              <a:off x="5172075" y="1019175"/>
              <a:ext cx="5143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613158D7-B3B7-4F14-B3C0-9F0F0E156F36}"/>
                </a:ext>
              </a:extLst>
            </p:cNvPr>
            <p:cNvCxnSpPr/>
            <p:nvPr/>
          </p:nvCxnSpPr>
          <p:spPr>
            <a:xfrm>
              <a:off x="5172075" y="1009650"/>
              <a:ext cx="0" cy="26289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9699D8AB-8915-4F83-BEED-2722898F14E3}"/>
                </a:ext>
              </a:extLst>
            </p:cNvPr>
            <p:cNvCxnSpPr/>
            <p:nvPr/>
          </p:nvCxnSpPr>
          <p:spPr>
            <a:xfrm>
              <a:off x="5172075" y="3648075"/>
              <a:ext cx="5143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 name="矩形 17">
            <a:extLst>
              <a:ext uri="{FF2B5EF4-FFF2-40B4-BE49-F238E27FC236}">
                <a16:creationId xmlns:a16="http://schemas.microsoft.com/office/drawing/2014/main" id="{268489CE-A8A8-49A9-9CE7-B88650BB13F9}"/>
              </a:ext>
            </a:extLst>
          </p:cNvPr>
          <p:cNvSpPr/>
          <p:nvPr/>
        </p:nvSpPr>
        <p:spPr>
          <a:xfrm>
            <a:off x="7145657" y="1596509"/>
            <a:ext cx="1925527" cy="369332"/>
          </a:xfrm>
          <a:prstGeom prst="rect">
            <a:avLst/>
          </a:prstGeom>
        </p:spPr>
        <p:txBody>
          <a:bodyPr wrap="none">
            <a:spAutoFit/>
          </a:bodyPr>
          <a:lstStyle/>
          <a:p>
            <a:r>
              <a:rPr lang="zh-CN" altLang="en-US" dirty="0"/>
              <a:t>请输入你的题目  </a:t>
            </a:r>
          </a:p>
        </p:txBody>
      </p:sp>
      <p:sp>
        <p:nvSpPr>
          <p:cNvPr id="19" name="矩形 18">
            <a:extLst>
              <a:ext uri="{FF2B5EF4-FFF2-40B4-BE49-F238E27FC236}">
                <a16:creationId xmlns:a16="http://schemas.microsoft.com/office/drawing/2014/main" id="{66D50FBB-4F23-41BB-AEC6-75DBBCFEAA3B}"/>
              </a:ext>
            </a:extLst>
          </p:cNvPr>
          <p:cNvSpPr/>
          <p:nvPr/>
        </p:nvSpPr>
        <p:spPr>
          <a:xfrm>
            <a:off x="6595383" y="2474223"/>
            <a:ext cx="3038475" cy="1061829"/>
          </a:xfrm>
          <a:prstGeom prst="rect">
            <a:avLst/>
          </a:prstGeom>
        </p:spPr>
        <p:txBody>
          <a:bodyPr wrap="square">
            <a:spAutoFit/>
          </a:bodyPr>
          <a:lstStyle/>
          <a:p>
            <a:r>
              <a:rPr lang="zh-CN" altLang="en-US" sz="1050" dirty="0"/>
              <a:t>请在此处添加详细描述文本，尽量与标题文本语言风格相符合，语言描述尽量简洁生动。请在此处添加详细描述文本，尽量与标题文本语言风格相符合，语言描述尽量简洁生动。请在此处添加详细描述文本，尽量与标题文本语言风格相符合，语言描述尽量简洁生动。</a:t>
            </a:r>
          </a:p>
        </p:txBody>
      </p:sp>
    </p:spTree>
    <p:extLst>
      <p:ext uri="{BB962C8B-B14F-4D97-AF65-F5344CB8AC3E}">
        <p14:creationId xmlns:p14="http://schemas.microsoft.com/office/powerpoint/2010/main" val="20057872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ppt_x</p:attrName>
                                        </p:attrNameLst>
                                      </p:cBhvr>
                                      <p:tavLst>
                                        <p:tav tm="0">
                                          <p:val>
                                            <p:strVal val="#ppt_x+#ppt_w*1.125000"/>
                                          </p:val>
                                        </p:tav>
                                        <p:tav tm="100000">
                                          <p:val>
                                            <p:strVal val="#ppt_x"/>
                                          </p:val>
                                        </p:tav>
                                      </p:tavLst>
                                    </p:anim>
                                    <p:animEffect transition="in" filter="wipe(left)">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par>
                                <p:cTn id="19" presetID="22" presetClass="entr" presetSubtype="2"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righ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randombar(horizontal)">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ppt_w</p:attrName>
                                        </p:attrNameLst>
                                      </p:cBhvr>
                                      <p:tavLst>
                                        <p:tav tm="0">
                                          <p:val>
                                            <p:fltVal val="0"/>
                                          </p:val>
                                        </p:tav>
                                        <p:tav tm="100000">
                                          <p:val>
                                            <p:strVal val="#ppt_w"/>
                                          </p:val>
                                        </p:tav>
                                      </p:tavLst>
                                    </p:anim>
                                    <p:anim calcmode="lin" valueType="num">
                                      <p:cBhvr>
                                        <p:cTn id="32" dur="500" fill="hold"/>
                                        <p:tgtEl>
                                          <p:spTgt spid="19"/>
                                        </p:tgtEl>
                                        <p:attrNameLst>
                                          <p:attrName>ppt_h</p:attrName>
                                        </p:attrNameLst>
                                      </p:cBhvr>
                                      <p:tavLst>
                                        <p:tav tm="0">
                                          <p:val>
                                            <p:fltVal val="0"/>
                                          </p:val>
                                        </p:tav>
                                        <p:tav tm="100000">
                                          <p:val>
                                            <p:strVal val="#ppt_h"/>
                                          </p:val>
                                        </p:tav>
                                      </p:tavLst>
                                    </p:anim>
                                    <p:animEffect transition="in" filter="fade">
                                      <p:cBhvr>
                                        <p:cTn id="3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8"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55F5301-DBD8-4949-8EEE-8E31F2F34D82}"/>
              </a:ext>
            </a:extLst>
          </p:cNvPr>
          <p:cNvSpPr/>
          <p:nvPr/>
        </p:nvSpPr>
        <p:spPr>
          <a:xfrm>
            <a:off x="2515766" y="2068708"/>
            <a:ext cx="1350150" cy="135015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 name="矩形 2">
            <a:extLst>
              <a:ext uri="{FF2B5EF4-FFF2-40B4-BE49-F238E27FC236}">
                <a16:creationId xmlns:a16="http://schemas.microsoft.com/office/drawing/2014/main" id="{20962C35-438D-4011-A910-7344E7A59D67}"/>
              </a:ext>
            </a:extLst>
          </p:cNvPr>
          <p:cNvSpPr/>
          <p:nvPr/>
        </p:nvSpPr>
        <p:spPr>
          <a:xfrm>
            <a:off x="2515766" y="3418858"/>
            <a:ext cx="1350150" cy="81009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3">
                <a:latin typeface="微软雅黑" pitchFamily="34" charset="-122"/>
                <a:ea typeface="微软雅黑" pitchFamily="34" charset="-122"/>
                <a:cs typeface="华文黑体" pitchFamily="2" charset="-122"/>
              </a:rPr>
              <a:t>点击添加标题</a:t>
            </a:r>
          </a:p>
          <a:p>
            <a:pPr algn="ctr"/>
            <a:r>
              <a:rPr lang="zh-CN" altLang="en-US" sz="1013">
                <a:latin typeface="微软雅黑" pitchFamily="34" charset="-122"/>
                <a:ea typeface="微软雅黑" pitchFamily="34" charset="-122"/>
                <a:cs typeface="华文黑体" pitchFamily="2" charset="-122"/>
              </a:rPr>
              <a:t>点击添加标题</a:t>
            </a:r>
          </a:p>
        </p:txBody>
      </p:sp>
      <p:sp>
        <p:nvSpPr>
          <p:cNvPr id="4" name="矩形 3">
            <a:extLst>
              <a:ext uri="{FF2B5EF4-FFF2-40B4-BE49-F238E27FC236}">
                <a16:creationId xmlns:a16="http://schemas.microsoft.com/office/drawing/2014/main" id="{EF94E59A-530F-47B1-8876-68A948CCA64B}"/>
              </a:ext>
            </a:extLst>
          </p:cNvPr>
          <p:cNvSpPr/>
          <p:nvPr/>
        </p:nvSpPr>
        <p:spPr>
          <a:xfrm>
            <a:off x="4041436" y="2068708"/>
            <a:ext cx="1350150" cy="135015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 name="矩形 4">
            <a:extLst>
              <a:ext uri="{FF2B5EF4-FFF2-40B4-BE49-F238E27FC236}">
                <a16:creationId xmlns:a16="http://schemas.microsoft.com/office/drawing/2014/main" id="{5D2DA1FA-ECEB-4E9C-9BD1-B470A9D11DA4}"/>
              </a:ext>
            </a:extLst>
          </p:cNvPr>
          <p:cNvSpPr/>
          <p:nvPr/>
        </p:nvSpPr>
        <p:spPr>
          <a:xfrm>
            <a:off x="4041436" y="3418858"/>
            <a:ext cx="1350150" cy="81009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3">
                <a:latin typeface="微软雅黑" pitchFamily="34" charset="-122"/>
                <a:ea typeface="微软雅黑" pitchFamily="34" charset="-122"/>
                <a:cs typeface="华文黑体" pitchFamily="2" charset="-122"/>
              </a:rPr>
              <a:t>点击添加标题</a:t>
            </a:r>
          </a:p>
          <a:p>
            <a:pPr algn="ctr"/>
            <a:r>
              <a:rPr lang="zh-CN" altLang="en-US" sz="1013">
                <a:latin typeface="微软雅黑" pitchFamily="34" charset="-122"/>
                <a:ea typeface="微软雅黑" pitchFamily="34" charset="-122"/>
                <a:cs typeface="华文黑体" pitchFamily="2" charset="-122"/>
              </a:rPr>
              <a:t>点击添加标题</a:t>
            </a:r>
          </a:p>
        </p:txBody>
      </p:sp>
      <p:sp>
        <p:nvSpPr>
          <p:cNvPr id="6" name="矩形 5">
            <a:extLst>
              <a:ext uri="{FF2B5EF4-FFF2-40B4-BE49-F238E27FC236}">
                <a16:creationId xmlns:a16="http://schemas.microsoft.com/office/drawing/2014/main" id="{8ADABEB3-12D0-4E10-A596-BB58E10163EA}"/>
              </a:ext>
            </a:extLst>
          </p:cNvPr>
          <p:cNvSpPr/>
          <p:nvPr/>
        </p:nvSpPr>
        <p:spPr>
          <a:xfrm>
            <a:off x="5567105" y="2068708"/>
            <a:ext cx="1350150" cy="135015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 name="矩形 6">
            <a:extLst>
              <a:ext uri="{FF2B5EF4-FFF2-40B4-BE49-F238E27FC236}">
                <a16:creationId xmlns:a16="http://schemas.microsoft.com/office/drawing/2014/main" id="{E4C28E86-6294-4A07-B45E-F40D7CD1D982}"/>
              </a:ext>
            </a:extLst>
          </p:cNvPr>
          <p:cNvSpPr/>
          <p:nvPr/>
        </p:nvSpPr>
        <p:spPr>
          <a:xfrm>
            <a:off x="5567105" y="3418858"/>
            <a:ext cx="1350150" cy="81009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3">
                <a:latin typeface="微软雅黑" pitchFamily="34" charset="-122"/>
                <a:ea typeface="微软雅黑" pitchFamily="34" charset="-122"/>
                <a:cs typeface="华文黑体" pitchFamily="2" charset="-122"/>
              </a:rPr>
              <a:t>点击添加标题</a:t>
            </a:r>
          </a:p>
          <a:p>
            <a:pPr algn="ctr"/>
            <a:r>
              <a:rPr lang="zh-CN" altLang="en-US" sz="1013">
                <a:latin typeface="微软雅黑" pitchFamily="34" charset="-122"/>
                <a:ea typeface="微软雅黑" pitchFamily="34" charset="-122"/>
                <a:cs typeface="华文黑体" pitchFamily="2" charset="-122"/>
              </a:rPr>
              <a:t>点击添加标题</a:t>
            </a:r>
          </a:p>
        </p:txBody>
      </p:sp>
      <p:sp>
        <p:nvSpPr>
          <p:cNvPr id="8" name="矩形 7">
            <a:extLst>
              <a:ext uri="{FF2B5EF4-FFF2-40B4-BE49-F238E27FC236}">
                <a16:creationId xmlns:a16="http://schemas.microsoft.com/office/drawing/2014/main" id="{79EABF00-C913-42EE-8279-D4B8F70B2F93}"/>
              </a:ext>
            </a:extLst>
          </p:cNvPr>
          <p:cNvSpPr/>
          <p:nvPr/>
        </p:nvSpPr>
        <p:spPr>
          <a:xfrm>
            <a:off x="7092775" y="2068708"/>
            <a:ext cx="1350150" cy="135015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9" name="矩形 8">
            <a:extLst>
              <a:ext uri="{FF2B5EF4-FFF2-40B4-BE49-F238E27FC236}">
                <a16:creationId xmlns:a16="http://schemas.microsoft.com/office/drawing/2014/main" id="{F1789921-2BA7-4F94-822D-279B50E1714E}"/>
              </a:ext>
            </a:extLst>
          </p:cNvPr>
          <p:cNvSpPr/>
          <p:nvPr/>
        </p:nvSpPr>
        <p:spPr>
          <a:xfrm>
            <a:off x="7092775" y="3418858"/>
            <a:ext cx="1350150" cy="81009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3">
                <a:latin typeface="微软雅黑" pitchFamily="34" charset="-122"/>
                <a:ea typeface="微软雅黑" pitchFamily="34" charset="-122"/>
                <a:cs typeface="华文黑体" pitchFamily="2" charset="-122"/>
              </a:rPr>
              <a:t>点击添加标题</a:t>
            </a:r>
          </a:p>
          <a:p>
            <a:pPr algn="ctr"/>
            <a:r>
              <a:rPr lang="zh-CN" altLang="en-US" sz="1013">
                <a:latin typeface="微软雅黑" pitchFamily="34" charset="-122"/>
                <a:ea typeface="微软雅黑" pitchFamily="34" charset="-122"/>
                <a:cs typeface="华文黑体" pitchFamily="2" charset="-122"/>
              </a:rPr>
              <a:t>点击添加标题</a:t>
            </a:r>
          </a:p>
        </p:txBody>
      </p:sp>
      <p:sp>
        <p:nvSpPr>
          <p:cNvPr id="10" name="矩形 9">
            <a:extLst>
              <a:ext uri="{FF2B5EF4-FFF2-40B4-BE49-F238E27FC236}">
                <a16:creationId xmlns:a16="http://schemas.microsoft.com/office/drawing/2014/main" id="{5196BC9C-9C0D-4C51-B53C-5B214BA9EB44}"/>
              </a:ext>
            </a:extLst>
          </p:cNvPr>
          <p:cNvSpPr/>
          <p:nvPr/>
        </p:nvSpPr>
        <p:spPr>
          <a:xfrm>
            <a:off x="8618444" y="2068708"/>
            <a:ext cx="1350150" cy="135015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 name="矩形 10">
            <a:extLst>
              <a:ext uri="{FF2B5EF4-FFF2-40B4-BE49-F238E27FC236}">
                <a16:creationId xmlns:a16="http://schemas.microsoft.com/office/drawing/2014/main" id="{756ED500-3DE3-49B9-AF28-7CCF6818AB28}"/>
              </a:ext>
            </a:extLst>
          </p:cNvPr>
          <p:cNvSpPr/>
          <p:nvPr/>
        </p:nvSpPr>
        <p:spPr>
          <a:xfrm>
            <a:off x="8618444" y="3418858"/>
            <a:ext cx="1350150" cy="81009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3">
                <a:latin typeface="微软雅黑" pitchFamily="34" charset="-122"/>
                <a:ea typeface="微软雅黑" pitchFamily="34" charset="-122"/>
                <a:cs typeface="华文黑体" pitchFamily="2" charset="-122"/>
              </a:rPr>
              <a:t>点击添加标题</a:t>
            </a:r>
          </a:p>
          <a:p>
            <a:pPr algn="ctr"/>
            <a:r>
              <a:rPr lang="zh-CN" altLang="en-US" sz="1013">
                <a:latin typeface="微软雅黑" pitchFamily="34" charset="-122"/>
                <a:ea typeface="微软雅黑" pitchFamily="34" charset="-122"/>
                <a:cs typeface="华文黑体" pitchFamily="2" charset="-122"/>
              </a:rPr>
              <a:t>点击添加标题</a:t>
            </a:r>
          </a:p>
        </p:txBody>
      </p:sp>
      <p:grpSp>
        <p:nvGrpSpPr>
          <p:cNvPr id="12" name="组合 11">
            <a:extLst>
              <a:ext uri="{FF2B5EF4-FFF2-40B4-BE49-F238E27FC236}">
                <a16:creationId xmlns:a16="http://schemas.microsoft.com/office/drawing/2014/main" id="{A22FE51B-0ED5-420E-A50E-D1029EA5B11D}"/>
              </a:ext>
            </a:extLst>
          </p:cNvPr>
          <p:cNvGrpSpPr/>
          <p:nvPr/>
        </p:nvGrpSpPr>
        <p:grpSpPr>
          <a:xfrm>
            <a:off x="2948012" y="2230726"/>
            <a:ext cx="485658" cy="624285"/>
            <a:chOff x="3095876" y="2479873"/>
            <a:chExt cx="366231" cy="470769"/>
          </a:xfrm>
        </p:grpSpPr>
        <p:sp>
          <p:nvSpPr>
            <p:cNvPr id="13" name="Freeform 108">
              <a:extLst>
                <a:ext uri="{FF2B5EF4-FFF2-40B4-BE49-F238E27FC236}">
                  <a16:creationId xmlns:a16="http://schemas.microsoft.com/office/drawing/2014/main" id="{67BAD1FE-2FCD-489E-8032-9BEFB08EB68A}"/>
                </a:ext>
              </a:extLst>
            </p:cNvPr>
            <p:cNvSpPr>
              <a:spLocks/>
            </p:cNvSpPr>
            <p:nvPr/>
          </p:nvSpPr>
          <p:spPr bwMode="auto">
            <a:xfrm flipH="1">
              <a:off x="3095876" y="2898027"/>
              <a:ext cx="51923"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zh-CN" altLang="en-US" sz="1350">
                <a:solidFill>
                  <a:sysClr val="windowText" lastClr="000000"/>
                </a:solidFill>
                <a:latin typeface="Calibri"/>
                <a:ea typeface="宋体"/>
              </a:endParaRPr>
            </a:p>
          </p:txBody>
        </p:sp>
        <p:sp>
          <p:nvSpPr>
            <p:cNvPr id="14" name="Freeform 109">
              <a:extLst>
                <a:ext uri="{FF2B5EF4-FFF2-40B4-BE49-F238E27FC236}">
                  <a16:creationId xmlns:a16="http://schemas.microsoft.com/office/drawing/2014/main" id="{FEE5E18D-3774-4AA3-AD5C-6B5BBAE1B193}"/>
                </a:ext>
              </a:extLst>
            </p:cNvPr>
            <p:cNvSpPr>
              <a:spLocks noEditPoints="1"/>
            </p:cNvSpPr>
            <p:nvPr/>
          </p:nvSpPr>
          <p:spPr bwMode="auto">
            <a:xfrm flipH="1">
              <a:off x="3095876" y="2479873"/>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zh-CN" altLang="en-US" sz="1350">
                <a:solidFill>
                  <a:sysClr val="windowText" lastClr="000000"/>
                </a:solidFill>
                <a:latin typeface="Calibri"/>
                <a:ea typeface="宋体"/>
              </a:endParaRPr>
            </a:p>
          </p:txBody>
        </p:sp>
        <p:sp>
          <p:nvSpPr>
            <p:cNvPr id="15" name="Rectangle 110">
              <a:extLst>
                <a:ext uri="{FF2B5EF4-FFF2-40B4-BE49-F238E27FC236}">
                  <a16:creationId xmlns:a16="http://schemas.microsoft.com/office/drawing/2014/main" id="{5D2A598C-4DBA-4746-9C8E-F00999784292}"/>
                </a:ext>
              </a:extLst>
            </p:cNvPr>
            <p:cNvSpPr>
              <a:spLocks noChangeArrowheads="1"/>
            </p:cNvSpPr>
            <p:nvPr/>
          </p:nvSpPr>
          <p:spPr bwMode="auto">
            <a:xfrm flipH="1">
              <a:off x="3095876" y="2741565"/>
              <a:ext cx="51923" cy="519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zh-CN" altLang="en-US" sz="1350">
                <a:solidFill>
                  <a:sysClr val="windowText" lastClr="000000"/>
                </a:solidFill>
                <a:latin typeface="Calibri"/>
                <a:ea typeface="宋体"/>
              </a:endParaRPr>
            </a:p>
          </p:txBody>
        </p:sp>
        <p:sp>
          <p:nvSpPr>
            <p:cNvPr id="16" name="Rectangle 111">
              <a:extLst>
                <a:ext uri="{FF2B5EF4-FFF2-40B4-BE49-F238E27FC236}">
                  <a16:creationId xmlns:a16="http://schemas.microsoft.com/office/drawing/2014/main" id="{31D4D9D8-FF24-493D-B63A-184CD2DDD2F8}"/>
                </a:ext>
              </a:extLst>
            </p:cNvPr>
            <p:cNvSpPr>
              <a:spLocks noChangeArrowheads="1"/>
            </p:cNvSpPr>
            <p:nvPr/>
          </p:nvSpPr>
          <p:spPr bwMode="auto">
            <a:xfrm flipH="1">
              <a:off x="3095876" y="2819796"/>
              <a:ext cx="51923" cy="526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zh-CN" altLang="en-US" sz="1350">
                <a:solidFill>
                  <a:sysClr val="windowText" lastClr="000000"/>
                </a:solidFill>
                <a:latin typeface="Calibri"/>
                <a:ea typeface="宋体"/>
              </a:endParaRPr>
            </a:p>
          </p:txBody>
        </p:sp>
      </p:grpSp>
      <p:sp>
        <p:nvSpPr>
          <p:cNvPr id="17" name="Freeform 64">
            <a:extLst>
              <a:ext uri="{FF2B5EF4-FFF2-40B4-BE49-F238E27FC236}">
                <a16:creationId xmlns:a16="http://schemas.microsoft.com/office/drawing/2014/main" id="{2F1B1C7F-4788-4654-BD0B-23503DE5C3E1}"/>
              </a:ext>
            </a:extLst>
          </p:cNvPr>
          <p:cNvSpPr>
            <a:spLocks noEditPoints="1"/>
          </p:cNvSpPr>
          <p:nvPr/>
        </p:nvSpPr>
        <p:spPr bwMode="auto">
          <a:xfrm flipH="1">
            <a:off x="4382225" y="2265735"/>
            <a:ext cx="668571" cy="554265"/>
          </a:xfrm>
          <a:custGeom>
            <a:avLst/>
            <a:gdLst>
              <a:gd name="T0" fmla="*/ 188 w 308"/>
              <a:gd name="T1" fmla="*/ 19 h 256"/>
              <a:gd name="T2" fmla="*/ 154 w 308"/>
              <a:gd name="T3" fmla="*/ 0 h 256"/>
              <a:gd name="T4" fmla="*/ 120 w 308"/>
              <a:gd name="T5" fmla="*/ 19 h 256"/>
              <a:gd name="T6" fmla="*/ 8 w 308"/>
              <a:gd name="T7" fmla="*/ 195 h 256"/>
              <a:gd name="T8" fmla="*/ 7 w 308"/>
              <a:gd name="T9" fmla="*/ 235 h 256"/>
              <a:gd name="T10" fmla="*/ 42 w 308"/>
              <a:gd name="T11" fmla="*/ 256 h 256"/>
              <a:gd name="T12" fmla="*/ 266 w 308"/>
              <a:gd name="T13" fmla="*/ 256 h 256"/>
              <a:gd name="T14" fmla="*/ 301 w 308"/>
              <a:gd name="T15" fmla="*/ 235 h 256"/>
              <a:gd name="T16" fmla="*/ 300 w 308"/>
              <a:gd name="T17" fmla="*/ 195 h 256"/>
              <a:gd name="T18" fmla="*/ 188 w 308"/>
              <a:gd name="T19" fmla="*/ 19 h 256"/>
              <a:gd name="T20" fmla="*/ 154 w 308"/>
              <a:gd name="T21" fmla="*/ 216 h 256"/>
              <a:gd name="T22" fmla="*/ 138 w 308"/>
              <a:gd name="T23" fmla="*/ 200 h 256"/>
              <a:gd name="T24" fmla="*/ 154 w 308"/>
              <a:gd name="T25" fmla="*/ 184 h 256"/>
              <a:gd name="T26" fmla="*/ 170 w 308"/>
              <a:gd name="T27" fmla="*/ 200 h 256"/>
              <a:gd name="T28" fmla="*/ 154 w 308"/>
              <a:gd name="T29" fmla="*/ 216 h 256"/>
              <a:gd name="T30" fmla="*/ 170 w 308"/>
              <a:gd name="T31" fmla="*/ 152 h 256"/>
              <a:gd name="T32" fmla="*/ 154 w 308"/>
              <a:gd name="T33" fmla="*/ 168 h 256"/>
              <a:gd name="T34" fmla="*/ 138 w 308"/>
              <a:gd name="T35" fmla="*/ 152 h 256"/>
              <a:gd name="T36" fmla="*/ 138 w 308"/>
              <a:gd name="T37" fmla="*/ 96 h 256"/>
              <a:gd name="T38" fmla="*/ 154 w 308"/>
              <a:gd name="T39" fmla="*/ 80 h 256"/>
              <a:gd name="T40" fmla="*/ 170 w 308"/>
              <a:gd name="T41" fmla="*/ 96 h 256"/>
              <a:gd name="T42" fmla="*/ 170 w 308"/>
              <a:gd name="T43" fmla="*/ 15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56">
                <a:moveTo>
                  <a:pt x="188" y="19"/>
                </a:moveTo>
                <a:cubicBezTo>
                  <a:pt x="180" y="7"/>
                  <a:pt x="168" y="0"/>
                  <a:pt x="154" y="0"/>
                </a:cubicBezTo>
                <a:cubicBezTo>
                  <a:pt x="140" y="0"/>
                  <a:pt x="128" y="7"/>
                  <a:pt x="120" y="19"/>
                </a:cubicBezTo>
                <a:cubicBezTo>
                  <a:pt x="8" y="195"/>
                  <a:pt x="8" y="195"/>
                  <a:pt x="8" y="195"/>
                </a:cubicBezTo>
                <a:cubicBezTo>
                  <a:pt x="0" y="207"/>
                  <a:pt x="0" y="222"/>
                  <a:pt x="7" y="235"/>
                </a:cubicBezTo>
                <a:cubicBezTo>
                  <a:pt x="14" y="248"/>
                  <a:pt x="27" y="256"/>
                  <a:pt x="42" y="256"/>
                </a:cubicBezTo>
                <a:cubicBezTo>
                  <a:pt x="266" y="256"/>
                  <a:pt x="266" y="256"/>
                  <a:pt x="266" y="256"/>
                </a:cubicBezTo>
                <a:cubicBezTo>
                  <a:pt x="281" y="256"/>
                  <a:pt x="294" y="248"/>
                  <a:pt x="301" y="235"/>
                </a:cubicBezTo>
                <a:cubicBezTo>
                  <a:pt x="308" y="222"/>
                  <a:pt x="308" y="207"/>
                  <a:pt x="300" y="195"/>
                </a:cubicBezTo>
                <a:lnTo>
                  <a:pt x="188" y="19"/>
                </a:lnTo>
                <a:close/>
                <a:moveTo>
                  <a:pt x="154" y="216"/>
                </a:moveTo>
                <a:cubicBezTo>
                  <a:pt x="145" y="216"/>
                  <a:pt x="138" y="209"/>
                  <a:pt x="138" y="200"/>
                </a:cubicBezTo>
                <a:cubicBezTo>
                  <a:pt x="138" y="191"/>
                  <a:pt x="145" y="184"/>
                  <a:pt x="154" y="184"/>
                </a:cubicBezTo>
                <a:cubicBezTo>
                  <a:pt x="163" y="184"/>
                  <a:pt x="170" y="191"/>
                  <a:pt x="170" y="200"/>
                </a:cubicBezTo>
                <a:cubicBezTo>
                  <a:pt x="170" y="209"/>
                  <a:pt x="163" y="216"/>
                  <a:pt x="154" y="216"/>
                </a:cubicBezTo>
                <a:close/>
                <a:moveTo>
                  <a:pt x="170" y="152"/>
                </a:moveTo>
                <a:cubicBezTo>
                  <a:pt x="170" y="161"/>
                  <a:pt x="163" y="168"/>
                  <a:pt x="154" y="168"/>
                </a:cubicBezTo>
                <a:cubicBezTo>
                  <a:pt x="145" y="168"/>
                  <a:pt x="138" y="161"/>
                  <a:pt x="138" y="152"/>
                </a:cubicBezTo>
                <a:cubicBezTo>
                  <a:pt x="138" y="96"/>
                  <a:pt x="138" y="96"/>
                  <a:pt x="138" y="96"/>
                </a:cubicBezTo>
                <a:cubicBezTo>
                  <a:pt x="138" y="87"/>
                  <a:pt x="145" y="80"/>
                  <a:pt x="154" y="80"/>
                </a:cubicBezTo>
                <a:cubicBezTo>
                  <a:pt x="163" y="80"/>
                  <a:pt x="170" y="87"/>
                  <a:pt x="170" y="96"/>
                </a:cubicBezTo>
                <a:lnTo>
                  <a:pt x="170" y="1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zh-CN" altLang="en-US" sz="1350">
              <a:solidFill>
                <a:sysClr val="windowText" lastClr="000000"/>
              </a:solidFill>
              <a:latin typeface="Calibri"/>
              <a:ea typeface="宋体"/>
            </a:endParaRPr>
          </a:p>
        </p:txBody>
      </p:sp>
      <p:grpSp>
        <p:nvGrpSpPr>
          <p:cNvPr id="18" name="组合 17">
            <a:extLst>
              <a:ext uri="{FF2B5EF4-FFF2-40B4-BE49-F238E27FC236}">
                <a16:creationId xmlns:a16="http://schemas.microsoft.com/office/drawing/2014/main" id="{48B616C0-5C38-44C8-B86B-8FCBFE3CF315}"/>
              </a:ext>
            </a:extLst>
          </p:cNvPr>
          <p:cNvGrpSpPr/>
          <p:nvPr/>
        </p:nvGrpSpPr>
        <p:grpSpPr>
          <a:xfrm>
            <a:off x="6033499" y="2239152"/>
            <a:ext cx="417362" cy="607433"/>
            <a:chOff x="5690315" y="3674507"/>
            <a:chExt cx="314729" cy="458061"/>
          </a:xfrm>
        </p:grpSpPr>
        <p:sp>
          <p:nvSpPr>
            <p:cNvPr id="19" name="Freeform 36">
              <a:extLst>
                <a:ext uri="{FF2B5EF4-FFF2-40B4-BE49-F238E27FC236}">
                  <a16:creationId xmlns:a16="http://schemas.microsoft.com/office/drawing/2014/main" id="{D1205AB1-BE50-4B00-A7E5-884D3B2E7275}"/>
                </a:ext>
              </a:extLst>
            </p:cNvPr>
            <p:cNvSpPr>
              <a:spLocks/>
            </p:cNvSpPr>
            <p:nvPr/>
          </p:nvSpPr>
          <p:spPr bwMode="auto">
            <a:xfrm flipH="1">
              <a:off x="5782528" y="4054387"/>
              <a:ext cx="130302" cy="78181"/>
            </a:xfrm>
            <a:custGeom>
              <a:avLst/>
              <a:gdLst>
                <a:gd name="T0" fmla="*/ 73 w 80"/>
                <a:gd name="T1" fmla="*/ 2 h 48"/>
                <a:gd name="T2" fmla="*/ 44 w 80"/>
                <a:gd name="T3" fmla="*/ 8 h 48"/>
                <a:gd name="T4" fmla="*/ 40 w 80"/>
                <a:gd name="T5" fmla="*/ 8 h 48"/>
                <a:gd name="T6" fmla="*/ 36 w 80"/>
                <a:gd name="T7" fmla="*/ 8 h 48"/>
                <a:gd name="T8" fmla="*/ 7 w 80"/>
                <a:gd name="T9" fmla="*/ 2 h 48"/>
                <a:gd name="T10" fmla="*/ 0 w 80"/>
                <a:gd name="T11" fmla="*/ 0 h 48"/>
                <a:gd name="T12" fmla="*/ 0 w 80"/>
                <a:gd name="T13" fmla="*/ 0 h 48"/>
                <a:gd name="T14" fmla="*/ 40 w 80"/>
                <a:gd name="T15" fmla="*/ 48 h 48"/>
                <a:gd name="T16" fmla="*/ 80 w 80"/>
                <a:gd name="T17" fmla="*/ 0 h 48"/>
                <a:gd name="T18" fmla="*/ 80 w 80"/>
                <a:gd name="T19" fmla="*/ 0 h 48"/>
                <a:gd name="T20" fmla="*/ 73 w 80"/>
                <a:gd name="T21"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48">
                  <a:moveTo>
                    <a:pt x="73" y="2"/>
                  </a:moveTo>
                  <a:cubicBezTo>
                    <a:pt x="65" y="5"/>
                    <a:pt x="55" y="7"/>
                    <a:pt x="44" y="8"/>
                  </a:cubicBezTo>
                  <a:cubicBezTo>
                    <a:pt x="42" y="8"/>
                    <a:pt x="41" y="8"/>
                    <a:pt x="40" y="8"/>
                  </a:cubicBezTo>
                  <a:cubicBezTo>
                    <a:pt x="39" y="8"/>
                    <a:pt x="38" y="8"/>
                    <a:pt x="36" y="8"/>
                  </a:cubicBezTo>
                  <a:cubicBezTo>
                    <a:pt x="25" y="7"/>
                    <a:pt x="15" y="5"/>
                    <a:pt x="7" y="2"/>
                  </a:cubicBezTo>
                  <a:cubicBezTo>
                    <a:pt x="3" y="1"/>
                    <a:pt x="0" y="0"/>
                    <a:pt x="0" y="0"/>
                  </a:cubicBezTo>
                  <a:cubicBezTo>
                    <a:pt x="0" y="0"/>
                    <a:pt x="0" y="0"/>
                    <a:pt x="0" y="0"/>
                  </a:cubicBezTo>
                  <a:cubicBezTo>
                    <a:pt x="0" y="27"/>
                    <a:pt x="13" y="48"/>
                    <a:pt x="40" y="48"/>
                  </a:cubicBezTo>
                  <a:cubicBezTo>
                    <a:pt x="67" y="48"/>
                    <a:pt x="80" y="27"/>
                    <a:pt x="80" y="0"/>
                  </a:cubicBezTo>
                  <a:cubicBezTo>
                    <a:pt x="80" y="0"/>
                    <a:pt x="80" y="0"/>
                    <a:pt x="80" y="0"/>
                  </a:cubicBezTo>
                  <a:cubicBezTo>
                    <a:pt x="80" y="0"/>
                    <a:pt x="77" y="1"/>
                    <a:pt x="73"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zh-CN" altLang="en-US" sz="1350">
                <a:solidFill>
                  <a:sysClr val="windowText" lastClr="000000"/>
                </a:solidFill>
                <a:latin typeface="Calibri"/>
                <a:ea typeface="宋体"/>
              </a:endParaRPr>
            </a:p>
          </p:txBody>
        </p:sp>
        <p:sp>
          <p:nvSpPr>
            <p:cNvPr id="20" name="Freeform 37">
              <a:extLst>
                <a:ext uri="{FF2B5EF4-FFF2-40B4-BE49-F238E27FC236}">
                  <a16:creationId xmlns:a16="http://schemas.microsoft.com/office/drawing/2014/main" id="{C58F1E04-6D59-4080-AADA-2FEB8183C519}"/>
                </a:ext>
              </a:extLst>
            </p:cNvPr>
            <p:cNvSpPr>
              <a:spLocks noEditPoints="1"/>
            </p:cNvSpPr>
            <p:nvPr/>
          </p:nvSpPr>
          <p:spPr bwMode="auto">
            <a:xfrm flipH="1">
              <a:off x="5690315" y="3674507"/>
              <a:ext cx="314729" cy="366849"/>
            </a:xfrm>
            <a:custGeom>
              <a:avLst/>
              <a:gdLst>
                <a:gd name="T0" fmla="*/ 96 w 192"/>
                <a:gd name="T1" fmla="*/ 0 h 224"/>
                <a:gd name="T2" fmla="*/ 0 w 192"/>
                <a:gd name="T3" fmla="*/ 96 h 224"/>
                <a:gd name="T4" fmla="*/ 48 w 192"/>
                <a:gd name="T5" fmla="*/ 200 h 224"/>
                <a:gd name="T6" fmla="*/ 67 w 192"/>
                <a:gd name="T7" fmla="*/ 219 h 224"/>
                <a:gd name="T8" fmla="*/ 90 w 192"/>
                <a:gd name="T9" fmla="*/ 224 h 224"/>
                <a:gd name="T10" fmla="*/ 96 w 192"/>
                <a:gd name="T11" fmla="*/ 224 h 224"/>
                <a:gd name="T12" fmla="*/ 125 w 192"/>
                <a:gd name="T13" fmla="*/ 218 h 224"/>
                <a:gd name="T14" fmla="*/ 144 w 192"/>
                <a:gd name="T15" fmla="*/ 200 h 224"/>
                <a:gd name="T16" fmla="*/ 192 w 192"/>
                <a:gd name="T17" fmla="*/ 96 h 224"/>
                <a:gd name="T18" fmla="*/ 96 w 192"/>
                <a:gd name="T19" fmla="*/ 0 h 224"/>
                <a:gd name="T20" fmla="*/ 113 w 192"/>
                <a:gd name="T21" fmla="*/ 40 h 224"/>
                <a:gd name="T22" fmla="*/ 31 w 192"/>
                <a:gd name="T23" fmla="*/ 121 h 224"/>
                <a:gd name="T24" fmla="*/ 31 w 192"/>
                <a:gd name="T25" fmla="*/ 128 h 224"/>
                <a:gd name="T26" fmla="*/ 24 w 192"/>
                <a:gd name="T27" fmla="*/ 98 h 224"/>
                <a:gd name="T28" fmla="*/ 99 w 192"/>
                <a:gd name="T29" fmla="*/ 24 h 224"/>
                <a:gd name="T30" fmla="*/ 160 w 192"/>
                <a:gd name="T31" fmla="*/ 54 h 224"/>
                <a:gd name="T32" fmla="*/ 113 w 192"/>
                <a:gd name="T33" fmla="*/ 4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224">
                  <a:moveTo>
                    <a:pt x="96" y="0"/>
                  </a:moveTo>
                  <a:cubicBezTo>
                    <a:pt x="43" y="0"/>
                    <a:pt x="0" y="43"/>
                    <a:pt x="0" y="96"/>
                  </a:cubicBezTo>
                  <a:cubicBezTo>
                    <a:pt x="0" y="144"/>
                    <a:pt x="48" y="184"/>
                    <a:pt x="48" y="200"/>
                  </a:cubicBezTo>
                  <a:cubicBezTo>
                    <a:pt x="48" y="205"/>
                    <a:pt x="54" y="213"/>
                    <a:pt x="67" y="219"/>
                  </a:cubicBezTo>
                  <a:cubicBezTo>
                    <a:pt x="73" y="220"/>
                    <a:pt x="82" y="223"/>
                    <a:pt x="90" y="224"/>
                  </a:cubicBezTo>
                  <a:cubicBezTo>
                    <a:pt x="92" y="224"/>
                    <a:pt x="94" y="224"/>
                    <a:pt x="96" y="224"/>
                  </a:cubicBezTo>
                  <a:cubicBezTo>
                    <a:pt x="103" y="224"/>
                    <a:pt x="113" y="222"/>
                    <a:pt x="125" y="218"/>
                  </a:cubicBezTo>
                  <a:cubicBezTo>
                    <a:pt x="138" y="213"/>
                    <a:pt x="144" y="205"/>
                    <a:pt x="144" y="200"/>
                  </a:cubicBezTo>
                  <a:cubicBezTo>
                    <a:pt x="144" y="184"/>
                    <a:pt x="192" y="144"/>
                    <a:pt x="192" y="96"/>
                  </a:cubicBezTo>
                  <a:cubicBezTo>
                    <a:pt x="192" y="43"/>
                    <a:pt x="149" y="0"/>
                    <a:pt x="96" y="0"/>
                  </a:cubicBezTo>
                  <a:close/>
                  <a:moveTo>
                    <a:pt x="113" y="40"/>
                  </a:moveTo>
                  <a:cubicBezTo>
                    <a:pt x="68" y="40"/>
                    <a:pt x="31" y="76"/>
                    <a:pt x="31" y="121"/>
                  </a:cubicBezTo>
                  <a:cubicBezTo>
                    <a:pt x="31" y="123"/>
                    <a:pt x="31" y="126"/>
                    <a:pt x="31" y="128"/>
                  </a:cubicBezTo>
                  <a:cubicBezTo>
                    <a:pt x="27" y="119"/>
                    <a:pt x="24" y="109"/>
                    <a:pt x="24" y="98"/>
                  </a:cubicBezTo>
                  <a:cubicBezTo>
                    <a:pt x="24" y="57"/>
                    <a:pt x="58" y="24"/>
                    <a:pt x="99" y="24"/>
                  </a:cubicBezTo>
                  <a:cubicBezTo>
                    <a:pt x="124" y="24"/>
                    <a:pt x="146" y="36"/>
                    <a:pt x="160" y="54"/>
                  </a:cubicBezTo>
                  <a:cubicBezTo>
                    <a:pt x="147" y="45"/>
                    <a:pt x="131" y="40"/>
                    <a:pt x="113" y="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zh-CN" altLang="en-US" sz="1350">
                <a:solidFill>
                  <a:sysClr val="windowText" lastClr="000000"/>
                </a:solidFill>
                <a:latin typeface="Calibri"/>
                <a:ea typeface="宋体"/>
              </a:endParaRPr>
            </a:p>
          </p:txBody>
        </p:sp>
      </p:grpSp>
      <p:sp>
        <p:nvSpPr>
          <p:cNvPr id="21" name="Freeform 9">
            <a:extLst>
              <a:ext uri="{FF2B5EF4-FFF2-40B4-BE49-F238E27FC236}">
                <a16:creationId xmlns:a16="http://schemas.microsoft.com/office/drawing/2014/main" id="{24090B15-915A-45E0-94AE-2E88E837801E}"/>
              </a:ext>
            </a:extLst>
          </p:cNvPr>
          <p:cNvSpPr>
            <a:spLocks/>
          </p:cNvSpPr>
          <p:nvPr/>
        </p:nvSpPr>
        <p:spPr bwMode="auto">
          <a:xfrm flipH="1">
            <a:off x="7420937" y="2325549"/>
            <a:ext cx="693825" cy="434640"/>
          </a:xfrm>
          <a:custGeom>
            <a:avLst/>
            <a:gdLst>
              <a:gd name="T0" fmla="*/ 262 w 320"/>
              <a:gd name="T1" fmla="*/ 70 h 200"/>
              <a:gd name="T2" fmla="*/ 163 w 320"/>
              <a:gd name="T3" fmla="*/ 0 h 200"/>
              <a:gd name="T4" fmla="*/ 63 w 320"/>
              <a:gd name="T5" fmla="*/ 94 h 200"/>
              <a:gd name="T6" fmla="*/ 54 w 320"/>
              <a:gd name="T7" fmla="*/ 93 h 200"/>
              <a:gd name="T8" fmla="*/ 0 w 320"/>
              <a:gd name="T9" fmla="*/ 146 h 200"/>
              <a:gd name="T10" fmla="*/ 43 w 320"/>
              <a:gd name="T11" fmla="*/ 200 h 200"/>
              <a:gd name="T12" fmla="*/ 251 w 320"/>
              <a:gd name="T13" fmla="*/ 200 h 200"/>
              <a:gd name="T14" fmla="*/ 320 w 320"/>
              <a:gd name="T15" fmla="*/ 134 h 200"/>
              <a:gd name="T16" fmla="*/ 262 w 320"/>
              <a:gd name="T17" fmla="*/ 7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0" h="200">
                <a:moveTo>
                  <a:pt x="262" y="70"/>
                </a:moveTo>
                <a:cubicBezTo>
                  <a:pt x="249" y="29"/>
                  <a:pt x="209" y="0"/>
                  <a:pt x="163" y="0"/>
                </a:cubicBezTo>
                <a:cubicBezTo>
                  <a:pt x="108" y="0"/>
                  <a:pt x="66" y="41"/>
                  <a:pt x="63" y="94"/>
                </a:cubicBezTo>
                <a:cubicBezTo>
                  <a:pt x="60" y="94"/>
                  <a:pt x="57" y="93"/>
                  <a:pt x="54" y="93"/>
                </a:cubicBezTo>
                <a:cubicBezTo>
                  <a:pt x="24" y="93"/>
                  <a:pt x="0" y="117"/>
                  <a:pt x="0" y="146"/>
                </a:cubicBezTo>
                <a:cubicBezTo>
                  <a:pt x="0" y="171"/>
                  <a:pt x="19" y="195"/>
                  <a:pt x="43" y="200"/>
                </a:cubicBezTo>
                <a:cubicBezTo>
                  <a:pt x="251" y="200"/>
                  <a:pt x="251" y="200"/>
                  <a:pt x="251" y="200"/>
                </a:cubicBezTo>
                <a:cubicBezTo>
                  <a:pt x="287" y="200"/>
                  <a:pt x="320" y="170"/>
                  <a:pt x="320" y="134"/>
                </a:cubicBezTo>
                <a:cubicBezTo>
                  <a:pt x="320" y="101"/>
                  <a:pt x="295" y="74"/>
                  <a:pt x="262" y="7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zh-CN" altLang="en-US" sz="1350">
              <a:solidFill>
                <a:sysClr val="windowText" lastClr="000000"/>
              </a:solidFill>
              <a:latin typeface="Calibri"/>
              <a:ea typeface="宋体"/>
            </a:endParaRPr>
          </a:p>
        </p:txBody>
      </p:sp>
      <p:grpSp>
        <p:nvGrpSpPr>
          <p:cNvPr id="22" name="组合 21">
            <a:extLst>
              <a:ext uri="{FF2B5EF4-FFF2-40B4-BE49-F238E27FC236}">
                <a16:creationId xmlns:a16="http://schemas.microsoft.com/office/drawing/2014/main" id="{8BA691C5-856B-4AE7-90DA-161E4F56280D}"/>
              </a:ext>
            </a:extLst>
          </p:cNvPr>
          <p:cNvGrpSpPr/>
          <p:nvPr/>
        </p:nvGrpSpPr>
        <p:grpSpPr>
          <a:xfrm>
            <a:off x="8997779" y="2265071"/>
            <a:ext cx="591480" cy="555596"/>
            <a:chOff x="1784487" y="2486066"/>
            <a:chExt cx="446032" cy="418971"/>
          </a:xfrm>
        </p:grpSpPr>
        <p:sp>
          <p:nvSpPr>
            <p:cNvPr id="23" name="Freeform 68">
              <a:extLst>
                <a:ext uri="{FF2B5EF4-FFF2-40B4-BE49-F238E27FC236}">
                  <a16:creationId xmlns:a16="http://schemas.microsoft.com/office/drawing/2014/main" id="{DCA61D96-9549-450E-AF44-86A5EE971E99}"/>
                </a:ext>
              </a:extLst>
            </p:cNvPr>
            <p:cNvSpPr>
              <a:spLocks/>
            </p:cNvSpPr>
            <p:nvPr/>
          </p:nvSpPr>
          <p:spPr bwMode="auto">
            <a:xfrm flipH="1">
              <a:off x="1784487" y="2669491"/>
              <a:ext cx="66153" cy="235546"/>
            </a:xfrm>
            <a:custGeom>
              <a:avLst/>
              <a:gdLst>
                <a:gd name="T0" fmla="*/ 24 w 40"/>
                <a:gd name="T1" fmla="*/ 0 h 144"/>
                <a:gd name="T2" fmla="*/ 0 w 40"/>
                <a:gd name="T3" fmla="*/ 0 h 144"/>
                <a:gd name="T4" fmla="*/ 0 w 40"/>
                <a:gd name="T5" fmla="*/ 100 h 144"/>
                <a:gd name="T6" fmla="*/ 9 w 40"/>
                <a:gd name="T7" fmla="*/ 108 h 144"/>
                <a:gd name="T8" fmla="*/ 9 w 40"/>
                <a:gd name="T9" fmla="*/ 109 h 144"/>
                <a:gd name="T10" fmla="*/ 11 w 40"/>
                <a:gd name="T11" fmla="*/ 111 h 144"/>
                <a:gd name="T12" fmla="*/ 12 w 40"/>
                <a:gd name="T13" fmla="*/ 113 h 144"/>
                <a:gd name="T14" fmla="*/ 13 w 40"/>
                <a:gd name="T15" fmla="*/ 115 h 144"/>
                <a:gd name="T16" fmla="*/ 14 w 40"/>
                <a:gd name="T17" fmla="*/ 117 h 144"/>
                <a:gd name="T18" fmla="*/ 15 w 40"/>
                <a:gd name="T19" fmla="*/ 119 h 144"/>
                <a:gd name="T20" fmla="*/ 15 w 40"/>
                <a:gd name="T21" fmla="*/ 122 h 144"/>
                <a:gd name="T22" fmla="*/ 16 w 40"/>
                <a:gd name="T23" fmla="*/ 123 h 144"/>
                <a:gd name="T24" fmla="*/ 16 w 40"/>
                <a:gd name="T25" fmla="*/ 128 h 144"/>
                <a:gd name="T26" fmla="*/ 15 w 40"/>
                <a:gd name="T27" fmla="*/ 133 h 144"/>
                <a:gd name="T28" fmla="*/ 15 w 40"/>
                <a:gd name="T29" fmla="*/ 136 h 144"/>
                <a:gd name="T30" fmla="*/ 14 w 40"/>
                <a:gd name="T31" fmla="*/ 138 h 144"/>
                <a:gd name="T32" fmla="*/ 12 w 40"/>
                <a:gd name="T33" fmla="*/ 144 h 144"/>
                <a:gd name="T34" fmla="*/ 24 w 40"/>
                <a:gd name="T35" fmla="*/ 144 h 144"/>
                <a:gd name="T36" fmla="*/ 40 w 40"/>
                <a:gd name="T37" fmla="*/ 128 h 144"/>
                <a:gd name="T38" fmla="*/ 40 w 40"/>
                <a:gd name="T39" fmla="*/ 16 h 144"/>
                <a:gd name="T40" fmla="*/ 24 w 40"/>
                <a:gd name="T41"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144">
                  <a:moveTo>
                    <a:pt x="24" y="0"/>
                  </a:moveTo>
                  <a:cubicBezTo>
                    <a:pt x="0" y="0"/>
                    <a:pt x="0" y="0"/>
                    <a:pt x="0" y="0"/>
                  </a:cubicBezTo>
                  <a:cubicBezTo>
                    <a:pt x="0" y="100"/>
                    <a:pt x="0" y="100"/>
                    <a:pt x="0" y="100"/>
                  </a:cubicBezTo>
                  <a:cubicBezTo>
                    <a:pt x="3" y="102"/>
                    <a:pt x="6" y="105"/>
                    <a:pt x="9" y="108"/>
                  </a:cubicBezTo>
                  <a:cubicBezTo>
                    <a:pt x="9" y="109"/>
                    <a:pt x="9" y="109"/>
                    <a:pt x="9" y="109"/>
                  </a:cubicBezTo>
                  <a:cubicBezTo>
                    <a:pt x="10" y="109"/>
                    <a:pt x="10" y="110"/>
                    <a:pt x="11" y="111"/>
                  </a:cubicBezTo>
                  <a:cubicBezTo>
                    <a:pt x="11" y="112"/>
                    <a:pt x="12" y="112"/>
                    <a:pt x="12" y="113"/>
                  </a:cubicBezTo>
                  <a:cubicBezTo>
                    <a:pt x="12" y="113"/>
                    <a:pt x="13" y="114"/>
                    <a:pt x="13" y="115"/>
                  </a:cubicBezTo>
                  <a:cubicBezTo>
                    <a:pt x="13" y="115"/>
                    <a:pt x="14" y="116"/>
                    <a:pt x="14" y="117"/>
                  </a:cubicBezTo>
                  <a:cubicBezTo>
                    <a:pt x="14" y="118"/>
                    <a:pt x="14" y="118"/>
                    <a:pt x="15" y="119"/>
                  </a:cubicBezTo>
                  <a:cubicBezTo>
                    <a:pt x="15" y="120"/>
                    <a:pt x="15" y="121"/>
                    <a:pt x="15" y="122"/>
                  </a:cubicBezTo>
                  <a:cubicBezTo>
                    <a:pt x="15" y="122"/>
                    <a:pt x="16" y="123"/>
                    <a:pt x="16" y="123"/>
                  </a:cubicBezTo>
                  <a:cubicBezTo>
                    <a:pt x="16" y="125"/>
                    <a:pt x="16" y="126"/>
                    <a:pt x="16" y="128"/>
                  </a:cubicBezTo>
                  <a:cubicBezTo>
                    <a:pt x="16" y="130"/>
                    <a:pt x="16" y="132"/>
                    <a:pt x="15" y="133"/>
                  </a:cubicBezTo>
                  <a:cubicBezTo>
                    <a:pt x="15" y="134"/>
                    <a:pt x="15" y="135"/>
                    <a:pt x="15" y="136"/>
                  </a:cubicBezTo>
                  <a:cubicBezTo>
                    <a:pt x="15" y="136"/>
                    <a:pt x="15" y="137"/>
                    <a:pt x="14" y="138"/>
                  </a:cubicBezTo>
                  <a:cubicBezTo>
                    <a:pt x="14" y="140"/>
                    <a:pt x="13" y="142"/>
                    <a:pt x="12" y="144"/>
                  </a:cubicBezTo>
                  <a:cubicBezTo>
                    <a:pt x="24" y="144"/>
                    <a:pt x="24" y="144"/>
                    <a:pt x="24" y="144"/>
                  </a:cubicBezTo>
                  <a:cubicBezTo>
                    <a:pt x="33" y="144"/>
                    <a:pt x="40" y="137"/>
                    <a:pt x="40" y="128"/>
                  </a:cubicBezTo>
                  <a:cubicBezTo>
                    <a:pt x="40" y="16"/>
                    <a:pt x="40" y="16"/>
                    <a:pt x="40" y="16"/>
                  </a:cubicBezTo>
                  <a:cubicBezTo>
                    <a:pt x="40" y="7"/>
                    <a:pt x="33" y="0"/>
                    <a:pt x="2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zh-CN" altLang="en-US" sz="1350">
                <a:solidFill>
                  <a:sysClr val="windowText" lastClr="000000"/>
                </a:solidFill>
                <a:latin typeface="Calibri"/>
                <a:ea typeface="宋体"/>
              </a:endParaRPr>
            </a:p>
          </p:txBody>
        </p:sp>
        <p:sp>
          <p:nvSpPr>
            <p:cNvPr id="24" name="Freeform 69">
              <a:extLst>
                <a:ext uri="{FF2B5EF4-FFF2-40B4-BE49-F238E27FC236}">
                  <a16:creationId xmlns:a16="http://schemas.microsoft.com/office/drawing/2014/main" id="{6E9EED19-7986-48DD-8185-03CCAA9850EA}"/>
                </a:ext>
              </a:extLst>
            </p:cNvPr>
            <p:cNvSpPr>
              <a:spLocks/>
            </p:cNvSpPr>
            <p:nvPr/>
          </p:nvSpPr>
          <p:spPr bwMode="auto">
            <a:xfrm flipH="1">
              <a:off x="1850640" y="2852915"/>
              <a:ext cx="313727" cy="52121"/>
            </a:xfrm>
            <a:custGeom>
              <a:avLst/>
              <a:gdLst>
                <a:gd name="T0" fmla="*/ 191 w 192"/>
                <a:gd name="T1" fmla="*/ 10 h 32"/>
                <a:gd name="T2" fmla="*/ 189 w 192"/>
                <a:gd name="T3" fmla="*/ 8 h 32"/>
                <a:gd name="T4" fmla="*/ 188 w 192"/>
                <a:gd name="T5" fmla="*/ 6 h 32"/>
                <a:gd name="T6" fmla="*/ 187 w 192"/>
                <a:gd name="T7" fmla="*/ 4 h 32"/>
                <a:gd name="T8" fmla="*/ 184 w 192"/>
                <a:gd name="T9" fmla="*/ 3 h 32"/>
                <a:gd name="T10" fmla="*/ 181 w 192"/>
                <a:gd name="T11" fmla="*/ 1 h 32"/>
                <a:gd name="T12" fmla="*/ 176 w 192"/>
                <a:gd name="T13" fmla="*/ 0 h 32"/>
                <a:gd name="T14" fmla="*/ 16 w 192"/>
                <a:gd name="T15" fmla="*/ 0 h 32"/>
                <a:gd name="T16" fmla="*/ 11 w 192"/>
                <a:gd name="T17" fmla="*/ 1 h 32"/>
                <a:gd name="T18" fmla="*/ 8 w 192"/>
                <a:gd name="T19" fmla="*/ 3 h 32"/>
                <a:gd name="T20" fmla="*/ 5 w 192"/>
                <a:gd name="T21" fmla="*/ 4 h 32"/>
                <a:gd name="T22" fmla="*/ 4 w 192"/>
                <a:gd name="T23" fmla="*/ 6 h 32"/>
                <a:gd name="T24" fmla="*/ 3 w 192"/>
                <a:gd name="T25" fmla="*/ 8 h 32"/>
                <a:gd name="T26" fmla="*/ 1 w 192"/>
                <a:gd name="T27" fmla="*/ 10 h 32"/>
                <a:gd name="T28" fmla="*/ 1 w 192"/>
                <a:gd name="T29" fmla="*/ 11 h 32"/>
                <a:gd name="T30" fmla="*/ 0 w 192"/>
                <a:gd name="T31" fmla="*/ 16 h 32"/>
                <a:gd name="T32" fmla="*/ 2 w 192"/>
                <a:gd name="T33" fmla="*/ 24 h 32"/>
                <a:gd name="T34" fmla="*/ 3 w 192"/>
                <a:gd name="T35" fmla="*/ 25 h 32"/>
                <a:gd name="T36" fmla="*/ 16 w 192"/>
                <a:gd name="T37" fmla="*/ 32 h 32"/>
                <a:gd name="T38" fmla="*/ 176 w 192"/>
                <a:gd name="T39" fmla="*/ 32 h 32"/>
                <a:gd name="T40" fmla="*/ 189 w 192"/>
                <a:gd name="T41" fmla="*/ 25 h 32"/>
                <a:gd name="T42" fmla="*/ 190 w 192"/>
                <a:gd name="T43" fmla="*/ 24 h 32"/>
                <a:gd name="T44" fmla="*/ 192 w 192"/>
                <a:gd name="T45" fmla="*/ 16 h 32"/>
                <a:gd name="T46" fmla="*/ 191 w 192"/>
                <a:gd name="T47" fmla="*/ 11 h 32"/>
                <a:gd name="T48" fmla="*/ 191 w 192"/>
                <a:gd name="T4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32">
                  <a:moveTo>
                    <a:pt x="191" y="10"/>
                  </a:moveTo>
                  <a:cubicBezTo>
                    <a:pt x="190" y="9"/>
                    <a:pt x="190" y="8"/>
                    <a:pt x="189" y="8"/>
                  </a:cubicBezTo>
                  <a:cubicBezTo>
                    <a:pt x="189" y="7"/>
                    <a:pt x="188" y="6"/>
                    <a:pt x="188" y="6"/>
                  </a:cubicBezTo>
                  <a:cubicBezTo>
                    <a:pt x="188" y="5"/>
                    <a:pt x="187" y="5"/>
                    <a:pt x="187" y="4"/>
                  </a:cubicBezTo>
                  <a:cubicBezTo>
                    <a:pt x="186" y="4"/>
                    <a:pt x="185" y="3"/>
                    <a:pt x="184" y="3"/>
                  </a:cubicBezTo>
                  <a:cubicBezTo>
                    <a:pt x="183" y="2"/>
                    <a:pt x="182" y="1"/>
                    <a:pt x="181" y="1"/>
                  </a:cubicBezTo>
                  <a:cubicBezTo>
                    <a:pt x="180" y="0"/>
                    <a:pt x="178" y="0"/>
                    <a:pt x="176" y="0"/>
                  </a:cubicBezTo>
                  <a:cubicBezTo>
                    <a:pt x="16" y="0"/>
                    <a:pt x="16" y="0"/>
                    <a:pt x="16" y="0"/>
                  </a:cubicBezTo>
                  <a:cubicBezTo>
                    <a:pt x="14" y="0"/>
                    <a:pt x="12" y="0"/>
                    <a:pt x="11" y="1"/>
                  </a:cubicBezTo>
                  <a:cubicBezTo>
                    <a:pt x="10" y="1"/>
                    <a:pt x="9" y="2"/>
                    <a:pt x="8" y="3"/>
                  </a:cubicBezTo>
                  <a:cubicBezTo>
                    <a:pt x="7" y="3"/>
                    <a:pt x="6" y="4"/>
                    <a:pt x="5" y="4"/>
                  </a:cubicBezTo>
                  <a:cubicBezTo>
                    <a:pt x="5" y="5"/>
                    <a:pt x="4" y="5"/>
                    <a:pt x="4" y="6"/>
                  </a:cubicBezTo>
                  <a:cubicBezTo>
                    <a:pt x="4" y="6"/>
                    <a:pt x="3" y="7"/>
                    <a:pt x="3" y="8"/>
                  </a:cubicBezTo>
                  <a:cubicBezTo>
                    <a:pt x="2" y="8"/>
                    <a:pt x="2" y="9"/>
                    <a:pt x="1" y="10"/>
                  </a:cubicBezTo>
                  <a:cubicBezTo>
                    <a:pt x="1" y="10"/>
                    <a:pt x="1" y="11"/>
                    <a:pt x="1" y="11"/>
                  </a:cubicBezTo>
                  <a:cubicBezTo>
                    <a:pt x="0" y="13"/>
                    <a:pt x="0" y="14"/>
                    <a:pt x="0" y="16"/>
                  </a:cubicBezTo>
                  <a:cubicBezTo>
                    <a:pt x="0" y="19"/>
                    <a:pt x="1" y="21"/>
                    <a:pt x="2" y="24"/>
                  </a:cubicBezTo>
                  <a:cubicBezTo>
                    <a:pt x="3" y="25"/>
                    <a:pt x="3" y="25"/>
                    <a:pt x="3" y="25"/>
                  </a:cubicBezTo>
                  <a:cubicBezTo>
                    <a:pt x="5" y="29"/>
                    <a:pt x="10" y="32"/>
                    <a:pt x="16" y="32"/>
                  </a:cubicBezTo>
                  <a:cubicBezTo>
                    <a:pt x="176" y="32"/>
                    <a:pt x="176" y="32"/>
                    <a:pt x="176" y="32"/>
                  </a:cubicBezTo>
                  <a:cubicBezTo>
                    <a:pt x="182" y="32"/>
                    <a:pt x="187" y="29"/>
                    <a:pt x="189" y="25"/>
                  </a:cubicBezTo>
                  <a:cubicBezTo>
                    <a:pt x="190" y="24"/>
                    <a:pt x="190" y="24"/>
                    <a:pt x="190" y="24"/>
                  </a:cubicBezTo>
                  <a:cubicBezTo>
                    <a:pt x="191" y="21"/>
                    <a:pt x="192" y="19"/>
                    <a:pt x="192" y="16"/>
                  </a:cubicBezTo>
                  <a:cubicBezTo>
                    <a:pt x="192" y="14"/>
                    <a:pt x="192" y="13"/>
                    <a:pt x="191" y="11"/>
                  </a:cubicBezTo>
                  <a:cubicBezTo>
                    <a:pt x="191" y="11"/>
                    <a:pt x="191" y="10"/>
                    <a:pt x="191"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zh-CN" altLang="en-US" sz="1350">
                <a:solidFill>
                  <a:sysClr val="windowText" lastClr="000000"/>
                </a:solidFill>
                <a:latin typeface="Calibri"/>
                <a:ea typeface="宋体"/>
              </a:endParaRPr>
            </a:p>
          </p:txBody>
        </p:sp>
        <p:sp>
          <p:nvSpPr>
            <p:cNvPr id="25" name="Freeform 70">
              <a:extLst>
                <a:ext uri="{FF2B5EF4-FFF2-40B4-BE49-F238E27FC236}">
                  <a16:creationId xmlns:a16="http://schemas.microsoft.com/office/drawing/2014/main" id="{F8CEC995-9BA1-4377-996F-69224CE10622}"/>
                </a:ext>
              </a:extLst>
            </p:cNvPr>
            <p:cNvSpPr>
              <a:spLocks/>
            </p:cNvSpPr>
            <p:nvPr/>
          </p:nvSpPr>
          <p:spPr bwMode="auto">
            <a:xfrm flipH="1">
              <a:off x="2164366" y="2669491"/>
              <a:ext cx="66153" cy="235546"/>
            </a:xfrm>
            <a:custGeom>
              <a:avLst/>
              <a:gdLst>
                <a:gd name="T0" fmla="*/ 40 w 40"/>
                <a:gd name="T1" fmla="*/ 96 h 144"/>
                <a:gd name="T2" fmla="*/ 40 w 40"/>
                <a:gd name="T3" fmla="*/ 64 h 144"/>
                <a:gd name="T4" fmla="*/ 24 w 40"/>
                <a:gd name="T5" fmla="*/ 64 h 144"/>
                <a:gd name="T6" fmla="*/ 24 w 40"/>
                <a:gd name="T7" fmla="*/ 48 h 144"/>
                <a:gd name="T8" fmla="*/ 40 w 40"/>
                <a:gd name="T9" fmla="*/ 48 h 144"/>
                <a:gd name="T10" fmla="*/ 40 w 40"/>
                <a:gd name="T11" fmla="*/ 32 h 144"/>
                <a:gd name="T12" fmla="*/ 24 w 40"/>
                <a:gd name="T13" fmla="*/ 32 h 144"/>
                <a:gd name="T14" fmla="*/ 24 w 40"/>
                <a:gd name="T15" fmla="*/ 16 h 144"/>
                <a:gd name="T16" fmla="*/ 40 w 40"/>
                <a:gd name="T17" fmla="*/ 16 h 144"/>
                <a:gd name="T18" fmla="*/ 40 w 40"/>
                <a:gd name="T19" fmla="*/ 0 h 144"/>
                <a:gd name="T20" fmla="*/ 16 w 40"/>
                <a:gd name="T21" fmla="*/ 0 h 144"/>
                <a:gd name="T22" fmla="*/ 0 w 40"/>
                <a:gd name="T23" fmla="*/ 16 h 144"/>
                <a:gd name="T24" fmla="*/ 0 w 40"/>
                <a:gd name="T25" fmla="*/ 128 h 144"/>
                <a:gd name="T26" fmla="*/ 16 w 40"/>
                <a:gd name="T27" fmla="*/ 144 h 144"/>
                <a:gd name="T28" fmla="*/ 28 w 40"/>
                <a:gd name="T29" fmla="*/ 144 h 144"/>
                <a:gd name="T30" fmla="*/ 26 w 40"/>
                <a:gd name="T31" fmla="*/ 138 h 144"/>
                <a:gd name="T32" fmla="*/ 25 w 40"/>
                <a:gd name="T33" fmla="*/ 136 h 144"/>
                <a:gd name="T34" fmla="*/ 25 w 40"/>
                <a:gd name="T35" fmla="*/ 133 h 144"/>
                <a:gd name="T36" fmla="*/ 24 w 40"/>
                <a:gd name="T37" fmla="*/ 128 h 144"/>
                <a:gd name="T38" fmla="*/ 24 w 40"/>
                <a:gd name="T39" fmla="*/ 123 h 144"/>
                <a:gd name="T40" fmla="*/ 25 w 40"/>
                <a:gd name="T41" fmla="*/ 122 h 144"/>
                <a:gd name="T42" fmla="*/ 25 w 40"/>
                <a:gd name="T43" fmla="*/ 119 h 144"/>
                <a:gd name="T44" fmla="*/ 26 w 40"/>
                <a:gd name="T45" fmla="*/ 117 h 144"/>
                <a:gd name="T46" fmla="*/ 27 w 40"/>
                <a:gd name="T47" fmla="*/ 115 h 144"/>
                <a:gd name="T48" fmla="*/ 28 w 40"/>
                <a:gd name="T49" fmla="*/ 113 h 144"/>
                <a:gd name="T50" fmla="*/ 29 w 40"/>
                <a:gd name="T51" fmla="*/ 111 h 144"/>
                <a:gd name="T52" fmla="*/ 31 w 40"/>
                <a:gd name="T53" fmla="*/ 109 h 144"/>
                <a:gd name="T54" fmla="*/ 31 w 40"/>
                <a:gd name="T55" fmla="*/ 108 h 144"/>
                <a:gd name="T56" fmla="*/ 40 w 40"/>
                <a:gd name="T57" fmla="*/ 100 h 144"/>
                <a:gd name="T58" fmla="*/ 40 w 40"/>
                <a:gd name="T59" fmla="*/ 9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 h="144">
                  <a:moveTo>
                    <a:pt x="40" y="96"/>
                  </a:moveTo>
                  <a:cubicBezTo>
                    <a:pt x="40" y="64"/>
                    <a:pt x="40" y="64"/>
                    <a:pt x="40" y="64"/>
                  </a:cubicBezTo>
                  <a:cubicBezTo>
                    <a:pt x="24" y="64"/>
                    <a:pt x="24" y="64"/>
                    <a:pt x="24" y="64"/>
                  </a:cubicBezTo>
                  <a:cubicBezTo>
                    <a:pt x="24" y="48"/>
                    <a:pt x="24" y="48"/>
                    <a:pt x="24" y="48"/>
                  </a:cubicBezTo>
                  <a:cubicBezTo>
                    <a:pt x="40" y="48"/>
                    <a:pt x="40" y="48"/>
                    <a:pt x="40" y="48"/>
                  </a:cubicBezTo>
                  <a:cubicBezTo>
                    <a:pt x="40" y="32"/>
                    <a:pt x="40" y="32"/>
                    <a:pt x="40" y="32"/>
                  </a:cubicBezTo>
                  <a:cubicBezTo>
                    <a:pt x="24" y="32"/>
                    <a:pt x="24" y="32"/>
                    <a:pt x="24" y="32"/>
                  </a:cubicBezTo>
                  <a:cubicBezTo>
                    <a:pt x="24" y="16"/>
                    <a:pt x="24" y="16"/>
                    <a:pt x="24" y="16"/>
                  </a:cubicBezTo>
                  <a:cubicBezTo>
                    <a:pt x="40" y="16"/>
                    <a:pt x="40" y="16"/>
                    <a:pt x="40" y="16"/>
                  </a:cubicBezTo>
                  <a:cubicBezTo>
                    <a:pt x="40" y="0"/>
                    <a:pt x="40" y="0"/>
                    <a:pt x="40" y="0"/>
                  </a:cubicBezTo>
                  <a:cubicBezTo>
                    <a:pt x="16" y="0"/>
                    <a:pt x="16" y="0"/>
                    <a:pt x="16" y="0"/>
                  </a:cubicBezTo>
                  <a:cubicBezTo>
                    <a:pt x="7" y="0"/>
                    <a:pt x="0" y="7"/>
                    <a:pt x="0" y="16"/>
                  </a:cubicBezTo>
                  <a:cubicBezTo>
                    <a:pt x="0" y="128"/>
                    <a:pt x="0" y="128"/>
                    <a:pt x="0" y="128"/>
                  </a:cubicBezTo>
                  <a:cubicBezTo>
                    <a:pt x="0" y="137"/>
                    <a:pt x="7" y="144"/>
                    <a:pt x="16" y="144"/>
                  </a:cubicBezTo>
                  <a:cubicBezTo>
                    <a:pt x="28" y="144"/>
                    <a:pt x="28" y="144"/>
                    <a:pt x="28" y="144"/>
                  </a:cubicBezTo>
                  <a:cubicBezTo>
                    <a:pt x="27" y="142"/>
                    <a:pt x="26" y="140"/>
                    <a:pt x="26" y="138"/>
                  </a:cubicBezTo>
                  <a:cubicBezTo>
                    <a:pt x="25" y="137"/>
                    <a:pt x="25" y="136"/>
                    <a:pt x="25" y="136"/>
                  </a:cubicBezTo>
                  <a:cubicBezTo>
                    <a:pt x="25" y="135"/>
                    <a:pt x="25" y="134"/>
                    <a:pt x="25" y="133"/>
                  </a:cubicBezTo>
                  <a:cubicBezTo>
                    <a:pt x="24" y="132"/>
                    <a:pt x="24" y="130"/>
                    <a:pt x="24" y="128"/>
                  </a:cubicBezTo>
                  <a:cubicBezTo>
                    <a:pt x="24" y="126"/>
                    <a:pt x="24" y="125"/>
                    <a:pt x="24" y="123"/>
                  </a:cubicBezTo>
                  <a:cubicBezTo>
                    <a:pt x="24" y="123"/>
                    <a:pt x="25" y="122"/>
                    <a:pt x="25" y="122"/>
                  </a:cubicBezTo>
                  <a:cubicBezTo>
                    <a:pt x="25" y="121"/>
                    <a:pt x="25" y="120"/>
                    <a:pt x="25" y="119"/>
                  </a:cubicBezTo>
                  <a:cubicBezTo>
                    <a:pt x="26" y="118"/>
                    <a:pt x="26" y="118"/>
                    <a:pt x="26" y="117"/>
                  </a:cubicBezTo>
                  <a:cubicBezTo>
                    <a:pt x="26" y="116"/>
                    <a:pt x="27" y="115"/>
                    <a:pt x="27" y="115"/>
                  </a:cubicBezTo>
                  <a:cubicBezTo>
                    <a:pt x="27" y="114"/>
                    <a:pt x="28" y="113"/>
                    <a:pt x="28" y="113"/>
                  </a:cubicBezTo>
                  <a:cubicBezTo>
                    <a:pt x="28" y="112"/>
                    <a:pt x="29" y="112"/>
                    <a:pt x="29" y="111"/>
                  </a:cubicBezTo>
                  <a:cubicBezTo>
                    <a:pt x="30" y="110"/>
                    <a:pt x="30" y="109"/>
                    <a:pt x="31" y="109"/>
                  </a:cubicBezTo>
                  <a:cubicBezTo>
                    <a:pt x="31" y="108"/>
                    <a:pt x="31" y="108"/>
                    <a:pt x="31" y="108"/>
                  </a:cubicBezTo>
                  <a:cubicBezTo>
                    <a:pt x="34" y="105"/>
                    <a:pt x="37" y="102"/>
                    <a:pt x="40" y="100"/>
                  </a:cubicBezTo>
                  <a:lnTo>
                    <a:pt x="40" y="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zh-CN" altLang="en-US" sz="1350">
                <a:solidFill>
                  <a:sysClr val="windowText" lastClr="000000"/>
                </a:solidFill>
                <a:latin typeface="Calibri"/>
                <a:ea typeface="宋体"/>
              </a:endParaRPr>
            </a:p>
          </p:txBody>
        </p:sp>
        <p:sp>
          <p:nvSpPr>
            <p:cNvPr id="26" name="Freeform 71">
              <a:extLst>
                <a:ext uri="{FF2B5EF4-FFF2-40B4-BE49-F238E27FC236}">
                  <a16:creationId xmlns:a16="http://schemas.microsoft.com/office/drawing/2014/main" id="{40183ADE-96EC-4FE8-8198-AD2D3B66AD02}"/>
                </a:ext>
              </a:extLst>
            </p:cNvPr>
            <p:cNvSpPr>
              <a:spLocks/>
            </p:cNvSpPr>
            <p:nvPr/>
          </p:nvSpPr>
          <p:spPr bwMode="auto">
            <a:xfrm flipH="1">
              <a:off x="1863670" y="2486066"/>
              <a:ext cx="91211" cy="91211"/>
            </a:xfrm>
            <a:custGeom>
              <a:avLst/>
              <a:gdLst>
                <a:gd name="T0" fmla="*/ 16 w 56"/>
                <a:gd name="T1" fmla="*/ 56 h 56"/>
                <a:gd name="T2" fmla="*/ 56 w 56"/>
                <a:gd name="T3" fmla="*/ 56 h 56"/>
                <a:gd name="T4" fmla="*/ 0 w 56"/>
                <a:gd name="T5" fmla="*/ 0 h 56"/>
                <a:gd name="T6" fmla="*/ 0 w 56"/>
                <a:gd name="T7" fmla="*/ 40 h 56"/>
                <a:gd name="T8" fmla="*/ 16 w 56"/>
                <a:gd name="T9" fmla="*/ 56 h 56"/>
              </a:gdLst>
              <a:ahLst/>
              <a:cxnLst>
                <a:cxn ang="0">
                  <a:pos x="T0" y="T1"/>
                </a:cxn>
                <a:cxn ang="0">
                  <a:pos x="T2" y="T3"/>
                </a:cxn>
                <a:cxn ang="0">
                  <a:pos x="T4" y="T5"/>
                </a:cxn>
                <a:cxn ang="0">
                  <a:pos x="T6" y="T7"/>
                </a:cxn>
                <a:cxn ang="0">
                  <a:pos x="T8" y="T9"/>
                </a:cxn>
              </a:cxnLst>
              <a:rect l="0" t="0" r="r" b="b"/>
              <a:pathLst>
                <a:path w="56" h="56">
                  <a:moveTo>
                    <a:pt x="16" y="56"/>
                  </a:moveTo>
                  <a:cubicBezTo>
                    <a:pt x="56" y="56"/>
                    <a:pt x="56" y="56"/>
                    <a:pt x="56" y="56"/>
                  </a:cubicBezTo>
                  <a:cubicBezTo>
                    <a:pt x="0" y="0"/>
                    <a:pt x="0" y="0"/>
                    <a:pt x="0" y="0"/>
                  </a:cubicBezTo>
                  <a:cubicBezTo>
                    <a:pt x="0" y="40"/>
                    <a:pt x="0" y="40"/>
                    <a:pt x="0" y="40"/>
                  </a:cubicBezTo>
                  <a:cubicBezTo>
                    <a:pt x="0" y="49"/>
                    <a:pt x="7" y="56"/>
                    <a:pt x="16" y="5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zh-CN" altLang="en-US" sz="1350">
                <a:solidFill>
                  <a:sysClr val="windowText" lastClr="000000"/>
                </a:solidFill>
                <a:latin typeface="Calibri"/>
                <a:ea typeface="宋体"/>
              </a:endParaRPr>
            </a:p>
          </p:txBody>
        </p:sp>
        <p:sp>
          <p:nvSpPr>
            <p:cNvPr id="27" name="Freeform 72">
              <a:extLst>
                <a:ext uri="{FF2B5EF4-FFF2-40B4-BE49-F238E27FC236}">
                  <a16:creationId xmlns:a16="http://schemas.microsoft.com/office/drawing/2014/main" id="{D26A4D50-FE8F-47D3-A2B4-99C6A6A532A6}"/>
                </a:ext>
              </a:extLst>
            </p:cNvPr>
            <p:cNvSpPr>
              <a:spLocks/>
            </p:cNvSpPr>
            <p:nvPr/>
          </p:nvSpPr>
          <p:spPr bwMode="auto">
            <a:xfrm flipH="1">
              <a:off x="1863670" y="2486066"/>
              <a:ext cx="287666" cy="157365"/>
            </a:xfrm>
            <a:custGeom>
              <a:avLst/>
              <a:gdLst>
                <a:gd name="T0" fmla="*/ 176 w 176"/>
                <a:gd name="T1" fmla="*/ 72 h 96"/>
                <a:gd name="T2" fmla="*/ 120 w 176"/>
                <a:gd name="T3" fmla="*/ 72 h 96"/>
                <a:gd name="T4" fmla="*/ 104 w 176"/>
                <a:gd name="T5" fmla="*/ 56 h 96"/>
                <a:gd name="T6" fmla="*/ 104 w 176"/>
                <a:gd name="T7" fmla="*/ 40 h 96"/>
                <a:gd name="T8" fmla="*/ 104 w 176"/>
                <a:gd name="T9" fmla="*/ 0 h 96"/>
                <a:gd name="T10" fmla="*/ 16 w 176"/>
                <a:gd name="T11" fmla="*/ 0 h 96"/>
                <a:gd name="T12" fmla="*/ 0 w 176"/>
                <a:gd name="T13" fmla="*/ 16 h 96"/>
                <a:gd name="T14" fmla="*/ 0 w 176"/>
                <a:gd name="T15" fmla="*/ 96 h 96"/>
                <a:gd name="T16" fmla="*/ 176 w 176"/>
                <a:gd name="T17" fmla="*/ 96 h 96"/>
                <a:gd name="T18" fmla="*/ 176 w 176"/>
                <a:gd name="T19" fmla="*/ 7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96">
                  <a:moveTo>
                    <a:pt x="176" y="72"/>
                  </a:moveTo>
                  <a:cubicBezTo>
                    <a:pt x="120" y="72"/>
                    <a:pt x="120" y="72"/>
                    <a:pt x="120" y="72"/>
                  </a:cubicBezTo>
                  <a:cubicBezTo>
                    <a:pt x="111" y="72"/>
                    <a:pt x="104" y="65"/>
                    <a:pt x="104" y="56"/>
                  </a:cubicBezTo>
                  <a:cubicBezTo>
                    <a:pt x="104" y="40"/>
                    <a:pt x="104" y="40"/>
                    <a:pt x="104" y="40"/>
                  </a:cubicBezTo>
                  <a:cubicBezTo>
                    <a:pt x="104" y="0"/>
                    <a:pt x="104" y="0"/>
                    <a:pt x="104" y="0"/>
                  </a:cubicBezTo>
                  <a:cubicBezTo>
                    <a:pt x="16" y="0"/>
                    <a:pt x="16" y="0"/>
                    <a:pt x="16" y="0"/>
                  </a:cubicBezTo>
                  <a:cubicBezTo>
                    <a:pt x="7" y="0"/>
                    <a:pt x="0" y="7"/>
                    <a:pt x="0" y="16"/>
                  </a:cubicBezTo>
                  <a:cubicBezTo>
                    <a:pt x="0" y="96"/>
                    <a:pt x="0" y="96"/>
                    <a:pt x="0" y="96"/>
                  </a:cubicBezTo>
                  <a:cubicBezTo>
                    <a:pt x="176" y="96"/>
                    <a:pt x="176" y="96"/>
                    <a:pt x="176" y="96"/>
                  </a:cubicBezTo>
                  <a:lnTo>
                    <a:pt x="176"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zh-CN" altLang="en-US" sz="1350">
                <a:solidFill>
                  <a:sysClr val="windowText" lastClr="000000"/>
                </a:solidFill>
                <a:latin typeface="Calibri"/>
                <a:ea typeface="宋体"/>
              </a:endParaRPr>
            </a:p>
          </p:txBody>
        </p:sp>
        <p:sp>
          <p:nvSpPr>
            <p:cNvPr id="28" name="Rectangle 73">
              <a:extLst>
                <a:ext uri="{FF2B5EF4-FFF2-40B4-BE49-F238E27FC236}">
                  <a16:creationId xmlns:a16="http://schemas.microsoft.com/office/drawing/2014/main" id="{61FA387E-AE65-4322-8347-39E5B596E7CC}"/>
                </a:ext>
              </a:extLst>
            </p:cNvPr>
            <p:cNvSpPr>
              <a:spLocks noChangeArrowheads="1"/>
            </p:cNvSpPr>
            <p:nvPr/>
          </p:nvSpPr>
          <p:spPr bwMode="auto">
            <a:xfrm flipH="1">
              <a:off x="1876700" y="2669491"/>
              <a:ext cx="261606" cy="1563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zh-CN" altLang="en-US" sz="1350">
                <a:solidFill>
                  <a:sysClr val="windowText" lastClr="000000"/>
                </a:solidFill>
                <a:latin typeface="Calibri"/>
                <a:ea typeface="宋体"/>
              </a:endParaRPr>
            </a:p>
          </p:txBody>
        </p:sp>
      </p:grpSp>
      <p:grpSp>
        <p:nvGrpSpPr>
          <p:cNvPr id="29" name="组合 28">
            <a:extLst>
              <a:ext uri="{FF2B5EF4-FFF2-40B4-BE49-F238E27FC236}">
                <a16:creationId xmlns:a16="http://schemas.microsoft.com/office/drawing/2014/main" id="{0D067DBE-0215-4553-BCFE-F32BA2D5B036}"/>
              </a:ext>
            </a:extLst>
          </p:cNvPr>
          <p:cNvGrpSpPr/>
          <p:nvPr/>
        </p:nvGrpSpPr>
        <p:grpSpPr>
          <a:xfrm>
            <a:off x="3109833" y="3040816"/>
            <a:ext cx="6264695" cy="162018"/>
            <a:chOff x="1918742" y="3212976"/>
            <a:chExt cx="8352927" cy="216024"/>
          </a:xfrm>
        </p:grpSpPr>
        <p:sp>
          <p:nvSpPr>
            <p:cNvPr id="30" name="椭圆 29">
              <a:extLst>
                <a:ext uri="{FF2B5EF4-FFF2-40B4-BE49-F238E27FC236}">
                  <a16:creationId xmlns:a16="http://schemas.microsoft.com/office/drawing/2014/main" id="{80185FB4-49CD-4A22-9014-493CAE62C871}"/>
                </a:ext>
              </a:extLst>
            </p:cNvPr>
            <p:cNvSpPr/>
            <p:nvPr/>
          </p:nvSpPr>
          <p:spPr>
            <a:xfrm>
              <a:off x="1918742" y="3212976"/>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1" name="椭圆 30">
              <a:extLst>
                <a:ext uri="{FF2B5EF4-FFF2-40B4-BE49-F238E27FC236}">
                  <a16:creationId xmlns:a16="http://schemas.microsoft.com/office/drawing/2014/main" id="{E91A241E-B62A-4CF5-8FF7-5A0BE0715EDB}"/>
                </a:ext>
              </a:extLst>
            </p:cNvPr>
            <p:cNvSpPr/>
            <p:nvPr/>
          </p:nvSpPr>
          <p:spPr>
            <a:xfrm>
              <a:off x="3913428" y="3212976"/>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2" name="椭圆 31">
              <a:extLst>
                <a:ext uri="{FF2B5EF4-FFF2-40B4-BE49-F238E27FC236}">
                  <a16:creationId xmlns:a16="http://schemas.microsoft.com/office/drawing/2014/main" id="{0E7C09C4-4392-4C06-8F34-9CF0B0F8709E}"/>
                </a:ext>
              </a:extLst>
            </p:cNvPr>
            <p:cNvSpPr/>
            <p:nvPr/>
          </p:nvSpPr>
          <p:spPr>
            <a:xfrm>
              <a:off x="5987194" y="3212976"/>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3" name="椭圆 32">
              <a:extLst>
                <a:ext uri="{FF2B5EF4-FFF2-40B4-BE49-F238E27FC236}">
                  <a16:creationId xmlns:a16="http://schemas.microsoft.com/office/drawing/2014/main" id="{545D50BB-5F35-45CF-B286-9A2AD5102CC2}"/>
                </a:ext>
              </a:extLst>
            </p:cNvPr>
            <p:cNvSpPr/>
            <p:nvPr/>
          </p:nvSpPr>
          <p:spPr>
            <a:xfrm>
              <a:off x="8021420" y="3212976"/>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4" name="椭圆 33">
              <a:extLst>
                <a:ext uri="{FF2B5EF4-FFF2-40B4-BE49-F238E27FC236}">
                  <a16:creationId xmlns:a16="http://schemas.microsoft.com/office/drawing/2014/main" id="{C41BC485-E839-4A5F-BEEF-247E8B19ACD4}"/>
                </a:ext>
              </a:extLst>
            </p:cNvPr>
            <p:cNvSpPr/>
            <p:nvPr/>
          </p:nvSpPr>
          <p:spPr>
            <a:xfrm>
              <a:off x="10055645" y="3212976"/>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 name="矩形 34">
              <a:extLst>
                <a:ext uri="{FF2B5EF4-FFF2-40B4-BE49-F238E27FC236}">
                  <a16:creationId xmlns:a16="http://schemas.microsoft.com/office/drawing/2014/main" id="{9B1EC4C1-7276-41F4-B424-D0477CAA90C7}"/>
                </a:ext>
              </a:extLst>
            </p:cNvPr>
            <p:cNvSpPr/>
            <p:nvPr/>
          </p:nvSpPr>
          <p:spPr>
            <a:xfrm>
              <a:off x="1959948" y="3298129"/>
              <a:ext cx="8136905"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sp>
        <p:nvSpPr>
          <p:cNvPr id="36" name="等腰三角形 35">
            <a:extLst>
              <a:ext uri="{FF2B5EF4-FFF2-40B4-BE49-F238E27FC236}">
                <a16:creationId xmlns:a16="http://schemas.microsoft.com/office/drawing/2014/main" id="{B86D76D9-F5E2-4A0B-A4E5-9314F547BA77}"/>
              </a:ext>
            </a:extLst>
          </p:cNvPr>
          <p:cNvSpPr/>
          <p:nvPr/>
        </p:nvSpPr>
        <p:spPr>
          <a:xfrm flipV="1">
            <a:off x="3096871" y="4228948"/>
            <a:ext cx="187941" cy="162018"/>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7" name="等腰三角形 36">
            <a:extLst>
              <a:ext uri="{FF2B5EF4-FFF2-40B4-BE49-F238E27FC236}">
                <a16:creationId xmlns:a16="http://schemas.microsoft.com/office/drawing/2014/main" id="{577272F1-F99A-4268-8518-EE7D88BAFF9D}"/>
              </a:ext>
            </a:extLst>
          </p:cNvPr>
          <p:cNvSpPr/>
          <p:nvPr/>
        </p:nvSpPr>
        <p:spPr>
          <a:xfrm flipV="1">
            <a:off x="4622540" y="4228948"/>
            <a:ext cx="187941" cy="162018"/>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8" name="等腰三角形 37">
            <a:extLst>
              <a:ext uri="{FF2B5EF4-FFF2-40B4-BE49-F238E27FC236}">
                <a16:creationId xmlns:a16="http://schemas.microsoft.com/office/drawing/2014/main" id="{CA72F113-803B-4B7F-8A5E-0096000F6B04}"/>
              </a:ext>
            </a:extLst>
          </p:cNvPr>
          <p:cNvSpPr/>
          <p:nvPr/>
        </p:nvSpPr>
        <p:spPr>
          <a:xfrm flipV="1">
            <a:off x="6148210" y="4228948"/>
            <a:ext cx="187941" cy="162018"/>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9" name="等腰三角形 38">
            <a:extLst>
              <a:ext uri="{FF2B5EF4-FFF2-40B4-BE49-F238E27FC236}">
                <a16:creationId xmlns:a16="http://schemas.microsoft.com/office/drawing/2014/main" id="{AF3BA568-092B-432D-99C4-79EFA0C07F07}"/>
              </a:ext>
            </a:extLst>
          </p:cNvPr>
          <p:cNvSpPr/>
          <p:nvPr/>
        </p:nvSpPr>
        <p:spPr>
          <a:xfrm flipV="1">
            <a:off x="7673879" y="4228948"/>
            <a:ext cx="187941" cy="162018"/>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0" name="等腰三角形 39">
            <a:extLst>
              <a:ext uri="{FF2B5EF4-FFF2-40B4-BE49-F238E27FC236}">
                <a16:creationId xmlns:a16="http://schemas.microsoft.com/office/drawing/2014/main" id="{BA87B8AB-6DFA-43DC-ACD3-5B208ADB425A}"/>
              </a:ext>
            </a:extLst>
          </p:cNvPr>
          <p:cNvSpPr/>
          <p:nvPr/>
        </p:nvSpPr>
        <p:spPr>
          <a:xfrm flipV="1">
            <a:off x="9199549" y="4228948"/>
            <a:ext cx="187941" cy="162018"/>
          </a:xfrm>
          <a:prstGeom prst="triangle">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1" name="TextBox 43">
            <a:extLst>
              <a:ext uri="{FF2B5EF4-FFF2-40B4-BE49-F238E27FC236}">
                <a16:creationId xmlns:a16="http://schemas.microsoft.com/office/drawing/2014/main" id="{DE6C44C8-12FA-46F2-AF22-9C12B8A8F600}"/>
              </a:ext>
            </a:extLst>
          </p:cNvPr>
          <p:cNvSpPr txBox="1"/>
          <p:nvPr/>
        </p:nvSpPr>
        <p:spPr>
          <a:xfrm>
            <a:off x="2838822" y="4492009"/>
            <a:ext cx="704040" cy="248209"/>
          </a:xfrm>
          <a:prstGeom prst="rect">
            <a:avLst/>
          </a:prstGeom>
          <a:noFill/>
        </p:spPr>
        <p:txBody>
          <a:bodyPr wrap="none" rtlCol="0">
            <a:spAutoFit/>
          </a:bodyPr>
          <a:lstStyle/>
          <a:p>
            <a:pPr algn="ctr"/>
            <a:r>
              <a:rPr lang="zh-CN" altLang="en-US" sz="1013">
                <a:solidFill>
                  <a:srgbClr val="414455"/>
                </a:solidFill>
                <a:latin typeface="微软雅黑" pitchFamily="34" charset="-122"/>
                <a:ea typeface="微软雅黑" pitchFamily="34" charset="-122"/>
              </a:rPr>
              <a:t>添加文字</a:t>
            </a:r>
          </a:p>
        </p:txBody>
      </p:sp>
      <p:sp>
        <p:nvSpPr>
          <p:cNvPr id="42" name="TextBox 44">
            <a:extLst>
              <a:ext uri="{FF2B5EF4-FFF2-40B4-BE49-F238E27FC236}">
                <a16:creationId xmlns:a16="http://schemas.microsoft.com/office/drawing/2014/main" id="{CF2864DF-C5B1-4B91-B395-453CE93EB1D0}"/>
              </a:ext>
            </a:extLst>
          </p:cNvPr>
          <p:cNvSpPr txBox="1"/>
          <p:nvPr/>
        </p:nvSpPr>
        <p:spPr>
          <a:xfrm>
            <a:off x="4364492" y="4492009"/>
            <a:ext cx="704040" cy="248209"/>
          </a:xfrm>
          <a:prstGeom prst="rect">
            <a:avLst/>
          </a:prstGeom>
          <a:noFill/>
        </p:spPr>
        <p:txBody>
          <a:bodyPr wrap="none" rtlCol="0">
            <a:spAutoFit/>
          </a:bodyPr>
          <a:lstStyle/>
          <a:p>
            <a:pPr algn="ctr"/>
            <a:r>
              <a:rPr lang="zh-CN" altLang="en-US" sz="1013">
                <a:solidFill>
                  <a:srgbClr val="414455"/>
                </a:solidFill>
                <a:latin typeface="微软雅黑" pitchFamily="34" charset="-122"/>
                <a:ea typeface="微软雅黑" pitchFamily="34" charset="-122"/>
              </a:rPr>
              <a:t>添加文字</a:t>
            </a:r>
          </a:p>
        </p:txBody>
      </p:sp>
      <p:sp>
        <p:nvSpPr>
          <p:cNvPr id="43" name="TextBox 45">
            <a:extLst>
              <a:ext uri="{FF2B5EF4-FFF2-40B4-BE49-F238E27FC236}">
                <a16:creationId xmlns:a16="http://schemas.microsoft.com/office/drawing/2014/main" id="{E98DE23A-91C5-470A-9AF6-E196761A73CF}"/>
              </a:ext>
            </a:extLst>
          </p:cNvPr>
          <p:cNvSpPr txBox="1"/>
          <p:nvPr/>
        </p:nvSpPr>
        <p:spPr>
          <a:xfrm>
            <a:off x="5890161" y="4492009"/>
            <a:ext cx="704040" cy="248209"/>
          </a:xfrm>
          <a:prstGeom prst="rect">
            <a:avLst/>
          </a:prstGeom>
          <a:noFill/>
        </p:spPr>
        <p:txBody>
          <a:bodyPr wrap="none" rtlCol="0">
            <a:spAutoFit/>
          </a:bodyPr>
          <a:lstStyle/>
          <a:p>
            <a:pPr algn="ctr"/>
            <a:r>
              <a:rPr lang="zh-CN" altLang="en-US" sz="1013">
                <a:solidFill>
                  <a:srgbClr val="414455"/>
                </a:solidFill>
                <a:latin typeface="微软雅黑" pitchFamily="34" charset="-122"/>
                <a:ea typeface="微软雅黑" pitchFamily="34" charset="-122"/>
              </a:rPr>
              <a:t>添加文字</a:t>
            </a:r>
          </a:p>
        </p:txBody>
      </p:sp>
      <p:sp>
        <p:nvSpPr>
          <p:cNvPr id="44" name="TextBox 46">
            <a:extLst>
              <a:ext uri="{FF2B5EF4-FFF2-40B4-BE49-F238E27FC236}">
                <a16:creationId xmlns:a16="http://schemas.microsoft.com/office/drawing/2014/main" id="{547AB2A8-86E6-4A89-964F-9662177C6C14}"/>
              </a:ext>
            </a:extLst>
          </p:cNvPr>
          <p:cNvSpPr txBox="1"/>
          <p:nvPr/>
        </p:nvSpPr>
        <p:spPr>
          <a:xfrm>
            <a:off x="7415831" y="4492009"/>
            <a:ext cx="704040" cy="248209"/>
          </a:xfrm>
          <a:prstGeom prst="rect">
            <a:avLst/>
          </a:prstGeom>
          <a:noFill/>
        </p:spPr>
        <p:txBody>
          <a:bodyPr wrap="none" rtlCol="0">
            <a:spAutoFit/>
          </a:bodyPr>
          <a:lstStyle/>
          <a:p>
            <a:pPr algn="ctr"/>
            <a:r>
              <a:rPr lang="zh-CN" altLang="en-US" sz="1013">
                <a:solidFill>
                  <a:srgbClr val="414455"/>
                </a:solidFill>
                <a:latin typeface="微软雅黑" pitchFamily="34" charset="-122"/>
                <a:ea typeface="微软雅黑" pitchFamily="34" charset="-122"/>
              </a:rPr>
              <a:t>添加文字</a:t>
            </a:r>
          </a:p>
        </p:txBody>
      </p:sp>
      <p:sp>
        <p:nvSpPr>
          <p:cNvPr id="45" name="TextBox 47">
            <a:extLst>
              <a:ext uri="{FF2B5EF4-FFF2-40B4-BE49-F238E27FC236}">
                <a16:creationId xmlns:a16="http://schemas.microsoft.com/office/drawing/2014/main" id="{C1B89E74-F9E8-425D-B978-8B2C88282C4C}"/>
              </a:ext>
            </a:extLst>
          </p:cNvPr>
          <p:cNvSpPr txBox="1"/>
          <p:nvPr/>
        </p:nvSpPr>
        <p:spPr>
          <a:xfrm>
            <a:off x="8941500" y="4492009"/>
            <a:ext cx="704040" cy="248209"/>
          </a:xfrm>
          <a:prstGeom prst="rect">
            <a:avLst/>
          </a:prstGeom>
          <a:noFill/>
        </p:spPr>
        <p:txBody>
          <a:bodyPr wrap="none" rtlCol="0">
            <a:spAutoFit/>
          </a:bodyPr>
          <a:lstStyle/>
          <a:p>
            <a:pPr algn="ctr"/>
            <a:r>
              <a:rPr lang="zh-CN" altLang="en-US" sz="1013">
                <a:solidFill>
                  <a:srgbClr val="414455"/>
                </a:solidFill>
                <a:latin typeface="微软雅黑" pitchFamily="34" charset="-122"/>
                <a:ea typeface="微软雅黑" pitchFamily="34" charset="-122"/>
              </a:rPr>
              <a:t>添加文字</a:t>
            </a:r>
          </a:p>
        </p:txBody>
      </p:sp>
      <p:sp>
        <p:nvSpPr>
          <p:cNvPr id="46" name="矩形 45">
            <a:extLst>
              <a:ext uri="{FF2B5EF4-FFF2-40B4-BE49-F238E27FC236}">
                <a16:creationId xmlns:a16="http://schemas.microsoft.com/office/drawing/2014/main" id="{774695F6-AE28-4CC6-BBEE-A0A2D3D9BE09}"/>
              </a:ext>
            </a:extLst>
          </p:cNvPr>
          <p:cNvSpPr/>
          <p:nvPr/>
        </p:nvSpPr>
        <p:spPr>
          <a:xfrm>
            <a:off x="2515766" y="4877020"/>
            <a:ext cx="7452828" cy="441906"/>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微软雅黑" pitchFamily="34" charset="-122"/>
                <a:ea typeface="微软雅黑" pitchFamily="34" charset="-122"/>
                <a:sym typeface="宋体" panose="02010600030101010101" pitchFamily="2" charset="-122"/>
              </a:rPr>
              <a:t>添加标题</a:t>
            </a:r>
            <a:endParaRPr lang="zh-CN" altLang="zh-CN" sz="2400" b="1" dirty="0">
              <a:solidFill>
                <a:schemeClr val="bg1"/>
              </a:solidFill>
              <a:latin typeface="微软雅黑" pitchFamily="34" charset="-122"/>
              <a:ea typeface="微软雅黑" pitchFamily="34" charset="-122"/>
              <a:sym typeface="宋体" panose="02010600030101010101" pitchFamily="2" charset="-122"/>
            </a:endParaRPr>
          </a:p>
        </p:txBody>
      </p:sp>
    </p:spTree>
    <p:extLst>
      <p:ext uri="{BB962C8B-B14F-4D97-AF65-F5344CB8AC3E}">
        <p14:creationId xmlns:p14="http://schemas.microsoft.com/office/powerpoint/2010/main" val="36641808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5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1" fill="hold" grpId="0" nodeType="withEffect">
                                  <p:stCondLst>
                                    <p:cond delay="50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0-#ppt_h/2"/>
                                          </p:val>
                                        </p:tav>
                                        <p:tav tm="100000">
                                          <p:val>
                                            <p:strVal val="#ppt_y"/>
                                          </p:val>
                                        </p:tav>
                                      </p:tavLst>
                                    </p:anim>
                                  </p:childTnLst>
                                </p:cTn>
                              </p:par>
                              <p:par>
                                <p:cTn id="21" presetID="2" presetClass="entr" presetSubtype="4" fill="hold" grpId="0" nodeType="withEffect">
                                  <p:stCondLst>
                                    <p:cond delay="10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1" fill="hold" grpId="0" nodeType="withEffect">
                                  <p:stCondLst>
                                    <p:cond delay="100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0-#ppt_h/2"/>
                                          </p:val>
                                        </p:tav>
                                        <p:tav tm="100000">
                                          <p:val>
                                            <p:strVal val="#ppt_y"/>
                                          </p:val>
                                        </p:tav>
                                      </p:tavLst>
                                    </p:anim>
                                  </p:childTnLst>
                                </p:cTn>
                              </p:par>
                              <p:par>
                                <p:cTn id="29" presetID="2" presetClass="entr" presetSubtype="4" fill="hold" grpId="0" nodeType="withEffect">
                                  <p:stCondLst>
                                    <p:cond delay="150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par>
                                <p:cTn id="33" presetID="2" presetClass="entr" presetSubtype="1" fill="hold" grpId="0" nodeType="withEffect">
                                  <p:stCondLst>
                                    <p:cond delay="150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0-#ppt_h/2"/>
                                          </p:val>
                                        </p:tav>
                                        <p:tav tm="100000">
                                          <p:val>
                                            <p:strVal val="#ppt_y"/>
                                          </p:val>
                                        </p:tav>
                                      </p:tavLst>
                                    </p:anim>
                                  </p:childTnLst>
                                </p:cTn>
                              </p:par>
                              <p:par>
                                <p:cTn id="37" presetID="2" presetClass="entr" presetSubtype="4" fill="hold" grpId="0" nodeType="withEffect">
                                  <p:stCondLst>
                                    <p:cond delay="200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par>
                                <p:cTn id="41" presetID="2" presetClass="entr" presetSubtype="1" fill="hold" grpId="0" nodeType="withEffect">
                                  <p:stCondLst>
                                    <p:cond delay="200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0-#ppt_h/2"/>
                                          </p:val>
                                        </p:tav>
                                        <p:tav tm="100000">
                                          <p:val>
                                            <p:strVal val="#ppt_y"/>
                                          </p:val>
                                        </p:tav>
                                      </p:tavLst>
                                    </p:anim>
                                  </p:childTnLst>
                                </p:cTn>
                              </p:par>
                              <p:par>
                                <p:cTn id="45" presetID="42" presetClass="entr" presetSubtype="0" fill="hold" nodeType="withEffect">
                                  <p:stCondLst>
                                    <p:cond delay="250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1000"/>
                                        <p:tgtEl>
                                          <p:spTgt spid="12"/>
                                        </p:tgtEl>
                                      </p:cBhvr>
                                    </p:animEffect>
                                    <p:anim calcmode="lin" valueType="num">
                                      <p:cBhvr>
                                        <p:cTn id="48" dur="1000" fill="hold"/>
                                        <p:tgtEl>
                                          <p:spTgt spid="12"/>
                                        </p:tgtEl>
                                        <p:attrNameLst>
                                          <p:attrName>ppt_x</p:attrName>
                                        </p:attrNameLst>
                                      </p:cBhvr>
                                      <p:tavLst>
                                        <p:tav tm="0">
                                          <p:val>
                                            <p:strVal val="#ppt_x"/>
                                          </p:val>
                                        </p:tav>
                                        <p:tav tm="100000">
                                          <p:val>
                                            <p:strVal val="#ppt_x"/>
                                          </p:val>
                                        </p:tav>
                                      </p:tavLst>
                                    </p:anim>
                                    <p:anim calcmode="lin" valueType="num">
                                      <p:cBhvr>
                                        <p:cTn id="49" dur="1000" fill="hold"/>
                                        <p:tgtEl>
                                          <p:spTgt spid="1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250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1000"/>
                                        <p:tgtEl>
                                          <p:spTgt spid="17"/>
                                        </p:tgtEl>
                                      </p:cBhvr>
                                    </p:animEffect>
                                    <p:anim calcmode="lin" valueType="num">
                                      <p:cBhvr>
                                        <p:cTn id="53" dur="1000" fill="hold"/>
                                        <p:tgtEl>
                                          <p:spTgt spid="17"/>
                                        </p:tgtEl>
                                        <p:attrNameLst>
                                          <p:attrName>ppt_x</p:attrName>
                                        </p:attrNameLst>
                                      </p:cBhvr>
                                      <p:tavLst>
                                        <p:tav tm="0">
                                          <p:val>
                                            <p:strVal val="#ppt_x"/>
                                          </p:val>
                                        </p:tav>
                                        <p:tav tm="100000">
                                          <p:val>
                                            <p:strVal val="#ppt_x"/>
                                          </p:val>
                                        </p:tav>
                                      </p:tavLst>
                                    </p:anim>
                                    <p:anim calcmode="lin" valueType="num">
                                      <p:cBhvr>
                                        <p:cTn id="54" dur="1000" fill="hold"/>
                                        <p:tgtEl>
                                          <p:spTgt spid="17"/>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250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1000"/>
                                        <p:tgtEl>
                                          <p:spTgt spid="18"/>
                                        </p:tgtEl>
                                      </p:cBhvr>
                                    </p:animEffect>
                                    <p:anim calcmode="lin" valueType="num">
                                      <p:cBhvr>
                                        <p:cTn id="58" dur="1000" fill="hold"/>
                                        <p:tgtEl>
                                          <p:spTgt spid="18"/>
                                        </p:tgtEl>
                                        <p:attrNameLst>
                                          <p:attrName>ppt_x</p:attrName>
                                        </p:attrNameLst>
                                      </p:cBhvr>
                                      <p:tavLst>
                                        <p:tav tm="0">
                                          <p:val>
                                            <p:strVal val="#ppt_x"/>
                                          </p:val>
                                        </p:tav>
                                        <p:tav tm="100000">
                                          <p:val>
                                            <p:strVal val="#ppt_x"/>
                                          </p:val>
                                        </p:tav>
                                      </p:tavLst>
                                    </p:anim>
                                    <p:anim calcmode="lin" valueType="num">
                                      <p:cBhvr>
                                        <p:cTn id="59" dur="1000" fill="hold"/>
                                        <p:tgtEl>
                                          <p:spTgt spid="18"/>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250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1000"/>
                                        <p:tgtEl>
                                          <p:spTgt spid="21"/>
                                        </p:tgtEl>
                                      </p:cBhvr>
                                    </p:animEffect>
                                    <p:anim calcmode="lin" valueType="num">
                                      <p:cBhvr>
                                        <p:cTn id="63" dur="1000" fill="hold"/>
                                        <p:tgtEl>
                                          <p:spTgt spid="21"/>
                                        </p:tgtEl>
                                        <p:attrNameLst>
                                          <p:attrName>ppt_x</p:attrName>
                                        </p:attrNameLst>
                                      </p:cBhvr>
                                      <p:tavLst>
                                        <p:tav tm="0">
                                          <p:val>
                                            <p:strVal val="#ppt_x"/>
                                          </p:val>
                                        </p:tav>
                                        <p:tav tm="100000">
                                          <p:val>
                                            <p:strVal val="#ppt_x"/>
                                          </p:val>
                                        </p:tav>
                                      </p:tavLst>
                                    </p:anim>
                                    <p:anim calcmode="lin" valueType="num">
                                      <p:cBhvr>
                                        <p:cTn id="64" dur="1000" fill="hold"/>
                                        <p:tgtEl>
                                          <p:spTgt spid="21"/>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250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1000"/>
                                        <p:tgtEl>
                                          <p:spTgt spid="22"/>
                                        </p:tgtEl>
                                      </p:cBhvr>
                                    </p:animEffect>
                                    <p:anim calcmode="lin" valueType="num">
                                      <p:cBhvr>
                                        <p:cTn id="68" dur="1000" fill="hold"/>
                                        <p:tgtEl>
                                          <p:spTgt spid="22"/>
                                        </p:tgtEl>
                                        <p:attrNameLst>
                                          <p:attrName>ppt_x</p:attrName>
                                        </p:attrNameLst>
                                      </p:cBhvr>
                                      <p:tavLst>
                                        <p:tav tm="0">
                                          <p:val>
                                            <p:strVal val="#ppt_x"/>
                                          </p:val>
                                        </p:tav>
                                        <p:tav tm="100000">
                                          <p:val>
                                            <p:strVal val="#ppt_x"/>
                                          </p:val>
                                        </p:tav>
                                      </p:tavLst>
                                    </p:anim>
                                    <p:anim calcmode="lin" valueType="num">
                                      <p:cBhvr>
                                        <p:cTn id="69" dur="1000" fill="hold"/>
                                        <p:tgtEl>
                                          <p:spTgt spid="22"/>
                                        </p:tgtEl>
                                        <p:attrNameLst>
                                          <p:attrName>ppt_y</p:attrName>
                                        </p:attrNameLst>
                                      </p:cBhvr>
                                      <p:tavLst>
                                        <p:tav tm="0">
                                          <p:val>
                                            <p:strVal val="#ppt_y+.1"/>
                                          </p:val>
                                        </p:tav>
                                        <p:tav tm="100000">
                                          <p:val>
                                            <p:strVal val="#ppt_y"/>
                                          </p:val>
                                        </p:tav>
                                      </p:tavLst>
                                    </p:anim>
                                  </p:childTnLst>
                                </p:cTn>
                              </p:par>
                              <p:par>
                                <p:cTn id="70" presetID="22" presetClass="entr" presetSubtype="8" fill="hold" nodeType="withEffect">
                                  <p:stCondLst>
                                    <p:cond delay="3000"/>
                                  </p:stCondLst>
                                  <p:childTnLst>
                                    <p:set>
                                      <p:cBhvr>
                                        <p:cTn id="71" dur="1" fill="hold">
                                          <p:stCondLst>
                                            <p:cond delay="0"/>
                                          </p:stCondLst>
                                        </p:cTn>
                                        <p:tgtEl>
                                          <p:spTgt spid="29"/>
                                        </p:tgtEl>
                                        <p:attrNameLst>
                                          <p:attrName>style.visibility</p:attrName>
                                        </p:attrNameLst>
                                      </p:cBhvr>
                                      <p:to>
                                        <p:strVal val="visible"/>
                                      </p:to>
                                    </p:set>
                                    <p:animEffect transition="in" filter="wipe(left)">
                                      <p:cBhvr>
                                        <p:cTn id="72" dur="500"/>
                                        <p:tgtEl>
                                          <p:spTgt spid="29"/>
                                        </p:tgtEl>
                                      </p:cBhvr>
                                    </p:animEffect>
                                  </p:childTnLst>
                                </p:cTn>
                              </p:par>
                              <p:par>
                                <p:cTn id="73" presetID="10" presetClass="entr" presetSubtype="0" fill="hold" grpId="0" nodeType="withEffect">
                                  <p:stCondLst>
                                    <p:cond delay="2500"/>
                                  </p:stCondLst>
                                  <p:childTnLst>
                                    <p:set>
                                      <p:cBhvr>
                                        <p:cTn id="74" dur="1" fill="hold">
                                          <p:stCondLst>
                                            <p:cond delay="0"/>
                                          </p:stCondLst>
                                        </p:cTn>
                                        <p:tgtEl>
                                          <p:spTgt spid="36"/>
                                        </p:tgtEl>
                                        <p:attrNameLst>
                                          <p:attrName>style.visibility</p:attrName>
                                        </p:attrNameLst>
                                      </p:cBhvr>
                                      <p:to>
                                        <p:strVal val="visible"/>
                                      </p:to>
                                    </p:set>
                                    <p:animEffect transition="in" filter="fade">
                                      <p:cBhvr>
                                        <p:cTn id="75" dur="500"/>
                                        <p:tgtEl>
                                          <p:spTgt spid="36"/>
                                        </p:tgtEl>
                                      </p:cBhvr>
                                    </p:animEffect>
                                  </p:childTnLst>
                                </p:cTn>
                              </p:par>
                              <p:par>
                                <p:cTn id="76" presetID="42" presetClass="entr" presetSubtype="0" fill="hold" grpId="0" nodeType="withEffect">
                                  <p:stCondLst>
                                    <p:cond delay="2500"/>
                                  </p:stCondLst>
                                  <p:childTnLst>
                                    <p:set>
                                      <p:cBhvr>
                                        <p:cTn id="77" dur="1" fill="hold">
                                          <p:stCondLst>
                                            <p:cond delay="0"/>
                                          </p:stCondLst>
                                        </p:cTn>
                                        <p:tgtEl>
                                          <p:spTgt spid="41"/>
                                        </p:tgtEl>
                                        <p:attrNameLst>
                                          <p:attrName>style.visibility</p:attrName>
                                        </p:attrNameLst>
                                      </p:cBhvr>
                                      <p:to>
                                        <p:strVal val="visible"/>
                                      </p:to>
                                    </p:set>
                                    <p:animEffect transition="in" filter="fade">
                                      <p:cBhvr>
                                        <p:cTn id="78" dur="500"/>
                                        <p:tgtEl>
                                          <p:spTgt spid="41"/>
                                        </p:tgtEl>
                                      </p:cBhvr>
                                    </p:animEffect>
                                    <p:anim calcmode="lin" valueType="num">
                                      <p:cBhvr>
                                        <p:cTn id="79" dur="500" fill="hold"/>
                                        <p:tgtEl>
                                          <p:spTgt spid="41"/>
                                        </p:tgtEl>
                                        <p:attrNameLst>
                                          <p:attrName>ppt_x</p:attrName>
                                        </p:attrNameLst>
                                      </p:cBhvr>
                                      <p:tavLst>
                                        <p:tav tm="0">
                                          <p:val>
                                            <p:strVal val="#ppt_x"/>
                                          </p:val>
                                        </p:tav>
                                        <p:tav tm="100000">
                                          <p:val>
                                            <p:strVal val="#ppt_x"/>
                                          </p:val>
                                        </p:tav>
                                      </p:tavLst>
                                    </p:anim>
                                    <p:anim calcmode="lin" valueType="num">
                                      <p:cBhvr>
                                        <p:cTn id="80" dur="500" fill="hold"/>
                                        <p:tgtEl>
                                          <p:spTgt spid="41"/>
                                        </p:tgtEl>
                                        <p:attrNameLst>
                                          <p:attrName>ppt_y</p:attrName>
                                        </p:attrNameLst>
                                      </p:cBhvr>
                                      <p:tavLst>
                                        <p:tav tm="0">
                                          <p:val>
                                            <p:strVal val="#ppt_y+.1"/>
                                          </p:val>
                                        </p:tav>
                                        <p:tav tm="100000">
                                          <p:val>
                                            <p:strVal val="#ppt_y"/>
                                          </p:val>
                                        </p:tav>
                                      </p:tavLst>
                                    </p:anim>
                                  </p:childTnLst>
                                </p:cTn>
                              </p:par>
                              <p:par>
                                <p:cTn id="81" presetID="10" presetClass="entr" presetSubtype="0" fill="hold" grpId="0" nodeType="withEffect">
                                  <p:stCondLst>
                                    <p:cond delay="3000"/>
                                  </p:stCondLst>
                                  <p:childTnLst>
                                    <p:set>
                                      <p:cBhvr>
                                        <p:cTn id="82" dur="1" fill="hold">
                                          <p:stCondLst>
                                            <p:cond delay="0"/>
                                          </p:stCondLst>
                                        </p:cTn>
                                        <p:tgtEl>
                                          <p:spTgt spid="37"/>
                                        </p:tgtEl>
                                        <p:attrNameLst>
                                          <p:attrName>style.visibility</p:attrName>
                                        </p:attrNameLst>
                                      </p:cBhvr>
                                      <p:to>
                                        <p:strVal val="visible"/>
                                      </p:to>
                                    </p:set>
                                    <p:animEffect transition="in" filter="fade">
                                      <p:cBhvr>
                                        <p:cTn id="83" dur="500"/>
                                        <p:tgtEl>
                                          <p:spTgt spid="37"/>
                                        </p:tgtEl>
                                      </p:cBhvr>
                                    </p:animEffect>
                                  </p:childTnLst>
                                </p:cTn>
                              </p:par>
                              <p:par>
                                <p:cTn id="84" presetID="10" presetClass="entr" presetSubtype="0" fill="hold" grpId="0" nodeType="withEffect">
                                  <p:stCondLst>
                                    <p:cond delay="3500"/>
                                  </p:stCondLst>
                                  <p:childTnLst>
                                    <p:set>
                                      <p:cBhvr>
                                        <p:cTn id="85" dur="1" fill="hold">
                                          <p:stCondLst>
                                            <p:cond delay="0"/>
                                          </p:stCondLst>
                                        </p:cTn>
                                        <p:tgtEl>
                                          <p:spTgt spid="38"/>
                                        </p:tgtEl>
                                        <p:attrNameLst>
                                          <p:attrName>style.visibility</p:attrName>
                                        </p:attrNameLst>
                                      </p:cBhvr>
                                      <p:to>
                                        <p:strVal val="visible"/>
                                      </p:to>
                                    </p:set>
                                    <p:animEffect transition="in" filter="fade">
                                      <p:cBhvr>
                                        <p:cTn id="86" dur="500"/>
                                        <p:tgtEl>
                                          <p:spTgt spid="38"/>
                                        </p:tgtEl>
                                      </p:cBhvr>
                                    </p:animEffect>
                                  </p:childTnLst>
                                </p:cTn>
                              </p:par>
                              <p:par>
                                <p:cTn id="87" presetID="10" presetClass="entr" presetSubtype="0" fill="hold" grpId="0" nodeType="withEffect">
                                  <p:stCondLst>
                                    <p:cond delay="4000"/>
                                  </p:stCondLst>
                                  <p:childTnLst>
                                    <p:set>
                                      <p:cBhvr>
                                        <p:cTn id="88" dur="1" fill="hold">
                                          <p:stCondLst>
                                            <p:cond delay="0"/>
                                          </p:stCondLst>
                                        </p:cTn>
                                        <p:tgtEl>
                                          <p:spTgt spid="39"/>
                                        </p:tgtEl>
                                        <p:attrNameLst>
                                          <p:attrName>style.visibility</p:attrName>
                                        </p:attrNameLst>
                                      </p:cBhvr>
                                      <p:to>
                                        <p:strVal val="visible"/>
                                      </p:to>
                                    </p:set>
                                    <p:animEffect transition="in" filter="fade">
                                      <p:cBhvr>
                                        <p:cTn id="89" dur="500"/>
                                        <p:tgtEl>
                                          <p:spTgt spid="39"/>
                                        </p:tgtEl>
                                      </p:cBhvr>
                                    </p:animEffect>
                                  </p:childTnLst>
                                </p:cTn>
                              </p:par>
                              <p:par>
                                <p:cTn id="90" presetID="10" presetClass="entr" presetSubtype="0" fill="hold" grpId="0" nodeType="withEffect">
                                  <p:stCondLst>
                                    <p:cond delay="4500"/>
                                  </p:stCondLst>
                                  <p:childTnLst>
                                    <p:set>
                                      <p:cBhvr>
                                        <p:cTn id="91" dur="1" fill="hold">
                                          <p:stCondLst>
                                            <p:cond delay="0"/>
                                          </p:stCondLst>
                                        </p:cTn>
                                        <p:tgtEl>
                                          <p:spTgt spid="40"/>
                                        </p:tgtEl>
                                        <p:attrNameLst>
                                          <p:attrName>style.visibility</p:attrName>
                                        </p:attrNameLst>
                                      </p:cBhvr>
                                      <p:to>
                                        <p:strVal val="visible"/>
                                      </p:to>
                                    </p:set>
                                    <p:animEffect transition="in" filter="fade">
                                      <p:cBhvr>
                                        <p:cTn id="92" dur="500"/>
                                        <p:tgtEl>
                                          <p:spTgt spid="40"/>
                                        </p:tgtEl>
                                      </p:cBhvr>
                                    </p:animEffect>
                                  </p:childTnLst>
                                </p:cTn>
                              </p:par>
                              <p:par>
                                <p:cTn id="93" presetID="42" presetClass="entr" presetSubtype="0" fill="hold" grpId="0" nodeType="withEffect">
                                  <p:stCondLst>
                                    <p:cond delay="3000"/>
                                  </p:stCondLst>
                                  <p:childTnLst>
                                    <p:set>
                                      <p:cBhvr>
                                        <p:cTn id="94" dur="1" fill="hold">
                                          <p:stCondLst>
                                            <p:cond delay="0"/>
                                          </p:stCondLst>
                                        </p:cTn>
                                        <p:tgtEl>
                                          <p:spTgt spid="42"/>
                                        </p:tgtEl>
                                        <p:attrNameLst>
                                          <p:attrName>style.visibility</p:attrName>
                                        </p:attrNameLst>
                                      </p:cBhvr>
                                      <p:to>
                                        <p:strVal val="visible"/>
                                      </p:to>
                                    </p:set>
                                    <p:animEffect transition="in" filter="fade">
                                      <p:cBhvr>
                                        <p:cTn id="95" dur="500"/>
                                        <p:tgtEl>
                                          <p:spTgt spid="42"/>
                                        </p:tgtEl>
                                      </p:cBhvr>
                                    </p:animEffect>
                                    <p:anim calcmode="lin" valueType="num">
                                      <p:cBhvr>
                                        <p:cTn id="96" dur="500" fill="hold"/>
                                        <p:tgtEl>
                                          <p:spTgt spid="42"/>
                                        </p:tgtEl>
                                        <p:attrNameLst>
                                          <p:attrName>ppt_x</p:attrName>
                                        </p:attrNameLst>
                                      </p:cBhvr>
                                      <p:tavLst>
                                        <p:tav tm="0">
                                          <p:val>
                                            <p:strVal val="#ppt_x"/>
                                          </p:val>
                                        </p:tav>
                                        <p:tav tm="100000">
                                          <p:val>
                                            <p:strVal val="#ppt_x"/>
                                          </p:val>
                                        </p:tav>
                                      </p:tavLst>
                                    </p:anim>
                                    <p:anim calcmode="lin" valueType="num">
                                      <p:cBhvr>
                                        <p:cTn id="97" dur="500" fill="hold"/>
                                        <p:tgtEl>
                                          <p:spTgt spid="42"/>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3500"/>
                                  </p:stCondLst>
                                  <p:childTnLst>
                                    <p:set>
                                      <p:cBhvr>
                                        <p:cTn id="99" dur="1" fill="hold">
                                          <p:stCondLst>
                                            <p:cond delay="0"/>
                                          </p:stCondLst>
                                        </p:cTn>
                                        <p:tgtEl>
                                          <p:spTgt spid="43"/>
                                        </p:tgtEl>
                                        <p:attrNameLst>
                                          <p:attrName>style.visibility</p:attrName>
                                        </p:attrNameLst>
                                      </p:cBhvr>
                                      <p:to>
                                        <p:strVal val="visible"/>
                                      </p:to>
                                    </p:set>
                                    <p:animEffect transition="in" filter="fade">
                                      <p:cBhvr>
                                        <p:cTn id="100" dur="500"/>
                                        <p:tgtEl>
                                          <p:spTgt spid="43"/>
                                        </p:tgtEl>
                                      </p:cBhvr>
                                    </p:animEffect>
                                    <p:anim calcmode="lin" valueType="num">
                                      <p:cBhvr>
                                        <p:cTn id="101" dur="500" fill="hold"/>
                                        <p:tgtEl>
                                          <p:spTgt spid="43"/>
                                        </p:tgtEl>
                                        <p:attrNameLst>
                                          <p:attrName>ppt_x</p:attrName>
                                        </p:attrNameLst>
                                      </p:cBhvr>
                                      <p:tavLst>
                                        <p:tav tm="0">
                                          <p:val>
                                            <p:strVal val="#ppt_x"/>
                                          </p:val>
                                        </p:tav>
                                        <p:tav tm="100000">
                                          <p:val>
                                            <p:strVal val="#ppt_x"/>
                                          </p:val>
                                        </p:tav>
                                      </p:tavLst>
                                    </p:anim>
                                    <p:anim calcmode="lin" valueType="num">
                                      <p:cBhvr>
                                        <p:cTn id="102" dur="500" fill="hold"/>
                                        <p:tgtEl>
                                          <p:spTgt spid="43"/>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4000"/>
                                  </p:stCondLst>
                                  <p:childTnLst>
                                    <p:set>
                                      <p:cBhvr>
                                        <p:cTn id="104" dur="1" fill="hold">
                                          <p:stCondLst>
                                            <p:cond delay="0"/>
                                          </p:stCondLst>
                                        </p:cTn>
                                        <p:tgtEl>
                                          <p:spTgt spid="44"/>
                                        </p:tgtEl>
                                        <p:attrNameLst>
                                          <p:attrName>style.visibility</p:attrName>
                                        </p:attrNameLst>
                                      </p:cBhvr>
                                      <p:to>
                                        <p:strVal val="visible"/>
                                      </p:to>
                                    </p:set>
                                    <p:animEffect transition="in" filter="fade">
                                      <p:cBhvr>
                                        <p:cTn id="105" dur="500"/>
                                        <p:tgtEl>
                                          <p:spTgt spid="44"/>
                                        </p:tgtEl>
                                      </p:cBhvr>
                                    </p:animEffect>
                                    <p:anim calcmode="lin" valueType="num">
                                      <p:cBhvr>
                                        <p:cTn id="106" dur="500" fill="hold"/>
                                        <p:tgtEl>
                                          <p:spTgt spid="44"/>
                                        </p:tgtEl>
                                        <p:attrNameLst>
                                          <p:attrName>ppt_x</p:attrName>
                                        </p:attrNameLst>
                                      </p:cBhvr>
                                      <p:tavLst>
                                        <p:tav tm="0">
                                          <p:val>
                                            <p:strVal val="#ppt_x"/>
                                          </p:val>
                                        </p:tav>
                                        <p:tav tm="100000">
                                          <p:val>
                                            <p:strVal val="#ppt_x"/>
                                          </p:val>
                                        </p:tav>
                                      </p:tavLst>
                                    </p:anim>
                                    <p:anim calcmode="lin" valueType="num">
                                      <p:cBhvr>
                                        <p:cTn id="107" dur="500" fill="hold"/>
                                        <p:tgtEl>
                                          <p:spTgt spid="44"/>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4500"/>
                                  </p:stCondLst>
                                  <p:childTnLst>
                                    <p:set>
                                      <p:cBhvr>
                                        <p:cTn id="109" dur="1" fill="hold">
                                          <p:stCondLst>
                                            <p:cond delay="0"/>
                                          </p:stCondLst>
                                        </p:cTn>
                                        <p:tgtEl>
                                          <p:spTgt spid="45"/>
                                        </p:tgtEl>
                                        <p:attrNameLst>
                                          <p:attrName>style.visibility</p:attrName>
                                        </p:attrNameLst>
                                      </p:cBhvr>
                                      <p:to>
                                        <p:strVal val="visible"/>
                                      </p:to>
                                    </p:set>
                                    <p:animEffect transition="in" filter="fade">
                                      <p:cBhvr>
                                        <p:cTn id="110" dur="500"/>
                                        <p:tgtEl>
                                          <p:spTgt spid="45"/>
                                        </p:tgtEl>
                                      </p:cBhvr>
                                    </p:animEffect>
                                    <p:anim calcmode="lin" valueType="num">
                                      <p:cBhvr>
                                        <p:cTn id="111" dur="500" fill="hold"/>
                                        <p:tgtEl>
                                          <p:spTgt spid="45"/>
                                        </p:tgtEl>
                                        <p:attrNameLst>
                                          <p:attrName>ppt_x</p:attrName>
                                        </p:attrNameLst>
                                      </p:cBhvr>
                                      <p:tavLst>
                                        <p:tav tm="0">
                                          <p:val>
                                            <p:strVal val="#ppt_x"/>
                                          </p:val>
                                        </p:tav>
                                        <p:tav tm="100000">
                                          <p:val>
                                            <p:strVal val="#ppt_x"/>
                                          </p:val>
                                        </p:tav>
                                      </p:tavLst>
                                    </p:anim>
                                    <p:anim calcmode="lin" valueType="num">
                                      <p:cBhvr>
                                        <p:cTn id="112" dur="500" fill="hold"/>
                                        <p:tgtEl>
                                          <p:spTgt spid="45"/>
                                        </p:tgtEl>
                                        <p:attrNameLst>
                                          <p:attrName>ppt_y</p:attrName>
                                        </p:attrNameLst>
                                      </p:cBhvr>
                                      <p:tavLst>
                                        <p:tav tm="0">
                                          <p:val>
                                            <p:strVal val="#ppt_y+.1"/>
                                          </p:val>
                                        </p:tav>
                                        <p:tav tm="100000">
                                          <p:val>
                                            <p:strVal val="#ppt_y"/>
                                          </p:val>
                                        </p:tav>
                                      </p:tavLst>
                                    </p:anim>
                                  </p:childTnLst>
                                </p:cTn>
                              </p:par>
                            </p:childTnLst>
                          </p:cTn>
                        </p:par>
                        <p:par>
                          <p:cTn id="113" fill="hold">
                            <p:stCondLst>
                              <p:cond delay="5000"/>
                            </p:stCondLst>
                            <p:childTnLst>
                              <p:par>
                                <p:cTn id="114" presetID="42" presetClass="entr" presetSubtype="0" fill="hold" grpId="0" nodeType="afterEffect">
                                  <p:stCondLst>
                                    <p:cond delay="0"/>
                                  </p:stCondLst>
                                  <p:childTnLst>
                                    <p:set>
                                      <p:cBhvr>
                                        <p:cTn id="115" dur="1" fill="hold">
                                          <p:stCondLst>
                                            <p:cond delay="0"/>
                                          </p:stCondLst>
                                        </p:cTn>
                                        <p:tgtEl>
                                          <p:spTgt spid="46"/>
                                        </p:tgtEl>
                                        <p:attrNameLst>
                                          <p:attrName>style.visibility</p:attrName>
                                        </p:attrNameLst>
                                      </p:cBhvr>
                                      <p:to>
                                        <p:strVal val="visible"/>
                                      </p:to>
                                    </p:set>
                                    <p:animEffect transition="in" filter="fade">
                                      <p:cBhvr>
                                        <p:cTn id="116" dur="1000"/>
                                        <p:tgtEl>
                                          <p:spTgt spid="46"/>
                                        </p:tgtEl>
                                      </p:cBhvr>
                                    </p:animEffect>
                                    <p:anim calcmode="lin" valueType="num">
                                      <p:cBhvr>
                                        <p:cTn id="117" dur="1000" fill="hold"/>
                                        <p:tgtEl>
                                          <p:spTgt spid="46"/>
                                        </p:tgtEl>
                                        <p:attrNameLst>
                                          <p:attrName>ppt_x</p:attrName>
                                        </p:attrNameLst>
                                      </p:cBhvr>
                                      <p:tavLst>
                                        <p:tav tm="0">
                                          <p:val>
                                            <p:strVal val="#ppt_x"/>
                                          </p:val>
                                        </p:tav>
                                        <p:tav tm="100000">
                                          <p:val>
                                            <p:strVal val="#ppt_x"/>
                                          </p:val>
                                        </p:tav>
                                      </p:tavLst>
                                    </p:anim>
                                    <p:anim calcmode="lin" valueType="num">
                                      <p:cBhvr>
                                        <p:cTn id="118"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7" grpId="0" animBg="1"/>
      <p:bldP spid="21" grpId="0" animBg="1"/>
      <p:bldP spid="36" grpId="0" animBg="1"/>
      <p:bldP spid="37" grpId="0" animBg="1"/>
      <p:bldP spid="38" grpId="0" animBg="1"/>
      <p:bldP spid="39" grpId="0" animBg="1"/>
      <p:bldP spid="40" grpId="0" animBg="1"/>
      <p:bldP spid="41" grpId="0"/>
      <p:bldP spid="42" grpId="0"/>
      <p:bldP spid="43" grpId="0"/>
      <p:bldP spid="44" grpId="0"/>
      <p:bldP spid="45" grpId="0"/>
      <p:bldP spid="4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E98510B-0E36-4F1B-A918-72FE1F949F93}"/>
              </a:ext>
            </a:extLst>
          </p:cNvPr>
          <p:cNvSpPr>
            <a:spLocks noChangeArrowheads="1"/>
          </p:cNvSpPr>
          <p:nvPr/>
        </p:nvSpPr>
        <p:spPr bwMode="auto">
          <a:xfrm>
            <a:off x="3977720" y="2136091"/>
            <a:ext cx="905385" cy="905582"/>
          </a:xfrm>
          <a:prstGeom prst="rect">
            <a:avLst/>
          </a:prstGeom>
          <a:solidFill>
            <a:srgbClr val="414455"/>
          </a:solidFill>
          <a:ln>
            <a:noFill/>
          </a:ln>
          <a:extLst/>
        </p:spPr>
        <p:txBody>
          <a:bodyPr anchor="ctr"/>
          <a:lstStyle/>
          <a:p>
            <a:endParaRPr lang="zh-CN" altLang="en-US" sz="1500" b="1">
              <a:solidFill>
                <a:srgbClr val="217435"/>
              </a:solidFill>
              <a:latin typeface="微软雅黑" pitchFamily="34" charset="-122"/>
              <a:ea typeface="微软雅黑" pitchFamily="34" charset="-122"/>
              <a:sym typeface="微软雅黑" pitchFamily="34" charset="-122"/>
            </a:endParaRPr>
          </a:p>
        </p:txBody>
      </p:sp>
      <p:sp>
        <p:nvSpPr>
          <p:cNvPr id="5" name="矩形 4">
            <a:extLst>
              <a:ext uri="{FF2B5EF4-FFF2-40B4-BE49-F238E27FC236}">
                <a16:creationId xmlns:a16="http://schemas.microsoft.com/office/drawing/2014/main" id="{23C70A19-7C85-4A23-97D9-FDA559C02DC5}"/>
              </a:ext>
            </a:extLst>
          </p:cNvPr>
          <p:cNvSpPr>
            <a:spLocks noChangeArrowheads="1"/>
          </p:cNvSpPr>
          <p:nvPr/>
        </p:nvSpPr>
        <p:spPr bwMode="auto">
          <a:xfrm>
            <a:off x="2979546" y="3168432"/>
            <a:ext cx="905385" cy="905582"/>
          </a:xfrm>
          <a:prstGeom prst="rect">
            <a:avLst/>
          </a:prstGeom>
          <a:solidFill>
            <a:schemeClr val="bg1">
              <a:lumMod val="65000"/>
            </a:schemeClr>
          </a:solidFill>
          <a:ln>
            <a:noFill/>
          </a:ln>
          <a:extLst/>
        </p:spPr>
        <p:txBody>
          <a:bodyPr anchor="ctr"/>
          <a:lstStyle/>
          <a:p>
            <a:endParaRPr lang="zh-CN" altLang="en-US" sz="1500" b="1">
              <a:solidFill>
                <a:srgbClr val="217435"/>
              </a:solidFill>
              <a:latin typeface="微软雅黑" pitchFamily="34" charset="-122"/>
              <a:ea typeface="微软雅黑" pitchFamily="34" charset="-122"/>
              <a:sym typeface="微软雅黑" pitchFamily="34" charset="-122"/>
            </a:endParaRPr>
          </a:p>
        </p:txBody>
      </p:sp>
      <p:sp>
        <p:nvSpPr>
          <p:cNvPr id="7" name="矩形 6">
            <a:extLst>
              <a:ext uri="{FF2B5EF4-FFF2-40B4-BE49-F238E27FC236}">
                <a16:creationId xmlns:a16="http://schemas.microsoft.com/office/drawing/2014/main" id="{944CE45A-9E1D-4B37-A8FF-1DA00C860862}"/>
              </a:ext>
            </a:extLst>
          </p:cNvPr>
          <p:cNvSpPr>
            <a:spLocks noChangeArrowheads="1"/>
          </p:cNvSpPr>
          <p:nvPr/>
        </p:nvSpPr>
        <p:spPr bwMode="auto">
          <a:xfrm>
            <a:off x="4975893" y="3168432"/>
            <a:ext cx="905385" cy="905582"/>
          </a:xfrm>
          <a:prstGeom prst="rect">
            <a:avLst/>
          </a:prstGeom>
          <a:solidFill>
            <a:srgbClr val="414455"/>
          </a:solidFill>
          <a:ln>
            <a:noFill/>
          </a:ln>
          <a:extLst/>
        </p:spPr>
        <p:txBody>
          <a:bodyPr anchor="ctr"/>
          <a:lstStyle/>
          <a:p>
            <a:endParaRPr lang="zh-CN" altLang="en-US" sz="1500" b="1">
              <a:solidFill>
                <a:srgbClr val="217435"/>
              </a:solidFill>
              <a:latin typeface="微软雅黑" pitchFamily="34" charset="-122"/>
              <a:ea typeface="微软雅黑" pitchFamily="34" charset="-122"/>
              <a:sym typeface="微软雅黑" pitchFamily="34" charset="-122"/>
            </a:endParaRPr>
          </a:p>
        </p:txBody>
      </p:sp>
      <p:sp>
        <p:nvSpPr>
          <p:cNvPr id="9" name="矩形 8">
            <a:extLst>
              <a:ext uri="{FF2B5EF4-FFF2-40B4-BE49-F238E27FC236}">
                <a16:creationId xmlns:a16="http://schemas.microsoft.com/office/drawing/2014/main" id="{337CC905-39A3-4D99-A071-465482C3C738}"/>
              </a:ext>
            </a:extLst>
          </p:cNvPr>
          <p:cNvSpPr>
            <a:spLocks noChangeArrowheads="1"/>
          </p:cNvSpPr>
          <p:nvPr/>
        </p:nvSpPr>
        <p:spPr bwMode="auto">
          <a:xfrm>
            <a:off x="3977720" y="4166823"/>
            <a:ext cx="905385" cy="905582"/>
          </a:xfrm>
          <a:prstGeom prst="rect">
            <a:avLst/>
          </a:prstGeom>
          <a:solidFill>
            <a:srgbClr val="414455"/>
          </a:solidFill>
          <a:ln>
            <a:noFill/>
          </a:ln>
          <a:extLst/>
        </p:spPr>
        <p:txBody>
          <a:bodyPr anchor="ctr"/>
          <a:lstStyle/>
          <a:p>
            <a:endParaRPr lang="zh-CN" altLang="en-US" sz="1500" b="1">
              <a:solidFill>
                <a:srgbClr val="217435"/>
              </a:solidFill>
              <a:latin typeface="微软雅黑" pitchFamily="34" charset="-122"/>
              <a:ea typeface="微软雅黑" pitchFamily="34" charset="-122"/>
              <a:sym typeface="微软雅黑" pitchFamily="34" charset="-122"/>
            </a:endParaRPr>
          </a:p>
        </p:txBody>
      </p:sp>
      <p:pic>
        <p:nvPicPr>
          <p:cNvPr id="11" name="图片 11">
            <a:extLst>
              <a:ext uri="{FF2B5EF4-FFF2-40B4-BE49-F238E27FC236}">
                <a16:creationId xmlns:a16="http://schemas.microsoft.com/office/drawing/2014/main" id="{F461F8C3-86E8-404E-A6C1-94B0384265D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70084" y="2144000"/>
            <a:ext cx="905384" cy="905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2">
            <a:extLst>
              <a:ext uri="{FF2B5EF4-FFF2-40B4-BE49-F238E27FC236}">
                <a16:creationId xmlns:a16="http://schemas.microsoft.com/office/drawing/2014/main" id="{C057F535-371F-4497-8BF7-A6A0405D223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75893" y="2137421"/>
            <a:ext cx="905385" cy="90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3">
            <a:extLst>
              <a:ext uri="{FF2B5EF4-FFF2-40B4-BE49-F238E27FC236}">
                <a16:creationId xmlns:a16="http://schemas.microsoft.com/office/drawing/2014/main" id="{5B8FC771-8769-4A08-B58B-51BC1BEF8B1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06031" y="3169759"/>
            <a:ext cx="902928" cy="902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4">
            <a:extLst>
              <a:ext uri="{FF2B5EF4-FFF2-40B4-BE49-F238E27FC236}">
                <a16:creationId xmlns:a16="http://schemas.microsoft.com/office/drawing/2014/main" id="{4D22D40C-C2C4-4B13-832A-73617610A9F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72540" y="4168149"/>
            <a:ext cx="902928" cy="902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15">
            <a:extLst>
              <a:ext uri="{FF2B5EF4-FFF2-40B4-BE49-F238E27FC236}">
                <a16:creationId xmlns:a16="http://schemas.microsoft.com/office/drawing/2014/main" id="{DE4C6534-0C38-49C9-A701-BB8235CAD05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86751" y="4168149"/>
            <a:ext cx="902928" cy="902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线形标注 2(带强调线) 2">
            <a:extLst>
              <a:ext uri="{FF2B5EF4-FFF2-40B4-BE49-F238E27FC236}">
                <a16:creationId xmlns:a16="http://schemas.microsoft.com/office/drawing/2014/main" id="{F523BE85-CC40-48B1-9B74-CA9C2034E4B5}"/>
              </a:ext>
            </a:extLst>
          </p:cNvPr>
          <p:cNvSpPr>
            <a:spLocks/>
          </p:cNvSpPr>
          <p:nvPr/>
        </p:nvSpPr>
        <p:spPr bwMode="auto">
          <a:xfrm>
            <a:off x="6901444" y="1969469"/>
            <a:ext cx="3643670" cy="481002"/>
          </a:xfrm>
          <a:prstGeom prst="accentCallout2">
            <a:avLst>
              <a:gd name="adj1" fmla="val 21366"/>
              <a:gd name="adj2" fmla="val -1991"/>
              <a:gd name="adj3" fmla="val 18745"/>
              <a:gd name="adj4" fmla="val -80296"/>
              <a:gd name="adj5" fmla="val 70583"/>
              <a:gd name="adj6" fmla="val -85856"/>
            </a:avLst>
          </a:prstGeom>
          <a:noFill/>
          <a:ln w="15875" cmpd="sng">
            <a:solidFill>
              <a:srgbClr val="414455"/>
            </a:solidFill>
            <a:miter lim="800000"/>
            <a:headEnd type="oval" w="med" len="med"/>
            <a:tailEnd/>
          </a:ln>
          <a:extLst>
            <a:ext uri="{909E8E84-426E-40DD-AFC4-6F175D3DCCD1}">
              <a14:hiddenFill xmlns:a14="http://schemas.microsoft.com/office/drawing/2010/main">
                <a:solidFill>
                  <a:srgbClr val="FFFFFF"/>
                </a:solidFill>
              </a14:hiddenFill>
            </a:ext>
          </a:extLst>
        </p:spPr>
        <p:txBody>
          <a:bodyPr anchor="ctr"/>
          <a:lstStyle/>
          <a:p>
            <a:r>
              <a:rPr lang="zh-CN" altLang="en-US" sz="1200">
                <a:solidFill>
                  <a:srgbClr val="414455"/>
                </a:solidFill>
                <a:latin typeface="微软雅黑" pitchFamily="34" charset="-122"/>
                <a:ea typeface="微软雅黑" pitchFamily="34" charset="-122"/>
              </a:rPr>
              <a:t>点击添加文字点击添加文字点击添加文字点击添加文字点击添加文字点击添加文字</a:t>
            </a:r>
          </a:p>
        </p:txBody>
      </p:sp>
      <p:sp>
        <p:nvSpPr>
          <p:cNvPr id="17" name="线形标注 2(带强调线) 3">
            <a:extLst>
              <a:ext uri="{FF2B5EF4-FFF2-40B4-BE49-F238E27FC236}">
                <a16:creationId xmlns:a16="http://schemas.microsoft.com/office/drawing/2014/main" id="{91F5F21B-6E38-44BB-AACB-9F2237156444}"/>
              </a:ext>
            </a:extLst>
          </p:cNvPr>
          <p:cNvSpPr>
            <a:spLocks/>
          </p:cNvSpPr>
          <p:nvPr/>
        </p:nvSpPr>
        <p:spPr bwMode="auto">
          <a:xfrm>
            <a:off x="6898300" y="2601374"/>
            <a:ext cx="3643670" cy="482575"/>
          </a:xfrm>
          <a:prstGeom prst="accentCallout2">
            <a:avLst>
              <a:gd name="adj1" fmla="val 21366"/>
              <a:gd name="adj2" fmla="val -1991"/>
              <a:gd name="adj3" fmla="val 20681"/>
              <a:gd name="adj4" fmla="val -22926"/>
              <a:gd name="adj5" fmla="val -57167"/>
              <a:gd name="adj6" fmla="val -31815"/>
            </a:avLst>
          </a:prstGeom>
          <a:noFill/>
          <a:ln w="15875" cmpd="sng">
            <a:solidFill>
              <a:srgbClr val="414455"/>
            </a:solidFill>
            <a:miter lim="800000"/>
            <a:headEnd type="oval" w="med" len="med"/>
            <a:tailEnd/>
          </a:ln>
          <a:extLst>
            <a:ext uri="{909E8E84-426E-40DD-AFC4-6F175D3DCCD1}">
              <a14:hiddenFill xmlns:a14="http://schemas.microsoft.com/office/drawing/2010/main">
                <a:solidFill>
                  <a:srgbClr val="FFFFFF"/>
                </a:solidFill>
              </a14:hiddenFill>
            </a:ext>
          </a:extLst>
        </p:spPr>
        <p:txBody>
          <a:bodyPr anchor="ctr"/>
          <a:lstStyle/>
          <a:p>
            <a:pPr lvl="0"/>
            <a:r>
              <a:rPr lang="zh-CN" altLang="en-US" sz="1200">
                <a:solidFill>
                  <a:srgbClr val="414455"/>
                </a:solidFill>
                <a:latin typeface="微软雅黑" pitchFamily="34" charset="-122"/>
                <a:ea typeface="微软雅黑" pitchFamily="34" charset="-122"/>
              </a:rPr>
              <a:t>点击添加文字点击添加文字点击添加文字点击添加文字点击添加文字点击添加文字</a:t>
            </a:r>
          </a:p>
        </p:txBody>
      </p:sp>
      <p:sp>
        <p:nvSpPr>
          <p:cNvPr id="18" name="线形标注 2(带强调线) 4">
            <a:extLst>
              <a:ext uri="{FF2B5EF4-FFF2-40B4-BE49-F238E27FC236}">
                <a16:creationId xmlns:a16="http://schemas.microsoft.com/office/drawing/2014/main" id="{06921132-AEF7-4587-A4B1-A4978ED7891F}"/>
              </a:ext>
            </a:extLst>
          </p:cNvPr>
          <p:cNvSpPr>
            <a:spLocks/>
          </p:cNvSpPr>
          <p:nvPr/>
        </p:nvSpPr>
        <p:spPr bwMode="auto">
          <a:xfrm>
            <a:off x="6901444" y="3234851"/>
            <a:ext cx="3643670" cy="482574"/>
          </a:xfrm>
          <a:prstGeom prst="accentCallout2">
            <a:avLst>
              <a:gd name="adj1" fmla="val 21366"/>
              <a:gd name="adj2" fmla="val -1991"/>
              <a:gd name="adj3" fmla="val 22171"/>
              <a:gd name="adj4" fmla="val -43032"/>
              <a:gd name="adj5" fmla="val 22153"/>
              <a:gd name="adj6" fmla="val -59153"/>
            </a:avLst>
          </a:prstGeom>
          <a:noFill/>
          <a:ln w="15875" cmpd="sng">
            <a:solidFill>
              <a:srgbClr val="414455"/>
            </a:solidFill>
            <a:miter lim="800000"/>
            <a:headEnd type="oval" w="med" len="med"/>
            <a:tailEnd/>
          </a:ln>
          <a:extLst>
            <a:ext uri="{909E8E84-426E-40DD-AFC4-6F175D3DCCD1}">
              <a14:hiddenFill xmlns:a14="http://schemas.microsoft.com/office/drawing/2010/main">
                <a:solidFill>
                  <a:srgbClr val="FFFFFF"/>
                </a:solidFill>
              </a14:hiddenFill>
            </a:ext>
          </a:extLst>
        </p:spPr>
        <p:txBody>
          <a:bodyPr anchor="ctr"/>
          <a:lstStyle/>
          <a:p>
            <a:pPr lvl="0"/>
            <a:r>
              <a:rPr lang="zh-CN" altLang="en-US" sz="1200">
                <a:solidFill>
                  <a:srgbClr val="414455"/>
                </a:solidFill>
                <a:latin typeface="微软雅黑" pitchFamily="34" charset="-122"/>
                <a:ea typeface="微软雅黑" pitchFamily="34" charset="-122"/>
              </a:rPr>
              <a:t>点击添加文字点击添加文字点击添加文字点击添加文字点击添加文字点击添加文字</a:t>
            </a:r>
          </a:p>
        </p:txBody>
      </p:sp>
      <p:sp>
        <p:nvSpPr>
          <p:cNvPr id="19" name="线形标注 2(带强调线) 5">
            <a:extLst>
              <a:ext uri="{FF2B5EF4-FFF2-40B4-BE49-F238E27FC236}">
                <a16:creationId xmlns:a16="http://schemas.microsoft.com/office/drawing/2014/main" id="{A6B41F35-A44D-4A22-BA49-2409C02F53AD}"/>
              </a:ext>
            </a:extLst>
          </p:cNvPr>
          <p:cNvSpPr>
            <a:spLocks/>
          </p:cNvSpPr>
          <p:nvPr/>
        </p:nvSpPr>
        <p:spPr bwMode="auto">
          <a:xfrm>
            <a:off x="6901444" y="3877759"/>
            <a:ext cx="3643670" cy="481002"/>
          </a:xfrm>
          <a:prstGeom prst="accentCallout2">
            <a:avLst>
              <a:gd name="adj1" fmla="val 48468"/>
              <a:gd name="adj2" fmla="val -2245"/>
              <a:gd name="adj3" fmla="val 47782"/>
              <a:gd name="adj4" fmla="val -82347"/>
              <a:gd name="adj5" fmla="val 82199"/>
              <a:gd name="adj6" fmla="val -85088"/>
            </a:avLst>
          </a:prstGeom>
          <a:noFill/>
          <a:ln w="15875" cmpd="sng">
            <a:solidFill>
              <a:srgbClr val="414455"/>
            </a:solidFill>
            <a:miter lim="800000"/>
            <a:headEnd type="oval" w="med" len="med"/>
            <a:tailEnd/>
          </a:ln>
          <a:extLst>
            <a:ext uri="{909E8E84-426E-40DD-AFC4-6F175D3DCCD1}">
              <a14:hiddenFill xmlns:a14="http://schemas.microsoft.com/office/drawing/2010/main">
                <a:solidFill>
                  <a:srgbClr val="FFFFFF"/>
                </a:solidFill>
              </a14:hiddenFill>
            </a:ext>
          </a:extLst>
        </p:spPr>
        <p:txBody>
          <a:bodyPr anchor="ctr"/>
          <a:lstStyle/>
          <a:p>
            <a:pPr lvl="0"/>
            <a:r>
              <a:rPr lang="zh-CN" altLang="en-US" sz="1200">
                <a:solidFill>
                  <a:srgbClr val="414455"/>
                </a:solidFill>
                <a:latin typeface="微软雅黑" pitchFamily="34" charset="-122"/>
                <a:ea typeface="微软雅黑" pitchFamily="34" charset="-122"/>
              </a:rPr>
              <a:t>点击添加文字点击添加文字点击添加文字点击添加文字点击添加文字点击添加文字</a:t>
            </a:r>
          </a:p>
        </p:txBody>
      </p:sp>
      <p:sp>
        <p:nvSpPr>
          <p:cNvPr id="20" name="线形标注 2(带强调线) 6">
            <a:extLst>
              <a:ext uri="{FF2B5EF4-FFF2-40B4-BE49-F238E27FC236}">
                <a16:creationId xmlns:a16="http://schemas.microsoft.com/office/drawing/2014/main" id="{54A3074E-345D-4CB3-A3EC-0DB00D0DEEE9}"/>
              </a:ext>
            </a:extLst>
          </p:cNvPr>
          <p:cNvSpPr>
            <a:spLocks/>
          </p:cNvSpPr>
          <p:nvPr/>
        </p:nvSpPr>
        <p:spPr bwMode="auto">
          <a:xfrm>
            <a:off x="6901444" y="4519096"/>
            <a:ext cx="3643670" cy="482575"/>
          </a:xfrm>
          <a:prstGeom prst="accentCallout2">
            <a:avLst>
              <a:gd name="adj1" fmla="val 21366"/>
              <a:gd name="adj2" fmla="val -1991"/>
              <a:gd name="adj3" fmla="val 22616"/>
              <a:gd name="adj4" fmla="val -23181"/>
              <a:gd name="adj5" fmla="val -39750"/>
              <a:gd name="adj6" fmla="val -31556"/>
            </a:avLst>
          </a:prstGeom>
          <a:noFill/>
          <a:ln w="15875" cmpd="sng">
            <a:solidFill>
              <a:srgbClr val="414455"/>
            </a:solidFill>
            <a:miter lim="800000"/>
            <a:headEnd type="oval" w="med" len="med"/>
            <a:tailEnd/>
          </a:ln>
          <a:extLst>
            <a:ext uri="{909E8E84-426E-40DD-AFC4-6F175D3DCCD1}">
              <a14:hiddenFill xmlns:a14="http://schemas.microsoft.com/office/drawing/2010/main">
                <a:solidFill>
                  <a:srgbClr val="FFFFFF"/>
                </a:solidFill>
              </a14:hiddenFill>
            </a:ext>
          </a:extLst>
        </p:spPr>
        <p:txBody>
          <a:bodyPr anchor="ctr"/>
          <a:lstStyle/>
          <a:p>
            <a:pPr lvl="0"/>
            <a:r>
              <a:rPr lang="zh-CN" altLang="en-US" sz="1200">
                <a:solidFill>
                  <a:srgbClr val="414455"/>
                </a:solidFill>
                <a:latin typeface="微软雅黑" pitchFamily="34" charset="-122"/>
                <a:ea typeface="微软雅黑" pitchFamily="34" charset="-122"/>
              </a:rPr>
              <a:t>点击添加文字点击添加文字点击添加文字点击添加文字点击添加文字点击添加文字</a:t>
            </a:r>
          </a:p>
        </p:txBody>
      </p:sp>
      <p:sp>
        <p:nvSpPr>
          <p:cNvPr id="21" name="矩形 20">
            <a:extLst>
              <a:ext uri="{FF2B5EF4-FFF2-40B4-BE49-F238E27FC236}">
                <a16:creationId xmlns:a16="http://schemas.microsoft.com/office/drawing/2014/main" id="{3E84799E-0422-455B-A512-2B7E86635A60}"/>
              </a:ext>
            </a:extLst>
          </p:cNvPr>
          <p:cNvSpPr/>
          <p:nvPr/>
        </p:nvSpPr>
        <p:spPr>
          <a:xfrm>
            <a:off x="4006031" y="2265716"/>
            <a:ext cx="774822" cy="646331"/>
          </a:xfrm>
          <a:prstGeom prst="rect">
            <a:avLst/>
          </a:prstGeom>
        </p:spPr>
        <p:txBody>
          <a:bodyPr wrap="square">
            <a:spAutoFit/>
          </a:bodyPr>
          <a:lstStyle/>
          <a:p>
            <a:pPr algn="ctr"/>
            <a:r>
              <a:rPr lang="zh-CN" altLang="en-US" b="1" dirty="0">
                <a:solidFill>
                  <a:schemeClr val="bg1"/>
                </a:solidFill>
                <a:latin typeface="微软雅黑" pitchFamily="34" charset="-122"/>
                <a:ea typeface="微软雅黑" pitchFamily="34" charset="-122"/>
                <a:sym typeface="宋体" panose="02010600030101010101" pitchFamily="2" charset="-122"/>
              </a:rPr>
              <a:t>添加标题</a:t>
            </a:r>
            <a:endParaRPr lang="zh-CN" altLang="zh-CN" b="1" dirty="0">
              <a:solidFill>
                <a:schemeClr val="bg1"/>
              </a:solidFill>
              <a:latin typeface="微软雅黑" pitchFamily="34" charset="-122"/>
              <a:ea typeface="微软雅黑" pitchFamily="34" charset="-122"/>
              <a:sym typeface="宋体" panose="02010600030101010101" pitchFamily="2" charset="-122"/>
            </a:endParaRPr>
          </a:p>
        </p:txBody>
      </p:sp>
      <p:sp>
        <p:nvSpPr>
          <p:cNvPr id="22" name="矩形 21">
            <a:extLst>
              <a:ext uri="{FF2B5EF4-FFF2-40B4-BE49-F238E27FC236}">
                <a16:creationId xmlns:a16="http://schemas.microsoft.com/office/drawing/2014/main" id="{78C6D862-8220-439D-AB49-C758CD84FD3A}"/>
              </a:ext>
            </a:extLst>
          </p:cNvPr>
          <p:cNvSpPr/>
          <p:nvPr/>
        </p:nvSpPr>
        <p:spPr>
          <a:xfrm>
            <a:off x="5041174" y="3278024"/>
            <a:ext cx="774822" cy="646331"/>
          </a:xfrm>
          <a:prstGeom prst="rect">
            <a:avLst/>
          </a:prstGeom>
        </p:spPr>
        <p:txBody>
          <a:bodyPr wrap="square">
            <a:spAutoFit/>
          </a:bodyPr>
          <a:lstStyle/>
          <a:p>
            <a:pPr algn="ctr"/>
            <a:r>
              <a:rPr lang="zh-CN" altLang="en-US" b="1" dirty="0">
                <a:solidFill>
                  <a:schemeClr val="bg1"/>
                </a:solidFill>
                <a:latin typeface="微软雅黑" pitchFamily="34" charset="-122"/>
                <a:ea typeface="微软雅黑" pitchFamily="34" charset="-122"/>
                <a:sym typeface="宋体" panose="02010600030101010101" pitchFamily="2" charset="-122"/>
              </a:rPr>
              <a:t>添加标题</a:t>
            </a:r>
            <a:endParaRPr lang="zh-CN" altLang="zh-CN" b="1" dirty="0">
              <a:solidFill>
                <a:schemeClr val="bg1"/>
              </a:solidFill>
              <a:latin typeface="微软雅黑" pitchFamily="34" charset="-122"/>
              <a:ea typeface="微软雅黑" pitchFamily="34" charset="-122"/>
              <a:sym typeface="宋体" panose="02010600030101010101" pitchFamily="2" charset="-122"/>
            </a:endParaRPr>
          </a:p>
        </p:txBody>
      </p:sp>
      <p:sp>
        <p:nvSpPr>
          <p:cNvPr id="23" name="矩形 22">
            <a:extLst>
              <a:ext uri="{FF2B5EF4-FFF2-40B4-BE49-F238E27FC236}">
                <a16:creationId xmlns:a16="http://schemas.microsoft.com/office/drawing/2014/main" id="{547E00DA-C787-4D86-B7EB-C80334B1BF71}"/>
              </a:ext>
            </a:extLst>
          </p:cNvPr>
          <p:cNvSpPr/>
          <p:nvPr/>
        </p:nvSpPr>
        <p:spPr>
          <a:xfrm>
            <a:off x="3009888" y="3278024"/>
            <a:ext cx="774822" cy="646331"/>
          </a:xfrm>
          <a:prstGeom prst="rect">
            <a:avLst/>
          </a:prstGeom>
        </p:spPr>
        <p:txBody>
          <a:bodyPr wrap="square">
            <a:spAutoFit/>
          </a:bodyPr>
          <a:lstStyle/>
          <a:p>
            <a:pPr algn="ctr"/>
            <a:r>
              <a:rPr lang="zh-CN" altLang="en-US" b="1" dirty="0">
                <a:solidFill>
                  <a:schemeClr val="bg1"/>
                </a:solidFill>
                <a:latin typeface="微软雅黑" pitchFamily="34" charset="-122"/>
                <a:ea typeface="微软雅黑" pitchFamily="34" charset="-122"/>
                <a:sym typeface="宋体" panose="02010600030101010101" pitchFamily="2" charset="-122"/>
              </a:rPr>
              <a:t>添加标题</a:t>
            </a:r>
            <a:endParaRPr lang="zh-CN" altLang="zh-CN" b="1" dirty="0">
              <a:solidFill>
                <a:schemeClr val="bg1"/>
              </a:solidFill>
              <a:latin typeface="微软雅黑" pitchFamily="34" charset="-122"/>
              <a:ea typeface="微软雅黑" pitchFamily="34" charset="-122"/>
              <a:sym typeface="宋体" panose="02010600030101010101" pitchFamily="2" charset="-122"/>
            </a:endParaRPr>
          </a:p>
        </p:txBody>
      </p:sp>
      <p:sp>
        <p:nvSpPr>
          <p:cNvPr id="24" name="矩形 23">
            <a:extLst>
              <a:ext uri="{FF2B5EF4-FFF2-40B4-BE49-F238E27FC236}">
                <a16:creationId xmlns:a16="http://schemas.microsoft.com/office/drawing/2014/main" id="{F27C0F2D-23C0-403E-9FFB-6F1555733B6C}"/>
              </a:ext>
            </a:extLst>
          </p:cNvPr>
          <p:cNvSpPr/>
          <p:nvPr/>
        </p:nvSpPr>
        <p:spPr>
          <a:xfrm>
            <a:off x="4043001" y="4296448"/>
            <a:ext cx="774822" cy="646331"/>
          </a:xfrm>
          <a:prstGeom prst="rect">
            <a:avLst/>
          </a:prstGeom>
        </p:spPr>
        <p:txBody>
          <a:bodyPr wrap="square">
            <a:spAutoFit/>
          </a:bodyPr>
          <a:lstStyle/>
          <a:p>
            <a:pPr algn="ctr"/>
            <a:r>
              <a:rPr lang="zh-CN" altLang="en-US" b="1" dirty="0">
                <a:solidFill>
                  <a:schemeClr val="bg1"/>
                </a:solidFill>
                <a:latin typeface="微软雅黑" pitchFamily="34" charset="-122"/>
                <a:ea typeface="微软雅黑" pitchFamily="34" charset="-122"/>
                <a:sym typeface="宋体" panose="02010600030101010101" pitchFamily="2" charset="-122"/>
              </a:rPr>
              <a:t>添加标题</a:t>
            </a:r>
            <a:endParaRPr lang="zh-CN" altLang="zh-CN" b="1" dirty="0">
              <a:solidFill>
                <a:schemeClr val="bg1"/>
              </a:solidFill>
              <a:latin typeface="微软雅黑" pitchFamily="34" charset="-122"/>
              <a:ea typeface="微软雅黑" pitchFamily="34" charset="-122"/>
              <a:sym typeface="宋体" panose="02010600030101010101" pitchFamily="2" charset="-122"/>
            </a:endParaRPr>
          </a:p>
        </p:txBody>
      </p:sp>
    </p:spTree>
    <p:extLst>
      <p:ext uri="{BB962C8B-B14F-4D97-AF65-F5344CB8AC3E}">
        <p14:creationId xmlns:p14="http://schemas.microsoft.com/office/powerpoint/2010/main" val="7615331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withEffect">
                                  <p:stCondLst>
                                    <p:cond delay="20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 calcmode="lin" valueType="num">
                                      <p:cBhvr>
                                        <p:cTn id="9" dur="300" fill="hold"/>
                                        <p:tgtEl>
                                          <p:spTgt spid="3"/>
                                        </p:tgtEl>
                                        <p:attrNameLst>
                                          <p:attrName>ppt_x</p:attrName>
                                        </p:attrNameLst>
                                      </p:cBhvr>
                                      <p:tavLst>
                                        <p:tav tm="0">
                                          <p:val>
                                            <p:fltVal val="0.5"/>
                                          </p:val>
                                        </p:tav>
                                        <p:tav tm="100000">
                                          <p:val>
                                            <p:strVal val="#ppt_x"/>
                                          </p:val>
                                        </p:tav>
                                      </p:tavLst>
                                    </p:anim>
                                    <p:anim calcmode="lin" valueType="num">
                                      <p:cBhvr>
                                        <p:cTn id="10" dur="300" fill="hold"/>
                                        <p:tgtEl>
                                          <p:spTgt spid="3"/>
                                        </p:tgtEl>
                                        <p:attrNameLst>
                                          <p:attrName>ppt_y</p:attrName>
                                        </p:attrNameLst>
                                      </p:cBhvr>
                                      <p:tavLst>
                                        <p:tav tm="0">
                                          <p:val>
                                            <p:fltVal val="0.5"/>
                                          </p:val>
                                        </p:tav>
                                        <p:tav tm="100000">
                                          <p:val>
                                            <p:strVal val="#ppt_y"/>
                                          </p:val>
                                        </p:tav>
                                      </p:tavLst>
                                    </p:anim>
                                  </p:childTnLst>
                                </p:cTn>
                              </p:par>
                              <p:par>
                                <p:cTn id="11" presetID="26" presetClass="emph" presetSubtype="0" fill="hold" grpId="1" nodeType="withEffect">
                                  <p:stCondLst>
                                    <p:cond delay="500"/>
                                  </p:stCondLst>
                                  <p:childTnLst>
                                    <p:animEffect transition="out" filter="fade">
                                      <p:cBhvr>
                                        <p:cTn id="12" dur="300" tmFilter="0, 0; .2, .5; .8, .5; 1, 0"/>
                                        <p:tgtEl>
                                          <p:spTgt spid="3"/>
                                        </p:tgtEl>
                                      </p:cBhvr>
                                    </p:animEffect>
                                    <p:animScale>
                                      <p:cBhvr>
                                        <p:cTn id="13" dur="150" autoRev="1" fill="hold"/>
                                        <p:tgtEl>
                                          <p:spTgt spid="3"/>
                                        </p:tgtEl>
                                      </p:cBhvr>
                                      <p:by x="105000" y="105000"/>
                                    </p:animScale>
                                  </p:childTnLst>
                                </p:cTn>
                              </p:par>
                              <p:par>
                                <p:cTn id="14" presetID="23" presetClass="entr" presetSubtype="528" fill="hold" grpId="0" nodeType="withEffect">
                                  <p:stCondLst>
                                    <p:cond delay="400"/>
                                  </p:stCondLst>
                                  <p:childTnLst>
                                    <p:set>
                                      <p:cBhvr>
                                        <p:cTn id="15" dur="1" fill="hold">
                                          <p:stCondLst>
                                            <p:cond delay="0"/>
                                          </p:stCondLst>
                                        </p:cTn>
                                        <p:tgtEl>
                                          <p:spTgt spid="5"/>
                                        </p:tgtEl>
                                        <p:attrNameLst>
                                          <p:attrName>style.visibility</p:attrName>
                                        </p:attrNameLst>
                                      </p:cBhvr>
                                      <p:to>
                                        <p:strVal val="visible"/>
                                      </p:to>
                                    </p:set>
                                    <p:anim calcmode="lin" valueType="num">
                                      <p:cBhvr>
                                        <p:cTn id="16" dur="300" fill="hold"/>
                                        <p:tgtEl>
                                          <p:spTgt spid="5"/>
                                        </p:tgtEl>
                                        <p:attrNameLst>
                                          <p:attrName>ppt_w</p:attrName>
                                        </p:attrNameLst>
                                      </p:cBhvr>
                                      <p:tavLst>
                                        <p:tav tm="0">
                                          <p:val>
                                            <p:fltVal val="0"/>
                                          </p:val>
                                        </p:tav>
                                        <p:tav tm="100000">
                                          <p:val>
                                            <p:strVal val="#ppt_w"/>
                                          </p:val>
                                        </p:tav>
                                      </p:tavLst>
                                    </p:anim>
                                    <p:anim calcmode="lin" valueType="num">
                                      <p:cBhvr>
                                        <p:cTn id="17" dur="300" fill="hold"/>
                                        <p:tgtEl>
                                          <p:spTgt spid="5"/>
                                        </p:tgtEl>
                                        <p:attrNameLst>
                                          <p:attrName>ppt_h</p:attrName>
                                        </p:attrNameLst>
                                      </p:cBhvr>
                                      <p:tavLst>
                                        <p:tav tm="0">
                                          <p:val>
                                            <p:fltVal val="0"/>
                                          </p:val>
                                        </p:tav>
                                        <p:tav tm="100000">
                                          <p:val>
                                            <p:strVal val="#ppt_h"/>
                                          </p:val>
                                        </p:tav>
                                      </p:tavLst>
                                    </p:anim>
                                    <p:anim calcmode="lin" valueType="num">
                                      <p:cBhvr>
                                        <p:cTn id="18" dur="300" fill="hold"/>
                                        <p:tgtEl>
                                          <p:spTgt spid="5"/>
                                        </p:tgtEl>
                                        <p:attrNameLst>
                                          <p:attrName>ppt_x</p:attrName>
                                        </p:attrNameLst>
                                      </p:cBhvr>
                                      <p:tavLst>
                                        <p:tav tm="0">
                                          <p:val>
                                            <p:fltVal val="0.5"/>
                                          </p:val>
                                        </p:tav>
                                        <p:tav tm="100000">
                                          <p:val>
                                            <p:strVal val="#ppt_x"/>
                                          </p:val>
                                        </p:tav>
                                      </p:tavLst>
                                    </p:anim>
                                    <p:anim calcmode="lin" valueType="num">
                                      <p:cBhvr>
                                        <p:cTn id="19" dur="300" fill="hold"/>
                                        <p:tgtEl>
                                          <p:spTgt spid="5"/>
                                        </p:tgtEl>
                                        <p:attrNameLst>
                                          <p:attrName>ppt_y</p:attrName>
                                        </p:attrNameLst>
                                      </p:cBhvr>
                                      <p:tavLst>
                                        <p:tav tm="0">
                                          <p:val>
                                            <p:fltVal val="0.5"/>
                                          </p:val>
                                        </p:tav>
                                        <p:tav tm="100000">
                                          <p:val>
                                            <p:strVal val="#ppt_y"/>
                                          </p:val>
                                        </p:tav>
                                      </p:tavLst>
                                    </p:anim>
                                  </p:childTnLst>
                                </p:cTn>
                              </p:par>
                              <p:par>
                                <p:cTn id="20" presetID="26" presetClass="emph" presetSubtype="0" fill="hold" grpId="1" nodeType="withEffect">
                                  <p:stCondLst>
                                    <p:cond delay="700"/>
                                  </p:stCondLst>
                                  <p:childTnLst>
                                    <p:animEffect transition="out" filter="fade">
                                      <p:cBhvr>
                                        <p:cTn id="21" dur="300" tmFilter="0, 0; .2, .5; .8, .5; 1, 0"/>
                                        <p:tgtEl>
                                          <p:spTgt spid="5"/>
                                        </p:tgtEl>
                                      </p:cBhvr>
                                    </p:animEffect>
                                    <p:animScale>
                                      <p:cBhvr>
                                        <p:cTn id="22" dur="150" autoRev="1" fill="hold"/>
                                        <p:tgtEl>
                                          <p:spTgt spid="5"/>
                                        </p:tgtEl>
                                      </p:cBhvr>
                                      <p:by x="105000" y="105000"/>
                                    </p:animScale>
                                  </p:childTnLst>
                                </p:cTn>
                              </p:par>
                              <p:par>
                                <p:cTn id="23" presetID="23" presetClass="entr" presetSubtype="528" fill="hold" grpId="0" nodeType="withEffect">
                                  <p:stCondLst>
                                    <p:cond delay="600"/>
                                  </p:stCondLst>
                                  <p:childTnLst>
                                    <p:set>
                                      <p:cBhvr>
                                        <p:cTn id="24" dur="1" fill="hold">
                                          <p:stCondLst>
                                            <p:cond delay="0"/>
                                          </p:stCondLst>
                                        </p:cTn>
                                        <p:tgtEl>
                                          <p:spTgt spid="7"/>
                                        </p:tgtEl>
                                        <p:attrNameLst>
                                          <p:attrName>style.visibility</p:attrName>
                                        </p:attrNameLst>
                                      </p:cBhvr>
                                      <p:to>
                                        <p:strVal val="visible"/>
                                      </p:to>
                                    </p:set>
                                    <p:anim calcmode="lin" valueType="num">
                                      <p:cBhvr>
                                        <p:cTn id="25" dur="300" fill="hold"/>
                                        <p:tgtEl>
                                          <p:spTgt spid="7"/>
                                        </p:tgtEl>
                                        <p:attrNameLst>
                                          <p:attrName>ppt_w</p:attrName>
                                        </p:attrNameLst>
                                      </p:cBhvr>
                                      <p:tavLst>
                                        <p:tav tm="0">
                                          <p:val>
                                            <p:fltVal val="0"/>
                                          </p:val>
                                        </p:tav>
                                        <p:tav tm="100000">
                                          <p:val>
                                            <p:strVal val="#ppt_w"/>
                                          </p:val>
                                        </p:tav>
                                      </p:tavLst>
                                    </p:anim>
                                    <p:anim calcmode="lin" valueType="num">
                                      <p:cBhvr>
                                        <p:cTn id="26" dur="300" fill="hold"/>
                                        <p:tgtEl>
                                          <p:spTgt spid="7"/>
                                        </p:tgtEl>
                                        <p:attrNameLst>
                                          <p:attrName>ppt_h</p:attrName>
                                        </p:attrNameLst>
                                      </p:cBhvr>
                                      <p:tavLst>
                                        <p:tav tm="0">
                                          <p:val>
                                            <p:fltVal val="0"/>
                                          </p:val>
                                        </p:tav>
                                        <p:tav tm="100000">
                                          <p:val>
                                            <p:strVal val="#ppt_h"/>
                                          </p:val>
                                        </p:tav>
                                      </p:tavLst>
                                    </p:anim>
                                    <p:anim calcmode="lin" valueType="num">
                                      <p:cBhvr>
                                        <p:cTn id="27" dur="300" fill="hold"/>
                                        <p:tgtEl>
                                          <p:spTgt spid="7"/>
                                        </p:tgtEl>
                                        <p:attrNameLst>
                                          <p:attrName>ppt_x</p:attrName>
                                        </p:attrNameLst>
                                      </p:cBhvr>
                                      <p:tavLst>
                                        <p:tav tm="0">
                                          <p:val>
                                            <p:fltVal val="0.5"/>
                                          </p:val>
                                        </p:tav>
                                        <p:tav tm="100000">
                                          <p:val>
                                            <p:strVal val="#ppt_x"/>
                                          </p:val>
                                        </p:tav>
                                      </p:tavLst>
                                    </p:anim>
                                    <p:anim calcmode="lin" valueType="num">
                                      <p:cBhvr>
                                        <p:cTn id="28" dur="300" fill="hold"/>
                                        <p:tgtEl>
                                          <p:spTgt spid="7"/>
                                        </p:tgtEl>
                                        <p:attrNameLst>
                                          <p:attrName>ppt_y</p:attrName>
                                        </p:attrNameLst>
                                      </p:cBhvr>
                                      <p:tavLst>
                                        <p:tav tm="0">
                                          <p:val>
                                            <p:fltVal val="0.5"/>
                                          </p:val>
                                        </p:tav>
                                        <p:tav tm="100000">
                                          <p:val>
                                            <p:strVal val="#ppt_y"/>
                                          </p:val>
                                        </p:tav>
                                      </p:tavLst>
                                    </p:anim>
                                  </p:childTnLst>
                                </p:cTn>
                              </p:par>
                              <p:par>
                                <p:cTn id="29" presetID="26" presetClass="emph" presetSubtype="0" fill="hold" grpId="1" nodeType="withEffect">
                                  <p:stCondLst>
                                    <p:cond delay="900"/>
                                  </p:stCondLst>
                                  <p:childTnLst>
                                    <p:animEffect transition="out" filter="fade">
                                      <p:cBhvr>
                                        <p:cTn id="30" dur="300" tmFilter="0, 0; .2, .5; .8, .5; 1, 0"/>
                                        <p:tgtEl>
                                          <p:spTgt spid="7"/>
                                        </p:tgtEl>
                                      </p:cBhvr>
                                    </p:animEffect>
                                    <p:animScale>
                                      <p:cBhvr>
                                        <p:cTn id="31" dur="150" autoRev="1" fill="hold"/>
                                        <p:tgtEl>
                                          <p:spTgt spid="7"/>
                                        </p:tgtEl>
                                      </p:cBhvr>
                                      <p:by x="105000" y="105000"/>
                                    </p:animScale>
                                  </p:childTnLst>
                                </p:cTn>
                              </p:par>
                              <p:par>
                                <p:cTn id="32" presetID="23" presetClass="entr" presetSubtype="528" fill="hold" grpId="0" nodeType="withEffect">
                                  <p:stCondLst>
                                    <p:cond delay="800"/>
                                  </p:stCondLst>
                                  <p:childTnLst>
                                    <p:set>
                                      <p:cBhvr>
                                        <p:cTn id="33" dur="1" fill="hold">
                                          <p:stCondLst>
                                            <p:cond delay="0"/>
                                          </p:stCondLst>
                                        </p:cTn>
                                        <p:tgtEl>
                                          <p:spTgt spid="9"/>
                                        </p:tgtEl>
                                        <p:attrNameLst>
                                          <p:attrName>style.visibility</p:attrName>
                                        </p:attrNameLst>
                                      </p:cBhvr>
                                      <p:to>
                                        <p:strVal val="visible"/>
                                      </p:to>
                                    </p:set>
                                    <p:anim calcmode="lin" valueType="num">
                                      <p:cBhvr>
                                        <p:cTn id="34" dur="300" fill="hold"/>
                                        <p:tgtEl>
                                          <p:spTgt spid="9"/>
                                        </p:tgtEl>
                                        <p:attrNameLst>
                                          <p:attrName>ppt_w</p:attrName>
                                        </p:attrNameLst>
                                      </p:cBhvr>
                                      <p:tavLst>
                                        <p:tav tm="0">
                                          <p:val>
                                            <p:fltVal val="0"/>
                                          </p:val>
                                        </p:tav>
                                        <p:tav tm="100000">
                                          <p:val>
                                            <p:strVal val="#ppt_w"/>
                                          </p:val>
                                        </p:tav>
                                      </p:tavLst>
                                    </p:anim>
                                    <p:anim calcmode="lin" valueType="num">
                                      <p:cBhvr>
                                        <p:cTn id="35" dur="300" fill="hold"/>
                                        <p:tgtEl>
                                          <p:spTgt spid="9"/>
                                        </p:tgtEl>
                                        <p:attrNameLst>
                                          <p:attrName>ppt_h</p:attrName>
                                        </p:attrNameLst>
                                      </p:cBhvr>
                                      <p:tavLst>
                                        <p:tav tm="0">
                                          <p:val>
                                            <p:fltVal val="0"/>
                                          </p:val>
                                        </p:tav>
                                        <p:tav tm="100000">
                                          <p:val>
                                            <p:strVal val="#ppt_h"/>
                                          </p:val>
                                        </p:tav>
                                      </p:tavLst>
                                    </p:anim>
                                    <p:anim calcmode="lin" valueType="num">
                                      <p:cBhvr>
                                        <p:cTn id="36" dur="300" fill="hold"/>
                                        <p:tgtEl>
                                          <p:spTgt spid="9"/>
                                        </p:tgtEl>
                                        <p:attrNameLst>
                                          <p:attrName>ppt_x</p:attrName>
                                        </p:attrNameLst>
                                      </p:cBhvr>
                                      <p:tavLst>
                                        <p:tav tm="0">
                                          <p:val>
                                            <p:fltVal val="0.5"/>
                                          </p:val>
                                        </p:tav>
                                        <p:tav tm="100000">
                                          <p:val>
                                            <p:strVal val="#ppt_x"/>
                                          </p:val>
                                        </p:tav>
                                      </p:tavLst>
                                    </p:anim>
                                    <p:anim calcmode="lin" valueType="num">
                                      <p:cBhvr>
                                        <p:cTn id="37" dur="300" fill="hold"/>
                                        <p:tgtEl>
                                          <p:spTgt spid="9"/>
                                        </p:tgtEl>
                                        <p:attrNameLst>
                                          <p:attrName>ppt_y</p:attrName>
                                        </p:attrNameLst>
                                      </p:cBhvr>
                                      <p:tavLst>
                                        <p:tav tm="0">
                                          <p:val>
                                            <p:fltVal val="0.5"/>
                                          </p:val>
                                        </p:tav>
                                        <p:tav tm="100000">
                                          <p:val>
                                            <p:strVal val="#ppt_y"/>
                                          </p:val>
                                        </p:tav>
                                      </p:tavLst>
                                    </p:anim>
                                  </p:childTnLst>
                                </p:cTn>
                              </p:par>
                              <p:par>
                                <p:cTn id="38" presetID="26" presetClass="emph" presetSubtype="0" fill="hold" grpId="1" nodeType="withEffect">
                                  <p:stCondLst>
                                    <p:cond delay="1100"/>
                                  </p:stCondLst>
                                  <p:childTnLst>
                                    <p:animEffect transition="out" filter="fade">
                                      <p:cBhvr>
                                        <p:cTn id="39" dur="300" tmFilter="0, 0; .2, .5; .8, .5; 1, 0"/>
                                        <p:tgtEl>
                                          <p:spTgt spid="9"/>
                                        </p:tgtEl>
                                      </p:cBhvr>
                                    </p:animEffect>
                                    <p:animScale>
                                      <p:cBhvr>
                                        <p:cTn id="40" dur="150" autoRev="1" fill="hold"/>
                                        <p:tgtEl>
                                          <p:spTgt spid="9"/>
                                        </p:tgtEl>
                                      </p:cBhvr>
                                      <p:by x="105000" y="105000"/>
                                    </p:animScale>
                                  </p:childTnLst>
                                </p:cTn>
                              </p:par>
                            </p:childTnLst>
                          </p:cTn>
                        </p:par>
                        <p:par>
                          <p:cTn id="41" fill="hold">
                            <p:stCondLst>
                              <p:cond delay="1400"/>
                            </p:stCondLst>
                            <p:childTnLst>
                              <p:par>
                                <p:cTn id="42" presetID="14" presetClass="entr" presetSubtype="10" fill="hold"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randombar(horizontal)">
                                      <p:cBhvr>
                                        <p:cTn id="44" dur="500"/>
                                        <p:tgtEl>
                                          <p:spTgt spid="11"/>
                                        </p:tgtEl>
                                      </p:cBhvr>
                                    </p:animEffect>
                                  </p:childTnLst>
                                </p:cTn>
                              </p:par>
                              <p:par>
                                <p:cTn id="45" presetID="14" presetClass="entr" presetSubtype="10" fill="hold" nodeType="withEffect">
                                  <p:stCondLst>
                                    <p:cond delay="200"/>
                                  </p:stCondLst>
                                  <p:childTnLst>
                                    <p:set>
                                      <p:cBhvr>
                                        <p:cTn id="46" dur="1" fill="hold">
                                          <p:stCondLst>
                                            <p:cond delay="0"/>
                                          </p:stCondLst>
                                        </p:cTn>
                                        <p:tgtEl>
                                          <p:spTgt spid="15"/>
                                        </p:tgtEl>
                                        <p:attrNameLst>
                                          <p:attrName>style.visibility</p:attrName>
                                        </p:attrNameLst>
                                      </p:cBhvr>
                                      <p:to>
                                        <p:strVal val="visible"/>
                                      </p:to>
                                    </p:set>
                                    <p:animEffect transition="in" filter="randombar(horizontal)">
                                      <p:cBhvr>
                                        <p:cTn id="47" dur="500"/>
                                        <p:tgtEl>
                                          <p:spTgt spid="15"/>
                                        </p:tgtEl>
                                      </p:cBhvr>
                                    </p:animEffect>
                                  </p:childTnLst>
                                </p:cTn>
                              </p:par>
                              <p:par>
                                <p:cTn id="48" presetID="14" presetClass="entr" presetSubtype="10" fill="hold" nodeType="withEffect">
                                  <p:stCondLst>
                                    <p:cond delay="400"/>
                                  </p:stCondLst>
                                  <p:childTnLst>
                                    <p:set>
                                      <p:cBhvr>
                                        <p:cTn id="49" dur="1" fill="hold">
                                          <p:stCondLst>
                                            <p:cond delay="0"/>
                                          </p:stCondLst>
                                        </p:cTn>
                                        <p:tgtEl>
                                          <p:spTgt spid="13"/>
                                        </p:tgtEl>
                                        <p:attrNameLst>
                                          <p:attrName>style.visibility</p:attrName>
                                        </p:attrNameLst>
                                      </p:cBhvr>
                                      <p:to>
                                        <p:strVal val="visible"/>
                                      </p:to>
                                    </p:set>
                                    <p:animEffect transition="in" filter="randombar(horizontal)">
                                      <p:cBhvr>
                                        <p:cTn id="50" dur="500"/>
                                        <p:tgtEl>
                                          <p:spTgt spid="13"/>
                                        </p:tgtEl>
                                      </p:cBhvr>
                                    </p:animEffect>
                                  </p:childTnLst>
                                </p:cTn>
                              </p:par>
                              <p:par>
                                <p:cTn id="51" presetID="14" presetClass="entr" presetSubtype="10" fill="hold" nodeType="withEffect">
                                  <p:stCondLst>
                                    <p:cond delay="300"/>
                                  </p:stCondLst>
                                  <p:childTnLst>
                                    <p:set>
                                      <p:cBhvr>
                                        <p:cTn id="52" dur="1" fill="hold">
                                          <p:stCondLst>
                                            <p:cond delay="0"/>
                                          </p:stCondLst>
                                        </p:cTn>
                                        <p:tgtEl>
                                          <p:spTgt spid="12"/>
                                        </p:tgtEl>
                                        <p:attrNameLst>
                                          <p:attrName>style.visibility</p:attrName>
                                        </p:attrNameLst>
                                      </p:cBhvr>
                                      <p:to>
                                        <p:strVal val="visible"/>
                                      </p:to>
                                    </p:set>
                                    <p:animEffect transition="in" filter="randombar(horizontal)">
                                      <p:cBhvr>
                                        <p:cTn id="53" dur="500"/>
                                        <p:tgtEl>
                                          <p:spTgt spid="12"/>
                                        </p:tgtEl>
                                      </p:cBhvr>
                                    </p:animEffect>
                                  </p:childTnLst>
                                </p:cTn>
                              </p:par>
                              <p:par>
                                <p:cTn id="54" presetID="14" presetClass="entr" presetSubtype="10" fill="hold" nodeType="withEffect">
                                  <p:stCondLst>
                                    <p:cond delay="500"/>
                                  </p:stCondLst>
                                  <p:childTnLst>
                                    <p:set>
                                      <p:cBhvr>
                                        <p:cTn id="55" dur="1" fill="hold">
                                          <p:stCondLst>
                                            <p:cond delay="0"/>
                                          </p:stCondLst>
                                        </p:cTn>
                                        <p:tgtEl>
                                          <p:spTgt spid="14"/>
                                        </p:tgtEl>
                                        <p:attrNameLst>
                                          <p:attrName>style.visibility</p:attrName>
                                        </p:attrNameLst>
                                      </p:cBhvr>
                                      <p:to>
                                        <p:strVal val="visible"/>
                                      </p:to>
                                    </p:set>
                                    <p:animEffect transition="in" filter="randombar(horizontal)">
                                      <p:cBhvr>
                                        <p:cTn id="56" dur="500"/>
                                        <p:tgtEl>
                                          <p:spTgt spid="14"/>
                                        </p:tgtEl>
                                      </p:cBhvr>
                                    </p:animEffect>
                                  </p:childTnLst>
                                </p:cTn>
                              </p:par>
                            </p:childTnLst>
                          </p:cTn>
                        </p:par>
                        <p:par>
                          <p:cTn id="57" fill="hold">
                            <p:stCondLst>
                              <p:cond delay="2400"/>
                            </p:stCondLst>
                            <p:childTnLst>
                              <p:par>
                                <p:cTn id="58" presetID="22" presetClass="entr" presetSubtype="8" fill="hold" grpId="0" nodeType="after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wipe(left)">
                                      <p:cBhvr>
                                        <p:cTn id="60" dur="1000"/>
                                        <p:tgtEl>
                                          <p:spTgt spid="16"/>
                                        </p:tgtEl>
                                      </p:cBhvr>
                                    </p:animEffect>
                                  </p:childTnLst>
                                </p:cTn>
                              </p:par>
                            </p:childTnLst>
                          </p:cTn>
                        </p:par>
                        <p:par>
                          <p:cTn id="61" fill="hold">
                            <p:stCondLst>
                              <p:cond delay="3400"/>
                            </p:stCondLst>
                            <p:childTnLst>
                              <p:par>
                                <p:cTn id="62" presetID="22" presetClass="entr" presetSubtype="8" fill="hold" grpId="0" nodeType="after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wipe(left)">
                                      <p:cBhvr>
                                        <p:cTn id="64" dur="1000"/>
                                        <p:tgtEl>
                                          <p:spTgt spid="17"/>
                                        </p:tgtEl>
                                      </p:cBhvr>
                                    </p:animEffect>
                                  </p:childTnLst>
                                </p:cTn>
                              </p:par>
                            </p:childTnLst>
                          </p:cTn>
                        </p:par>
                        <p:par>
                          <p:cTn id="65" fill="hold">
                            <p:stCondLst>
                              <p:cond delay="4400"/>
                            </p:stCondLst>
                            <p:childTnLst>
                              <p:par>
                                <p:cTn id="66" presetID="22" presetClass="entr" presetSubtype="8" fill="hold" grpId="0" nodeType="after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wipe(left)">
                                      <p:cBhvr>
                                        <p:cTn id="68" dur="1000"/>
                                        <p:tgtEl>
                                          <p:spTgt spid="18"/>
                                        </p:tgtEl>
                                      </p:cBhvr>
                                    </p:animEffect>
                                  </p:childTnLst>
                                </p:cTn>
                              </p:par>
                            </p:childTnLst>
                          </p:cTn>
                        </p:par>
                        <p:par>
                          <p:cTn id="69" fill="hold">
                            <p:stCondLst>
                              <p:cond delay="5400"/>
                            </p:stCondLst>
                            <p:childTnLst>
                              <p:par>
                                <p:cTn id="70" presetID="22" presetClass="entr" presetSubtype="8" fill="hold" grpId="0" nodeType="after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wipe(left)">
                                      <p:cBhvr>
                                        <p:cTn id="72" dur="1000"/>
                                        <p:tgtEl>
                                          <p:spTgt spid="19"/>
                                        </p:tgtEl>
                                      </p:cBhvr>
                                    </p:animEffect>
                                  </p:childTnLst>
                                </p:cTn>
                              </p:par>
                            </p:childTnLst>
                          </p:cTn>
                        </p:par>
                        <p:par>
                          <p:cTn id="73" fill="hold">
                            <p:stCondLst>
                              <p:cond delay="6400"/>
                            </p:stCondLst>
                            <p:childTnLst>
                              <p:par>
                                <p:cTn id="74" presetID="22" presetClass="entr" presetSubtype="8" fill="hold" grpId="0" nodeType="afterEffect">
                                  <p:stCondLst>
                                    <p:cond delay="0"/>
                                  </p:stCondLst>
                                  <p:childTnLst>
                                    <p:set>
                                      <p:cBhvr>
                                        <p:cTn id="75" dur="1" fill="hold">
                                          <p:stCondLst>
                                            <p:cond delay="0"/>
                                          </p:stCondLst>
                                        </p:cTn>
                                        <p:tgtEl>
                                          <p:spTgt spid="20"/>
                                        </p:tgtEl>
                                        <p:attrNameLst>
                                          <p:attrName>style.visibility</p:attrName>
                                        </p:attrNameLst>
                                      </p:cBhvr>
                                      <p:to>
                                        <p:strVal val="visible"/>
                                      </p:to>
                                    </p:set>
                                    <p:animEffect transition="in" filter="wipe(left)">
                                      <p:cBhvr>
                                        <p:cTn id="76" dur="1000"/>
                                        <p:tgtEl>
                                          <p:spTgt spid="20"/>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fade">
                                      <p:cBhvr>
                                        <p:cTn id="81" dur="500"/>
                                        <p:tgtEl>
                                          <p:spTgt spid="23"/>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fade">
                                      <p:cBhvr>
                                        <p:cTn id="84" dur="500"/>
                                        <p:tgtEl>
                                          <p:spTgt spid="21"/>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2"/>
                                        </p:tgtEl>
                                        <p:attrNameLst>
                                          <p:attrName>style.visibility</p:attrName>
                                        </p:attrNameLst>
                                      </p:cBhvr>
                                      <p:to>
                                        <p:strVal val="visible"/>
                                      </p:to>
                                    </p:set>
                                    <p:animEffect transition="in" filter="fade">
                                      <p:cBhvr>
                                        <p:cTn id="87" dur="500"/>
                                        <p:tgtEl>
                                          <p:spTgt spid="22"/>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24"/>
                                        </p:tgtEl>
                                        <p:attrNameLst>
                                          <p:attrName>style.visibility</p:attrName>
                                        </p:attrNameLst>
                                      </p:cBhvr>
                                      <p:to>
                                        <p:strVal val="visible"/>
                                      </p:to>
                                    </p:set>
                                    <p:animEffect transition="in" filter="fade">
                                      <p:cBhvr>
                                        <p:cTn id="9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5" grpId="0" animBg="1"/>
      <p:bldP spid="5" grpId="1" animBg="1"/>
      <p:bldP spid="7" grpId="0" animBg="1"/>
      <p:bldP spid="7" grpId="1" animBg="1"/>
      <p:bldP spid="9" grpId="0" animBg="1"/>
      <p:bldP spid="9" grpId="1" animBg="1"/>
      <p:bldP spid="16" grpId="0" animBg="1"/>
      <p:bldP spid="17" grpId="0" animBg="1"/>
      <p:bldP spid="18" grpId="0" animBg="1"/>
      <p:bldP spid="19" grpId="0" animBg="1"/>
      <p:bldP spid="20" grpId="0" animBg="1"/>
      <p:bldP spid="21" grpId="0"/>
      <p:bldP spid="22" grpId="0"/>
      <p:bldP spid="23" grpId="0"/>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DC360DAE-402E-4EE6-B25A-B60356AB1F9C}"/>
              </a:ext>
            </a:extLst>
          </p:cNvPr>
          <p:cNvCxnSpPr/>
          <p:nvPr/>
        </p:nvCxnSpPr>
        <p:spPr>
          <a:xfrm flipH="1">
            <a:off x="5134192" y="2810870"/>
            <a:ext cx="4422992" cy="0"/>
          </a:xfrm>
          <a:prstGeom prst="line">
            <a:avLst/>
          </a:prstGeom>
          <a:ln w="3175">
            <a:solidFill>
              <a:srgbClr val="414455"/>
            </a:solidFill>
          </a:ln>
        </p:spPr>
        <p:style>
          <a:lnRef idx="1">
            <a:schemeClr val="accent1"/>
          </a:lnRef>
          <a:fillRef idx="0">
            <a:schemeClr val="accent1"/>
          </a:fillRef>
          <a:effectRef idx="0">
            <a:schemeClr val="accent1"/>
          </a:effectRef>
          <a:fontRef idx="minor">
            <a:schemeClr val="tx1"/>
          </a:fontRef>
        </p:style>
      </p:cxnSp>
      <p:cxnSp>
        <p:nvCxnSpPr>
          <p:cNvPr id="3" name="直接连接符 2">
            <a:extLst>
              <a:ext uri="{FF2B5EF4-FFF2-40B4-BE49-F238E27FC236}">
                <a16:creationId xmlns:a16="http://schemas.microsoft.com/office/drawing/2014/main" id="{9D867D4F-FF0E-4112-8F6E-98829A9B5BC1}"/>
              </a:ext>
            </a:extLst>
          </p:cNvPr>
          <p:cNvCxnSpPr/>
          <p:nvPr/>
        </p:nvCxnSpPr>
        <p:spPr>
          <a:xfrm flipH="1">
            <a:off x="5556235" y="3418048"/>
            <a:ext cx="4000949" cy="0"/>
          </a:xfrm>
          <a:prstGeom prst="line">
            <a:avLst/>
          </a:prstGeom>
          <a:ln w="3175">
            <a:solidFill>
              <a:srgbClr val="414455"/>
            </a:solidFill>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3C36B195-690B-403C-82A1-5E281E6363FE}"/>
              </a:ext>
            </a:extLst>
          </p:cNvPr>
          <p:cNvCxnSpPr/>
          <p:nvPr/>
        </p:nvCxnSpPr>
        <p:spPr>
          <a:xfrm flipH="1">
            <a:off x="3670530" y="4014344"/>
            <a:ext cx="5886654" cy="0"/>
          </a:xfrm>
          <a:prstGeom prst="line">
            <a:avLst/>
          </a:prstGeom>
          <a:ln w="3175">
            <a:solidFill>
              <a:srgbClr val="414455"/>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771D36E9-6908-49CB-B119-F5890EC7B5BE}"/>
              </a:ext>
            </a:extLst>
          </p:cNvPr>
          <p:cNvCxnSpPr/>
          <p:nvPr/>
        </p:nvCxnSpPr>
        <p:spPr>
          <a:xfrm flipH="1">
            <a:off x="4706197" y="4608410"/>
            <a:ext cx="4850987" cy="0"/>
          </a:xfrm>
          <a:prstGeom prst="line">
            <a:avLst/>
          </a:prstGeom>
          <a:ln w="3175">
            <a:solidFill>
              <a:srgbClr val="414455"/>
            </a:solidFill>
          </a:ln>
        </p:spPr>
        <p:style>
          <a:lnRef idx="1">
            <a:schemeClr val="accent1"/>
          </a:lnRef>
          <a:fillRef idx="0">
            <a:schemeClr val="accent1"/>
          </a:fillRef>
          <a:effectRef idx="0">
            <a:schemeClr val="accent1"/>
          </a:effectRef>
          <a:fontRef idx="minor">
            <a:schemeClr val="tx1"/>
          </a:fontRef>
        </p:style>
      </p:cxnSp>
      <p:sp>
        <p:nvSpPr>
          <p:cNvPr id="6" name="流程图: 决策 5">
            <a:extLst>
              <a:ext uri="{FF2B5EF4-FFF2-40B4-BE49-F238E27FC236}">
                <a16:creationId xmlns:a16="http://schemas.microsoft.com/office/drawing/2014/main" id="{8B3D0242-E836-47EC-B667-C02E68DE33E4}"/>
              </a:ext>
            </a:extLst>
          </p:cNvPr>
          <p:cNvSpPr/>
          <p:nvPr/>
        </p:nvSpPr>
        <p:spPr>
          <a:xfrm>
            <a:off x="3940560" y="2098303"/>
            <a:ext cx="1237634" cy="1157448"/>
          </a:xfrm>
          <a:prstGeom prst="flowChartDecision">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latin typeface="HelveticaNeueLT Pro 35 Th" pitchFamily="34" charset="0"/>
              </a:rPr>
              <a:t>20%</a:t>
            </a:r>
            <a:endParaRPr lang="zh-CN" altLang="en-US" sz="1800">
              <a:latin typeface="HelveticaNeueLT Pro 35 Th" pitchFamily="34" charset="0"/>
            </a:endParaRPr>
          </a:p>
        </p:txBody>
      </p:sp>
      <p:sp>
        <p:nvSpPr>
          <p:cNvPr id="7" name="流程图: 决策 6">
            <a:extLst>
              <a:ext uri="{FF2B5EF4-FFF2-40B4-BE49-F238E27FC236}">
                <a16:creationId xmlns:a16="http://schemas.microsoft.com/office/drawing/2014/main" id="{51BB6DD4-39AF-4E2A-883F-EF7AE074F495}"/>
              </a:ext>
            </a:extLst>
          </p:cNvPr>
          <p:cNvSpPr/>
          <p:nvPr/>
        </p:nvSpPr>
        <p:spPr>
          <a:xfrm>
            <a:off x="3783016" y="3388240"/>
            <a:ext cx="1503190" cy="1464369"/>
          </a:xfrm>
          <a:prstGeom prst="flowChartDecision">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latin typeface="HelveticaNeueLT Pro 35 Th" pitchFamily="34" charset="0"/>
              </a:rPr>
              <a:t>35%</a:t>
            </a:r>
            <a:endParaRPr lang="zh-CN" altLang="en-US" sz="1800">
              <a:latin typeface="HelveticaNeueLT Pro 35 Th" pitchFamily="34" charset="0"/>
            </a:endParaRPr>
          </a:p>
        </p:txBody>
      </p:sp>
      <p:sp>
        <p:nvSpPr>
          <p:cNvPr id="8" name="流程图: 决策 7">
            <a:extLst>
              <a:ext uri="{FF2B5EF4-FFF2-40B4-BE49-F238E27FC236}">
                <a16:creationId xmlns:a16="http://schemas.microsoft.com/office/drawing/2014/main" id="{26D3A59D-08C7-49E6-8DC9-D93B916AF4EB}"/>
              </a:ext>
            </a:extLst>
          </p:cNvPr>
          <p:cNvSpPr/>
          <p:nvPr/>
        </p:nvSpPr>
        <p:spPr>
          <a:xfrm>
            <a:off x="2543376" y="2389129"/>
            <a:ext cx="1887727" cy="1838975"/>
          </a:xfrm>
          <a:prstGeom prst="flowChartDecisi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HelveticaNeueLT Pro 35 Th" pitchFamily="34" charset="0"/>
              </a:rPr>
              <a:t>55%</a:t>
            </a:r>
            <a:endParaRPr lang="zh-CN" altLang="en-US" sz="2400">
              <a:latin typeface="HelveticaNeueLT Pro 35 Th" pitchFamily="34" charset="0"/>
            </a:endParaRPr>
          </a:p>
        </p:txBody>
      </p:sp>
      <p:sp>
        <p:nvSpPr>
          <p:cNvPr id="9" name="流程图: 决策 8">
            <a:extLst>
              <a:ext uri="{FF2B5EF4-FFF2-40B4-BE49-F238E27FC236}">
                <a16:creationId xmlns:a16="http://schemas.microsoft.com/office/drawing/2014/main" id="{AFF40DE8-B272-4BA8-AB8F-33E7F510C442}"/>
              </a:ext>
            </a:extLst>
          </p:cNvPr>
          <p:cNvSpPr/>
          <p:nvPr/>
        </p:nvSpPr>
        <p:spPr>
          <a:xfrm>
            <a:off x="4628819" y="2862778"/>
            <a:ext cx="1010746" cy="945260"/>
          </a:xfrm>
          <a:prstGeom prst="flowChartDecision">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a:latin typeface="HelveticaNeueLT Pro 35 Th" pitchFamily="34" charset="0"/>
              </a:rPr>
              <a:t>10%</a:t>
            </a:r>
            <a:endParaRPr lang="zh-CN" altLang="en-US" sz="1500">
              <a:latin typeface="HelveticaNeueLT Pro 35 Th" pitchFamily="34" charset="0"/>
            </a:endParaRPr>
          </a:p>
        </p:txBody>
      </p:sp>
      <p:sp>
        <p:nvSpPr>
          <p:cNvPr id="10" name="矩形 9">
            <a:extLst>
              <a:ext uri="{FF2B5EF4-FFF2-40B4-BE49-F238E27FC236}">
                <a16:creationId xmlns:a16="http://schemas.microsoft.com/office/drawing/2014/main" id="{EE3C5BAC-90E4-4D63-B2A8-CCC47CAC80E1}"/>
              </a:ext>
            </a:extLst>
          </p:cNvPr>
          <p:cNvSpPr/>
          <p:nvPr/>
        </p:nvSpPr>
        <p:spPr>
          <a:xfrm>
            <a:off x="7045821" y="2295201"/>
            <a:ext cx="2521844" cy="404085"/>
          </a:xfrm>
          <a:prstGeom prst="rect">
            <a:avLst/>
          </a:prstGeom>
        </p:spPr>
        <p:txBody>
          <a:bodyPr wrap="none">
            <a:spAutoFit/>
          </a:bodyPr>
          <a:lstStyle/>
          <a:p>
            <a:pPr algn="r"/>
            <a:r>
              <a:rPr lang="zh-CN" altLang="en-US" sz="1013" b="1">
                <a:solidFill>
                  <a:srgbClr val="414455"/>
                </a:solidFill>
                <a:latin typeface="微软雅黑" pitchFamily="34" charset="-122"/>
                <a:ea typeface="微软雅黑" pitchFamily="34" charset="-122"/>
                <a:cs typeface="华文黑体" pitchFamily="2" charset="-122"/>
              </a:rPr>
              <a:t>点击添加标题</a:t>
            </a:r>
            <a:endParaRPr lang="en-US" altLang="zh-CN" sz="1013" b="1">
              <a:solidFill>
                <a:srgbClr val="414455"/>
              </a:solidFill>
              <a:latin typeface="微软雅黑" pitchFamily="34" charset="-122"/>
              <a:ea typeface="微软雅黑" pitchFamily="34" charset="-122"/>
              <a:cs typeface="华文黑体" pitchFamily="2" charset="-122"/>
            </a:endParaRPr>
          </a:p>
          <a:p>
            <a:pPr algn="r"/>
            <a:r>
              <a:rPr lang="zh-CN" altLang="en-US" sz="1013">
                <a:solidFill>
                  <a:srgbClr val="414455"/>
                </a:solidFill>
                <a:latin typeface="微软雅黑" pitchFamily="34" charset="-122"/>
                <a:ea typeface="微软雅黑" pitchFamily="34" charset="-122"/>
                <a:cs typeface="华文黑体" pitchFamily="2" charset="-122"/>
              </a:rPr>
              <a:t>点击添加文本点击添加文本点击添加文本</a:t>
            </a:r>
          </a:p>
        </p:txBody>
      </p:sp>
      <p:sp>
        <p:nvSpPr>
          <p:cNvPr id="11" name="矩形 10">
            <a:extLst>
              <a:ext uri="{FF2B5EF4-FFF2-40B4-BE49-F238E27FC236}">
                <a16:creationId xmlns:a16="http://schemas.microsoft.com/office/drawing/2014/main" id="{89188481-81A7-42D7-9B8B-4150D8478D8A}"/>
              </a:ext>
            </a:extLst>
          </p:cNvPr>
          <p:cNvSpPr/>
          <p:nvPr/>
        </p:nvSpPr>
        <p:spPr>
          <a:xfrm>
            <a:off x="6981334" y="2893498"/>
            <a:ext cx="2521844" cy="404085"/>
          </a:xfrm>
          <a:prstGeom prst="rect">
            <a:avLst/>
          </a:prstGeom>
        </p:spPr>
        <p:txBody>
          <a:bodyPr wrap="none">
            <a:spAutoFit/>
          </a:bodyPr>
          <a:lstStyle/>
          <a:p>
            <a:pPr lvl="0" algn="r"/>
            <a:r>
              <a:rPr lang="zh-CN" altLang="en-US" sz="1013" b="1">
                <a:solidFill>
                  <a:srgbClr val="414455"/>
                </a:solidFill>
                <a:latin typeface="微软雅黑" pitchFamily="34" charset="-122"/>
                <a:ea typeface="微软雅黑" pitchFamily="34" charset="-122"/>
                <a:cs typeface="华文黑体" pitchFamily="2" charset="-122"/>
              </a:rPr>
              <a:t>点击添加标题</a:t>
            </a:r>
            <a:endParaRPr lang="en-US" altLang="zh-CN" sz="1013" b="1">
              <a:solidFill>
                <a:srgbClr val="414455"/>
              </a:solidFill>
              <a:latin typeface="微软雅黑" pitchFamily="34" charset="-122"/>
              <a:ea typeface="微软雅黑" pitchFamily="34" charset="-122"/>
              <a:cs typeface="华文黑体" pitchFamily="2" charset="-122"/>
            </a:endParaRPr>
          </a:p>
          <a:p>
            <a:pPr lvl="0" algn="r"/>
            <a:r>
              <a:rPr lang="zh-CN" altLang="en-US" sz="1013">
                <a:solidFill>
                  <a:srgbClr val="414455"/>
                </a:solidFill>
                <a:latin typeface="微软雅黑" pitchFamily="34" charset="-122"/>
                <a:ea typeface="微软雅黑" pitchFamily="34" charset="-122"/>
                <a:cs typeface="华文黑体" pitchFamily="2" charset="-122"/>
              </a:rPr>
              <a:t>点击添加文本点击添加文本点击添加文本</a:t>
            </a:r>
          </a:p>
        </p:txBody>
      </p:sp>
      <p:sp>
        <p:nvSpPr>
          <p:cNvPr id="12" name="矩形 11">
            <a:extLst>
              <a:ext uri="{FF2B5EF4-FFF2-40B4-BE49-F238E27FC236}">
                <a16:creationId xmlns:a16="http://schemas.microsoft.com/office/drawing/2014/main" id="{061CD374-BC5E-4027-8B82-B707663194F9}"/>
              </a:ext>
            </a:extLst>
          </p:cNvPr>
          <p:cNvSpPr/>
          <p:nvPr/>
        </p:nvSpPr>
        <p:spPr>
          <a:xfrm>
            <a:off x="6981334" y="3502712"/>
            <a:ext cx="2521844" cy="404085"/>
          </a:xfrm>
          <a:prstGeom prst="rect">
            <a:avLst/>
          </a:prstGeom>
        </p:spPr>
        <p:txBody>
          <a:bodyPr wrap="none">
            <a:spAutoFit/>
          </a:bodyPr>
          <a:lstStyle/>
          <a:p>
            <a:pPr lvl="0" algn="r"/>
            <a:r>
              <a:rPr lang="zh-CN" altLang="en-US" sz="1013" b="1">
                <a:solidFill>
                  <a:srgbClr val="414455"/>
                </a:solidFill>
                <a:latin typeface="微软雅黑" pitchFamily="34" charset="-122"/>
                <a:ea typeface="微软雅黑" pitchFamily="34" charset="-122"/>
                <a:cs typeface="华文黑体" pitchFamily="2" charset="-122"/>
              </a:rPr>
              <a:t>点击添加标题</a:t>
            </a:r>
            <a:endParaRPr lang="en-US" altLang="zh-CN" sz="1013" b="1">
              <a:solidFill>
                <a:srgbClr val="414455"/>
              </a:solidFill>
              <a:latin typeface="微软雅黑" pitchFamily="34" charset="-122"/>
              <a:ea typeface="微软雅黑" pitchFamily="34" charset="-122"/>
              <a:cs typeface="华文黑体" pitchFamily="2" charset="-122"/>
            </a:endParaRPr>
          </a:p>
          <a:p>
            <a:pPr lvl="0" algn="r"/>
            <a:r>
              <a:rPr lang="zh-CN" altLang="en-US" sz="1013">
                <a:solidFill>
                  <a:srgbClr val="414455"/>
                </a:solidFill>
                <a:latin typeface="微软雅黑" pitchFamily="34" charset="-122"/>
                <a:ea typeface="微软雅黑" pitchFamily="34" charset="-122"/>
                <a:cs typeface="华文黑体" pitchFamily="2" charset="-122"/>
              </a:rPr>
              <a:t>点击添加文本点击添加文本点击添加文本</a:t>
            </a:r>
          </a:p>
        </p:txBody>
      </p:sp>
      <p:sp>
        <p:nvSpPr>
          <p:cNvPr id="13" name="矩形 12">
            <a:extLst>
              <a:ext uri="{FF2B5EF4-FFF2-40B4-BE49-F238E27FC236}">
                <a16:creationId xmlns:a16="http://schemas.microsoft.com/office/drawing/2014/main" id="{FB4420E9-FDE3-4908-BA89-0D43EAE96CEE}"/>
              </a:ext>
            </a:extLst>
          </p:cNvPr>
          <p:cNvSpPr/>
          <p:nvPr/>
        </p:nvSpPr>
        <p:spPr>
          <a:xfrm>
            <a:off x="6981334" y="4109430"/>
            <a:ext cx="2521844" cy="404085"/>
          </a:xfrm>
          <a:prstGeom prst="rect">
            <a:avLst/>
          </a:prstGeom>
        </p:spPr>
        <p:txBody>
          <a:bodyPr wrap="none">
            <a:spAutoFit/>
          </a:bodyPr>
          <a:lstStyle/>
          <a:p>
            <a:pPr lvl="0" algn="r"/>
            <a:r>
              <a:rPr lang="zh-CN" altLang="en-US" sz="1013" b="1">
                <a:solidFill>
                  <a:srgbClr val="414455"/>
                </a:solidFill>
                <a:latin typeface="微软雅黑" pitchFamily="34" charset="-122"/>
                <a:ea typeface="微软雅黑" pitchFamily="34" charset="-122"/>
                <a:cs typeface="华文黑体" pitchFamily="2" charset="-122"/>
              </a:rPr>
              <a:t>点击添加标题</a:t>
            </a:r>
            <a:endParaRPr lang="en-US" altLang="zh-CN" sz="1013" b="1">
              <a:solidFill>
                <a:srgbClr val="414455"/>
              </a:solidFill>
              <a:latin typeface="微软雅黑" pitchFamily="34" charset="-122"/>
              <a:ea typeface="微软雅黑" pitchFamily="34" charset="-122"/>
              <a:cs typeface="华文黑体" pitchFamily="2" charset="-122"/>
            </a:endParaRPr>
          </a:p>
          <a:p>
            <a:pPr lvl="0" algn="r"/>
            <a:r>
              <a:rPr lang="zh-CN" altLang="en-US" sz="1013">
                <a:solidFill>
                  <a:srgbClr val="414455"/>
                </a:solidFill>
                <a:latin typeface="微软雅黑" pitchFamily="34" charset="-122"/>
                <a:ea typeface="微软雅黑" pitchFamily="34" charset="-122"/>
                <a:cs typeface="华文黑体" pitchFamily="2" charset="-122"/>
              </a:rPr>
              <a:t>点击添加文本点击添加文本点击添加文本</a:t>
            </a:r>
          </a:p>
        </p:txBody>
      </p:sp>
    </p:spTree>
    <p:extLst>
      <p:ext uri="{BB962C8B-B14F-4D97-AF65-F5344CB8AC3E}">
        <p14:creationId xmlns:p14="http://schemas.microsoft.com/office/powerpoint/2010/main" val="7972753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12" presetClass="entr" presetSubtype="2" fill="hold" grpId="0" nodeType="withEffect">
                                  <p:stCondLst>
                                    <p:cond delay="200"/>
                                  </p:stCondLst>
                                  <p:childTnLst>
                                    <p:set>
                                      <p:cBhvr>
                                        <p:cTn id="9" dur="1" fill="hold">
                                          <p:stCondLst>
                                            <p:cond delay="0"/>
                                          </p:stCondLst>
                                        </p:cTn>
                                        <p:tgtEl>
                                          <p:spTgt spid="10"/>
                                        </p:tgtEl>
                                        <p:attrNameLst>
                                          <p:attrName>style.visibility</p:attrName>
                                        </p:attrNameLst>
                                      </p:cBhvr>
                                      <p:to>
                                        <p:strVal val="visible"/>
                                      </p:to>
                                    </p:set>
                                    <p:anim calcmode="lin" valueType="num">
                                      <p:cBhvr additive="base">
                                        <p:cTn id="10" dur="500"/>
                                        <p:tgtEl>
                                          <p:spTgt spid="10"/>
                                        </p:tgtEl>
                                        <p:attrNameLst>
                                          <p:attrName>ppt_x</p:attrName>
                                        </p:attrNameLst>
                                      </p:cBhvr>
                                      <p:tavLst>
                                        <p:tav tm="0">
                                          <p:val>
                                            <p:strVal val="#ppt_x+#ppt_w*1.125000"/>
                                          </p:val>
                                        </p:tav>
                                        <p:tav tm="100000">
                                          <p:val>
                                            <p:strVal val="#ppt_x"/>
                                          </p:val>
                                        </p:tav>
                                      </p:tavLst>
                                    </p:anim>
                                    <p:animEffect transition="in" filter="wipe(left)">
                                      <p:cBhvr>
                                        <p:cTn id="11" dur="500"/>
                                        <p:tgtEl>
                                          <p:spTgt spid="10"/>
                                        </p:tgtEl>
                                      </p:cBhvr>
                                    </p:animEffect>
                                  </p:childTnLst>
                                </p:cTn>
                              </p:par>
                              <p:par>
                                <p:cTn id="12" presetID="31" presetClass="entr" presetSubtype="0" fill="hold" grpId="0" nodeType="withEffect">
                                  <p:stCondLst>
                                    <p:cond delay="50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 calcmode="lin" valueType="num">
                                      <p:cBhvr>
                                        <p:cTn id="16" dur="500" fill="hold"/>
                                        <p:tgtEl>
                                          <p:spTgt spid="6"/>
                                        </p:tgtEl>
                                        <p:attrNameLst>
                                          <p:attrName>style.rotation</p:attrName>
                                        </p:attrNameLst>
                                      </p:cBhvr>
                                      <p:tavLst>
                                        <p:tav tm="0">
                                          <p:val>
                                            <p:fltVal val="90"/>
                                          </p:val>
                                        </p:tav>
                                        <p:tav tm="100000">
                                          <p:val>
                                            <p:fltVal val="0"/>
                                          </p:val>
                                        </p:tav>
                                      </p:tavLst>
                                    </p:anim>
                                    <p:animEffect transition="in" filter="fade">
                                      <p:cBhvr>
                                        <p:cTn id="17" dur="500"/>
                                        <p:tgtEl>
                                          <p:spTgt spid="6"/>
                                        </p:tgtEl>
                                      </p:cBhvr>
                                    </p:animEffect>
                                  </p:childTnLst>
                                </p:cTn>
                              </p:par>
                              <p:par>
                                <p:cTn id="18" presetID="22" presetClass="entr" presetSubtype="2" fill="hold" nodeType="withEffect">
                                  <p:stCondLst>
                                    <p:cond delay="1000"/>
                                  </p:stCondLst>
                                  <p:childTnLst>
                                    <p:set>
                                      <p:cBhvr>
                                        <p:cTn id="19" dur="1" fill="hold">
                                          <p:stCondLst>
                                            <p:cond delay="0"/>
                                          </p:stCondLst>
                                        </p:cTn>
                                        <p:tgtEl>
                                          <p:spTgt spid="3"/>
                                        </p:tgtEl>
                                        <p:attrNameLst>
                                          <p:attrName>style.visibility</p:attrName>
                                        </p:attrNameLst>
                                      </p:cBhvr>
                                      <p:to>
                                        <p:strVal val="visible"/>
                                      </p:to>
                                    </p:set>
                                    <p:animEffect transition="in" filter="wipe(right)">
                                      <p:cBhvr>
                                        <p:cTn id="20" dur="500"/>
                                        <p:tgtEl>
                                          <p:spTgt spid="3"/>
                                        </p:tgtEl>
                                      </p:cBhvr>
                                    </p:animEffect>
                                  </p:childTnLst>
                                </p:cTn>
                              </p:par>
                              <p:par>
                                <p:cTn id="21" presetID="12" presetClass="entr" presetSubtype="2" fill="hold" grpId="0" nodeType="withEffect">
                                  <p:stCondLst>
                                    <p:cond delay="12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p:tgtEl>
                                          <p:spTgt spid="11"/>
                                        </p:tgtEl>
                                        <p:attrNameLst>
                                          <p:attrName>ppt_x</p:attrName>
                                        </p:attrNameLst>
                                      </p:cBhvr>
                                      <p:tavLst>
                                        <p:tav tm="0">
                                          <p:val>
                                            <p:strVal val="#ppt_x+#ppt_w*1.125000"/>
                                          </p:val>
                                        </p:tav>
                                        <p:tav tm="100000">
                                          <p:val>
                                            <p:strVal val="#ppt_x"/>
                                          </p:val>
                                        </p:tav>
                                      </p:tavLst>
                                    </p:anim>
                                    <p:animEffect transition="in" filter="wipe(left)">
                                      <p:cBhvr>
                                        <p:cTn id="24" dur="500"/>
                                        <p:tgtEl>
                                          <p:spTgt spid="11"/>
                                        </p:tgtEl>
                                      </p:cBhvr>
                                    </p:animEffect>
                                  </p:childTnLst>
                                </p:cTn>
                              </p:par>
                              <p:par>
                                <p:cTn id="25" presetID="31" presetClass="entr" presetSubtype="0" fill="hold" grpId="0" nodeType="withEffect">
                                  <p:stCondLst>
                                    <p:cond delay="15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 calcmode="lin" valueType="num">
                                      <p:cBhvr>
                                        <p:cTn id="29" dur="500" fill="hold"/>
                                        <p:tgtEl>
                                          <p:spTgt spid="9"/>
                                        </p:tgtEl>
                                        <p:attrNameLst>
                                          <p:attrName>style.rotation</p:attrName>
                                        </p:attrNameLst>
                                      </p:cBhvr>
                                      <p:tavLst>
                                        <p:tav tm="0">
                                          <p:val>
                                            <p:fltVal val="90"/>
                                          </p:val>
                                        </p:tav>
                                        <p:tav tm="100000">
                                          <p:val>
                                            <p:fltVal val="0"/>
                                          </p:val>
                                        </p:tav>
                                      </p:tavLst>
                                    </p:anim>
                                    <p:animEffect transition="in" filter="fade">
                                      <p:cBhvr>
                                        <p:cTn id="30" dur="500"/>
                                        <p:tgtEl>
                                          <p:spTgt spid="9"/>
                                        </p:tgtEl>
                                      </p:cBhvr>
                                    </p:animEffect>
                                  </p:childTnLst>
                                </p:cTn>
                              </p:par>
                              <p:par>
                                <p:cTn id="31" presetID="22" presetClass="entr" presetSubtype="2" fill="hold" nodeType="withEffect">
                                  <p:stCondLst>
                                    <p:cond delay="2000"/>
                                  </p:stCondLst>
                                  <p:childTnLst>
                                    <p:set>
                                      <p:cBhvr>
                                        <p:cTn id="32" dur="1" fill="hold">
                                          <p:stCondLst>
                                            <p:cond delay="0"/>
                                          </p:stCondLst>
                                        </p:cTn>
                                        <p:tgtEl>
                                          <p:spTgt spid="4"/>
                                        </p:tgtEl>
                                        <p:attrNameLst>
                                          <p:attrName>style.visibility</p:attrName>
                                        </p:attrNameLst>
                                      </p:cBhvr>
                                      <p:to>
                                        <p:strVal val="visible"/>
                                      </p:to>
                                    </p:set>
                                    <p:animEffect transition="in" filter="wipe(right)">
                                      <p:cBhvr>
                                        <p:cTn id="33" dur="500"/>
                                        <p:tgtEl>
                                          <p:spTgt spid="4"/>
                                        </p:tgtEl>
                                      </p:cBhvr>
                                    </p:animEffect>
                                  </p:childTnLst>
                                </p:cTn>
                              </p:par>
                              <p:par>
                                <p:cTn id="34" presetID="12" presetClass="entr" presetSubtype="2" fill="hold" grpId="0" nodeType="withEffect">
                                  <p:stCondLst>
                                    <p:cond delay="220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500"/>
                                        <p:tgtEl>
                                          <p:spTgt spid="12"/>
                                        </p:tgtEl>
                                        <p:attrNameLst>
                                          <p:attrName>ppt_x</p:attrName>
                                        </p:attrNameLst>
                                      </p:cBhvr>
                                      <p:tavLst>
                                        <p:tav tm="0">
                                          <p:val>
                                            <p:strVal val="#ppt_x+#ppt_w*1.125000"/>
                                          </p:val>
                                        </p:tav>
                                        <p:tav tm="100000">
                                          <p:val>
                                            <p:strVal val="#ppt_x"/>
                                          </p:val>
                                        </p:tav>
                                      </p:tavLst>
                                    </p:anim>
                                    <p:animEffect transition="in" filter="wipe(left)">
                                      <p:cBhvr>
                                        <p:cTn id="37" dur="500"/>
                                        <p:tgtEl>
                                          <p:spTgt spid="12"/>
                                        </p:tgtEl>
                                      </p:cBhvr>
                                    </p:animEffect>
                                  </p:childTnLst>
                                </p:cTn>
                              </p:par>
                              <p:par>
                                <p:cTn id="38" presetID="31" presetClass="entr" presetSubtype="0" fill="hold" grpId="0" nodeType="withEffect">
                                  <p:stCondLst>
                                    <p:cond delay="2500"/>
                                  </p:stCondLst>
                                  <p:childTnLst>
                                    <p:set>
                                      <p:cBhvr>
                                        <p:cTn id="39" dur="1" fill="hold">
                                          <p:stCondLst>
                                            <p:cond delay="0"/>
                                          </p:stCondLst>
                                        </p:cTn>
                                        <p:tgtEl>
                                          <p:spTgt spid="8"/>
                                        </p:tgtEl>
                                        <p:attrNameLst>
                                          <p:attrName>style.visibility</p:attrName>
                                        </p:attrNameLst>
                                      </p:cBhvr>
                                      <p:to>
                                        <p:strVal val="visible"/>
                                      </p:to>
                                    </p:set>
                                    <p:anim calcmode="lin" valueType="num">
                                      <p:cBhvr>
                                        <p:cTn id="40" dur="500" fill="hold"/>
                                        <p:tgtEl>
                                          <p:spTgt spid="8"/>
                                        </p:tgtEl>
                                        <p:attrNameLst>
                                          <p:attrName>ppt_w</p:attrName>
                                        </p:attrNameLst>
                                      </p:cBhvr>
                                      <p:tavLst>
                                        <p:tav tm="0">
                                          <p:val>
                                            <p:fltVal val="0"/>
                                          </p:val>
                                        </p:tav>
                                        <p:tav tm="100000">
                                          <p:val>
                                            <p:strVal val="#ppt_w"/>
                                          </p:val>
                                        </p:tav>
                                      </p:tavLst>
                                    </p:anim>
                                    <p:anim calcmode="lin" valueType="num">
                                      <p:cBhvr>
                                        <p:cTn id="41" dur="500" fill="hold"/>
                                        <p:tgtEl>
                                          <p:spTgt spid="8"/>
                                        </p:tgtEl>
                                        <p:attrNameLst>
                                          <p:attrName>ppt_h</p:attrName>
                                        </p:attrNameLst>
                                      </p:cBhvr>
                                      <p:tavLst>
                                        <p:tav tm="0">
                                          <p:val>
                                            <p:fltVal val="0"/>
                                          </p:val>
                                        </p:tav>
                                        <p:tav tm="100000">
                                          <p:val>
                                            <p:strVal val="#ppt_h"/>
                                          </p:val>
                                        </p:tav>
                                      </p:tavLst>
                                    </p:anim>
                                    <p:anim calcmode="lin" valueType="num">
                                      <p:cBhvr>
                                        <p:cTn id="42" dur="500" fill="hold"/>
                                        <p:tgtEl>
                                          <p:spTgt spid="8"/>
                                        </p:tgtEl>
                                        <p:attrNameLst>
                                          <p:attrName>style.rotation</p:attrName>
                                        </p:attrNameLst>
                                      </p:cBhvr>
                                      <p:tavLst>
                                        <p:tav tm="0">
                                          <p:val>
                                            <p:fltVal val="90"/>
                                          </p:val>
                                        </p:tav>
                                        <p:tav tm="100000">
                                          <p:val>
                                            <p:fltVal val="0"/>
                                          </p:val>
                                        </p:tav>
                                      </p:tavLst>
                                    </p:anim>
                                    <p:animEffect transition="in" filter="fade">
                                      <p:cBhvr>
                                        <p:cTn id="43" dur="500"/>
                                        <p:tgtEl>
                                          <p:spTgt spid="8"/>
                                        </p:tgtEl>
                                      </p:cBhvr>
                                    </p:animEffect>
                                  </p:childTnLst>
                                </p:cTn>
                              </p:par>
                              <p:par>
                                <p:cTn id="44" presetID="22" presetClass="entr" presetSubtype="2" fill="hold" nodeType="withEffect">
                                  <p:stCondLst>
                                    <p:cond delay="3000"/>
                                  </p:stCondLst>
                                  <p:childTnLst>
                                    <p:set>
                                      <p:cBhvr>
                                        <p:cTn id="45" dur="1" fill="hold">
                                          <p:stCondLst>
                                            <p:cond delay="0"/>
                                          </p:stCondLst>
                                        </p:cTn>
                                        <p:tgtEl>
                                          <p:spTgt spid="5"/>
                                        </p:tgtEl>
                                        <p:attrNameLst>
                                          <p:attrName>style.visibility</p:attrName>
                                        </p:attrNameLst>
                                      </p:cBhvr>
                                      <p:to>
                                        <p:strVal val="visible"/>
                                      </p:to>
                                    </p:set>
                                    <p:animEffect transition="in" filter="wipe(right)">
                                      <p:cBhvr>
                                        <p:cTn id="46" dur="500"/>
                                        <p:tgtEl>
                                          <p:spTgt spid="5"/>
                                        </p:tgtEl>
                                      </p:cBhvr>
                                    </p:animEffect>
                                  </p:childTnLst>
                                </p:cTn>
                              </p:par>
                              <p:par>
                                <p:cTn id="47" presetID="12" presetClass="entr" presetSubtype="2" fill="hold" grpId="0" nodeType="withEffect">
                                  <p:stCondLst>
                                    <p:cond delay="320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p:tgtEl>
                                          <p:spTgt spid="13"/>
                                        </p:tgtEl>
                                        <p:attrNameLst>
                                          <p:attrName>ppt_x</p:attrName>
                                        </p:attrNameLst>
                                      </p:cBhvr>
                                      <p:tavLst>
                                        <p:tav tm="0">
                                          <p:val>
                                            <p:strVal val="#ppt_x+#ppt_w*1.125000"/>
                                          </p:val>
                                        </p:tav>
                                        <p:tav tm="100000">
                                          <p:val>
                                            <p:strVal val="#ppt_x"/>
                                          </p:val>
                                        </p:tav>
                                      </p:tavLst>
                                    </p:anim>
                                    <p:animEffect transition="in" filter="wipe(left)">
                                      <p:cBhvr>
                                        <p:cTn id="50" dur="500"/>
                                        <p:tgtEl>
                                          <p:spTgt spid="13"/>
                                        </p:tgtEl>
                                      </p:cBhvr>
                                    </p:animEffect>
                                  </p:childTnLst>
                                </p:cTn>
                              </p:par>
                              <p:par>
                                <p:cTn id="51" presetID="31" presetClass="entr" presetSubtype="0" fill="hold" grpId="0" nodeType="withEffect">
                                  <p:stCondLst>
                                    <p:cond delay="3500"/>
                                  </p:stCondLst>
                                  <p:childTnLst>
                                    <p:set>
                                      <p:cBhvr>
                                        <p:cTn id="52" dur="1" fill="hold">
                                          <p:stCondLst>
                                            <p:cond delay="0"/>
                                          </p:stCondLst>
                                        </p:cTn>
                                        <p:tgtEl>
                                          <p:spTgt spid="7"/>
                                        </p:tgtEl>
                                        <p:attrNameLst>
                                          <p:attrName>style.visibility</p:attrName>
                                        </p:attrNameLst>
                                      </p:cBhvr>
                                      <p:to>
                                        <p:strVal val="visible"/>
                                      </p:to>
                                    </p:set>
                                    <p:anim calcmode="lin" valueType="num">
                                      <p:cBhvr>
                                        <p:cTn id="53" dur="500" fill="hold"/>
                                        <p:tgtEl>
                                          <p:spTgt spid="7"/>
                                        </p:tgtEl>
                                        <p:attrNameLst>
                                          <p:attrName>ppt_w</p:attrName>
                                        </p:attrNameLst>
                                      </p:cBhvr>
                                      <p:tavLst>
                                        <p:tav tm="0">
                                          <p:val>
                                            <p:fltVal val="0"/>
                                          </p:val>
                                        </p:tav>
                                        <p:tav tm="100000">
                                          <p:val>
                                            <p:strVal val="#ppt_w"/>
                                          </p:val>
                                        </p:tav>
                                      </p:tavLst>
                                    </p:anim>
                                    <p:anim calcmode="lin" valueType="num">
                                      <p:cBhvr>
                                        <p:cTn id="54" dur="500" fill="hold"/>
                                        <p:tgtEl>
                                          <p:spTgt spid="7"/>
                                        </p:tgtEl>
                                        <p:attrNameLst>
                                          <p:attrName>ppt_h</p:attrName>
                                        </p:attrNameLst>
                                      </p:cBhvr>
                                      <p:tavLst>
                                        <p:tav tm="0">
                                          <p:val>
                                            <p:fltVal val="0"/>
                                          </p:val>
                                        </p:tav>
                                        <p:tav tm="100000">
                                          <p:val>
                                            <p:strVal val="#ppt_h"/>
                                          </p:val>
                                        </p:tav>
                                      </p:tavLst>
                                    </p:anim>
                                    <p:anim calcmode="lin" valueType="num">
                                      <p:cBhvr>
                                        <p:cTn id="55" dur="500" fill="hold"/>
                                        <p:tgtEl>
                                          <p:spTgt spid="7"/>
                                        </p:tgtEl>
                                        <p:attrNameLst>
                                          <p:attrName>style.rotation</p:attrName>
                                        </p:attrNameLst>
                                      </p:cBhvr>
                                      <p:tavLst>
                                        <p:tav tm="0">
                                          <p:val>
                                            <p:fltVal val="90"/>
                                          </p:val>
                                        </p:tav>
                                        <p:tav tm="100000">
                                          <p:val>
                                            <p:fltVal val="0"/>
                                          </p:val>
                                        </p:tav>
                                      </p:tavLst>
                                    </p:anim>
                                    <p:animEffect transition="in" filter="fade">
                                      <p:cBhvr>
                                        <p:cTn id="5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p:bldP spid="11" grpId="0"/>
      <p:bldP spid="12"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4">
            <a:extLst>
              <a:ext uri="{FF2B5EF4-FFF2-40B4-BE49-F238E27FC236}">
                <a16:creationId xmlns:a16="http://schemas.microsoft.com/office/drawing/2014/main" id="{50EB6D64-D5DA-4457-8584-C6A3D6BF4B37}"/>
              </a:ext>
            </a:extLst>
          </p:cNvPr>
          <p:cNvSpPr txBox="1"/>
          <p:nvPr/>
        </p:nvSpPr>
        <p:spPr>
          <a:xfrm>
            <a:off x="2812987" y="662556"/>
            <a:ext cx="2534668" cy="4708981"/>
          </a:xfrm>
          <a:prstGeom prst="rect">
            <a:avLst/>
          </a:prstGeom>
          <a:noFill/>
        </p:spPr>
        <p:txBody>
          <a:bodyPr wrap="none" rtlCol="0" anchor="ctr">
            <a:spAutoFit/>
          </a:bodyPr>
          <a:lstStyle/>
          <a:p>
            <a:r>
              <a:rPr lang="en-US" altLang="zh-CN" sz="30000" b="1" dirty="0">
                <a:solidFill>
                  <a:srgbClr val="414455"/>
                </a:solidFill>
                <a:latin typeface="Arial" pitchFamily="34" charset="0"/>
                <a:ea typeface="微软雅黑" pitchFamily="34" charset="-122"/>
                <a:cs typeface="Arial" pitchFamily="34" charset="0"/>
              </a:rPr>
              <a:t>?</a:t>
            </a:r>
            <a:endParaRPr lang="zh-CN" altLang="en-US" sz="30000" b="1" dirty="0">
              <a:solidFill>
                <a:srgbClr val="414455"/>
              </a:solidFill>
              <a:latin typeface="Arial" pitchFamily="34" charset="0"/>
              <a:ea typeface="微软雅黑" pitchFamily="34" charset="-122"/>
              <a:cs typeface="Arial" pitchFamily="34" charset="0"/>
            </a:endParaRPr>
          </a:p>
        </p:txBody>
      </p:sp>
      <p:sp>
        <p:nvSpPr>
          <p:cNvPr id="23" name="浅色圆形4">
            <a:extLst>
              <a:ext uri="{FF2B5EF4-FFF2-40B4-BE49-F238E27FC236}">
                <a16:creationId xmlns:a16="http://schemas.microsoft.com/office/drawing/2014/main" id="{E3312610-0668-4047-9CC0-B696B74543DD}"/>
              </a:ext>
            </a:extLst>
          </p:cNvPr>
          <p:cNvSpPr/>
          <p:nvPr/>
        </p:nvSpPr>
        <p:spPr>
          <a:xfrm>
            <a:off x="2929518" y="3807055"/>
            <a:ext cx="2286000" cy="2286000"/>
          </a:xfrm>
          <a:prstGeom prst="ellipse">
            <a:avLst/>
          </a:prstGeom>
          <a:solidFill>
            <a:srgbClr val="414455"/>
          </a:solidFill>
          <a:ln w="3175">
            <a:solidFill>
              <a:srgbClr val="D7D7D7"/>
            </a:solidFill>
          </a:ln>
          <a:effectLst/>
        </p:spPr>
        <p:style>
          <a:lnRef idx="2">
            <a:schemeClr val="accent1">
              <a:shade val="50000"/>
            </a:schemeClr>
          </a:lnRef>
          <a:fillRef idx="1">
            <a:schemeClr val="accent1"/>
          </a:fillRef>
          <a:effectRef idx="0">
            <a:schemeClr val="accent1"/>
          </a:effectRef>
          <a:fontRef idx="minor">
            <a:schemeClr val="lt1"/>
          </a:fontRef>
        </p:style>
      </p:sp>
      <p:sp>
        <p:nvSpPr>
          <p:cNvPr id="24" name="深色圆形4">
            <a:extLst>
              <a:ext uri="{FF2B5EF4-FFF2-40B4-BE49-F238E27FC236}">
                <a16:creationId xmlns:a16="http://schemas.microsoft.com/office/drawing/2014/main" id="{AF511373-33E7-4E13-ACE3-D1319E88BE25}"/>
              </a:ext>
            </a:extLst>
          </p:cNvPr>
          <p:cNvSpPr/>
          <p:nvPr/>
        </p:nvSpPr>
        <p:spPr>
          <a:xfrm>
            <a:off x="2929518" y="3807055"/>
            <a:ext cx="2286000" cy="2286000"/>
          </a:xfrm>
          <a:prstGeom prst="ellipse">
            <a:avLst/>
          </a:prstGeom>
          <a:solidFill>
            <a:schemeClr val="bg1">
              <a:lumMod val="65000"/>
            </a:schemeClr>
          </a:solidFill>
          <a:ln w="3175">
            <a:solidFill>
              <a:srgbClr val="D7D7D7"/>
            </a:solidFill>
          </a:ln>
          <a:effectLst/>
        </p:spPr>
        <p:style>
          <a:lnRef idx="2">
            <a:schemeClr val="accent1">
              <a:shade val="50000"/>
            </a:schemeClr>
          </a:lnRef>
          <a:fillRef idx="1">
            <a:schemeClr val="accent1"/>
          </a:fillRef>
          <a:effectRef idx="0">
            <a:schemeClr val="accent1"/>
          </a:effectRef>
          <a:fontRef idx="minor">
            <a:schemeClr val="lt1"/>
          </a:fontRef>
        </p:style>
      </p:sp>
      <p:sp>
        <p:nvSpPr>
          <p:cNvPr id="25" name="浅色圆形3">
            <a:extLst>
              <a:ext uri="{FF2B5EF4-FFF2-40B4-BE49-F238E27FC236}">
                <a16:creationId xmlns:a16="http://schemas.microsoft.com/office/drawing/2014/main" id="{5F268828-3B58-4830-88AB-4CE88F17A817}"/>
              </a:ext>
            </a:extLst>
          </p:cNvPr>
          <p:cNvSpPr/>
          <p:nvPr/>
        </p:nvSpPr>
        <p:spPr>
          <a:xfrm>
            <a:off x="3255749" y="4133286"/>
            <a:ext cx="1633538" cy="1633538"/>
          </a:xfrm>
          <a:prstGeom prst="ellipse">
            <a:avLst/>
          </a:prstGeom>
          <a:solidFill>
            <a:srgbClr val="414455"/>
          </a:solidFill>
          <a:ln w="3175">
            <a:solidFill>
              <a:srgbClr val="D7D7D7"/>
            </a:solidFill>
          </a:ln>
          <a:effectLst/>
        </p:spPr>
        <p:style>
          <a:lnRef idx="2">
            <a:schemeClr val="accent1">
              <a:shade val="50000"/>
            </a:schemeClr>
          </a:lnRef>
          <a:fillRef idx="1">
            <a:schemeClr val="accent1"/>
          </a:fillRef>
          <a:effectRef idx="0">
            <a:schemeClr val="accent1"/>
          </a:effectRef>
          <a:fontRef idx="minor">
            <a:schemeClr val="lt1"/>
          </a:fontRef>
        </p:style>
      </p:sp>
      <p:sp>
        <p:nvSpPr>
          <p:cNvPr id="26" name="深色圆形3">
            <a:extLst>
              <a:ext uri="{FF2B5EF4-FFF2-40B4-BE49-F238E27FC236}">
                <a16:creationId xmlns:a16="http://schemas.microsoft.com/office/drawing/2014/main" id="{61E64470-4AAF-4556-8D2A-5DA3F21366EE}"/>
              </a:ext>
            </a:extLst>
          </p:cNvPr>
          <p:cNvSpPr/>
          <p:nvPr/>
        </p:nvSpPr>
        <p:spPr>
          <a:xfrm>
            <a:off x="3255749" y="4133286"/>
            <a:ext cx="1633538" cy="1633538"/>
          </a:xfrm>
          <a:prstGeom prst="ellipse">
            <a:avLst/>
          </a:prstGeom>
          <a:solidFill>
            <a:srgbClr val="414455"/>
          </a:solidFill>
          <a:ln w="3175">
            <a:solidFill>
              <a:srgbClr val="D7D7D7"/>
            </a:solidFill>
          </a:ln>
          <a:effectLst/>
        </p:spPr>
        <p:style>
          <a:lnRef idx="2">
            <a:schemeClr val="accent1">
              <a:shade val="50000"/>
            </a:schemeClr>
          </a:lnRef>
          <a:fillRef idx="1">
            <a:schemeClr val="accent1"/>
          </a:fillRef>
          <a:effectRef idx="0">
            <a:schemeClr val="accent1"/>
          </a:effectRef>
          <a:fontRef idx="minor">
            <a:schemeClr val="lt1"/>
          </a:fontRef>
        </p:style>
      </p:sp>
      <p:sp>
        <p:nvSpPr>
          <p:cNvPr id="27" name="浅色圆形2">
            <a:extLst>
              <a:ext uri="{FF2B5EF4-FFF2-40B4-BE49-F238E27FC236}">
                <a16:creationId xmlns:a16="http://schemas.microsoft.com/office/drawing/2014/main" id="{A5AC9163-B839-443D-915D-5B95FBA978DE}"/>
              </a:ext>
            </a:extLst>
          </p:cNvPr>
          <p:cNvSpPr/>
          <p:nvPr/>
        </p:nvSpPr>
        <p:spPr>
          <a:xfrm>
            <a:off x="3583172" y="4460709"/>
            <a:ext cx="978694" cy="978694"/>
          </a:xfrm>
          <a:prstGeom prst="ellipse">
            <a:avLst/>
          </a:prstGeom>
          <a:solidFill>
            <a:srgbClr val="414455"/>
          </a:solidFill>
          <a:ln w="3175">
            <a:solidFill>
              <a:srgbClr val="D7D7D7"/>
            </a:solidFill>
          </a:ln>
          <a:effectLst/>
        </p:spPr>
        <p:style>
          <a:lnRef idx="2">
            <a:schemeClr val="accent1">
              <a:shade val="50000"/>
            </a:schemeClr>
          </a:lnRef>
          <a:fillRef idx="1">
            <a:schemeClr val="accent1"/>
          </a:fillRef>
          <a:effectRef idx="0">
            <a:schemeClr val="accent1"/>
          </a:effectRef>
          <a:fontRef idx="minor">
            <a:schemeClr val="lt1"/>
          </a:fontRef>
        </p:style>
      </p:sp>
      <p:sp>
        <p:nvSpPr>
          <p:cNvPr id="28" name="深色圆形2">
            <a:extLst>
              <a:ext uri="{FF2B5EF4-FFF2-40B4-BE49-F238E27FC236}">
                <a16:creationId xmlns:a16="http://schemas.microsoft.com/office/drawing/2014/main" id="{F75B0540-D96D-460A-863D-65147375FD54}"/>
              </a:ext>
            </a:extLst>
          </p:cNvPr>
          <p:cNvSpPr/>
          <p:nvPr/>
        </p:nvSpPr>
        <p:spPr>
          <a:xfrm>
            <a:off x="3583172" y="4460709"/>
            <a:ext cx="978694" cy="978694"/>
          </a:xfrm>
          <a:prstGeom prst="ellipse">
            <a:avLst/>
          </a:prstGeom>
          <a:solidFill>
            <a:schemeClr val="bg1">
              <a:lumMod val="65000"/>
            </a:schemeClr>
          </a:solidFill>
          <a:ln w="3175">
            <a:solidFill>
              <a:srgbClr val="D7D7D7"/>
            </a:solidFill>
          </a:ln>
          <a:effectLst/>
        </p:spPr>
        <p:style>
          <a:lnRef idx="2">
            <a:schemeClr val="accent1">
              <a:shade val="50000"/>
            </a:schemeClr>
          </a:lnRef>
          <a:fillRef idx="1">
            <a:schemeClr val="accent1"/>
          </a:fillRef>
          <a:effectRef idx="0">
            <a:schemeClr val="accent1"/>
          </a:effectRef>
          <a:fontRef idx="minor">
            <a:schemeClr val="lt1"/>
          </a:fontRef>
        </p:style>
      </p:sp>
      <p:sp>
        <p:nvSpPr>
          <p:cNvPr id="29" name="浅色圆形1">
            <a:extLst>
              <a:ext uri="{FF2B5EF4-FFF2-40B4-BE49-F238E27FC236}">
                <a16:creationId xmlns:a16="http://schemas.microsoft.com/office/drawing/2014/main" id="{84F906BC-0625-4D5D-88B6-E2BC2CA9282B}"/>
              </a:ext>
            </a:extLst>
          </p:cNvPr>
          <p:cNvSpPr/>
          <p:nvPr/>
        </p:nvSpPr>
        <p:spPr>
          <a:xfrm>
            <a:off x="3909403" y="4786940"/>
            <a:ext cx="326231" cy="326231"/>
          </a:xfrm>
          <a:prstGeom prst="ellipse">
            <a:avLst/>
          </a:prstGeom>
          <a:solidFill>
            <a:srgbClr val="414455"/>
          </a:solidFill>
          <a:ln w="3175">
            <a:solidFill>
              <a:srgbClr val="D7D7D7"/>
            </a:solidFill>
          </a:ln>
          <a:effectLst/>
        </p:spPr>
        <p:style>
          <a:lnRef idx="2">
            <a:schemeClr val="accent1">
              <a:shade val="50000"/>
            </a:schemeClr>
          </a:lnRef>
          <a:fillRef idx="1">
            <a:schemeClr val="accent1"/>
          </a:fillRef>
          <a:effectRef idx="0">
            <a:schemeClr val="accent1"/>
          </a:effectRef>
          <a:fontRef idx="minor">
            <a:schemeClr val="lt1"/>
          </a:fontRef>
        </p:style>
      </p:sp>
      <p:sp>
        <p:nvSpPr>
          <p:cNvPr id="30" name="深色圆形1">
            <a:extLst>
              <a:ext uri="{FF2B5EF4-FFF2-40B4-BE49-F238E27FC236}">
                <a16:creationId xmlns:a16="http://schemas.microsoft.com/office/drawing/2014/main" id="{8496A898-2805-4289-9CBB-0DE4E25C4FDB}"/>
              </a:ext>
            </a:extLst>
          </p:cNvPr>
          <p:cNvSpPr/>
          <p:nvPr/>
        </p:nvSpPr>
        <p:spPr>
          <a:xfrm>
            <a:off x="3909403" y="4786940"/>
            <a:ext cx="326231" cy="326231"/>
          </a:xfrm>
          <a:prstGeom prst="ellipse">
            <a:avLst/>
          </a:prstGeom>
          <a:solidFill>
            <a:srgbClr val="414455"/>
          </a:solidFill>
          <a:ln w="3175">
            <a:solidFill>
              <a:srgbClr val="D7D7D7"/>
            </a:solidFill>
          </a:ln>
          <a:effectLst/>
        </p:spPr>
        <p:style>
          <a:lnRef idx="2">
            <a:schemeClr val="accent1">
              <a:shade val="50000"/>
            </a:schemeClr>
          </a:lnRef>
          <a:fillRef idx="1">
            <a:schemeClr val="accent1"/>
          </a:fillRef>
          <a:effectRef idx="0">
            <a:schemeClr val="accent1"/>
          </a:effectRef>
          <a:fontRef idx="minor">
            <a:schemeClr val="lt1"/>
          </a:fontRef>
        </p:style>
      </p:sp>
      <p:sp>
        <p:nvSpPr>
          <p:cNvPr id="31" name="横线1">
            <a:extLst>
              <a:ext uri="{FF2B5EF4-FFF2-40B4-BE49-F238E27FC236}">
                <a16:creationId xmlns:a16="http://schemas.microsoft.com/office/drawing/2014/main" id="{4D85DD2C-E5B3-4199-A2C9-53427AF35A90}"/>
              </a:ext>
            </a:extLst>
          </p:cNvPr>
          <p:cNvSpPr/>
          <p:nvPr/>
        </p:nvSpPr>
        <p:spPr bwMode="auto">
          <a:xfrm>
            <a:off x="6760087" y="3318899"/>
            <a:ext cx="615141" cy="0"/>
          </a:xfrm>
          <a:prstGeom prst="line">
            <a:avLst/>
          </a:prstGeom>
          <a:gradFill>
            <a:gsLst>
              <a:gs pos="100000">
                <a:schemeClr val="accent5">
                  <a:lumMod val="20000"/>
                  <a:lumOff val="80000"/>
                </a:schemeClr>
              </a:gs>
              <a:gs pos="51657">
                <a:schemeClr val="accent6"/>
              </a:gs>
              <a:gs pos="0">
                <a:schemeClr val="accent6">
                  <a:lumMod val="20000"/>
                  <a:lumOff val="80000"/>
                </a:schemeClr>
              </a:gs>
            </a:gsLst>
            <a:lin ang="5400000" scaled="1"/>
          </a:gradFill>
          <a:ln w="9525">
            <a:solidFill>
              <a:srgbClr val="414455"/>
            </a:solidFill>
            <a:round/>
            <a:headEnd/>
            <a:tailEnd/>
          </a:ln>
          <a:effectLst/>
        </p:spPr>
      </p:sp>
      <p:sp>
        <p:nvSpPr>
          <p:cNvPr id="32" name="文本1">
            <a:extLst>
              <a:ext uri="{FF2B5EF4-FFF2-40B4-BE49-F238E27FC236}">
                <a16:creationId xmlns:a16="http://schemas.microsoft.com/office/drawing/2014/main" id="{752285A5-3121-4E19-BC8A-EEE840F12BA8}"/>
              </a:ext>
            </a:extLst>
          </p:cNvPr>
          <p:cNvSpPr/>
          <p:nvPr/>
        </p:nvSpPr>
        <p:spPr bwMode="auto">
          <a:xfrm>
            <a:off x="7431614" y="2916468"/>
            <a:ext cx="2378544" cy="517922"/>
          </a:xfrm>
          <a:custGeom>
            <a:avLst/>
            <a:gdLst>
              <a:gd name="connsiteX0" fmla="*/ 0 w 1524000"/>
              <a:gd name="connsiteY0" fmla="*/ 0 h 728980"/>
              <a:gd name="connsiteX1" fmla="*/ 1524000 w 1524000"/>
              <a:gd name="connsiteY1" fmla="*/ 0 h 728980"/>
              <a:gd name="connsiteX2" fmla="*/ 1524000 w 1524000"/>
              <a:gd name="connsiteY2" fmla="*/ 728980 h 728980"/>
              <a:gd name="connsiteX3" fmla="*/ 0 w 1524000"/>
              <a:gd name="connsiteY3" fmla="*/ 728980 h 728980"/>
              <a:gd name="connsiteX4" fmla="*/ 0 w 1524000"/>
              <a:gd name="connsiteY4" fmla="*/ 0 h 728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728980">
                <a:moveTo>
                  <a:pt x="0" y="0"/>
                </a:moveTo>
                <a:lnTo>
                  <a:pt x="1524000" y="0"/>
                </a:lnTo>
                <a:lnTo>
                  <a:pt x="1524000" y="728980"/>
                </a:lnTo>
                <a:lnTo>
                  <a:pt x="0" y="728980"/>
                </a:lnTo>
                <a:lnTo>
                  <a:pt x="0" y="0"/>
                </a:lnTo>
                <a:close/>
              </a:path>
            </a:pathLst>
          </a:custGeom>
          <a:no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lstStyle/>
          <a:p>
            <a:pPr algn="ctr">
              <a:defRPr/>
            </a:pPr>
            <a:r>
              <a:rPr lang="zh-CN" altLang="en-US" sz="1050" dirty="0">
                <a:solidFill>
                  <a:schemeClr val="tx1">
                    <a:lumMod val="65000"/>
                    <a:lumOff val="35000"/>
                  </a:schemeClr>
                </a:solidFill>
                <a:latin typeface="微软雅黑" pitchFamily="34" charset="-122"/>
                <a:ea typeface="微软雅黑" pitchFamily="34" charset="-122"/>
              </a:rPr>
              <a:t>您的内容打在这里，或者通过复制您的文本后，在此框中选择粘贴</a:t>
            </a:r>
          </a:p>
        </p:txBody>
      </p:sp>
      <p:sp>
        <p:nvSpPr>
          <p:cNvPr id="33" name="斜线1">
            <a:extLst>
              <a:ext uri="{FF2B5EF4-FFF2-40B4-BE49-F238E27FC236}">
                <a16:creationId xmlns:a16="http://schemas.microsoft.com/office/drawing/2014/main" id="{BDE10000-3344-43A9-9AA2-89FA3E0C087E}"/>
              </a:ext>
            </a:extLst>
          </p:cNvPr>
          <p:cNvSpPr/>
          <p:nvPr/>
        </p:nvSpPr>
        <p:spPr bwMode="auto">
          <a:xfrm rot="5400000">
            <a:off x="4598938" y="2773428"/>
            <a:ext cx="1615679" cy="2706620"/>
          </a:xfrm>
          <a:prstGeom prst="line">
            <a:avLst/>
          </a:prstGeom>
          <a:gradFill>
            <a:gsLst>
              <a:gs pos="100000">
                <a:schemeClr val="accent5">
                  <a:lumMod val="20000"/>
                  <a:lumOff val="80000"/>
                </a:schemeClr>
              </a:gs>
              <a:gs pos="51657">
                <a:schemeClr val="accent6"/>
              </a:gs>
              <a:gs pos="0">
                <a:schemeClr val="accent6">
                  <a:lumMod val="20000"/>
                  <a:lumOff val="80000"/>
                </a:schemeClr>
              </a:gs>
            </a:gsLst>
            <a:lin ang="5400000" scaled="1"/>
          </a:gradFill>
          <a:ln w="9525">
            <a:solidFill>
              <a:srgbClr val="414455"/>
            </a:solidFill>
            <a:round/>
            <a:headEnd/>
            <a:tailEnd/>
          </a:ln>
          <a:effectLst/>
        </p:spPr>
      </p:sp>
      <p:sp>
        <p:nvSpPr>
          <p:cNvPr id="34" name="横线2">
            <a:extLst>
              <a:ext uri="{FF2B5EF4-FFF2-40B4-BE49-F238E27FC236}">
                <a16:creationId xmlns:a16="http://schemas.microsoft.com/office/drawing/2014/main" id="{6E6B7C8F-0BB4-4F75-A183-4A012D7DCF43}"/>
              </a:ext>
            </a:extLst>
          </p:cNvPr>
          <p:cNvSpPr/>
          <p:nvPr/>
        </p:nvSpPr>
        <p:spPr bwMode="auto">
          <a:xfrm>
            <a:off x="6447165" y="3865396"/>
            <a:ext cx="615140" cy="0"/>
          </a:xfrm>
          <a:prstGeom prst="line">
            <a:avLst/>
          </a:prstGeom>
          <a:gradFill>
            <a:gsLst>
              <a:gs pos="100000">
                <a:schemeClr val="accent5">
                  <a:lumMod val="20000"/>
                  <a:lumOff val="80000"/>
                </a:schemeClr>
              </a:gs>
              <a:gs pos="51657">
                <a:schemeClr val="accent6"/>
              </a:gs>
              <a:gs pos="0">
                <a:schemeClr val="accent6">
                  <a:lumMod val="20000"/>
                  <a:lumOff val="80000"/>
                </a:schemeClr>
              </a:gs>
            </a:gsLst>
            <a:lin ang="5400000" scaled="1"/>
          </a:gradFill>
          <a:ln w="9525">
            <a:solidFill>
              <a:srgbClr val="414455"/>
            </a:solidFill>
            <a:round/>
            <a:headEnd/>
            <a:tailEnd/>
          </a:ln>
          <a:effectLst/>
        </p:spPr>
      </p:sp>
      <p:sp>
        <p:nvSpPr>
          <p:cNvPr id="35" name="文本2">
            <a:extLst>
              <a:ext uri="{FF2B5EF4-FFF2-40B4-BE49-F238E27FC236}">
                <a16:creationId xmlns:a16="http://schemas.microsoft.com/office/drawing/2014/main" id="{8BD95321-403B-423E-BA99-C92368816045}"/>
              </a:ext>
            </a:extLst>
          </p:cNvPr>
          <p:cNvSpPr/>
          <p:nvPr/>
        </p:nvSpPr>
        <p:spPr bwMode="auto">
          <a:xfrm>
            <a:off x="7118694" y="3564168"/>
            <a:ext cx="2378543" cy="517922"/>
          </a:xfrm>
          <a:custGeom>
            <a:avLst/>
            <a:gdLst>
              <a:gd name="connsiteX0" fmla="*/ 0 w 1524000"/>
              <a:gd name="connsiteY0" fmla="*/ 0 h 728980"/>
              <a:gd name="connsiteX1" fmla="*/ 1524000 w 1524000"/>
              <a:gd name="connsiteY1" fmla="*/ 0 h 728980"/>
              <a:gd name="connsiteX2" fmla="*/ 1524000 w 1524000"/>
              <a:gd name="connsiteY2" fmla="*/ 728980 h 728980"/>
              <a:gd name="connsiteX3" fmla="*/ 0 w 1524000"/>
              <a:gd name="connsiteY3" fmla="*/ 728980 h 728980"/>
              <a:gd name="connsiteX4" fmla="*/ 0 w 1524000"/>
              <a:gd name="connsiteY4" fmla="*/ 0 h 728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728980">
                <a:moveTo>
                  <a:pt x="0" y="0"/>
                </a:moveTo>
                <a:lnTo>
                  <a:pt x="1524000" y="0"/>
                </a:lnTo>
                <a:lnTo>
                  <a:pt x="1524000" y="728980"/>
                </a:lnTo>
                <a:lnTo>
                  <a:pt x="0" y="728980"/>
                </a:lnTo>
                <a:lnTo>
                  <a:pt x="0" y="0"/>
                </a:lnTo>
                <a:close/>
              </a:path>
            </a:pathLst>
          </a:custGeom>
          <a:no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lstStyle/>
          <a:p>
            <a:pPr lvl="0" algn="ctr">
              <a:defRPr/>
            </a:pPr>
            <a:r>
              <a:rPr lang="zh-CN" altLang="en-US" sz="1050">
                <a:solidFill>
                  <a:schemeClr val="tx1">
                    <a:lumMod val="65000"/>
                    <a:lumOff val="35000"/>
                  </a:schemeClr>
                </a:solidFill>
                <a:latin typeface="微软雅黑" pitchFamily="34" charset="-122"/>
                <a:ea typeface="微软雅黑" pitchFamily="34" charset="-122"/>
              </a:rPr>
              <a:t>您的内容打在这里，或者通过复制您的文本后，在此框中选择粘贴</a:t>
            </a:r>
            <a:endParaRPr lang="zh-CN" altLang="en-US" sz="1050" dirty="0">
              <a:solidFill>
                <a:schemeClr val="tx1">
                  <a:lumMod val="65000"/>
                  <a:lumOff val="35000"/>
                </a:schemeClr>
              </a:solidFill>
              <a:latin typeface="微软雅黑" pitchFamily="34" charset="-122"/>
              <a:ea typeface="微软雅黑" pitchFamily="34" charset="-122"/>
            </a:endParaRPr>
          </a:p>
        </p:txBody>
      </p:sp>
      <p:sp>
        <p:nvSpPr>
          <p:cNvPr id="36" name="斜线2">
            <a:extLst>
              <a:ext uri="{FF2B5EF4-FFF2-40B4-BE49-F238E27FC236}">
                <a16:creationId xmlns:a16="http://schemas.microsoft.com/office/drawing/2014/main" id="{1487F96B-A144-4D8D-94C8-383EFA39E186}"/>
              </a:ext>
            </a:extLst>
          </p:cNvPr>
          <p:cNvSpPr/>
          <p:nvPr/>
        </p:nvSpPr>
        <p:spPr bwMode="auto">
          <a:xfrm rot="5400000">
            <a:off x="4721589" y="3468738"/>
            <a:ext cx="1326356" cy="2119673"/>
          </a:xfrm>
          <a:prstGeom prst="line">
            <a:avLst/>
          </a:prstGeom>
          <a:gradFill>
            <a:gsLst>
              <a:gs pos="100000">
                <a:schemeClr val="accent5">
                  <a:lumMod val="20000"/>
                  <a:lumOff val="80000"/>
                </a:schemeClr>
              </a:gs>
              <a:gs pos="51657">
                <a:schemeClr val="accent6"/>
              </a:gs>
              <a:gs pos="0">
                <a:schemeClr val="accent6">
                  <a:lumMod val="20000"/>
                  <a:lumOff val="80000"/>
                </a:schemeClr>
              </a:gs>
            </a:gsLst>
            <a:lin ang="5400000" scaled="1"/>
          </a:gradFill>
          <a:ln w="9525">
            <a:solidFill>
              <a:srgbClr val="414455"/>
            </a:solidFill>
            <a:round/>
            <a:headEnd/>
            <a:tailEnd/>
          </a:ln>
          <a:effectLst/>
        </p:spPr>
      </p:sp>
      <p:sp>
        <p:nvSpPr>
          <p:cNvPr id="37" name="横线3">
            <a:extLst>
              <a:ext uri="{FF2B5EF4-FFF2-40B4-BE49-F238E27FC236}">
                <a16:creationId xmlns:a16="http://schemas.microsoft.com/office/drawing/2014/main" id="{09DD1B12-E865-4FE3-91A9-F6CA45B90FB6}"/>
              </a:ext>
            </a:extLst>
          </p:cNvPr>
          <p:cNvSpPr/>
          <p:nvPr/>
        </p:nvSpPr>
        <p:spPr bwMode="auto">
          <a:xfrm>
            <a:off x="6186398" y="4411893"/>
            <a:ext cx="615140" cy="0"/>
          </a:xfrm>
          <a:prstGeom prst="line">
            <a:avLst/>
          </a:prstGeom>
          <a:gradFill>
            <a:gsLst>
              <a:gs pos="100000">
                <a:schemeClr val="accent5">
                  <a:lumMod val="20000"/>
                  <a:lumOff val="80000"/>
                </a:schemeClr>
              </a:gs>
              <a:gs pos="51657">
                <a:schemeClr val="accent6"/>
              </a:gs>
              <a:gs pos="0">
                <a:schemeClr val="accent6">
                  <a:lumMod val="20000"/>
                  <a:lumOff val="80000"/>
                </a:schemeClr>
              </a:gs>
            </a:gsLst>
            <a:lin ang="5400000" scaled="1"/>
          </a:gradFill>
          <a:ln w="9525">
            <a:solidFill>
              <a:srgbClr val="414455"/>
            </a:solidFill>
            <a:round/>
            <a:headEnd/>
            <a:tailEnd/>
          </a:ln>
          <a:effectLst/>
        </p:spPr>
      </p:sp>
      <p:sp>
        <p:nvSpPr>
          <p:cNvPr id="38" name="文本3">
            <a:extLst>
              <a:ext uri="{FF2B5EF4-FFF2-40B4-BE49-F238E27FC236}">
                <a16:creationId xmlns:a16="http://schemas.microsoft.com/office/drawing/2014/main" id="{60ABD391-AA03-4711-A220-0FE060DB94A8}"/>
              </a:ext>
            </a:extLst>
          </p:cNvPr>
          <p:cNvSpPr/>
          <p:nvPr/>
        </p:nvSpPr>
        <p:spPr bwMode="auto">
          <a:xfrm>
            <a:off x="6857926" y="4205915"/>
            <a:ext cx="2378544" cy="517922"/>
          </a:xfrm>
          <a:custGeom>
            <a:avLst/>
            <a:gdLst>
              <a:gd name="connsiteX0" fmla="*/ 0 w 1524000"/>
              <a:gd name="connsiteY0" fmla="*/ 0 h 728980"/>
              <a:gd name="connsiteX1" fmla="*/ 1524000 w 1524000"/>
              <a:gd name="connsiteY1" fmla="*/ 0 h 728980"/>
              <a:gd name="connsiteX2" fmla="*/ 1524000 w 1524000"/>
              <a:gd name="connsiteY2" fmla="*/ 728980 h 728980"/>
              <a:gd name="connsiteX3" fmla="*/ 0 w 1524000"/>
              <a:gd name="connsiteY3" fmla="*/ 728980 h 728980"/>
              <a:gd name="connsiteX4" fmla="*/ 0 w 1524000"/>
              <a:gd name="connsiteY4" fmla="*/ 0 h 728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728980">
                <a:moveTo>
                  <a:pt x="0" y="0"/>
                </a:moveTo>
                <a:lnTo>
                  <a:pt x="1524000" y="0"/>
                </a:lnTo>
                <a:lnTo>
                  <a:pt x="1524000" y="728980"/>
                </a:lnTo>
                <a:lnTo>
                  <a:pt x="0" y="728980"/>
                </a:lnTo>
                <a:lnTo>
                  <a:pt x="0" y="0"/>
                </a:lnTo>
                <a:close/>
              </a:path>
            </a:pathLst>
          </a:custGeom>
          <a:no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lstStyle/>
          <a:p>
            <a:pPr lvl="0" algn="ctr">
              <a:defRPr/>
            </a:pPr>
            <a:r>
              <a:rPr lang="zh-CN" altLang="en-US" sz="1050">
                <a:solidFill>
                  <a:schemeClr val="tx1">
                    <a:lumMod val="65000"/>
                    <a:lumOff val="35000"/>
                  </a:schemeClr>
                </a:solidFill>
                <a:latin typeface="微软雅黑" pitchFamily="34" charset="-122"/>
                <a:ea typeface="微软雅黑" pitchFamily="34" charset="-122"/>
              </a:rPr>
              <a:t>您的内容打在这里，或者通过复制您的文本后，在此框中选择粘贴</a:t>
            </a:r>
            <a:endParaRPr lang="zh-CN" altLang="en-US" sz="1050" dirty="0">
              <a:solidFill>
                <a:schemeClr val="tx1">
                  <a:lumMod val="65000"/>
                  <a:lumOff val="35000"/>
                </a:schemeClr>
              </a:solidFill>
              <a:latin typeface="微软雅黑" pitchFamily="34" charset="-122"/>
              <a:ea typeface="微软雅黑" pitchFamily="34" charset="-122"/>
            </a:endParaRPr>
          </a:p>
        </p:txBody>
      </p:sp>
      <p:sp>
        <p:nvSpPr>
          <p:cNvPr id="39" name="斜线3">
            <a:extLst>
              <a:ext uri="{FF2B5EF4-FFF2-40B4-BE49-F238E27FC236}">
                <a16:creationId xmlns:a16="http://schemas.microsoft.com/office/drawing/2014/main" id="{657233EC-A93E-4ED4-AD70-A87ECD7935BF}"/>
              </a:ext>
            </a:extLst>
          </p:cNvPr>
          <p:cNvSpPr/>
          <p:nvPr/>
        </p:nvSpPr>
        <p:spPr bwMode="auto">
          <a:xfrm rot="5400000">
            <a:off x="4862758" y="4100285"/>
            <a:ext cx="1012031" cy="1635248"/>
          </a:xfrm>
          <a:prstGeom prst="line">
            <a:avLst/>
          </a:prstGeom>
          <a:gradFill>
            <a:gsLst>
              <a:gs pos="100000">
                <a:schemeClr val="accent5">
                  <a:lumMod val="20000"/>
                  <a:lumOff val="80000"/>
                </a:schemeClr>
              </a:gs>
              <a:gs pos="51657">
                <a:schemeClr val="accent6"/>
              </a:gs>
              <a:gs pos="0">
                <a:schemeClr val="accent6">
                  <a:lumMod val="20000"/>
                  <a:lumOff val="80000"/>
                </a:schemeClr>
              </a:gs>
            </a:gsLst>
            <a:lin ang="5400000" scaled="1"/>
          </a:gradFill>
          <a:ln w="9525">
            <a:solidFill>
              <a:srgbClr val="414455"/>
            </a:solidFill>
            <a:round/>
            <a:headEnd/>
            <a:tailEnd/>
          </a:ln>
          <a:effectLst/>
        </p:spPr>
      </p:sp>
      <p:sp>
        <p:nvSpPr>
          <p:cNvPr id="40" name="横线4">
            <a:extLst>
              <a:ext uri="{FF2B5EF4-FFF2-40B4-BE49-F238E27FC236}">
                <a16:creationId xmlns:a16="http://schemas.microsoft.com/office/drawing/2014/main" id="{8A40C14D-89F0-4DFD-BA8E-5747DC6EE05F}"/>
              </a:ext>
            </a:extLst>
          </p:cNvPr>
          <p:cNvSpPr/>
          <p:nvPr/>
        </p:nvSpPr>
        <p:spPr bwMode="auto">
          <a:xfrm>
            <a:off x="5924257" y="4958390"/>
            <a:ext cx="615141" cy="0"/>
          </a:xfrm>
          <a:prstGeom prst="line">
            <a:avLst/>
          </a:prstGeom>
          <a:gradFill>
            <a:gsLst>
              <a:gs pos="100000">
                <a:schemeClr val="accent5">
                  <a:lumMod val="20000"/>
                  <a:lumOff val="80000"/>
                </a:schemeClr>
              </a:gs>
              <a:gs pos="51657">
                <a:schemeClr val="accent6"/>
              </a:gs>
              <a:gs pos="0">
                <a:schemeClr val="accent6">
                  <a:lumMod val="20000"/>
                  <a:lumOff val="80000"/>
                </a:schemeClr>
              </a:gs>
            </a:gsLst>
            <a:lin ang="5400000" scaled="1"/>
          </a:gradFill>
          <a:ln w="9525">
            <a:solidFill>
              <a:srgbClr val="414455"/>
            </a:solidFill>
            <a:round/>
            <a:headEnd/>
            <a:tailEnd/>
          </a:ln>
          <a:effectLst/>
        </p:spPr>
      </p:sp>
      <p:sp>
        <p:nvSpPr>
          <p:cNvPr id="41" name="文本4">
            <a:extLst>
              <a:ext uri="{FF2B5EF4-FFF2-40B4-BE49-F238E27FC236}">
                <a16:creationId xmlns:a16="http://schemas.microsoft.com/office/drawing/2014/main" id="{7D2D48FE-4FE9-4EE6-88DB-9293CF98AFB4}"/>
              </a:ext>
            </a:extLst>
          </p:cNvPr>
          <p:cNvSpPr/>
          <p:nvPr/>
        </p:nvSpPr>
        <p:spPr bwMode="auto">
          <a:xfrm>
            <a:off x="6595786" y="4853615"/>
            <a:ext cx="2378543" cy="517922"/>
          </a:xfrm>
          <a:custGeom>
            <a:avLst/>
            <a:gdLst>
              <a:gd name="connsiteX0" fmla="*/ 0 w 1524000"/>
              <a:gd name="connsiteY0" fmla="*/ 0 h 728980"/>
              <a:gd name="connsiteX1" fmla="*/ 1524000 w 1524000"/>
              <a:gd name="connsiteY1" fmla="*/ 0 h 728980"/>
              <a:gd name="connsiteX2" fmla="*/ 1524000 w 1524000"/>
              <a:gd name="connsiteY2" fmla="*/ 728980 h 728980"/>
              <a:gd name="connsiteX3" fmla="*/ 0 w 1524000"/>
              <a:gd name="connsiteY3" fmla="*/ 728980 h 728980"/>
              <a:gd name="connsiteX4" fmla="*/ 0 w 1524000"/>
              <a:gd name="connsiteY4" fmla="*/ 0 h 728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728980">
                <a:moveTo>
                  <a:pt x="0" y="0"/>
                </a:moveTo>
                <a:lnTo>
                  <a:pt x="1524000" y="0"/>
                </a:lnTo>
                <a:lnTo>
                  <a:pt x="1524000" y="728980"/>
                </a:lnTo>
                <a:lnTo>
                  <a:pt x="0" y="728980"/>
                </a:lnTo>
                <a:lnTo>
                  <a:pt x="0" y="0"/>
                </a:lnTo>
                <a:close/>
              </a:path>
            </a:pathLst>
          </a:custGeom>
          <a:no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lstStyle/>
          <a:p>
            <a:pPr lvl="0" algn="ctr">
              <a:defRPr/>
            </a:pPr>
            <a:r>
              <a:rPr lang="zh-CN" altLang="en-US" sz="1050">
                <a:solidFill>
                  <a:schemeClr val="tx1">
                    <a:lumMod val="65000"/>
                    <a:lumOff val="35000"/>
                  </a:schemeClr>
                </a:solidFill>
                <a:latin typeface="微软雅黑" pitchFamily="34" charset="-122"/>
                <a:ea typeface="微软雅黑" pitchFamily="34" charset="-122"/>
              </a:rPr>
              <a:t>您的内容打在这里，或者通过复制您的文本后，在此框中选择粘贴</a:t>
            </a:r>
            <a:endParaRPr lang="zh-CN" altLang="en-US" sz="1050" dirty="0">
              <a:solidFill>
                <a:schemeClr val="tx1">
                  <a:lumMod val="65000"/>
                  <a:lumOff val="35000"/>
                </a:schemeClr>
              </a:solidFill>
              <a:latin typeface="微软雅黑" pitchFamily="34" charset="-122"/>
              <a:ea typeface="微软雅黑" pitchFamily="34" charset="-122"/>
            </a:endParaRPr>
          </a:p>
        </p:txBody>
      </p:sp>
      <p:sp>
        <p:nvSpPr>
          <p:cNvPr id="42" name="斜线4">
            <a:extLst>
              <a:ext uri="{FF2B5EF4-FFF2-40B4-BE49-F238E27FC236}">
                <a16:creationId xmlns:a16="http://schemas.microsoft.com/office/drawing/2014/main" id="{C15DDBAA-9437-45A7-A820-BC9680741F3C}"/>
              </a:ext>
            </a:extLst>
          </p:cNvPr>
          <p:cNvSpPr/>
          <p:nvPr/>
        </p:nvSpPr>
        <p:spPr bwMode="auto">
          <a:xfrm rot="5400000">
            <a:off x="5002464" y="4734485"/>
            <a:ext cx="695325" cy="1143137"/>
          </a:xfrm>
          <a:prstGeom prst="line">
            <a:avLst/>
          </a:prstGeom>
          <a:gradFill>
            <a:gsLst>
              <a:gs pos="100000">
                <a:schemeClr val="accent5">
                  <a:lumMod val="20000"/>
                  <a:lumOff val="80000"/>
                </a:schemeClr>
              </a:gs>
              <a:gs pos="51657">
                <a:schemeClr val="accent6"/>
              </a:gs>
              <a:gs pos="0">
                <a:schemeClr val="accent6">
                  <a:lumMod val="20000"/>
                  <a:lumOff val="80000"/>
                </a:schemeClr>
              </a:gs>
            </a:gsLst>
            <a:lin ang="5400000" scaled="1"/>
          </a:gradFill>
          <a:ln w="9525">
            <a:solidFill>
              <a:srgbClr val="414455"/>
            </a:solidFill>
            <a:round/>
            <a:headEnd/>
            <a:tailEnd/>
          </a:ln>
          <a:effectLst/>
        </p:spPr>
      </p:sp>
    </p:spTree>
    <p:extLst>
      <p:ext uri="{BB962C8B-B14F-4D97-AF65-F5344CB8AC3E}">
        <p14:creationId xmlns:p14="http://schemas.microsoft.com/office/powerpoint/2010/main" val="2032630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randombar(horizontal)">
                                      <p:cBhvr>
                                        <p:cTn id="7" dur="1000"/>
                                        <p:tgtEl>
                                          <p:spTgt spid="2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par>
                                <p:cTn id="12" presetID="10" presetClass="entr" presetSubtype="0" fill="hold"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500"/>
                                        <p:tgtEl>
                                          <p:spTgt spid="25"/>
                                        </p:tgtEl>
                                      </p:cBhvr>
                                    </p:animEffect>
                                  </p:childTnLst>
                                </p:cTn>
                              </p:par>
                              <p:par>
                                <p:cTn id="15" presetID="10"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par>
                                <p:cTn id="18" presetID="10" presetClass="entr" presetSubtype="0" fill="hold" nodeType="with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500"/>
                                        <p:tgtEl>
                                          <p:spTgt spid="29"/>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childTnLst>
                          </p:cTn>
                        </p:par>
                        <p:par>
                          <p:cTn id="25" fill="hold">
                            <p:stCondLst>
                              <p:cond delay="2000"/>
                            </p:stCondLst>
                            <p:childTnLst>
                              <p:par>
                                <p:cTn id="26" presetID="10" presetClass="exit" presetSubtype="0" fill="hold" nodeType="afterEffect">
                                  <p:stCondLst>
                                    <p:cond delay="0"/>
                                  </p:stCondLst>
                                  <p:childTnLst>
                                    <p:animEffect transition="out" filter="fade">
                                      <p:cBhvr>
                                        <p:cTn id="27" dur="500"/>
                                        <p:tgtEl>
                                          <p:spTgt spid="24"/>
                                        </p:tgtEl>
                                      </p:cBhvr>
                                    </p:animEffect>
                                    <p:set>
                                      <p:cBhvr>
                                        <p:cTn id="28" dur="1" fill="hold">
                                          <p:stCondLst>
                                            <p:cond delay="499"/>
                                          </p:stCondLst>
                                        </p:cTn>
                                        <p:tgtEl>
                                          <p:spTgt spid="24"/>
                                        </p:tgtEl>
                                        <p:attrNameLst>
                                          <p:attrName>style.visibility</p:attrName>
                                        </p:attrNameLst>
                                      </p:cBhvr>
                                      <p:to>
                                        <p:strVal val="hidden"/>
                                      </p:to>
                                    </p:set>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left)">
                                      <p:cBhvr>
                                        <p:cTn id="32" dur="500"/>
                                        <p:tgtEl>
                                          <p:spTgt spid="42"/>
                                        </p:tgtEl>
                                      </p:cBhvr>
                                    </p:animEffect>
                                  </p:childTnLst>
                                </p:cTn>
                              </p:par>
                            </p:childTnLst>
                          </p:cTn>
                        </p:par>
                        <p:par>
                          <p:cTn id="33" fill="hold">
                            <p:stCondLst>
                              <p:cond delay="3000"/>
                            </p:stCondLst>
                            <p:childTnLst>
                              <p:par>
                                <p:cTn id="34" presetID="22" presetClass="entr" presetSubtype="8" fill="hold"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left)">
                                      <p:cBhvr>
                                        <p:cTn id="36" dur="500"/>
                                        <p:tgtEl>
                                          <p:spTgt spid="40"/>
                                        </p:tgtEl>
                                      </p:cBhvr>
                                    </p:animEffect>
                                  </p:childTnLst>
                                </p:cTn>
                              </p:par>
                            </p:childTnLst>
                          </p:cTn>
                        </p:par>
                        <p:par>
                          <p:cTn id="37" fill="hold">
                            <p:stCondLst>
                              <p:cond delay="3500"/>
                            </p:stCondLst>
                            <p:childTnLst>
                              <p:par>
                                <p:cTn id="38" presetID="22" presetClass="entr" presetSubtype="8" fill="hold" grpId="0" nodeType="after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wipe(left)">
                                      <p:cBhvr>
                                        <p:cTn id="40" dur="500"/>
                                        <p:tgtEl>
                                          <p:spTgt spid="41"/>
                                        </p:tgtEl>
                                      </p:cBhvr>
                                    </p:animEffect>
                                  </p:childTnLst>
                                </p:cTn>
                              </p:par>
                            </p:childTnLst>
                          </p:cTn>
                        </p:par>
                        <p:par>
                          <p:cTn id="41" fill="hold">
                            <p:stCondLst>
                              <p:cond delay="4000"/>
                            </p:stCondLst>
                            <p:childTnLst>
                              <p:par>
                                <p:cTn id="42" presetID="10" presetClass="entr" presetSubtype="0" fill="hold" nodeType="after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500"/>
                                        <p:tgtEl>
                                          <p:spTgt spid="26"/>
                                        </p:tgtEl>
                                      </p:cBhvr>
                                    </p:animEffect>
                                  </p:childTnLst>
                                </p:cTn>
                              </p:par>
                            </p:childTnLst>
                          </p:cTn>
                        </p:par>
                        <p:par>
                          <p:cTn id="45" fill="hold">
                            <p:stCondLst>
                              <p:cond delay="4500"/>
                            </p:stCondLst>
                            <p:childTnLst>
                              <p:par>
                                <p:cTn id="46" presetID="10" presetClass="exit" presetSubtype="0" fill="hold" nodeType="afterEffect">
                                  <p:stCondLst>
                                    <p:cond delay="0"/>
                                  </p:stCondLst>
                                  <p:childTnLst>
                                    <p:animEffect transition="out" filter="fade">
                                      <p:cBhvr>
                                        <p:cTn id="47" dur="500"/>
                                        <p:tgtEl>
                                          <p:spTgt spid="26"/>
                                        </p:tgtEl>
                                      </p:cBhvr>
                                    </p:animEffect>
                                    <p:set>
                                      <p:cBhvr>
                                        <p:cTn id="48" dur="1" fill="hold">
                                          <p:stCondLst>
                                            <p:cond delay="499"/>
                                          </p:stCondLst>
                                        </p:cTn>
                                        <p:tgtEl>
                                          <p:spTgt spid="26"/>
                                        </p:tgtEl>
                                        <p:attrNameLst>
                                          <p:attrName>style.visibility</p:attrName>
                                        </p:attrNameLst>
                                      </p:cBhvr>
                                      <p:to>
                                        <p:strVal val="hidden"/>
                                      </p:to>
                                    </p:set>
                                  </p:childTnLst>
                                </p:cTn>
                              </p:par>
                            </p:childTnLst>
                          </p:cTn>
                        </p:par>
                        <p:par>
                          <p:cTn id="49" fill="hold">
                            <p:stCondLst>
                              <p:cond delay="5000"/>
                            </p:stCondLst>
                            <p:childTnLst>
                              <p:par>
                                <p:cTn id="50" presetID="22" presetClass="entr" presetSubtype="8" fill="hold" nodeType="after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wipe(left)">
                                      <p:cBhvr>
                                        <p:cTn id="52" dur="500"/>
                                        <p:tgtEl>
                                          <p:spTgt spid="39"/>
                                        </p:tgtEl>
                                      </p:cBhvr>
                                    </p:animEffect>
                                  </p:childTnLst>
                                </p:cTn>
                              </p:par>
                            </p:childTnLst>
                          </p:cTn>
                        </p:par>
                        <p:par>
                          <p:cTn id="53" fill="hold">
                            <p:stCondLst>
                              <p:cond delay="5500"/>
                            </p:stCondLst>
                            <p:childTnLst>
                              <p:par>
                                <p:cTn id="54" presetID="22" presetClass="entr" presetSubtype="8" fill="hold" nodeType="after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wipe(left)">
                                      <p:cBhvr>
                                        <p:cTn id="56" dur="500"/>
                                        <p:tgtEl>
                                          <p:spTgt spid="37"/>
                                        </p:tgtEl>
                                      </p:cBhvr>
                                    </p:animEffect>
                                  </p:childTnLst>
                                </p:cTn>
                              </p:par>
                            </p:childTnLst>
                          </p:cTn>
                        </p:par>
                        <p:par>
                          <p:cTn id="57" fill="hold">
                            <p:stCondLst>
                              <p:cond delay="6000"/>
                            </p:stCondLst>
                            <p:childTnLst>
                              <p:par>
                                <p:cTn id="58" presetID="22" presetClass="entr" presetSubtype="8" fill="hold" grpId="0" nodeType="after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wipe(left)">
                                      <p:cBhvr>
                                        <p:cTn id="60" dur="500"/>
                                        <p:tgtEl>
                                          <p:spTgt spid="38"/>
                                        </p:tgtEl>
                                      </p:cBhvr>
                                    </p:animEffect>
                                  </p:childTnLst>
                                </p:cTn>
                              </p:par>
                            </p:childTnLst>
                          </p:cTn>
                        </p:par>
                        <p:par>
                          <p:cTn id="61" fill="hold">
                            <p:stCondLst>
                              <p:cond delay="6500"/>
                            </p:stCondLst>
                            <p:childTnLst>
                              <p:par>
                                <p:cTn id="62" presetID="10" presetClass="entr" presetSubtype="0" fill="hold" nodeType="after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fade">
                                      <p:cBhvr>
                                        <p:cTn id="64" dur="500"/>
                                        <p:tgtEl>
                                          <p:spTgt spid="28"/>
                                        </p:tgtEl>
                                      </p:cBhvr>
                                    </p:animEffect>
                                  </p:childTnLst>
                                </p:cTn>
                              </p:par>
                            </p:childTnLst>
                          </p:cTn>
                        </p:par>
                        <p:par>
                          <p:cTn id="65" fill="hold">
                            <p:stCondLst>
                              <p:cond delay="7000"/>
                            </p:stCondLst>
                            <p:childTnLst>
                              <p:par>
                                <p:cTn id="66" presetID="10" presetClass="exit" presetSubtype="0" fill="hold" nodeType="afterEffect">
                                  <p:stCondLst>
                                    <p:cond delay="0"/>
                                  </p:stCondLst>
                                  <p:childTnLst>
                                    <p:animEffect transition="out" filter="fade">
                                      <p:cBhvr>
                                        <p:cTn id="67" dur="500"/>
                                        <p:tgtEl>
                                          <p:spTgt spid="28"/>
                                        </p:tgtEl>
                                      </p:cBhvr>
                                    </p:animEffect>
                                    <p:set>
                                      <p:cBhvr>
                                        <p:cTn id="68" dur="1" fill="hold">
                                          <p:stCondLst>
                                            <p:cond delay="499"/>
                                          </p:stCondLst>
                                        </p:cTn>
                                        <p:tgtEl>
                                          <p:spTgt spid="28"/>
                                        </p:tgtEl>
                                        <p:attrNameLst>
                                          <p:attrName>style.visibility</p:attrName>
                                        </p:attrNameLst>
                                      </p:cBhvr>
                                      <p:to>
                                        <p:strVal val="hidden"/>
                                      </p:to>
                                    </p:set>
                                  </p:childTnLst>
                                </p:cTn>
                              </p:par>
                            </p:childTnLst>
                          </p:cTn>
                        </p:par>
                        <p:par>
                          <p:cTn id="69" fill="hold">
                            <p:stCondLst>
                              <p:cond delay="7500"/>
                            </p:stCondLst>
                            <p:childTnLst>
                              <p:par>
                                <p:cTn id="70" presetID="22" presetClass="entr" presetSubtype="8" fill="hold" nodeType="afterEffect">
                                  <p:stCondLst>
                                    <p:cond delay="0"/>
                                  </p:stCondLst>
                                  <p:childTnLst>
                                    <p:set>
                                      <p:cBhvr>
                                        <p:cTn id="71" dur="1" fill="hold">
                                          <p:stCondLst>
                                            <p:cond delay="0"/>
                                          </p:stCondLst>
                                        </p:cTn>
                                        <p:tgtEl>
                                          <p:spTgt spid="36"/>
                                        </p:tgtEl>
                                        <p:attrNameLst>
                                          <p:attrName>style.visibility</p:attrName>
                                        </p:attrNameLst>
                                      </p:cBhvr>
                                      <p:to>
                                        <p:strVal val="visible"/>
                                      </p:to>
                                    </p:set>
                                    <p:animEffect transition="in" filter="wipe(left)">
                                      <p:cBhvr>
                                        <p:cTn id="72" dur="500"/>
                                        <p:tgtEl>
                                          <p:spTgt spid="36"/>
                                        </p:tgtEl>
                                      </p:cBhvr>
                                    </p:animEffect>
                                  </p:childTnLst>
                                </p:cTn>
                              </p:par>
                            </p:childTnLst>
                          </p:cTn>
                        </p:par>
                        <p:par>
                          <p:cTn id="73" fill="hold">
                            <p:stCondLst>
                              <p:cond delay="8000"/>
                            </p:stCondLst>
                            <p:childTnLst>
                              <p:par>
                                <p:cTn id="74" presetID="22" presetClass="entr" presetSubtype="8" fill="hold" nodeType="afterEffect">
                                  <p:stCondLst>
                                    <p:cond delay="0"/>
                                  </p:stCondLst>
                                  <p:childTnLst>
                                    <p:set>
                                      <p:cBhvr>
                                        <p:cTn id="75" dur="1" fill="hold">
                                          <p:stCondLst>
                                            <p:cond delay="0"/>
                                          </p:stCondLst>
                                        </p:cTn>
                                        <p:tgtEl>
                                          <p:spTgt spid="34"/>
                                        </p:tgtEl>
                                        <p:attrNameLst>
                                          <p:attrName>style.visibility</p:attrName>
                                        </p:attrNameLst>
                                      </p:cBhvr>
                                      <p:to>
                                        <p:strVal val="visible"/>
                                      </p:to>
                                    </p:set>
                                    <p:animEffect transition="in" filter="wipe(left)">
                                      <p:cBhvr>
                                        <p:cTn id="76" dur="500"/>
                                        <p:tgtEl>
                                          <p:spTgt spid="34"/>
                                        </p:tgtEl>
                                      </p:cBhvr>
                                    </p:animEffect>
                                  </p:childTnLst>
                                </p:cTn>
                              </p:par>
                            </p:childTnLst>
                          </p:cTn>
                        </p:par>
                        <p:par>
                          <p:cTn id="77" fill="hold">
                            <p:stCondLst>
                              <p:cond delay="8500"/>
                            </p:stCondLst>
                            <p:childTnLst>
                              <p:par>
                                <p:cTn id="78" presetID="22" presetClass="entr" presetSubtype="8" fill="hold" grpId="0" nodeType="after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wipe(left)">
                                      <p:cBhvr>
                                        <p:cTn id="80" dur="500"/>
                                        <p:tgtEl>
                                          <p:spTgt spid="35"/>
                                        </p:tgtEl>
                                      </p:cBhvr>
                                    </p:animEffect>
                                  </p:childTnLst>
                                </p:cTn>
                              </p:par>
                            </p:childTnLst>
                          </p:cTn>
                        </p:par>
                        <p:par>
                          <p:cTn id="81" fill="hold">
                            <p:stCondLst>
                              <p:cond delay="9000"/>
                            </p:stCondLst>
                            <p:childTnLst>
                              <p:par>
                                <p:cTn id="82" presetID="10" presetClass="entr" presetSubtype="0" fill="hold" nodeType="after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fade">
                                      <p:cBhvr>
                                        <p:cTn id="84" dur="500"/>
                                        <p:tgtEl>
                                          <p:spTgt spid="30"/>
                                        </p:tgtEl>
                                      </p:cBhvr>
                                    </p:animEffect>
                                  </p:childTnLst>
                                </p:cTn>
                              </p:par>
                            </p:childTnLst>
                          </p:cTn>
                        </p:par>
                        <p:par>
                          <p:cTn id="85" fill="hold">
                            <p:stCondLst>
                              <p:cond delay="9500"/>
                            </p:stCondLst>
                            <p:childTnLst>
                              <p:par>
                                <p:cTn id="86" presetID="22" presetClass="entr" presetSubtype="8" fill="hold" nodeType="afterEffect">
                                  <p:stCondLst>
                                    <p:cond delay="0"/>
                                  </p:stCondLst>
                                  <p:childTnLst>
                                    <p:set>
                                      <p:cBhvr>
                                        <p:cTn id="87" dur="1" fill="hold">
                                          <p:stCondLst>
                                            <p:cond delay="0"/>
                                          </p:stCondLst>
                                        </p:cTn>
                                        <p:tgtEl>
                                          <p:spTgt spid="33"/>
                                        </p:tgtEl>
                                        <p:attrNameLst>
                                          <p:attrName>style.visibility</p:attrName>
                                        </p:attrNameLst>
                                      </p:cBhvr>
                                      <p:to>
                                        <p:strVal val="visible"/>
                                      </p:to>
                                    </p:set>
                                    <p:animEffect transition="in" filter="wipe(left)">
                                      <p:cBhvr>
                                        <p:cTn id="88" dur="500"/>
                                        <p:tgtEl>
                                          <p:spTgt spid="33"/>
                                        </p:tgtEl>
                                      </p:cBhvr>
                                    </p:animEffect>
                                  </p:childTnLst>
                                </p:cTn>
                              </p:par>
                            </p:childTnLst>
                          </p:cTn>
                        </p:par>
                        <p:par>
                          <p:cTn id="89" fill="hold">
                            <p:stCondLst>
                              <p:cond delay="10000"/>
                            </p:stCondLst>
                            <p:childTnLst>
                              <p:par>
                                <p:cTn id="90" presetID="22" presetClass="entr" presetSubtype="8" fill="hold" nodeType="afterEffect">
                                  <p:stCondLst>
                                    <p:cond delay="0"/>
                                  </p:stCondLst>
                                  <p:childTnLst>
                                    <p:set>
                                      <p:cBhvr>
                                        <p:cTn id="91" dur="1" fill="hold">
                                          <p:stCondLst>
                                            <p:cond delay="0"/>
                                          </p:stCondLst>
                                        </p:cTn>
                                        <p:tgtEl>
                                          <p:spTgt spid="31"/>
                                        </p:tgtEl>
                                        <p:attrNameLst>
                                          <p:attrName>style.visibility</p:attrName>
                                        </p:attrNameLst>
                                      </p:cBhvr>
                                      <p:to>
                                        <p:strVal val="visible"/>
                                      </p:to>
                                    </p:set>
                                    <p:animEffect transition="in" filter="wipe(left)">
                                      <p:cBhvr>
                                        <p:cTn id="92" dur="500"/>
                                        <p:tgtEl>
                                          <p:spTgt spid="31"/>
                                        </p:tgtEl>
                                      </p:cBhvr>
                                    </p:animEffect>
                                  </p:childTnLst>
                                </p:cTn>
                              </p:par>
                            </p:childTnLst>
                          </p:cTn>
                        </p:par>
                        <p:par>
                          <p:cTn id="93" fill="hold">
                            <p:stCondLst>
                              <p:cond delay="10500"/>
                            </p:stCondLst>
                            <p:childTnLst>
                              <p:par>
                                <p:cTn id="94" presetID="22" presetClass="entr" presetSubtype="8" fill="hold" grpId="0" nodeType="afterEffect">
                                  <p:stCondLst>
                                    <p:cond delay="0"/>
                                  </p:stCondLst>
                                  <p:childTnLst>
                                    <p:set>
                                      <p:cBhvr>
                                        <p:cTn id="95" dur="1" fill="hold">
                                          <p:stCondLst>
                                            <p:cond delay="0"/>
                                          </p:stCondLst>
                                        </p:cTn>
                                        <p:tgtEl>
                                          <p:spTgt spid="32"/>
                                        </p:tgtEl>
                                        <p:attrNameLst>
                                          <p:attrName>style.visibility</p:attrName>
                                        </p:attrNameLst>
                                      </p:cBhvr>
                                      <p:to>
                                        <p:strVal val="visible"/>
                                      </p:to>
                                    </p:set>
                                    <p:animEffect transition="in" filter="wipe(left)">
                                      <p:cBhvr>
                                        <p:cTn id="9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2" grpId="0"/>
      <p:bldP spid="35" grpId="0"/>
      <p:bldP spid="38" grpId="0"/>
      <p:bldP spid="4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64">
            <a:extLst>
              <a:ext uri="{FF2B5EF4-FFF2-40B4-BE49-F238E27FC236}">
                <a16:creationId xmlns:a16="http://schemas.microsoft.com/office/drawing/2014/main" id="{DEEA1DB6-7107-4FC5-AEF4-AD1FCFC110BD}"/>
              </a:ext>
            </a:extLst>
          </p:cNvPr>
          <p:cNvSpPr>
            <a:spLocks noChangeArrowheads="1"/>
          </p:cNvSpPr>
          <p:nvPr/>
        </p:nvSpPr>
        <p:spPr bwMode="auto">
          <a:xfrm>
            <a:off x="2799012" y="1894603"/>
            <a:ext cx="1024205" cy="1023783"/>
          </a:xfrm>
          <a:prstGeom prst="ellipse">
            <a:avLst/>
          </a:prstGeom>
          <a:solidFill>
            <a:srgbClr val="414455"/>
          </a:solidFill>
          <a:ln w="190500" cap="sq" cmpd="sng">
            <a:noFill/>
            <a:round/>
            <a:headEnd/>
            <a:tailEnd/>
          </a:ln>
        </p:spPr>
        <p:txBody>
          <a:bodyPr anchor="ctr"/>
          <a:lstStyle/>
          <a:p>
            <a:pPr algn="ctr"/>
            <a:r>
              <a:rPr lang="zh-CN" altLang="en-US" sz="2100" b="1">
                <a:solidFill>
                  <a:schemeClr val="bg1"/>
                </a:solidFill>
                <a:latin typeface="微软雅黑" pitchFamily="34" charset="-122"/>
                <a:ea typeface="微软雅黑" pitchFamily="34" charset="-122"/>
                <a:sym typeface="宋体" panose="02010600030101010101" pitchFamily="2" charset="-122"/>
              </a:rPr>
              <a:t>观点</a:t>
            </a:r>
            <a:r>
              <a:rPr lang="en-US" altLang="zh-CN" sz="2100" b="1">
                <a:solidFill>
                  <a:schemeClr val="bg1"/>
                </a:solidFill>
                <a:latin typeface="微软雅黑" pitchFamily="34" charset="-122"/>
                <a:ea typeface="微软雅黑" pitchFamily="34" charset="-122"/>
                <a:sym typeface="宋体" panose="02010600030101010101" pitchFamily="2" charset="-122"/>
              </a:rPr>
              <a:t>1</a:t>
            </a:r>
            <a:endParaRPr lang="zh-CN" altLang="zh-CN" sz="2100" b="1">
              <a:solidFill>
                <a:schemeClr val="bg1"/>
              </a:solidFill>
              <a:latin typeface="微软雅黑" pitchFamily="34" charset="-122"/>
              <a:ea typeface="微软雅黑" pitchFamily="34" charset="-122"/>
              <a:sym typeface="宋体" panose="02010600030101010101" pitchFamily="2" charset="-122"/>
            </a:endParaRPr>
          </a:p>
        </p:txBody>
      </p:sp>
      <p:sp>
        <p:nvSpPr>
          <p:cNvPr id="3" name="TextBox 5">
            <a:extLst>
              <a:ext uri="{FF2B5EF4-FFF2-40B4-BE49-F238E27FC236}">
                <a16:creationId xmlns:a16="http://schemas.microsoft.com/office/drawing/2014/main" id="{3F6A05A4-30F1-4DE9-853C-88C5FB9AE815}"/>
              </a:ext>
            </a:extLst>
          </p:cNvPr>
          <p:cNvSpPr txBox="1"/>
          <p:nvPr/>
        </p:nvSpPr>
        <p:spPr>
          <a:xfrm>
            <a:off x="4171809" y="2212867"/>
            <a:ext cx="4727972" cy="700192"/>
          </a:xfrm>
          <a:prstGeom prst="rect">
            <a:avLst/>
          </a:prstGeom>
          <a:noFill/>
        </p:spPr>
        <p:txBody>
          <a:bodyPr wrap="square" rtlCol="0">
            <a:spAutoFit/>
          </a:bodyPr>
          <a:lstStyle/>
          <a:p>
            <a:pPr>
              <a:lnSpc>
                <a:spcPct val="130000"/>
              </a:lnSpc>
            </a:pPr>
            <a:r>
              <a:rPr lang="zh-CN" altLang="en-US" sz="1013"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a:t>
            </a:r>
            <a:r>
              <a:rPr lang="zh-CN" altLang="en-US" sz="1013">
                <a:solidFill>
                  <a:sysClr val="windowText" lastClr="000000"/>
                </a:solidFill>
                <a:latin typeface="微软雅黑" pitchFamily="34" charset="-122"/>
                <a:ea typeface="微软雅黑" pitchFamily="34" charset="-122"/>
              </a:rPr>
              <a:t>文字。</a:t>
            </a:r>
          </a:p>
        </p:txBody>
      </p:sp>
      <p:cxnSp>
        <p:nvCxnSpPr>
          <p:cNvPr id="4" name="直接连接符 3">
            <a:extLst>
              <a:ext uri="{FF2B5EF4-FFF2-40B4-BE49-F238E27FC236}">
                <a16:creationId xmlns:a16="http://schemas.microsoft.com/office/drawing/2014/main" id="{979955B4-7675-4060-A4CF-C4C681F86975}"/>
              </a:ext>
            </a:extLst>
          </p:cNvPr>
          <p:cNvCxnSpPr/>
          <p:nvPr/>
        </p:nvCxnSpPr>
        <p:spPr>
          <a:xfrm>
            <a:off x="4039241" y="1950473"/>
            <a:ext cx="0" cy="1023783"/>
          </a:xfrm>
          <a:prstGeom prst="line">
            <a:avLst/>
          </a:prstGeom>
          <a:ln>
            <a:solidFill>
              <a:srgbClr val="414455"/>
            </a:solidFill>
          </a:ln>
        </p:spPr>
        <p:style>
          <a:lnRef idx="1">
            <a:schemeClr val="accent1"/>
          </a:lnRef>
          <a:fillRef idx="0">
            <a:schemeClr val="accent1"/>
          </a:fillRef>
          <a:effectRef idx="0">
            <a:schemeClr val="accent1"/>
          </a:effectRef>
          <a:fontRef idx="minor">
            <a:schemeClr val="tx1"/>
          </a:fontRef>
        </p:style>
      </p:cxnSp>
      <p:sp>
        <p:nvSpPr>
          <p:cNvPr id="5" name="椭圆 64">
            <a:extLst>
              <a:ext uri="{FF2B5EF4-FFF2-40B4-BE49-F238E27FC236}">
                <a16:creationId xmlns:a16="http://schemas.microsoft.com/office/drawing/2014/main" id="{5233EDB4-5F33-4B82-991B-0726643A2C47}"/>
              </a:ext>
            </a:extLst>
          </p:cNvPr>
          <p:cNvSpPr>
            <a:spLocks noChangeArrowheads="1"/>
          </p:cNvSpPr>
          <p:nvPr/>
        </p:nvSpPr>
        <p:spPr bwMode="auto">
          <a:xfrm>
            <a:off x="9061799" y="3097084"/>
            <a:ext cx="1024205" cy="1023783"/>
          </a:xfrm>
          <a:prstGeom prst="ellipse">
            <a:avLst/>
          </a:prstGeom>
          <a:solidFill>
            <a:srgbClr val="414455"/>
          </a:solidFill>
          <a:ln w="190500" cap="sq" cmpd="sng">
            <a:noFill/>
            <a:round/>
            <a:headEnd/>
            <a:tailEnd/>
          </a:ln>
        </p:spPr>
        <p:txBody>
          <a:bodyPr anchor="ctr"/>
          <a:lstStyle/>
          <a:p>
            <a:pPr algn="ctr"/>
            <a:r>
              <a:rPr lang="zh-CN" altLang="en-US" sz="2100" b="1">
                <a:solidFill>
                  <a:schemeClr val="bg1"/>
                </a:solidFill>
                <a:latin typeface="微软雅黑" pitchFamily="34" charset="-122"/>
                <a:ea typeface="微软雅黑" pitchFamily="34" charset="-122"/>
                <a:sym typeface="宋体" panose="02010600030101010101" pitchFamily="2" charset="-122"/>
              </a:rPr>
              <a:t>观点</a:t>
            </a:r>
            <a:r>
              <a:rPr lang="en-US" altLang="zh-CN" sz="2100" b="1">
                <a:solidFill>
                  <a:schemeClr val="bg1"/>
                </a:solidFill>
                <a:latin typeface="微软雅黑" pitchFamily="34" charset="-122"/>
                <a:ea typeface="微软雅黑" pitchFamily="34" charset="-122"/>
                <a:sym typeface="宋体" panose="02010600030101010101" pitchFamily="2" charset="-122"/>
              </a:rPr>
              <a:t>2</a:t>
            </a:r>
            <a:endParaRPr lang="zh-CN" altLang="zh-CN" sz="2100" b="1">
              <a:solidFill>
                <a:schemeClr val="bg1"/>
              </a:solidFill>
              <a:latin typeface="微软雅黑" pitchFamily="34" charset="-122"/>
              <a:ea typeface="微软雅黑" pitchFamily="34" charset="-122"/>
              <a:sym typeface="宋体" panose="02010600030101010101" pitchFamily="2" charset="-122"/>
            </a:endParaRPr>
          </a:p>
        </p:txBody>
      </p:sp>
      <p:sp>
        <p:nvSpPr>
          <p:cNvPr id="6" name="TextBox 11">
            <a:extLst>
              <a:ext uri="{FF2B5EF4-FFF2-40B4-BE49-F238E27FC236}">
                <a16:creationId xmlns:a16="http://schemas.microsoft.com/office/drawing/2014/main" id="{BB5007D9-2E57-4D43-B3D5-5295A3B04AEC}"/>
              </a:ext>
            </a:extLst>
          </p:cNvPr>
          <p:cNvSpPr txBox="1"/>
          <p:nvPr/>
        </p:nvSpPr>
        <p:spPr>
          <a:xfrm>
            <a:off x="4171809" y="3415348"/>
            <a:ext cx="4727972" cy="700192"/>
          </a:xfrm>
          <a:prstGeom prst="rect">
            <a:avLst/>
          </a:prstGeom>
          <a:noFill/>
        </p:spPr>
        <p:txBody>
          <a:bodyPr wrap="square" rtlCol="0">
            <a:spAutoFit/>
          </a:bodyPr>
          <a:lstStyle/>
          <a:p>
            <a:pPr>
              <a:lnSpc>
                <a:spcPct val="130000"/>
              </a:lnSpc>
            </a:pPr>
            <a:r>
              <a:rPr lang="zh-CN" altLang="en-US" sz="1013"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a:t>
            </a:r>
            <a:r>
              <a:rPr lang="zh-CN" altLang="en-US" sz="1013">
                <a:solidFill>
                  <a:sysClr val="windowText" lastClr="000000"/>
                </a:solidFill>
                <a:latin typeface="微软雅黑" pitchFamily="34" charset="-122"/>
                <a:ea typeface="微软雅黑" pitchFamily="34" charset="-122"/>
              </a:rPr>
              <a:t>文字。</a:t>
            </a:r>
          </a:p>
        </p:txBody>
      </p:sp>
      <p:cxnSp>
        <p:nvCxnSpPr>
          <p:cNvPr id="7" name="直接连接符 6">
            <a:extLst>
              <a:ext uri="{FF2B5EF4-FFF2-40B4-BE49-F238E27FC236}">
                <a16:creationId xmlns:a16="http://schemas.microsoft.com/office/drawing/2014/main" id="{B3EC88B3-C9F8-4E78-AFD6-B4A26A4664CB}"/>
              </a:ext>
            </a:extLst>
          </p:cNvPr>
          <p:cNvCxnSpPr/>
          <p:nvPr/>
        </p:nvCxnSpPr>
        <p:spPr>
          <a:xfrm>
            <a:off x="8899781" y="3152954"/>
            <a:ext cx="0" cy="1023783"/>
          </a:xfrm>
          <a:prstGeom prst="line">
            <a:avLst/>
          </a:prstGeom>
          <a:ln>
            <a:solidFill>
              <a:srgbClr val="414455"/>
            </a:solidFill>
          </a:ln>
        </p:spPr>
        <p:style>
          <a:lnRef idx="1">
            <a:schemeClr val="accent1"/>
          </a:lnRef>
          <a:fillRef idx="0">
            <a:schemeClr val="accent1"/>
          </a:fillRef>
          <a:effectRef idx="0">
            <a:schemeClr val="accent1"/>
          </a:effectRef>
          <a:fontRef idx="minor">
            <a:schemeClr val="tx1"/>
          </a:fontRef>
        </p:style>
      </p:cxnSp>
      <p:sp>
        <p:nvSpPr>
          <p:cNvPr id="8" name="椭圆 64">
            <a:extLst>
              <a:ext uri="{FF2B5EF4-FFF2-40B4-BE49-F238E27FC236}">
                <a16:creationId xmlns:a16="http://schemas.microsoft.com/office/drawing/2014/main" id="{9C4875AB-C6E4-4439-B6A8-F4AF73063A31}"/>
              </a:ext>
            </a:extLst>
          </p:cNvPr>
          <p:cNvSpPr>
            <a:spLocks noChangeArrowheads="1"/>
          </p:cNvSpPr>
          <p:nvPr/>
        </p:nvSpPr>
        <p:spPr bwMode="auto">
          <a:xfrm>
            <a:off x="2799012" y="4304415"/>
            <a:ext cx="1024205" cy="1023783"/>
          </a:xfrm>
          <a:prstGeom prst="ellipse">
            <a:avLst/>
          </a:prstGeom>
          <a:solidFill>
            <a:srgbClr val="414455"/>
          </a:solidFill>
          <a:ln w="190500" cap="sq" cmpd="sng">
            <a:noFill/>
            <a:round/>
            <a:headEnd/>
            <a:tailEnd/>
          </a:ln>
        </p:spPr>
        <p:txBody>
          <a:bodyPr anchor="ctr"/>
          <a:lstStyle/>
          <a:p>
            <a:pPr algn="ctr"/>
            <a:r>
              <a:rPr lang="zh-CN" altLang="en-US" sz="2100" b="1">
                <a:solidFill>
                  <a:schemeClr val="bg1"/>
                </a:solidFill>
                <a:latin typeface="微软雅黑" pitchFamily="34" charset="-122"/>
                <a:ea typeface="微软雅黑" pitchFamily="34" charset="-122"/>
                <a:sym typeface="宋体" panose="02010600030101010101" pitchFamily="2" charset="-122"/>
              </a:rPr>
              <a:t>观点</a:t>
            </a:r>
            <a:r>
              <a:rPr lang="en-US" altLang="zh-CN" sz="2100" b="1">
                <a:solidFill>
                  <a:schemeClr val="bg1"/>
                </a:solidFill>
                <a:latin typeface="微软雅黑" pitchFamily="34" charset="-122"/>
                <a:ea typeface="微软雅黑" pitchFamily="34" charset="-122"/>
                <a:sym typeface="宋体" panose="02010600030101010101" pitchFamily="2" charset="-122"/>
              </a:rPr>
              <a:t>1</a:t>
            </a:r>
            <a:endParaRPr lang="zh-CN" altLang="zh-CN" sz="2100" b="1">
              <a:solidFill>
                <a:schemeClr val="bg1"/>
              </a:solidFill>
              <a:latin typeface="微软雅黑" pitchFamily="34" charset="-122"/>
              <a:ea typeface="微软雅黑" pitchFamily="34" charset="-122"/>
              <a:sym typeface="宋体" panose="02010600030101010101" pitchFamily="2" charset="-122"/>
            </a:endParaRPr>
          </a:p>
        </p:txBody>
      </p:sp>
      <p:sp>
        <p:nvSpPr>
          <p:cNvPr id="9" name="TextBox 14">
            <a:extLst>
              <a:ext uri="{FF2B5EF4-FFF2-40B4-BE49-F238E27FC236}">
                <a16:creationId xmlns:a16="http://schemas.microsoft.com/office/drawing/2014/main" id="{C0C31B0C-3FB5-47FB-9C31-20787F061042}"/>
              </a:ext>
            </a:extLst>
          </p:cNvPr>
          <p:cNvSpPr txBox="1"/>
          <p:nvPr/>
        </p:nvSpPr>
        <p:spPr>
          <a:xfrm>
            <a:off x="4171809" y="4622680"/>
            <a:ext cx="4727972" cy="700192"/>
          </a:xfrm>
          <a:prstGeom prst="rect">
            <a:avLst/>
          </a:prstGeom>
          <a:noFill/>
        </p:spPr>
        <p:txBody>
          <a:bodyPr wrap="square" rtlCol="0">
            <a:spAutoFit/>
          </a:bodyPr>
          <a:lstStyle/>
          <a:p>
            <a:pPr>
              <a:lnSpc>
                <a:spcPct val="130000"/>
              </a:lnSpc>
            </a:pPr>
            <a:r>
              <a:rPr lang="zh-CN" altLang="en-US" sz="1013"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a:t>
            </a:r>
            <a:r>
              <a:rPr lang="zh-CN" altLang="en-US" sz="1013">
                <a:solidFill>
                  <a:sysClr val="windowText" lastClr="000000"/>
                </a:solidFill>
                <a:latin typeface="微软雅黑" pitchFamily="34" charset="-122"/>
                <a:ea typeface="微软雅黑" pitchFamily="34" charset="-122"/>
              </a:rPr>
              <a:t>文字。</a:t>
            </a:r>
          </a:p>
        </p:txBody>
      </p:sp>
      <p:cxnSp>
        <p:nvCxnSpPr>
          <p:cNvPr id="10" name="直接连接符 9">
            <a:extLst>
              <a:ext uri="{FF2B5EF4-FFF2-40B4-BE49-F238E27FC236}">
                <a16:creationId xmlns:a16="http://schemas.microsoft.com/office/drawing/2014/main" id="{09A9F7F2-6B37-4A28-9A7C-173A9C623868}"/>
              </a:ext>
            </a:extLst>
          </p:cNvPr>
          <p:cNvCxnSpPr/>
          <p:nvPr/>
        </p:nvCxnSpPr>
        <p:spPr>
          <a:xfrm>
            <a:off x="4039241" y="4360285"/>
            <a:ext cx="0" cy="1023783"/>
          </a:xfrm>
          <a:prstGeom prst="line">
            <a:avLst/>
          </a:prstGeom>
          <a:ln>
            <a:solidFill>
              <a:srgbClr val="41445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82350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8" presetClass="emph" presetSubtype="0" fill="hold" grpId="1" nodeType="withEffect">
                                  <p:stCondLst>
                                    <p:cond delay="0"/>
                                  </p:stCondLst>
                                  <p:childTnLst>
                                    <p:animRot by="21600000">
                                      <p:cBhvr>
                                        <p:cTn id="10" dur="500" fill="hold"/>
                                        <p:tgtEl>
                                          <p:spTgt spid="2"/>
                                        </p:tgtEl>
                                        <p:attrNameLst>
                                          <p:attrName>r</p:attrName>
                                        </p:attrNameLst>
                                      </p:cBhvr>
                                    </p:animRo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up)">
                                      <p:cBhvr>
                                        <p:cTn id="14" dur="500"/>
                                        <p:tgtEl>
                                          <p:spTgt spid="4"/>
                                        </p:tgtEl>
                                      </p:cBhvr>
                                    </p:animEffect>
                                  </p:childTnLst>
                                </p:cTn>
                              </p:par>
                            </p:childTnLst>
                          </p:cTn>
                        </p:par>
                        <p:par>
                          <p:cTn id="15" fill="hold">
                            <p:stCondLst>
                              <p:cond delay="1000"/>
                            </p:stCondLst>
                            <p:childTnLst>
                              <p:par>
                                <p:cTn id="16" presetID="22" presetClass="entr" presetSubtype="8" fill="hold" grpId="0" nodeType="afterEffect">
                                  <p:stCondLst>
                                    <p:cond delay="0"/>
                                  </p:stCondLst>
                                  <p:iterate type="lt">
                                    <p:tmPct val="30000"/>
                                  </p:iterate>
                                  <p:childTnLst>
                                    <p:set>
                                      <p:cBhvr>
                                        <p:cTn id="17" dur="1" fill="hold">
                                          <p:stCondLst>
                                            <p:cond delay="0"/>
                                          </p:stCondLst>
                                        </p:cTn>
                                        <p:tgtEl>
                                          <p:spTgt spid="3"/>
                                        </p:tgtEl>
                                        <p:attrNameLst>
                                          <p:attrName>style.visibility</p:attrName>
                                        </p:attrNameLst>
                                      </p:cBhvr>
                                      <p:to>
                                        <p:strVal val="visible"/>
                                      </p:to>
                                    </p:set>
                                    <p:animEffect transition="in" filter="wipe(left)">
                                      <p:cBhvr>
                                        <p:cTn id="18" dur="100"/>
                                        <p:tgtEl>
                                          <p:spTgt spid="3"/>
                                        </p:tgtEl>
                                      </p:cBhvr>
                                    </p:animEffect>
                                  </p:childTnLst>
                                </p:cTn>
                              </p:par>
                              <p:par>
                                <p:cTn id="19" presetID="36" presetClass="emph" presetSubtype="0" fill="hold" grpId="1" nodeType="withEffect">
                                  <p:stCondLst>
                                    <p:cond delay="0"/>
                                  </p:stCondLst>
                                  <p:iterate type="lt">
                                    <p:tmPct val="30000"/>
                                  </p:iterate>
                                  <p:childTnLst>
                                    <p:animScale>
                                      <p:cBhvr>
                                        <p:cTn id="20" dur="50" autoRev="1" fill="hold">
                                          <p:stCondLst>
                                            <p:cond delay="0"/>
                                          </p:stCondLst>
                                        </p:cTn>
                                        <p:tgtEl>
                                          <p:spTgt spid="3"/>
                                        </p:tgtEl>
                                      </p:cBhvr>
                                      <p:to x="80000" y="100000"/>
                                    </p:animScale>
                                    <p:anim by="(#ppt_w*0.10)" calcmode="lin" valueType="num">
                                      <p:cBhvr>
                                        <p:cTn id="21" dur="50" autoRev="1" fill="hold">
                                          <p:stCondLst>
                                            <p:cond delay="0"/>
                                          </p:stCondLst>
                                        </p:cTn>
                                        <p:tgtEl>
                                          <p:spTgt spid="3"/>
                                        </p:tgtEl>
                                        <p:attrNameLst>
                                          <p:attrName>ppt_x</p:attrName>
                                        </p:attrNameLst>
                                      </p:cBhvr>
                                    </p:anim>
                                    <p:anim by="(-#ppt_w*0.10)" calcmode="lin" valueType="num">
                                      <p:cBhvr>
                                        <p:cTn id="22" dur="50" autoRev="1" fill="hold">
                                          <p:stCondLst>
                                            <p:cond delay="0"/>
                                          </p:stCondLst>
                                        </p:cTn>
                                        <p:tgtEl>
                                          <p:spTgt spid="3"/>
                                        </p:tgtEl>
                                        <p:attrNameLst>
                                          <p:attrName>ppt_y</p:attrName>
                                        </p:attrNameLst>
                                      </p:cBhvr>
                                    </p:anim>
                                    <p:animRot by="-480000">
                                      <p:cBhvr>
                                        <p:cTn id="23" dur="50" autoRev="1" fill="hold">
                                          <p:stCondLst>
                                            <p:cond delay="0"/>
                                          </p:stCondLst>
                                        </p:cTn>
                                        <p:tgtEl>
                                          <p:spTgt spid="3"/>
                                        </p:tgtEl>
                                        <p:attrNameLst>
                                          <p:attrName>r</p:attrName>
                                        </p:attrNameLst>
                                      </p:cBhvr>
                                    </p:animRot>
                                  </p:childTnLst>
                                </p:cTn>
                              </p:par>
                            </p:childTnLst>
                          </p:cTn>
                        </p:par>
                        <p:par>
                          <p:cTn id="24" fill="hold">
                            <p:stCondLst>
                              <p:cond delay="3410"/>
                            </p:stCondLst>
                            <p:childTnLst>
                              <p:par>
                                <p:cTn id="25" presetID="2" presetClass="entr" presetSubtype="2"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1+#ppt_w/2"/>
                                          </p:val>
                                        </p:tav>
                                        <p:tav tm="100000">
                                          <p:val>
                                            <p:strVal val="#ppt_x"/>
                                          </p:val>
                                        </p:tav>
                                      </p:tavLst>
                                    </p:anim>
                                    <p:anim calcmode="lin" valueType="num">
                                      <p:cBhvr additive="base">
                                        <p:cTn id="28" dur="500" fill="hold"/>
                                        <p:tgtEl>
                                          <p:spTgt spid="5"/>
                                        </p:tgtEl>
                                        <p:attrNameLst>
                                          <p:attrName>ppt_y</p:attrName>
                                        </p:attrNameLst>
                                      </p:cBhvr>
                                      <p:tavLst>
                                        <p:tav tm="0">
                                          <p:val>
                                            <p:strVal val="#ppt_y"/>
                                          </p:val>
                                        </p:tav>
                                        <p:tav tm="100000">
                                          <p:val>
                                            <p:strVal val="#ppt_y"/>
                                          </p:val>
                                        </p:tav>
                                      </p:tavLst>
                                    </p:anim>
                                  </p:childTnLst>
                                </p:cTn>
                              </p:par>
                              <p:par>
                                <p:cTn id="29" presetID="8" presetClass="emph" presetSubtype="0" fill="hold" grpId="1" nodeType="withEffect">
                                  <p:stCondLst>
                                    <p:cond delay="0"/>
                                  </p:stCondLst>
                                  <p:childTnLst>
                                    <p:animRot by="-21600000">
                                      <p:cBhvr>
                                        <p:cTn id="30" dur="500" fill="hold"/>
                                        <p:tgtEl>
                                          <p:spTgt spid="5"/>
                                        </p:tgtEl>
                                        <p:attrNameLst>
                                          <p:attrName>r</p:attrName>
                                        </p:attrNameLst>
                                      </p:cBhvr>
                                    </p:animRot>
                                  </p:childTnLst>
                                </p:cTn>
                              </p:par>
                            </p:childTnLst>
                          </p:cTn>
                        </p:par>
                        <p:par>
                          <p:cTn id="31" fill="hold">
                            <p:stCondLst>
                              <p:cond delay="3910"/>
                            </p:stCondLst>
                            <p:childTnLst>
                              <p:par>
                                <p:cTn id="32" presetID="22" presetClass="entr" presetSubtype="1" fill="hold"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up)">
                                      <p:cBhvr>
                                        <p:cTn id="34" dur="500"/>
                                        <p:tgtEl>
                                          <p:spTgt spid="7"/>
                                        </p:tgtEl>
                                      </p:cBhvr>
                                    </p:animEffect>
                                  </p:childTnLst>
                                </p:cTn>
                              </p:par>
                            </p:childTnLst>
                          </p:cTn>
                        </p:par>
                        <p:par>
                          <p:cTn id="35" fill="hold">
                            <p:stCondLst>
                              <p:cond delay="441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6"/>
                                        </p:tgtEl>
                                        <p:attrNameLst>
                                          <p:attrName>style.visibility</p:attrName>
                                        </p:attrNameLst>
                                      </p:cBhvr>
                                      <p:to>
                                        <p:strVal val="visible"/>
                                      </p:to>
                                    </p:set>
                                    <p:animEffect transition="in" filter="wipe(left)">
                                      <p:cBhvr>
                                        <p:cTn id="38" dur="100"/>
                                        <p:tgtEl>
                                          <p:spTgt spid="6"/>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6"/>
                                        </p:tgtEl>
                                      </p:cBhvr>
                                      <p:to x="80000" y="100000"/>
                                    </p:animScale>
                                    <p:anim by="(#ppt_w*0.10)" calcmode="lin" valueType="num">
                                      <p:cBhvr>
                                        <p:cTn id="41" dur="50" autoRev="1" fill="hold">
                                          <p:stCondLst>
                                            <p:cond delay="0"/>
                                          </p:stCondLst>
                                        </p:cTn>
                                        <p:tgtEl>
                                          <p:spTgt spid="6"/>
                                        </p:tgtEl>
                                        <p:attrNameLst>
                                          <p:attrName>ppt_x</p:attrName>
                                        </p:attrNameLst>
                                      </p:cBhvr>
                                    </p:anim>
                                    <p:anim by="(-#ppt_w*0.10)" calcmode="lin" valueType="num">
                                      <p:cBhvr>
                                        <p:cTn id="42" dur="50" autoRev="1" fill="hold">
                                          <p:stCondLst>
                                            <p:cond delay="0"/>
                                          </p:stCondLst>
                                        </p:cTn>
                                        <p:tgtEl>
                                          <p:spTgt spid="6"/>
                                        </p:tgtEl>
                                        <p:attrNameLst>
                                          <p:attrName>ppt_y</p:attrName>
                                        </p:attrNameLst>
                                      </p:cBhvr>
                                    </p:anim>
                                    <p:animRot by="-480000">
                                      <p:cBhvr>
                                        <p:cTn id="43" dur="50" autoRev="1" fill="hold">
                                          <p:stCondLst>
                                            <p:cond delay="0"/>
                                          </p:stCondLst>
                                        </p:cTn>
                                        <p:tgtEl>
                                          <p:spTgt spid="6"/>
                                        </p:tgtEl>
                                        <p:attrNameLst>
                                          <p:attrName>r</p:attrName>
                                        </p:attrNameLst>
                                      </p:cBhvr>
                                    </p:animRot>
                                  </p:childTnLst>
                                </p:cTn>
                              </p:par>
                            </p:childTnLst>
                          </p:cTn>
                        </p:par>
                        <p:par>
                          <p:cTn id="44" fill="hold">
                            <p:stCondLst>
                              <p:cond delay="6820"/>
                            </p:stCondLst>
                            <p:childTnLst>
                              <p:par>
                                <p:cTn id="45" presetID="2" presetClass="entr" presetSubtype="8" fill="hold" grpId="0" nodeType="after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0-#ppt_w/2"/>
                                          </p:val>
                                        </p:tav>
                                        <p:tav tm="100000">
                                          <p:val>
                                            <p:strVal val="#ppt_x"/>
                                          </p:val>
                                        </p:tav>
                                      </p:tavLst>
                                    </p:anim>
                                    <p:anim calcmode="lin" valueType="num">
                                      <p:cBhvr additive="base">
                                        <p:cTn id="48" dur="500" fill="hold"/>
                                        <p:tgtEl>
                                          <p:spTgt spid="8"/>
                                        </p:tgtEl>
                                        <p:attrNameLst>
                                          <p:attrName>ppt_y</p:attrName>
                                        </p:attrNameLst>
                                      </p:cBhvr>
                                      <p:tavLst>
                                        <p:tav tm="0">
                                          <p:val>
                                            <p:strVal val="#ppt_y"/>
                                          </p:val>
                                        </p:tav>
                                        <p:tav tm="100000">
                                          <p:val>
                                            <p:strVal val="#ppt_y"/>
                                          </p:val>
                                        </p:tav>
                                      </p:tavLst>
                                    </p:anim>
                                  </p:childTnLst>
                                </p:cTn>
                              </p:par>
                              <p:par>
                                <p:cTn id="49" presetID="8" presetClass="emph" presetSubtype="0" fill="hold" grpId="1" nodeType="withEffect">
                                  <p:stCondLst>
                                    <p:cond delay="0"/>
                                  </p:stCondLst>
                                  <p:childTnLst>
                                    <p:animRot by="21600000">
                                      <p:cBhvr>
                                        <p:cTn id="50" dur="500" fill="hold"/>
                                        <p:tgtEl>
                                          <p:spTgt spid="8"/>
                                        </p:tgtEl>
                                        <p:attrNameLst>
                                          <p:attrName>r</p:attrName>
                                        </p:attrNameLst>
                                      </p:cBhvr>
                                    </p:animRot>
                                  </p:childTnLst>
                                </p:cTn>
                              </p:par>
                            </p:childTnLst>
                          </p:cTn>
                        </p:par>
                        <p:par>
                          <p:cTn id="51" fill="hold">
                            <p:stCondLst>
                              <p:cond delay="7320"/>
                            </p:stCondLst>
                            <p:childTnLst>
                              <p:par>
                                <p:cTn id="52" presetID="22" presetClass="entr" presetSubtype="1" fill="hold"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wipe(up)">
                                      <p:cBhvr>
                                        <p:cTn id="54" dur="500"/>
                                        <p:tgtEl>
                                          <p:spTgt spid="10"/>
                                        </p:tgtEl>
                                      </p:cBhvr>
                                    </p:animEffect>
                                  </p:childTnLst>
                                </p:cTn>
                              </p:par>
                            </p:childTnLst>
                          </p:cTn>
                        </p:par>
                        <p:par>
                          <p:cTn id="55" fill="hold">
                            <p:stCondLst>
                              <p:cond delay="7820"/>
                            </p:stCondLst>
                            <p:childTnLst>
                              <p:par>
                                <p:cTn id="56" presetID="22" presetClass="entr" presetSubtype="8" fill="hold" grpId="0" nodeType="afterEffect">
                                  <p:stCondLst>
                                    <p:cond delay="0"/>
                                  </p:stCondLst>
                                  <p:iterate type="lt">
                                    <p:tmPct val="30000"/>
                                  </p:iterate>
                                  <p:childTnLst>
                                    <p:set>
                                      <p:cBhvr>
                                        <p:cTn id="57" dur="1" fill="hold">
                                          <p:stCondLst>
                                            <p:cond delay="0"/>
                                          </p:stCondLst>
                                        </p:cTn>
                                        <p:tgtEl>
                                          <p:spTgt spid="9"/>
                                        </p:tgtEl>
                                        <p:attrNameLst>
                                          <p:attrName>style.visibility</p:attrName>
                                        </p:attrNameLst>
                                      </p:cBhvr>
                                      <p:to>
                                        <p:strVal val="visible"/>
                                      </p:to>
                                    </p:set>
                                    <p:animEffect transition="in" filter="wipe(left)">
                                      <p:cBhvr>
                                        <p:cTn id="58" dur="100"/>
                                        <p:tgtEl>
                                          <p:spTgt spid="9"/>
                                        </p:tgtEl>
                                      </p:cBhvr>
                                    </p:animEffect>
                                  </p:childTnLst>
                                </p:cTn>
                              </p:par>
                              <p:par>
                                <p:cTn id="59" presetID="36" presetClass="emph" presetSubtype="0" fill="hold" grpId="1" nodeType="withEffect">
                                  <p:stCondLst>
                                    <p:cond delay="0"/>
                                  </p:stCondLst>
                                  <p:iterate type="lt">
                                    <p:tmPct val="30000"/>
                                  </p:iterate>
                                  <p:childTnLst>
                                    <p:animScale>
                                      <p:cBhvr>
                                        <p:cTn id="60" dur="50" autoRev="1" fill="hold">
                                          <p:stCondLst>
                                            <p:cond delay="0"/>
                                          </p:stCondLst>
                                        </p:cTn>
                                        <p:tgtEl>
                                          <p:spTgt spid="9"/>
                                        </p:tgtEl>
                                      </p:cBhvr>
                                      <p:to x="80000" y="100000"/>
                                    </p:animScale>
                                    <p:anim by="(#ppt_w*0.10)" calcmode="lin" valueType="num">
                                      <p:cBhvr>
                                        <p:cTn id="61" dur="50" autoRev="1" fill="hold">
                                          <p:stCondLst>
                                            <p:cond delay="0"/>
                                          </p:stCondLst>
                                        </p:cTn>
                                        <p:tgtEl>
                                          <p:spTgt spid="9"/>
                                        </p:tgtEl>
                                        <p:attrNameLst>
                                          <p:attrName>ppt_x</p:attrName>
                                        </p:attrNameLst>
                                      </p:cBhvr>
                                    </p:anim>
                                    <p:anim by="(-#ppt_w*0.10)" calcmode="lin" valueType="num">
                                      <p:cBhvr>
                                        <p:cTn id="62" dur="50" autoRev="1" fill="hold">
                                          <p:stCondLst>
                                            <p:cond delay="0"/>
                                          </p:stCondLst>
                                        </p:cTn>
                                        <p:tgtEl>
                                          <p:spTgt spid="9"/>
                                        </p:tgtEl>
                                        <p:attrNameLst>
                                          <p:attrName>ppt_y</p:attrName>
                                        </p:attrNameLst>
                                      </p:cBhvr>
                                    </p:anim>
                                    <p:animRot by="-480000">
                                      <p:cBhvr>
                                        <p:cTn id="63" dur="50" autoRev="1" fill="hold">
                                          <p:stCondLst>
                                            <p:cond delay="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p:bldP spid="3" grpId="1"/>
      <p:bldP spid="5" grpId="0" animBg="1"/>
      <p:bldP spid="5" grpId="1" animBg="1"/>
      <p:bldP spid="6" grpId="0"/>
      <p:bldP spid="6" grpId="1"/>
      <p:bldP spid="8" grpId="0" animBg="1"/>
      <p:bldP spid="8" grpId="1" animBg="1"/>
      <p:bldP spid="9" grpId="0"/>
      <p:bldP spid="9"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12995724-6A8B-4CBE-BC4E-E2F26CDC0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矩形 6">
            <a:extLst>
              <a:ext uri="{FF2B5EF4-FFF2-40B4-BE49-F238E27FC236}">
                <a16:creationId xmlns:a16="http://schemas.microsoft.com/office/drawing/2014/main" id="{3A6A4DBD-8FB0-49EF-93E8-D1D70CC9E4E6}"/>
              </a:ext>
            </a:extLst>
          </p:cNvPr>
          <p:cNvSpPr/>
          <p:nvPr/>
        </p:nvSpPr>
        <p:spPr>
          <a:xfrm>
            <a:off x="5914905" y="826615"/>
            <a:ext cx="3632598" cy="830997"/>
          </a:xfrm>
          <a:prstGeom prst="rect">
            <a:avLst/>
          </a:prstGeom>
        </p:spPr>
        <p:txBody>
          <a:bodyPr wrap="none">
            <a:spAutoFit/>
          </a:bodyPr>
          <a:lstStyle/>
          <a:p>
            <a:r>
              <a:rPr lang="zh-CN" altLang="en-US" sz="4800" b="1" dirty="0">
                <a:latin typeface="微软雅黑" panose="020B0503020204020204" pitchFamily="34" charset="-122"/>
                <a:ea typeface="微软雅黑" panose="020B0503020204020204" pitchFamily="34" charset="-122"/>
              </a:rPr>
              <a:t>CONTENTS</a:t>
            </a:r>
          </a:p>
        </p:txBody>
      </p:sp>
      <p:sp>
        <p:nvSpPr>
          <p:cNvPr id="8" name="任意多边形 5">
            <a:extLst>
              <a:ext uri="{FF2B5EF4-FFF2-40B4-BE49-F238E27FC236}">
                <a16:creationId xmlns:a16="http://schemas.microsoft.com/office/drawing/2014/main" id="{949AC744-057B-46FD-A3BE-481222F0E9EF}"/>
              </a:ext>
            </a:extLst>
          </p:cNvPr>
          <p:cNvSpPr/>
          <p:nvPr/>
        </p:nvSpPr>
        <p:spPr>
          <a:xfrm>
            <a:off x="67456" y="3870393"/>
            <a:ext cx="12210757" cy="1409608"/>
          </a:xfrm>
          <a:custGeom>
            <a:avLst/>
            <a:gdLst>
              <a:gd name="connsiteX0" fmla="*/ 0 w 12210757"/>
              <a:gd name="connsiteY0" fmla="*/ 620643 h 1409608"/>
              <a:gd name="connsiteX1" fmla="*/ 3207434 w 12210757"/>
              <a:gd name="connsiteY1" fmla="*/ 1394366 h 1409608"/>
              <a:gd name="connsiteX2" fmla="*/ 8693834 w 12210757"/>
              <a:gd name="connsiteY2" fmla="*/ 1665 h 1409608"/>
              <a:gd name="connsiteX3" fmla="*/ 12210757 w 12210757"/>
              <a:gd name="connsiteY3" fmla="*/ 1169283 h 1409608"/>
            </a:gdLst>
            <a:ahLst/>
            <a:cxnLst>
              <a:cxn ang="0">
                <a:pos x="connsiteX0" y="connsiteY0"/>
              </a:cxn>
              <a:cxn ang="0">
                <a:pos x="connsiteX1" y="connsiteY1"/>
              </a:cxn>
              <a:cxn ang="0">
                <a:pos x="connsiteX2" y="connsiteY2"/>
              </a:cxn>
              <a:cxn ang="0">
                <a:pos x="connsiteX3" y="connsiteY3"/>
              </a:cxn>
            </a:cxnLst>
            <a:rect l="l" t="t" r="r" b="b"/>
            <a:pathLst>
              <a:path w="12210757" h="1409608">
                <a:moveTo>
                  <a:pt x="0" y="620643"/>
                </a:moveTo>
                <a:cubicBezTo>
                  <a:pt x="879231" y="1059086"/>
                  <a:pt x="1758462" y="1497529"/>
                  <a:pt x="3207434" y="1394366"/>
                </a:cubicBezTo>
                <a:cubicBezTo>
                  <a:pt x="4656406" y="1291203"/>
                  <a:pt x="7193280" y="39179"/>
                  <a:pt x="8693834" y="1665"/>
                </a:cubicBezTo>
                <a:cubicBezTo>
                  <a:pt x="10194388" y="-35849"/>
                  <a:pt x="11202572" y="566717"/>
                  <a:pt x="12210757" y="1169283"/>
                </a:cubicBezTo>
              </a:path>
            </a:pathLst>
          </a:custGeom>
          <a:ln>
            <a:solidFill>
              <a:srgbClr val="414455"/>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id="{D10F5371-1A46-4DCC-B9DF-07283DA31C05}"/>
              </a:ext>
            </a:extLst>
          </p:cNvPr>
          <p:cNvGrpSpPr/>
          <p:nvPr/>
        </p:nvGrpSpPr>
        <p:grpSpPr>
          <a:xfrm>
            <a:off x="1019912" y="4667622"/>
            <a:ext cx="877066" cy="877066"/>
            <a:chOff x="952456" y="3218117"/>
            <a:chExt cx="877066" cy="877066"/>
          </a:xfrm>
        </p:grpSpPr>
        <p:sp>
          <p:nvSpPr>
            <p:cNvPr id="10" name="椭圆 50">
              <a:extLst>
                <a:ext uri="{FF2B5EF4-FFF2-40B4-BE49-F238E27FC236}">
                  <a16:creationId xmlns:a16="http://schemas.microsoft.com/office/drawing/2014/main" id="{587DA58B-F14E-4685-8FCF-3A77C021307C}"/>
                </a:ext>
              </a:extLst>
            </p:cNvPr>
            <p:cNvSpPr>
              <a:spLocks noChangeArrowheads="1"/>
            </p:cNvSpPr>
            <p:nvPr/>
          </p:nvSpPr>
          <p:spPr bwMode="auto">
            <a:xfrm>
              <a:off x="952456" y="3218117"/>
              <a:ext cx="877066" cy="877066"/>
            </a:xfrm>
            <a:prstGeom prst="ellipse">
              <a:avLst/>
            </a:prstGeom>
            <a:solidFill>
              <a:srgbClr val="414455"/>
            </a:solidFill>
            <a:ln w="76200" cap="sq" cmpd="sng">
              <a:solidFill>
                <a:schemeClr val="bg1">
                  <a:lumMod val="95000"/>
                </a:schemeClr>
              </a:solidFill>
              <a:round/>
              <a:headEnd/>
              <a:tailE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11" name="Picture 3" descr="D:\360data\重要数据\桌面\4675.png">
              <a:extLst>
                <a:ext uri="{FF2B5EF4-FFF2-40B4-BE49-F238E27FC236}">
                  <a16:creationId xmlns:a16="http://schemas.microsoft.com/office/drawing/2014/main" id="{51B486BB-B716-4AC1-A53F-0370168BD61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1696" y="3367890"/>
              <a:ext cx="478586" cy="5775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组合 11">
            <a:extLst>
              <a:ext uri="{FF2B5EF4-FFF2-40B4-BE49-F238E27FC236}">
                <a16:creationId xmlns:a16="http://schemas.microsoft.com/office/drawing/2014/main" id="{31EDC36B-B845-4A2C-A2F9-55168A70A1F9}"/>
              </a:ext>
            </a:extLst>
          </p:cNvPr>
          <p:cNvGrpSpPr/>
          <p:nvPr/>
        </p:nvGrpSpPr>
        <p:grpSpPr>
          <a:xfrm>
            <a:off x="2880132" y="4841468"/>
            <a:ext cx="877066" cy="877066"/>
            <a:chOff x="2812677" y="3391963"/>
            <a:chExt cx="877066" cy="877066"/>
          </a:xfrm>
        </p:grpSpPr>
        <p:sp>
          <p:nvSpPr>
            <p:cNvPr id="13" name="椭圆 50">
              <a:extLst>
                <a:ext uri="{FF2B5EF4-FFF2-40B4-BE49-F238E27FC236}">
                  <a16:creationId xmlns:a16="http://schemas.microsoft.com/office/drawing/2014/main" id="{04ED7E17-3423-46F9-9B8D-C2686A7B7C2B}"/>
                </a:ext>
              </a:extLst>
            </p:cNvPr>
            <p:cNvSpPr>
              <a:spLocks noChangeArrowheads="1"/>
            </p:cNvSpPr>
            <p:nvPr/>
          </p:nvSpPr>
          <p:spPr bwMode="auto">
            <a:xfrm>
              <a:off x="2812677" y="3391963"/>
              <a:ext cx="877066" cy="877066"/>
            </a:xfrm>
            <a:prstGeom prst="ellipse">
              <a:avLst/>
            </a:prstGeom>
            <a:solidFill>
              <a:srgbClr val="414455"/>
            </a:solidFill>
            <a:ln w="76200" cap="sq" cmpd="sng">
              <a:solidFill>
                <a:schemeClr val="bg1">
                  <a:lumMod val="95000"/>
                </a:schemeClr>
              </a:solidFill>
              <a:round/>
              <a:headEnd/>
              <a:tailEnd/>
            </a:ln>
          </p:spPr>
          <p:txBody>
            <a:bodyPr anchor="ctr"/>
            <a:lstStyle/>
            <a:p>
              <a:pPr algn="ctr"/>
              <a:endParaRPr lang="zh-CN" altLang="zh-CN" sz="2400" dirty="0">
                <a:solidFill>
                  <a:srgbClr val="FFFFFF"/>
                </a:solidFill>
                <a:latin typeface="宋体" panose="02010600030101010101" pitchFamily="2" charset="-122"/>
                <a:sym typeface="宋体" panose="02010600030101010101" pitchFamily="2" charset="-122"/>
              </a:endParaRPr>
            </a:p>
          </p:txBody>
        </p:sp>
        <p:pic>
          <p:nvPicPr>
            <p:cNvPr id="14" name="Picture 4" descr="D:\360data\重要数据\桌面\未标题-3.png">
              <a:extLst>
                <a:ext uri="{FF2B5EF4-FFF2-40B4-BE49-F238E27FC236}">
                  <a16:creationId xmlns:a16="http://schemas.microsoft.com/office/drawing/2014/main" id="{47AFB692-6B63-4790-95B3-A7EE4E1BD0D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1249" y="3537498"/>
              <a:ext cx="419922" cy="58647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组合 14">
            <a:extLst>
              <a:ext uri="{FF2B5EF4-FFF2-40B4-BE49-F238E27FC236}">
                <a16:creationId xmlns:a16="http://schemas.microsoft.com/office/drawing/2014/main" id="{A562A156-2B8F-4B0C-9DC3-862E076431BC}"/>
              </a:ext>
            </a:extLst>
          </p:cNvPr>
          <p:cNvGrpSpPr/>
          <p:nvPr/>
        </p:nvGrpSpPr>
        <p:grpSpPr>
          <a:xfrm>
            <a:off x="7731204" y="3592809"/>
            <a:ext cx="877066" cy="877066"/>
            <a:chOff x="4672898" y="2936570"/>
            <a:chExt cx="877066" cy="877066"/>
          </a:xfrm>
        </p:grpSpPr>
        <p:sp>
          <p:nvSpPr>
            <p:cNvPr id="16" name="椭圆 15">
              <a:extLst>
                <a:ext uri="{FF2B5EF4-FFF2-40B4-BE49-F238E27FC236}">
                  <a16:creationId xmlns:a16="http://schemas.microsoft.com/office/drawing/2014/main" id="{7E9502D1-4FD5-48E8-A3E4-1F95772BA736}"/>
                </a:ext>
              </a:extLst>
            </p:cNvPr>
            <p:cNvSpPr>
              <a:spLocks noChangeArrowheads="1"/>
            </p:cNvSpPr>
            <p:nvPr/>
          </p:nvSpPr>
          <p:spPr bwMode="auto">
            <a:xfrm>
              <a:off x="4672898" y="2936570"/>
              <a:ext cx="877066" cy="877066"/>
            </a:xfrm>
            <a:prstGeom prst="ellipse">
              <a:avLst/>
            </a:prstGeom>
            <a:solidFill>
              <a:srgbClr val="414455"/>
            </a:solidFill>
            <a:ln w="76200" cap="sq" cmpd="sng">
              <a:solidFill>
                <a:schemeClr val="bg1">
                  <a:lumMod val="95000"/>
                </a:schemeClr>
              </a:solidFill>
              <a:round/>
              <a:headEnd/>
              <a:tailEnd/>
            </a:ln>
          </p:spPr>
          <p:txBody>
            <a:bodyPr anchor="ctr"/>
            <a:lstStyle/>
            <a:p>
              <a:pPr algn="ctr"/>
              <a:endParaRPr lang="zh-CN" altLang="zh-CN" sz="2400" dirty="0">
                <a:solidFill>
                  <a:srgbClr val="FFFFFF"/>
                </a:solidFill>
                <a:latin typeface="宋体" panose="02010600030101010101" pitchFamily="2" charset="-122"/>
                <a:sym typeface="宋体" panose="02010600030101010101" pitchFamily="2" charset="-122"/>
              </a:endParaRPr>
            </a:p>
          </p:txBody>
        </p:sp>
        <p:pic>
          <p:nvPicPr>
            <p:cNvPr id="17" name="Picture 5" descr="D:\360data\重要数据\桌面\未标题-4.png">
              <a:extLst>
                <a:ext uri="{FF2B5EF4-FFF2-40B4-BE49-F238E27FC236}">
                  <a16:creationId xmlns:a16="http://schemas.microsoft.com/office/drawing/2014/main" id="{F7C400F2-E9EB-4CBE-825C-BBB0BDA0956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45149" y="3095025"/>
              <a:ext cx="532564" cy="5135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组合 17">
            <a:extLst>
              <a:ext uri="{FF2B5EF4-FFF2-40B4-BE49-F238E27FC236}">
                <a16:creationId xmlns:a16="http://schemas.microsoft.com/office/drawing/2014/main" id="{FC81B1BD-2E13-40F2-B46A-45DEAE1417B2}"/>
              </a:ext>
            </a:extLst>
          </p:cNvPr>
          <p:cNvGrpSpPr/>
          <p:nvPr/>
        </p:nvGrpSpPr>
        <p:grpSpPr>
          <a:xfrm>
            <a:off x="10572500" y="3868427"/>
            <a:ext cx="877066" cy="877066"/>
            <a:chOff x="6533119" y="2285390"/>
            <a:chExt cx="877066" cy="877066"/>
          </a:xfrm>
        </p:grpSpPr>
        <p:sp>
          <p:nvSpPr>
            <p:cNvPr id="19" name="椭圆 18">
              <a:extLst>
                <a:ext uri="{FF2B5EF4-FFF2-40B4-BE49-F238E27FC236}">
                  <a16:creationId xmlns:a16="http://schemas.microsoft.com/office/drawing/2014/main" id="{BB58E1E4-D55E-4474-A625-D38F838A0150}"/>
                </a:ext>
              </a:extLst>
            </p:cNvPr>
            <p:cNvSpPr>
              <a:spLocks noChangeArrowheads="1"/>
            </p:cNvSpPr>
            <p:nvPr/>
          </p:nvSpPr>
          <p:spPr bwMode="auto">
            <a:xfrm>
              <a:off x="6533119" y="2285390"/>
              <a:ext cx="877066" cy="877066"/>
            </a:xfrm>
            <a:prstGeom prst="ellipse">
              <a:avLst/>
            </a:prstGeom>
            <a:solidFill>
              <a:srgbClr val="414455"/>
            </a:solidFill>
            <a:ln w="76200" cap="sq" cmpd="sng">
              <a:solidFill>
                <a:schemeClr val="bg1">
                  <a:lumMod val="95000"/>
                </a:schemeClr>
              </a:solidFill>
              <a:round/>
              <a:headEnd/>
              <a:tailEnd/>
            </a:ln>
          </p:spPr>
          <p:txBody>
            <a:bodyPr anchor="ctr"/>
            <a:lstStyle/>
            <a:p>
              <a:pPr algn="ctr"/>
              <a:endParaRPr lang="zh-CN" altLang="zh-CN" sz="2400" dirty="0">
                <a:solidFill>
                  <a:srgbClr val="FFFFFF"/>
                </a:solidFill>
                <a:latin typeface="宋体" panose="02010600030101010101" pitchFamily="2" charset="-122"/>
                <a:sym typeface="宋体" panose="02010600030101010101" pitchFamily="2" charset="-122"/>
              </a:endParaRPr>
            </a:p>
          </p:txBody>
        </p:sp>
        <p:pic>
          <p:nvPicPr>
            <p:cNvPr id="20" name="Picture 6" descr="D:\360data\重要数据\桌面\未标题-5.png">
              <a:extLst>
                <a:ext uri="{FF2B5EF4-FFF2-40B4-BE49-F238E27FC236}">
                  <a16:creationId xmlns:a16="http://schemas.microsoft.com/office/drawing/2014/main" id="{CC4CCAC4-767B-48EA-AEDE-F331A423953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35358" y="2430447"/>
              <a:ext cx="512614" cy="586952"/>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矩形 20">
            <a:extLst>
              <a:ext uri="{FF2B5EF4-FFF2-40B4-BE49-F238E27FC236}">
                <a16:creationId xmlns:a16="http://schemas.microsoft.com/office/drawing/2014/main" id="{F682013A-A6CA-465E-910D-32B88578C67D}"/>
              </a:ext>
            </a:extLst>
          </p:cNvPr>
          <p:cNvSpPr/>
          <p:nvPr/>
        </p:nvSpPr>
        <p:spPr>
          <a:xfrm>
            <a:off x="823815" y="5718534"/>
            <a:ext cx="1232502" cy="646331"/>
          </a:xfrm>
          <a:prstGeom prst="rect">
            <a:avLst/>
          </a:prstGeom>
        </p:spPr>
        <p:txBody>
          <a:bodyPr wrap="square">
            <a:spAutoFit/>
          </a:bodyPr>
          <a:lstStyle/>
          <a:p>
            <a:pPr algn="ctr"/>
            <a:r>
              <a:rPr lang="zh-CN" altLang="en-US" dirty="0"/>
              <a:t>请输入你的题目</a:t>
            </a:r>
          </a:p>
        </p:txBody>
      </p:sp>
      <p:sp>
        <p:nvSpPr>
          <p:cNvPr id="22" name="矩形 21">
            <a:extLst>
              <a:ext uri="{FF2B5EF4-FFF2-40B4-BE49-F238E27FC236}">
                <a16:creationId xmlns:a16="http://schemas.microsoft.com/office/drawing/2014/main" id="{8AD30CFF-E2AA-4C40-94EB-E20A8AA2BA5F}"/>
              </a:ext>
            </a:extLst>
          </p:cNvPr>
          <p:cNvSpPr/>
          <p:nvPr/>
        </p:nvSpPr>
        <p:spPr>
          <a:xfrm>
            <a:off x="2702414" y="5849168"/>
            <a:ext cx="1232502" cy="646331"/>
          </a:xfrm>
          <a:prstGeom prst="rect">
            <a:avLst/>
          </a:prstGeom>
        </p:spPr>
        <p:txBody>
          <a:bodyPr wrap="square">
            <a:spAutoFit/>
          </a:bodyPr>
          <a:lstStyle/>
          <a:p>
            <a:pPr algn="ctr"/>
            <a:r>
              <a:rPr lang="zh-CN" altLang="en-US" dirty="0"/>
              <a:t>请输入你的题目</a:t>
            </a:r>
          </a:p>
        </p:txBody>
      </p:sp>
      <p:sp>
        <p:nvSpPr>
          <p:cNvPr id="23" name="矩形 22">
            <a:extLst>
              <a:ext uri="{FF2B5EF4-FFF2-40B4-BE49-F238E27FC236}">
                <a16:creationId xmlns:a16="http://schemas.microsoft.com/office/drawing/2014/main" id="{2D6C8AAE-B77A-4D3E-9FC8-99A69B7A8F2D}"/>
              </a:ext>
            </a:extLst>
          </p:cNvPr>
          <p:cNvSpPr/>
          <p:nvPr/>
        </p:nvSpPr>
        <p:spPr>
          <a:xfrm>
            <a:off x="7395909" y="4589770"/>
            <a:ext cx="1232502" cy="646331"/>
          </a:xfrm>
          <a:prstGeom prst="rect">
            <a:avLst/>
          </a:prstGeom>
        </p:spPr>
        <p:txBody>
          <a:bodyPr wrap="square">
            <a:spAutoFit/>
          </a:bodyPr>
          <a:lstStyle/>
          <a:p>
            <a:pPr algn="ctr"/>
            <a:r>
              <a:rPr lang="zh-CN" altLang="en-US" dirty="0"/>
              <a:t>请输入你的题目</a:t>
            </a:r>
          </a:p>
        </p:txBody>
      </p:sp>
      <p:sp>
        <p:nvSpPr>
          <p:cNvPr id="24" name="矩形 23">
            <a:extLst>
              <a:ext uri="{FF2B5EF4-FFF2-40B4-BE49-F238E27FC236}">
                <a16:creationId xmlns:a16="http://schemas.microsoft.com/office/drawing/2014/main" id="{887B623E-0D3A-4361-8746-311B51B09AEB}"/>
              </a:ext>
            </a:extLst>
          </p:cNvPr>
          <p:cNvSpPr/>
          <p:nvPr/>
        </p:nvSpPr>
        <p:spPr>
          <a:xfrm>
            <a:off x="10240828" y="4912935"/>
            <a:ext cx="1232502" cy="646331"/>
          </a:xfrm>
          <a:prstGeom prst="rect">
            <a:avLst/>
          </a:prstGeom>
        </p:spPr>
        <p:txBody>
          <a:bodyPr wrap="square">
            <a:spAutoFit/>
          </a:bodyPr>
          <a:lstStyle/>
          <a:p>
            <a:pPr algn="ctr"/>
            <a:r>
              <a:rPr lang="zh-CN" altLang="en-US" dirty="0"/>
              <a:t>请输入你的题目</a:t>
            </a:r>
          </a:p>
        </p:txBody>
      </p:sp>
    </p:spTree>
    <p:extLst>
      <p:ext uri="{BB962C8B-B14F-4D97-AF65-F5344CB8AC3E}">
        <p14:creationId xmlns:p14="http://schemas.microsoft.com/office/powerpoint/2010/main" val="2426275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randombar(horizontal)">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par>
                              <p:cTn id="18" fill="hold">
                                <p:stCondLst>
                                  <p:cond delay="1000"/>
                                </p:stCondLst>
                                <p:childTnLst>
                                  <p:par>
                                    <p:cTn id="19" presetID="2" presetClass="entr" presetSubtype="1" fill="hold" nodeType="afterEffect" p14:presetBounceEnd="50000">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14:bounceEnd="50000">
                                          <p:cBhvr additive="base">
                                            <p:cTn id="21" dur="1000" fill="hold"/>
                                            <p:tgtEl>
                                              <p:spTgt spid="9"/>
                                            </p:tgtEl>
                                            <p:attrNameLst>
                                              <p:attrName>ppt_x</p:attrName>
                                            </p:attrNameLst>
                                          </p:cBhvr>
                                          <p:tavLst>
                                            <p:tav tm="0">
                                              <p:val>
                                                <p:strVal val="#ppt_x"/>
                                              </p:val>
                                            </p:tav>
                                            <p:tav tm="100000">
                                              <p:val>
                                                <p:strVal val="#ppt_x"/>
                                              </p:val>
                                            </p:tav>
                                          </p:tavLst>
                                        </p:anim>
                                        <p:anim calcmode="lin" valueType="num" p14:bounceEnd="50000">
                                          <p:cBhvr additive="base">
                                            <p:cTn id="22" dur="1000" fill="hold"/>
                                            <p:tgtEl>
                                              <p:spTgt spid="9"/>
                                            </p:tgtEl>
                                            <p:attrNameLst>
                                              <p:attrName>ppt_y</p:attrName>
                                            </p:attrNameLst>
                                          </p:cBhvr>
                                          <p:tavLst>
                                            <p:tav tm="0">
                                              <p:val>
                                                <p:strVal val="0-#ppt_h/2"/>
                                              </p:val>
                                            </p:tav>
                                            <p:tav tm="100000">
                                              <p:val>
                                                <p:strVal val="#ppt_y"/>
                                              </p:val>
                                            </p:tav>
                                          </p:tavLst>
                                        </p:anim>
                                      </p:childTnLst>
                                    </p:cTn>
                                  </p:par>
                                </p:childTnLst>
                              </p:cTn>
                            </p:par>
                            <p:par>
                              <p:cTn id="23" fill="hold">
                                <p:stCondLst>
                                  <p:cond delay="2000"/>
                                </p:stCondLst>
                                <p:childTnLst>
                                  <p:par>
                                    <p:cTn id="24" presetID="2" presetClass="entr" presetSubtype="1" fill="hold" nodeType="afterEffect" p14:presetBounceEnd="50000">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14:bounceEnd="50000">
                                          <p:cBhvr additive="base">
                                            <p:cTn id="26" dur="1000" fill="hold"/>
                                            <p:tgtEl>
                                              <p:spTgt spid="12"/>
                                            </p:tgtEl>
                                            <p:attrNameLst>
                                              <p:attrName>ppt_x</p:attrName>
                                            </p:attrNameLst>
                                          </p:cBhvr>
                                          <p:tavLst>
                                            <p:tav tm="0">
                                              <p:val>
                                                <p:strVal val="#ppt_x"/>
                                              </p:val>
                                            </p:tav>
                                            <p:tav tm="100000">
                                              <p:val>
                                                <p:strVal val="#ppt_x"/>
                                              </p:val>
                                            </p:tav>
                                          </p:tavLst>
                                        </p:anim>
                                        <p:anim calcmode="lin" valueType="num" p14:bounceEnd="50000">
                                          <p:cBhvr additive="base">
                                            <p:cTn id="27" dur="100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3000"/>
                                </p:stCondLst>
                                <p:childTnLst>
                                  <p:par>
                                    <p:cTn id="29" presetID="2" presetClass="entr" presetSubtype="1" fill="hold" nodeType="afterEffect" p14:presetBounceEnd="50000">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14:bounceEnd="50000">
                                          <p:cBhvr additive="base">
                                            <p:cTn id="31" dur="1000" fill="hold"/>
                                            <p:tgtEl>
                                              <p:spTgt spid="15"/>
                                            </p:tgtEl>
                                            <p:attrNameLst>
                                              <p:attrName>ppt_x</p:attrName>
                                            </p:attrNameLst>
                                          </p:cBhvr>
                                          <p:tavLst>
                                            <p:tav tm="0">
                                              <p:val>
                                                <p:strVal val="#ppt_x"/>
                                              </p:val>
                                            </p:tav>
                                            <p:tav tm="100000">
                                              <p:val>
                                                <p:strVal val="#ppt_x"/>
                                              </p:val>
                                            </p:tav>
                                          </p:tavLst>
                                        </p:anim>
                                        <p:anim calcmode="lin" valueType="num" p14:bounceEnd="50000">
                                          <p:cBhvr additive="base">
                                            <p:cTn id="32" dur="1000" fill="hold"/>
                                            <p:tgtEl>
                                              <p:spTgt spid="15"/>
                                            </p:tgtEl>
                                            <p:attrNameLst>
                                              <p:attrName>ppt_y</p:attrName>
                                            </p:attrNameLst>
                                          </p:cBhvr>
                                          <p:tavLst>
                                            <p:tav tm="0">
                                              <p:val>
                                                <p:strVal val="0-#ppt_h/2"/>
                                              </p:val>
                                            </p:tav>
                                            <p:tav tm="100000">
                                              <p:val>
                                                <p:strVal val="#ppt_y"/>
                                              </p:val>
                                            </p:tav>
                                          </p:tavLst>
                                        </p:anim>
                                      </p:childTnLst>
                                    </p:cTn>
                                  </p:par>
                                </p:childTnLst>
                              </p:cTn>
                            </p:par>
                            <p:par>
                              <p:cTn id="33" fill="hold">
                                <p:stCondLst>
                                  <p:cond delay="4000"/>
                                </p:stCondLst>
                                <p:childTnLst>
                                  <p:par>
                                    <p:cTn id="34" presetID="2" presetClass="entr" presetSubtype="1" fill="hold" nodeType="afterEffect" p14:presetBounceEnd="50000">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14:bounceEnd="50000">
                                          <p:cBhvr additive="base">
                                            <p:cTn id="36" dur="1000" fill="hold"/>
                                            <p:tgtEl>
                                              <p:spTgt spid="18"/>
                                            </p:tgtEl>
                                            <p:attrNameLst>
                                              <p:attrName>ppt_x</p:attrName>
                                            </p:attrNameLst>
                                          </p:cBhvr>
                                          <p:tavLst>
                                            <p:tav tm="0">
                                              <p:val>
                                                <p:strVal val="#ppt_x"/>
                                              </p:val>
                                            </p:tav>
                                            <p:tav tm="100000">
                                              <p:val>
                                                <p:strVal val="#ppt_x"/>
                                              </p:val>
                                            </p:tav>
                                          </p:tavLst>
                                        </p:anim>
                                        <p:anim calcmode="lin" valueType="num" p14:bounceEnd="50000">
                                          <p:cBhvr additive="base">
                                            <p:cTn id="37" dur="10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additive="base">
                                            <p:cTn id="42" dur="500" fill="hold"/>
                                            <p:tgtEl>
                                              <p:spTgt spid="21"/>
                                            </p:tgtEl>
                                            <p:attrNameLst>
                                              <p:attrName>ppt_x</p:attrName>
                                            </p:attrNameLst>
                                          </p:cBhvr>
                                          <p:tavLst>
                                            <p:tav tm="0">
                                              <p:val>
                                                <p:strVal val="#ppt_x"/>
                                              </p:val>
                                            </p:tav>
                                            <p:tav tm="100000">
                                              <p:val>
                                                <p:strVal val="#ppt_x"/>
                                              </p:val>
                                            </p:tav>
                                          </p:tavLst>
                                        </p:anim>
                                        <p:anim calcmode="lin" valueType="num">
                                          <p:cBhvr additive="base">
                                            <p:cTn id="43" dur="500" fill="hold"/>
                                            <p:tgtEl>
                                              <p:spTgt spid="21"/>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 calcmode="lin" valueType="num">
                                          <p:cBhvr additive="base">
                                            <p:cTn id="46" dur="500" fill="hold"/>
                                            <p:tgtEl>
                                              <p:spTgt spid="22"/>
                                            </p:tgtEl>
                                            <p:attrNameLst>
                                              <p:attrName>ppt_x</p:attrName>
                                            </p:attrNameLst>
                                          </p:cBhvr>
                                          <p:tavLst>
                                            <p:tav tm="0">
                                              <p:val>
                                                <p:strVal val="#ppt_x"/>
                                              </p:val>
                                            </p:tav>
                                            <p:tav tm="100000">
                                              <p:val>
                                                <p:strVal val="#ppt_x"/>
                                              </p:val>
                                            </p:tav>
                                          </p:tavLst>
                                        </p:anim>
                                        <p:anim calcmode="lin" valueType="num">
                                          <p:cBhvr additive="base">
                                            <p:cTn id="47" dur="500" fill="hold"/>
                                            <p:tgtEl>
                                              <p:spTgt spid="22"/>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additive="base">
                                            <p:cTn id="50" dur="500" fill="hold"/>
                                            <p:tgtEl>
                                              <p:spTgt spid="23"/>
                                            </p:tgtEl>
                                            <p:attrNameLst>
                                              <p:attrName>ppt_x</p:attrName>
                                            </p:attrNameLst>
                                          </p:cBhvr>
                                          <p:tavLst>
                                            <p:tav tm="0">
                                              <p:val>
                                                <p:strVal val="#ppt_x"/>
                                              </p:val>
                                            </p:tav>
                                            <p:tav tm="100000">
                                              <p:val>
                                                <p:strVal val="#ppt_x"/>
                                              </p:val>
                                            </p:tav>
                                          </p:tavLst>
                                        </p:anim>
                                        <p:anim calcmode="lin" valueType="num">
                                          <p:cBhvr additive="base">
                                            <p:cTn id="51" dur="500" fill="hold"/>
                                            <p:tgtEl>
                                              <p:spTgt spid="23"/>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 calcmode="lin" valueType="num">
                                          <p:cBhvr additive="base">
                                            <p:cTn id="54" dur="500" fill="hold"/>
                                            <p:tgtEl>
                                              <p:spTgt spid="24"/>
                                            </p:tgtEl>
                                            <p:attrNameLst>
                                              <p:attrName>ppt_x</p:attrName>
                                            </p:attrNameLst>
                                          </p:cBhvr>
                                          <p:tavLst>
                                            <p:tav tm="0">
                                              <p:val>
                                                <p:strVal val="#ppt_x"/>
                                              </p:val>
                                            </p:tav>
                                            <p:tav tm="100000">
                                              <p:val>
                                                <p:strVal val="#ppt_x"/>
                                              </p:val>
                                            </p:tav>
                                          </p:tavLst>
                                        </p:anim>
                                        <p:anim calcmode="lin" valueType="num">
                                          <p:cBhvr additive="base">
                                            <p:cTn id="55"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21" grpId="0"/>
          <p:bldP spid="22" grpId="0"/>
          <p:bldP spid="23" grpId="0"/>
          <p:bldP spid="24"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randombar(horizontal)">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par>
                              <p:cTn id="18" fill="hold">
                                <p:stCondLst>
                                  <p:cond delay="1000"/>
                                </p:stCondLst>
                                <p:childTnLst>
                                  <p:par>
                                    <p:cTn id="19" presetID="2" presetClass="entr" presetSubtype="1"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1000" fill="hold"/>
                                            <p:tgtEl>
                                              <p:spTgt spid="9"/>
                                            </p:tgtEl>
                                            <p:attrNameLst>
                                              <p:attrName>ppt_x</p:attrName>
                                            </p:attrNameLst>
                                          </p:cBhvr>
                                          <p:tavLst>
                                            <p:tav tm="0">
                                              <p:val>
                                                <p:strVal val="#ppt_x"/>
                                              </p:val>
                                            </p:tav>
                                            <p:tav tm="100000">
                                              <p:val>
                                                <p:strVal val="#ppt_x"/>
                                              </p:val>
                                            </p:tav>
                                          </p:tavLst>
                                        </p:anim>
                                        <p:anim calcmode="lin" valueType="num">
                                          <p:cBhvr additive="base">
                                            <p:cTn id="22" dur="1000" fill="hold"/>
                                            <p:tgtEl>
                                              <p:spTgt spid="9"/>
                                            </p:tgtEl>
                                            <p:attrNameLst>
                                              <p:attrName>ppt_y</p:attrName>
                                            </p:attrNameLst>
                                          </p:cBhvr>
                                          <p:tavLst>
                                            <p:tav tm="0">
                                              <p:val>
                                                <p:strVal val="0-#ppt_h/2"/>
                                              </p:val>
                                            </p:tav>
                                            <p:tav tm="100000">
                                              <p:val>
                                                <p:strVal val="#ppt_y"/>
                                              </p:val>
                                            </p:tav>
                                          </p:tavLst>
                                        </p:anim>
                                      </p:childTnLst>
                                    </p:cTn>
                                  </p:par>
                                </p:childTnLst>
                              </p:cTn>
                            </p:par>
                            <p:par>
                              <p:cTn id="23" fill="hold">
                                <p:stCondLst>
                                  <p:cond delay="2000"/>
                                </p:stCondLst>
                                <p:childTnLst>
                                  <p:par>
                                    <p:cTn id="24" presetID="2" presetClass="entr" presetSubtype="1"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1000" fill="hold"/>
                                            <p:tgtEl>
                                              <p:spTgt spid="12"/>
                                            </p:tgtEl>
                                            <p:attrNameLst>
                                              <p:attrName>ppt_x</p:attrName>
                                            </p:attrNameLst>
                                          </p:cBhvr>
                                          <p:tavLst>
                                            <p:tav tm="0">
                                              <p:val>
                                                <p:strVal val="#ppt_x"/>
                                              </p:val>
                                            </p:tav>
                                            <p:tav tm="100000">
                                              <p:val>
                                                <p:strVal val="#ppt_x"/>
                                              </p:val>
                                            </p:tav>
                                          </p:tavLst>
                                        </p:anim>
                                        <p:anim calcmode="lin" valueType="num">
                                          <p:cBhvr additive="base">
                                            <p:cTn id="27" dur="100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3000"/>
                                </p:stCondLst>
                                <p:childTnLst>
                                  <p:par>
                                    <p:cTn id="29" presetID="2" presetClass="entr" presetSubtype="1"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1000" fill="hold"/>
                                            <p:tgtEl>
                                              <p:spTgt spid="15"/>
                                            </p:tgtEl>
                                            <p:attrNameLst>
                                              <p:attrName>ppt_x</p:attrName>
                                            </p:attrNameLst>
                                          </p:cBhvr>
                                          <p:tavLst>
                                            <p:tav tm="0">
                                              <p:val>
                                                <p:strVal val="#ppt_x"/>
                                              </p:val>
                                            </p:tav>
                                            <p:tav tm="100000">
                                              <p:val>
                                                <p:strVal val="#ppt_x"/>
                                              </p:val>
                                            </p:tav>
                                          </p:tavLst>
                                        </p:anim>
                                        <p:anim calcmode="lin" valueType="num">
                                          <p:cBhvr additive="base">
                                            <p:cTn id="32" dur="1000" fill="hold"/>
                                            <p:tgtEl>
                                              <p:spTgt spid="15"/>
                                            </p:tgtEl>
                                            <p:attrNameLst>
                                              <p:attrName>ppt_y</p:attrName>
                                            </p:attrNameLst>
                                          </p:cBhvr>
                                          <p:tavLst>
                                            <p:tav tm="0">
                                              <p:val>
                                                <p:strVal val="0-#ppt_h/2"/>
                                              </p:val>
                                            </p:tav>
                                            <p:tav tm="100000">
                                              <p:val>
                                                <p:strVal val="#ppt_y"/>
                                              </p:val>
                                            </p:tav>
                                          </p:tavLst>
                                        </p:anim>
                                      </p:childTnLst>
                                    </p:cTn>
                                  </p:par>
                                </p:childTnLst>
                              </p:cTn>
                            </p:par>
                            <p:par>
                              <p:cTn id="33" fill="hold">
                                <p:stCondLst>
                                  <p:cond delay="4000"/>
                                </p:stCondLst>
                                <p:childTnLst>
                                  <p:par>
                                    <p:cTn id="34" presetID="2" presetClass="entr" presetSubtype="1" fill="hold" nodeType="after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1000" fill="hold"/>
                                            <p:tgtEl>
                                              <p:spTgt spid="18"/>
                                            </p:tgtEl>
                                            <p:attrNameLst>
                                              <p:attrName>ppt_x</p:attrName>
                                            </p:attrNameLst>
                                          </p:cBhvr>
                                          <p:tavLst>
                                            <p:tav tm="0">
                                              <p:val>
                                                <p:strVal val="#ppt_x"/>
                                              </p:val>
                                            </p:tav>
                                            <p:tav tm="100000">
                                              <p:val>
                                                <p:strVal val="#ppt_x"/>
                                              </p:val>
                                            </p:tav>
                                          </p:tavLst>
                                        </p:anim>
                                        <p:anim calcmode="lin" valueType="num">
                                          <p:cBhvr additive="base">
                                            <p:cTn id="37" dur="10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additive="base">
                                            <p:cTn id="42" dur="500" fill="hold"/>
                                            <p:tgtEl>
                                              <p:spTgt spid="21"/>
                                            </p:tgtEl>
                                            <p:attrNameLst>
                                              <p:attrName>ppt_x</p:attrName>
                                            </p:attrNameLst>
                                          </p:cBhvr>
                                          <p:tavLst>
                                            <p:tav tm="0">
                                              <p:val>
                                                <p:strVal val="#ppt_x"/>
                                              </p:val>
                                            </p:tav>
                                            <p:tav tm="100000">
                                              <p:val>
                                                <p:strVal val="#ppt_x"/>
                                              </p:val>
                                            </p:tav>
                                          </p:tavLst>
                                        </p:anim>
                                        <p:anim calcmode="lin" valueType="num">
                                          <p:cBhvr additive="base">
                                            <p:cTn id="43" dur="500" fill="hold"/>
                                            <p:tgtEl>
                                              <p:spTgt spid="21"/>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 calcmode="lin" valueType="num">
                                          <p:cBhvr additive="base">
                                            <p:cTn id="46" dur="500" fill="hold"/>
                                            <p:tgtEl>
                                              <p:spTgt spid="22"/>
                                            </p:tgtEl>
                                            <p:attrNameLst>
                                              <p:attrName>ppt_x</p:attrName>
                                            </p:attrNameLst>
                                          </p:cBhvr>
                                          <p:tavLst>
                                            <p:tav tm="0">
                                              <p:val>
                                                <p:strVal val="#ppt_x"/>
                                              </p:val>
                                            </p:tav>
                                            <p:tav tm="100000">
                                              <p:val>
                                                <p:strVal val="#ppt_x"/>
                                              </p:val>
                                            </p:tav>
                                          </p:tavLst>
                                        </p:anim>
                                        <p:anim calcmode="lin" valueType="num">
                                          <p:cBhvr additive="base">
                                            <p:cTn id="47" dur="500" fill="hold"/>
                                            <p:tgtEl>
                                              <p:spTgt spid="22"/>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additive="base">
                                            <p:cTn id="50" dur="500" fill="hold"/>
                                            <p:tgtEl>
                                              <p:spTgt spid="23"/>
                                            </p:tgtEl>
                                            <p:attrNameLst>
                                              <p:attrName>ppt_x</p:attrName>
                                            </p:attrNameLst>
                                          </p:cBhvr>
                                          <p:tavLst>
                                            <p:tav tm="0">
                                              <p:val>
                                                <p:strVal val="#ppt_x"/>
                                              </p:val>
                                            </p:tav>
                                            <p:tav tm="100000">
                                              <p:val>
                                                <p:strVal val="#ppt_x"/>
                                              </p:val>
                                            </p:tav>
                                          </p:tavLst>
                                        </p:anim>
                                        <p:anim calcmode="lin" valueType="num">
                                          <p:cBhvr additive="base">
                                            <p:cTn id="51" dur="500" fill="hold"/>
                                            <p:tgtEl>
                                              <p:spTgt spid="23"/>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 calcmode="lin" valueType="num">
                                          <p:cBhvr additive="base">
                                            <p:cTn id="54" dur="500" fill="hold"/>
                                            <p:tgtEl>
                                              <p:spTgt spid="24"/>
                                            </p:tgtEl>
                                            <p:attrNameLst>
                                              <p:attrName>ppt_x</p:attrName>
                                            </p:attrNameLst>
                                          </p:cBhvr>
                                          <p:tavLst>
                                            <p:tav tm="0">
                                              <p:val>
                                                <p:strVal val="#ppt_x"/>
                                              </p:val>
                                            </p:tav>
                                            <p:tav tm="100000">
                                              <p:val>
                                                <p:strVal val="#ppt_x"/>
                                              </p:val>
                                            </p:tav>
                                          </p:tavLst>
                                        </p:anim>
                                        <p:anim calcmode="lin" valueType="num">
                                          <p:cBhvr additive="base">
                                            <p:cTn id="55"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21" grpId="0"/>
          <p:bldP spid="22" grpId="0"/>
          <p:bldP spid="23" grpId="0"/>
          <p:bldP spid="24"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文字&#10;&#10;已生成极高可信度的说明">
            <a:extLst>
              <a:ext uri="{FF2B5EF4-FFF2-40B4-BE49-F238E27FC236}">
                <a16:creationId xmlns:a16="http://schemas.microsoft.com/office/drawing/2014/main" id="{DBB7A6F5-485A-41A5-B101-165F44B40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a:extLst>
              <a:ext uri="{FF2B5EF4-FFF2-40B4-BE49-F238E27FC236}">
                <a16:creationId xmlns:a16="http://schemas.microsoft.com/office/drawing/2014/main" id="{DEE7ABFF-053C-4FB8-A8CA-BD9AC614D5FC}"/>
              </a:ext>
            </a:extLst>
          </p:cNvPr>
          <p:cNvSpPr txBox="1"/>
          <p:nvPr/>
        </p:nvSpPr>
        <p:spPr>
          <a:xfrm>
            <a:off x="1038225" y="1790700"/>
            <a:ext cx="2719014" cy="1200329"/>
          </a:xfrm>
          <a:prstGeom prst="rect">
            <a:avLst/>
          </a:prstGeom>
          <a:noFill/>
        </p:spPr>
        <p:txBody>
          <a:bodyPr wrap="none" rtlCol="0">
            <a:spAutoFit/>
          </a:bodyPr>
          <a:lstStyle/>
          <a:p>
            <a:r>
              <a:rPr lang="en-US" altLang="zh-CN" sz="7200" dirty="0">
                <a:latin typeface="微软雅黑" panose="020B0503020204020204" pitchFamily="34" charset="-122"/>
                <a:ea typeface="微软雅黑" panose="020B0503020204020204" pitchFamily="34" charset="-122"/>
              </a:rPr>
              <a:t>FOUR</a:t>
            </a:r>
            <a:endParaRPr lang="zh-CN" altLang="en-US" sz="7200" dirty="0">
              <a:latin typeface="微软雅黑" panose="020B0503020204020204" pitchFamily="34" charset="-122"/>
              <a:ea typeface="微软雅黑" panose="020B0503020204020204" pitchFamily="34" charset="-122"/>
            </a:endParaRPr>
          </a:p>
        </p:txBody>
      </p:sp>
      <p:grpSp>
        <p:nvGrpSpPr>
          <p:cNvPr id="13" name="组合 12">
            <a:extLst>
              <a:ext uri="{FF2B5EF4-FFF2-40B4-BE49-F238E27FC236}">
                <a16:creationId xmlns:a16="http://schemas.microsoft.com/office/drawing/2014/main" id="{DC6A3E25-607B-4C26-A1F0-D2FD7B7491B2}"/>
              </a:ext>
            </a:extLst>
          </p:cNvPr>
          <p:cNvGrpSpPr/>
          <p:nvPr/>
        </p:nvGrpSpPr>
        <p:grpSpPr>
          <a:xfrm>
            <a:off x="6238875" y="1762125"/>
            <a:ext cx="514350" cy="2638425"/>
            <a:chOff x="5172075" y="1009650"/>
            <a:chExt cx="514350" cy="2638425"/>
          </a:xfrm>
        </p:grpSpPr>
        <p:cxnSp>
          <p:nvCxnSpPr>
            <p:cNvPr id="8" name="直接连接符 7">
              <a:extLst>
                <a:ext uri="{FF2B5EF4-FFF2-40B4-BE49-F238E27FC236}">
                  <a16:creationId xmlns:a16="http://schemas.microsoft.com/office/drawing/2014/main" id="{19299AD8-9D60-4B43-ABC7-2974647016CC}"/>
                </a:ext>
              </a:extLst>
            </p:cNvPr>
            <p:cNvCxnSpPr/>
            <p:nvPr/>
          </p:nvCxnSpPr>
          <p:spPr>
            <a:xfrm>
              <a:off x="5172075" y="1019175"/>
              <a:ext cx="5143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6A37A679-186A-4A1E-B6A5-EFFF25CC42D3}"/>
                </a:ext>
              </a:extLst>
            </p:cNvPr>
            <p:cNvCxnSpPr/>
            <p:nvPr/>
          </p:nvCxnSpPr>
          <p:spPr>
            <a:xfrm>
              <a:off x="5172075" y="1009650"/>
              <a:ext cx="0" cy="26289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A598EE68-FC24-4471-8576-188585F328A6}"/>
                </a:ext>
              </a:extLst>
            </p:cNvPr>
            <p:cNvCxnSpPr/>
            <p:nvPr/>
          </p:nvCxnSpPr>
          <p:spPr>
            <a:xfrm>
              <a:off x="5172075" y="3648075"/>
              <a:ext cx="5143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组合 13">
            <a:extLst>
              <a:ext uri="{FF2B5EF4-FFF2-40B4-BE49-F238E27FC236}">
                <a16:creationId xmlns:a16="http://schemas.microsoft.com/office/drawing/2014/main" id="{B3EEF745-95A8-47EC-8E31-49CCFC54D799}"/>
              </a:ext>
            </a:extLst>
          </p:cNvPr>
          <p:cNvGrpSpPr/>
          <p:nvPr/>
        </p:nvGrpSpPr>
        <p:grpSpPr>
          <a:xfrm flipH="1">
            <a:off x="9338582" y="1771650"/>
            <a:ext cx="514350" cy="2638425"/>
            <a:chOff x="5172075" y="1009650"/>
            <a:chExt cx="514350" cy="2638425"/>
          </a:xfrm>
        </p:grpSpPr>
        <p:cxnSp>
          <p:nvCxnSpPr>
            <p:cNvPr id="15" name="直接连接符 14">
              <a:extLst>
                <a:ext uri="{FF2B5EF4-FFF2-40B4-BE49-F238E27FC236}">
                  <a16:creationId xmlns:a16="http://schemas.microsoft.com/office/drawing/2014/main" id="{350EF985-F7A6-44D0-BC46-05E47DB63BD3}"/>
                </a:ext>
              </a:extLst>
            </p:cNvPr>
            <p:cNvCxnSpPr/>
            <p:nvPr/>
          </p:nvCxnSpPr>
          <p:spPr>
            <a:xfrm>
              <a:off x="5172075" y="1019175"/>
              <a:ext cx="5143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613158D7-B3B7-4F14-B3C0-9F0F0E156F36}"/>
                </a:ext>
              </a:extLst>
            </p:cNvPr>
            <p:cNvCxnSpPr/>
            <p:nvPr/>
          </p:nvCxnSpPr>
          <p:spPr>
            <a:xfrm>
              <a:off x="5172075" y="1009650"/>
              <a:ext cx="0" cy="26289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9699D8AB-8915-4F83-BEED-2722898F14E3}"/>
                </a:ext>
              </a:extLst>
            </p:cNvPr>
            <p:cNvCxnSpPr/>
            <p:nvPr/>
          </p:nvCxnSpPr>
          <p:spPr>
            <a:xfrm>
              <a:off x="5172075" y="3648075"/>
              <a:ext cx="5143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 name="矩形 17">
            <a:extLst>
              <a:ext uri="{FF2B5EF4-FFF2-40B4-BE49-F238E27FC236}">
                <a16:creationId xmlns:a16="http://schemas.microsoft.com/office/drawing/2014/main" id="{268489CE-A8A8-49A9-9CE7-B88650BB13F9}"/>
              </a:ext>
            </a:extLst>
          </p:cNvPr>
          <p:cNvSpPr/>
          <p:nvPr/>
        </p:nvSpPr>
        <p:spPr>
          <a:xfrm>
            <a:off x="7145657" y="1596509"/>
            <a:ext cx="1925527" cy="369332"/>
          </a:xfrm>
          <a:prstGeom prst="rect">
            <a:avLst/>
          </a:prstGeom>
        </p:spPr>
        <p:txBody>
          <a:bodyPr wrap="none">
            <a:spAutoFit/>
          </a:bodyPr>
          <a:lstStyle/>
          <a:p>
            <a:r>
              <a:rPr lang="zh-CN" altLang="en-US" dirty="0"/>
              <a:t>请输入你的题目  </a:t>
            </a:r>
          </a:p>
        </p:txBody>
      </p:sp>
      <p:sp>
        <p:nvSpPr>
          <p:cNvPr id="19" name="矩形 18">
            <a:extLst>
              <a:ext uri="{FF2B5EF4-FFF2-40B4-BE49-F238E27FC236}">
                <a16:creationId xmlns:a16="http://schemas.microsoft.com/office/drawing/2014/main" id="{66D50FBB-4F23-41BB-AEC6-75DBBCFEAA3B}"/>
              </a:ext>
            </a:extLst>
          </p:cNvPr>
          <p:cNvSpPr/>
          <p:nvPr/>
        </p:nvSpPr>
        <p:spPr>
          <a:xfrm>
            <a:off x="6595383" y="2474223"/>
            <a:ext cx="3038475" cy="1061829"/>
          </a:xfrm>
          <a:prstGeom prst="rect">
            <a:avLst/>
          </a:prstGeom>
        </p:spPr>
        <p:txBody>
          <a:bodyPr wrap="square">
            <a:spAutoFit/>
          </a:bodyPr>
          <a:lstStyle/>
          <a:p>
            <a:r>
              <a:rPr lang="zh-CN" altLang="en-US" sz="1050" dirty="0"/>
              <a:t>请在此处添加详细描述文本，尽量与标题文本语言风格相符合，语言描述尽量简洁生动。请在此处添加详细描述文本，尽量与标题文本语言风格相符合，语言描述尽量简洁生动。请在此处添加详细描述文本，尽量与标题文本语言风格相符合，语言描述尽量简洁生动。</a:t>
            </a:r>
          </a:p>
        </p:txBody>
      </p:sp>
    </p:spTree>
    <p:extLst>
      <p:ext uri="{BB962C8B-B14F-4D97-AF65-F5344CB8AC3E}">
        <p14:creationId xmlns:p14="http://schemas.microsoft.com/office/powerpoint/2010/main" val="24384015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ppt_x</p:attrName>
                                        </p:attrNameLst>
                                      </p:cBhvr>
                                      <p:tavLst>
                                        <p:tav tm="0">
                                          <p:val>
                                            <p:strVal val="#ppt_x+#ppt_w*1.125000"/>
                                          </p:val>
                                        </p:tav>
                                        <p:tav tm="100000">
                                          <p:val>
                                            <p:strVal val="#ppt_x"/>
                                          </p:val>
                                        </p:tav>
                                      </p:tavLst>
                                    </p:anim>
                                    <p:animEffect transition="in" filter="wipe(left)">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par>
                                <p:cTn id="19" presetID="22" presetClass="entr" presetSubtype="2"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righ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randombar(horizontal)">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ppt_w</p:attrName>
                                        </p:attrNameLst>
                                      </p:cBhvr>
                                      <p:tavLst>
                                        <p:tav tm="0">
                                          <p:val>
                                            <p:fltVal val="0"/>
                                          </p:val>
                                        </p:tav>
                                        <p:tav tm="100000">
                                          <p:val>
                                            <p:strVal val="#ppt_w"/>
                                          </p:val>
                                        </p:tav>
                                      </p:tavLst>
                                    </p:anim>
                                    <p:anim calcmode="lin" valueType="num">
                                      <p:cBhvr>
                                        <p:cTn id="32" dur="500" fill="hold"/>
                                        <p:tgtEl>
                                          <p:spTgt spid="19"/>
                                        </p:tgtEl>
                                        <p:attrNameLst>
                                          <p:attrName>ppt_h</p:attrName>
                                        </p:attrNameLst>
                                      </p:cBhvr>
                                      <p:tavLst>
                                        <p:tav tm="0">
                                          <p:val>
                                            <p:fltVal val="0"/>
                                          </p:val>
                                        </p:tav>
                                        <p:tav tm="100000">
                                          <p:val>
                                            <p:strVal val="#ppt_h"/>
                                          </p:val>
                                        </p:tav>
                                      </p:tavLst>
                                    </p:anim>
                                    <p:animEffect transition="in" filter="fade">
                                      <p:cBhvr>
                                        <p:cTn id="3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8" grpId="0"/>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8D9CB46-084C-43D4-B38B-3E75E2030CED}"/>
              </a:ext>
            </a:extLst>
          </p:cNvPr>
          <p:cNvSpPr/>
          <p:nvPr/>
        </p:nvSpPr>
        <p:spPr>
          <a:xfrm>
            <a:off x="3106635" y="2374194"/>
            <a:ext cx="2776165" cy="3257490"/>
          </a:xfrm>
          <a:prstGeom prst="rect">
            <a:avLst/>
          </a:prstGeom>
          <a:solidFill>
            <a:srgbClr val="FFFFFF"/>
          </a:solidFill>
          <a:ln>
            <a:solidFill>
              <a:srgbClr val="E8E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 name="AutoShape 12">
            <a:extLst>
              <a:ext uri="{FF2B5EF4-FFF2-40B4-BE49-F238E27FC236}">
                <a16:creationId xmlns:a16="http://schemas.microsoft.com/office/drawing/2014/main" id="{E3B18C8D-7696-4B6E-9C9E-11856AECAF5D}"/>
              </a:ext>
            </a:extLst>
          </p:cNvPr>
          <p:cNvSpPr>
            <a:spLocks noChangeArrowheads="1"/>
          </p:cNvSpPr>
          <p:nvPr/>
        </p:nvSpPr>
        <p:spPr bwMode="auto">
          <a:xfrm>
            <a:off x="3106635" y="2077901"/>
            <a:ext cx="2776165" cy="592586"/>
          </a:xfrm>
          <a:prstGeom prst="homePlate">
            <a:avLst>
              <a:gd name="adj" fmla="val 63872"/>
            </a:avLst>
          </a:prstGeom>
          <a:solidFill>
            <a:srgbClr val="414455"/>
          </a:solidFill>
          <a:ln w="9525">
            <a:noFill/>
            <a:miter lim="800000"/>
            <a:headEnd/>
            <a:tailEnd/>
          </a:ln>
        </p:spPr>
        <p:txBody>
          <a:bodyPr wrap="none" anchor="ctr"/>
          <a:lstStyle/>
          <a:p>
            <a:pPr algn="ctr"/>
            <a:endParaRPr lang="en-US" altLang="zh-CN" b="1" dirty="0">
              <a:solidFill>
                <a:schemeClr val="bg1"/>
              </a:solidFill>
              <a:latin typeface="微软雅黑" pitchFamily="34" charset="-122"/>
              <a:ea typeface="微软雅黑" pitchFamily="34" charset="-122"/>
              <a:sym typeface="宋体" panose="02010600030101010101" pitchFamily="2" charset="-122"/>
            </a:endParaRPr>
          </a:p>
          <a:p>
            <a:pPr algn="ctr"/>
            <a:r>
              <a:rPr lang="zh-CN" altLang="en-US" b="1" dirty="0">
                <a:solidFill>
                  <a:schemeClr val="bg1"/>
                </a:solidFill>
                <a:latin typeface="微软雅黑" pitchFamily="34" charset="-122"/>
                <a:ea typeface="微软雅黑" pitchFamily="34" charset="-122"/>
                <a:sym typeface="宋体" panose="02010600030101010101" pitchFamily="2" charset="-122"/>
              </a:rPr>
              <a:t>添加标题</a:t>
            </a:r>
            <a:endParaRPr lang="zh-CN" altLang="zh-CN" b="1" dirty="0">
              <a:solidFill>
                <a:schemeClr val="bg1"/>
              </a:solidFill>
              <a:latin typeface="微软雅黑" pitchFamily="34" charset="-122"/>
              <a:ea typeface="微软雅黑" pitchFamily="34" charset="-122"/>
              <a:sym typeface="宋体" panose="02010600030101010101" pitchFamily="2" charset="-122"/>
            </a:endParaRPr>
          </a:p>
          <a:p>
            <a:pPr algn="ctr"/>
            <a:endParaRPr lang="zh-CN" altLang="en-US" sz="1800" b="1" dirty="0">
              <a:solidFill>
                <a:prstClr val="white"/>
              </a:solidFill>
              <a:latin typeface="微软雅黑" pitchFamily="34" charset="-122"/>
              <a:ea typeface="微软雅黑" pitchFamily="34" charset="-122"/>
            </a:endParaRPr>
          </a:p>
        </p:txBody>
      </p:sp>
      <p:sp>
        <p:nvSpPr>
          <p:cNvPr id="4" name="TextBox 17">
            <a:extLst>
              <a:ext uri="{FF2B5EF4-FFF2-40B4-BE49-F238E27FC236}">
                <a16:creationId xmlns:a16="http://schemas.microsoft.com/office/drawing/2014/main" id="{7C6CD933-3934-4056-A3CF-F5644095ACD7}"/>
              </a:ext>
            </a:extLst>
          </p:cNvPr>
          <p:cNvSpPr txBox="1"/>
          <p:nvPr/>
        </p:nvSpPr>
        <p:spPr>
          <a:xfrm>
            <a:off x="3214647" y="2877379"/>
            <a:ext cx="2668153" cy="2492990"/>
          </a:xfrm>
          <a:prstGeom prst="rect">
            <a:avLst/>
          </a:prstGeom>
          <a:noFill/>
        </p:spPr>
        <p:txBody>
          <a:bodyPr wrap="square" rtlCol="0">
            <a:spAutoFit/>
          </a:bodyPr>
          <a:lstStyle/>
          <a:p>
            <a:pPr>
              <a:lnSpc>
                <a:spcPct val="130000"/>
              </a:lnSpc>
            </a:pPr>
            <a:r>
              <a:rPr lang="zh-CN" altLang="en-US" sz="12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a:t>
            </a:r>
            <a:r>
              <a:rPr lang="zh-CN" altLang="en-US" sz="1200">
                <a:solidFill>
                  <a:sysClr val="windowText" lastClr="000000"/>
                </a:solidFill>
                <a:latin typeface="微软雅黑" pitchFamily="34" charset="-122"/>
                <a:ea typeface="微软雅黑" pitchFamily="34" charset="-122"/>
              </a:rPr>
              <a:t>文字。</a:t>
            </a:r>
            <a:endParaRPr lang="en-US" altLang="zh-CN" sz="1200">
              <a:solidFill>
                <a:sysClr val="windowText" lastClr="000000"/>
              </a:solidFill>
              <a:latin typeface="微软雅黑" pitchFamily="34" charset="-122"/>
              <a:ea typeface="微软雅黑" pitchFamily="34" charset="-122"/>
            </a:endParaRPr>
          </a:p>
          <a:p>
            <a:pPr>
              <a:lnSpc>
                <a:spcPct val="130000"/>
              </a:lnSpc>
            </a:pPr>
            <a:r>
              <a:rPr lang="zh-CN" altLang="en-US" sz="120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p>
        </p:txBody>
      </p:sp>
      <p:sp>
        <p:nvSpPr>
          <p:cNvPr id="5" name="矩形 4">
            <a:extLst>
              <a:ext uri="{FF2B5EF4-FFF2-40B4-BE49-F238E27FC236}">
                <a16:creationId xmlns:a16="http://schemas.microsoft.com/office/drawing/2014/main" id="{C7C6205B-2056-4775-BD8A-97A5FFC3523A}"/>
              </a:ext>
            </a:extLst>
          </p:cNvPr>
          <p:cNvSpPr/>
          <p:nvPr/>
        </p:nvSpPr>
        <p:spPr>
          <a:xfrm>
            <a:off x="6401001" y="2374194"/>
            <a:ext cx="2776165" cy="3257490"/>
          </a:xfrm>
          <a:prstGeom prst="rect">
            <a:avLst/>
          </a:prstGeom>
          <a:solidFill>
            <a:srgbClr val="FFFFFF"/>
          </a:solidFill>
          <a:ln>
            <a:solidFill>
              <a:srgbClr val="E8E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 name="AutoShape 12">
            <a:extLst>
              <a:ext uri="{FF2B5EF4-FFF2-40B4-BE49-F238E27FC236}">
                <a16:creationId xmlns:a16="http://schemas.microsoft.com/office/drawing/2014/main" id="{F5F8773A-FD01-43EC-AA47-A4DE93B11F48}"/>
              </a:ext>
            </a:extLst>
          </p:cNvPr>
          <p:cNvSpPr>
            <a:spLocks noChangeArrowheads="1"/>
          </p:cNvSpPr>
          <p:nvPr/>
        </p:nvSpPr>
        <p:spPr bwMode="auto">
          <a:xfrm flipH="1">
            <a:off x="6401001" y="2077901"/>
            <a:ext cx="2776165" cy="592586"/>
          </a:xfrm>
          <a:prstGeom prst="homePlate">
            <a:avLst>
              <a:gd name="adj" fmla="val 63872"/>
            </a:avLst>
          </a:prstGeom>
          <a:solidFill>
            <a:schemeClr val="bg1">
              <a:lumMod val="65000"/>
            </a:schemeClr>
          </a:solidFill>
          <a:ln w="9525">
            <a:noFill/>
            <a:miter lim="800000"/>
            <a:headEnd/>
            <a:tailEnd/>
          </a:ln>
        </p:spPr>
        <p:txBody>
          <a:bodyPr wrap="none" anchor="ctr"/>
          <a:lstStyle/>
          <a:p>
            <a:pPr algn="ctr"/>
            <a:r>
              <a:rPr lang="zh-CN" altLang="en-US" b="1" dirty="0">
                <a:solidFill>
                  <a:schemeClr val="bg1"/>
                </a:solidFill>
                <a:latin typeface="微软雅黑" pitchFamily="34" charset="-122"/>
                <a:ea typeface="微软雅黑" pitchFamily="34" charset="-122"/>
                <a:sym typeface="宋体" panose="02010600030101010101" pitchFamily="2" charset="-122"/>
              </a:rPr>
              <a:t>添加标题</a:t>
            </a:r>
            <a:endParaRPr lang="zh-CN" altLang="zh-CN" b="1" dirty="0">
              <a:solidFill>
                <a:schemeClr val="bg1"/>
              </a:solidFill>
              <a:latin typeface="微软雅黑" pitchFamily="34" charset="-122"/>
              <a:ea typeface="微软雅黑" pitchFamily="34" charset="-122"/>
              <a:sym typeface="宋体" panose="02010600030101010101" pitchFamily="2" charset="-122"/>
            </a:endParaRPr>
          </a:p>
        </p:txBody>
      </p:sp>
      <p:sp>
        <p:nvSpPr>
          <p:cNvPr id="7" name="TextBox 20">
            <a:extLst>
              <a:ext uri="{FF2B5EF4-FFF2-40B4-BE49-F238E27FC236}">
                <a16:creationId xmlns:a16="http://schemas.microsoft.com/office/drawing/2014/main" id="{29688A7E-A126-4E18-B2D5-4ACC154EA460}"/>
              </a:ext>
            </a:extLst>
          </p:cNvPr>
          <p:cNvSpPr txBox="1"/>
          <p:nvPr/>
        </p:nvSpPr>
        <p:spPr>
          <a:xfrm>
            <a:off x="6509013" y="2877379"/>
            <a:ext cx="2668153" cy="2492990"/>
          </a:xfrm>
          <a:prstGeom prst="rect">
            <a:avLst/>
          </a:prstGeom>
          <a:noFill/>
        </p:spPr>
        <p:txBody>
          <a:bodyPr wrap="square" rtlCol="0">
            <a:spAutoFit/>
          </a:bodyPr>
          <a:lstStyle/>
          <a:p>
            <a:pPr>
              <a:lnSpc>
                <a:spcPct val="130000"/>
              </a:lnSpc>
            </a:pPr>
            <a:r>
              <a:rPr lang="zh-CN" altLang="en-US" sz="12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a:t>
            </a:r>
            <a:r>
              <a:rPr lang="zh-CN" altLang="en-US" sz="1200">
                <a:solidFill>
                  <a:sysClr val="windowText" lastClr="000000"/>
                </a:solidFill>
                <a:latin typeface="微软雅黑" pitchFamily="34" charset="-122"/>
                <a:ea typeface="微软雅黑" pitchFamily="34" charset="-122"/>
              </a:rPr>
              <a:t>文字。</a:t>
            </a:r>
            <a:endParaRPr lang="en-US" altLang="zh-CN" sz="1200">
              <a:solidFill>
                <a:sysClr val="windowText" lastClr="000000"/>
              </a:solidFill>
              <a:latin typeface="微软雅黑" pitchFamily="34" charset="-122"/>
              <a:ea typeface="微软雅黑" pitchFamily="34" charset="-122"/>
            </a:endParaRPr>
          </a:p>
          <a:p>
            <a:pPr>
              <a:lnSpc>
                <a:spcPct val="130000"/>
              </a:lnSpc>
            </a:pPr>
            <a:r>
              <a:rPr lang="zh-CN" altLang="en-US" sz="120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p>
        </p:txBody>
      </p:sp>
    </p:spTree>
    <p:extLst>
      <p:ext uri="{BB962C8B-B14F-4D97-AF65-F5344CB8AC3E}">
        <p14:creationId xmlns:p14="http://schemas.microsoft.com/office/powerpoint/2010/main" val="35856947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par>
                          <p:cTn id="13" fill="hold">
                            <p:stCondLst>
                              <p:cond delay="1000"/>
                            </p:stCondLst>
                            <p:childTnLst>
                              <p:par>
                                <p:cTn id="14" presetID="22" presetClass="entr" presetSubtype="8" fill="hold" grpId="0" nodeType="afterEffect">
                                  <p:stCondLst>
                                    <p:cond delay="0"/>
                                  </p:stCondLst>
                                  <p:iterate type="lt">
                                    <p:tmPct val="30000"/>
                                  </p:iterate>
                                  <p:childTnLst>
                                    <p:set>
                                      <p:cBhvr>
                                        <p:cTn id="15" dur="1" fill="hold">
                                          <p:stCondLst>
                                            <p:cond delay="0"/>
                                          </p:stCondLst>
                                        </p:cTn>
                                        <p:tgtEl>
                                          <p:spTgt spid="4"/>
                                        </p:tgtEl>
                                        <p:attrNameLst>
                                          <p:attrName>style.visibility</p:attrName>
                                        </p:attrNameLst>
                                      </p:cBhvr>
                                      <p:to>
                                        <p:strVal val="visible"/>
                                      </p:to>
                                    </p:set>
                                    <p:animEffect transition="in" filter="wipe(left)">
                                      <p:cBhvr>
                                        <p:cTn id="16" dur="100"/>
                                        <p:tgtEl>
                                          <p:spTgt spid="4"/>
                                        </p:tgtEl>
                                      </p:cBhvr>
                                    </p:animEffect>
                                  </p:childTnLst>
                                </p:cTn>
                              </p:par>
                              <p:par>
                                <p:cTn id="17" presetID="36" presetClass="emph" presetSubtype="0" fill="hold" grpId="1" nodeType="withEffect">
                                  <p:stCondLst>
                                    <p:cond delay="0"/>
                                  </p:stCondLst>
                                  <p:iterate type="lt">
                                    <p:tmPct val="30000"/>
                                  </p:iterate>
                                  <p:childTnLst>
                                    <p:animScale>
                                      <p:cBhvr>
                                        <p:cTn id="18" dur="50" autoRev="1" fill="hold">
                                          <p:stCondLst>
                                            <p:cond delay="0"/>
                                          </p:stCondLst>
                                        </p:cTn>
                                        <p:tgtEl>
                                          <p:spTgt spid="4"/>
                                        </p:tgtEl>
                                      </p:cBhvr>
                                      <p:to x="80000" y="100000"/>
                                    </p:animScale>
                                    <p:anim by="(#ppt_w*0.10)" calcmode="lin" valueType="num">
                                      <p:cBhvr>
                                        <p:cTn id="19" dur="50" autoRev="1" fill="hold">
                                          <p:stCondLst>
                                            <p:cond delay="0"/>
                                          </p:stCondLst>
                                        </p:cTn>
                                        <p:tgtEl>
                                          <p:spTgt spid="4"/>
                                        </p:tgtEl>
                                        <p:attrNameLst>
                                          <p:attrName>ppt_x</p:attrName>
                                        </p:attrNameLst>
                                      </p:cBhvr>
                                    </p:anim>
                                    <p:anim by="(-#ppt_w*0.10)" calcmode="lin" valueType="num">
                                      <p:cBhvr>
                                        <p:cTn id="20" dur="50" autoRev="1" fill="hold">
                                          <p:stCondLst>
                                            <p:cond delay="0"/>
                                          </p:stCondLst>
                                        </p:cTn>
                                        <p:tgtEl>
                                          <p:spTgt spid="4"/>
                                        </p:tgtEl>
                                        <p:attrNameLst>
                                          <p:attrName>ppt_y</p:attrName>
                                        </p:attrNameLst>
                                      </p:cBhvr>
                                    </p:anim>
                                    <p:animRot by="-480000">
                                      <p:cBhvr>
                                        <p:cTn id="21" dur="50" autoRev="1" fill="hold">
                                          <p:stCondLst>
                                            <p:cond delay="0"/>
                                          </p:stCondLst>
                                        </p:cTn>
                                        <p:tgtEl>
                                          <p:spTgt spid="4"/>
                                        </p:tgtEl>
                                        <p:attrNameLst>
                                          <p:attrName>r</p:attrName>
                                        </p:attrNameLst>
                                      </p:cBhvr>
                                    </p:animRot>
                                  </p:childTnLst>
                                </p:cTn>
                              </p:par>
                            </p:childTnLst>
                          </p:cTn>
                        </p:par>
                        <p:par>
                          <p:cTn id="22" fill="hold">
                            <p:stCondLst>
                              <p:cond delay="5750"/>
                            </p:stCondLst>
                            <p:childTnLst>
                              <p:par>
                                <p:cTn id="23" presetID="2" presetClass="entr" presetSubtype="2"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1+#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par>
                          <p:cTn id="27" fill="hold">
                            <p:stCondLst>
                              <p:cond delay="6250"/>
                            </p:stCondLst>
                            <p:childTnLst>
                              <p:par>
                                <p:cTn id="28" presetID="22" presetClass="entr" presetSubtype="1"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up)">
                                      <p:cBhvr>
                                        <p:cTn id="30" dur="500"/>
                                        <p:tgtEl>
                                          <p:spTgt spid="5"/>
                                        </p:tgtEl>
                                      </p:cBhvr>
                                    </p:animEffect>
                                  </p:childTnLst>
                                </p:cTn>
                              </p:par>
                            </p:childTnLst>
                          </p:cTn>
                        </p:par>
                        <p:par>
                          <p:cTn id="31" fill="hold">
                            <p:stCondLst>
                              <p:cond delay="6750"/>
                            </p:stCondLst>
                            <p:childTnLst>
                              <p:par>
                                <p:cTn id="32" presetID="22" presetClass="entr" presetSubtype="8" fill="hold" grpId="0" nodeType="afterEffect">
                                  <p:stCondLst>
                                    <p:cond delay="0"/>
                                  </p:stCondLst>
                                  <p:iterate type="lt">
                                    <p:tmPct val="30000"/>
                                  </p:iterate>
                                  <p:childTnLst>
                                    <p:set>
                                      <p:cBhvr>
                                        <p:cTn id="33" dur="1" fill="hold">
                                          <p:stCondLst>
                                            <p:cond delay="0"/>
                                          </p:stCondLst>
                                        </p:cTn>
                                        <p:tgtEl>
                                          <p:spTgt spid="7"/>
                                        </p:tgtEl>
                                        <p:attrNameLst>
                                          <p:attrName>style.visibility</p:attrName>
                                        </p:attrNameLst>
                                      </p:cBhvr>
                                      <p:to>
                                        <p:strVal val="visible"/>
                                      </p:to>
                                    </p:set>
                                    <p:animEffect transition="in" filter="wipe(left)">
                                      <p:cBhvr>
                                        <p:cTn id="34" dur="100"/>
                                        <p:tgtEl>
                                          <p:spTgt spid="7"/>
                                        </p:tgtEl>
                                      </p:cBhvr>
                                    </p:animEffect>
                                  </p:childTnLst>
                                </p:cTn>
                              </p:par>
                              <p:par>
                                <p:cTn id="35" presetID="36" presetClass="emph" presetSubtype="0" fill="hold" grpId="1" nodeType="withEffect">
                                  <p:stCondLst>
                                    <p:cond delay="0"/>
                                  </p:stCondLst>
                                  <p:iterate type="lt">
                                    <p:tmPct val="30000"/>
                                  </p:iterate>
                                  <p:childTnLst>
                                    <p:animScale>
                                      <p:cBhvr>
                                        <p:cTn id="36" dur="50" autoRev="1" fill="hold">
                                          <p:stCondLst>
                                            <p:cond delay="0"/>
                                          </p:stCondLst>
                                        </p:cTn>
                                        <p:tgtEl>
                                          <p:spTgt spid="7"/>
                                        </p:tgtEl>
                                      </p:cBhvr>
                                      <p:to x="80000" y="100000"/>
                                    </p:animScale>
                                    <p:anim by="(#ppt_w*0.10)" calcmode="lin" valueType="num">
                                      <p:cBhvr>
                                        <p:cTn id="37" dur="50" autoRev="1" fill="hold">
                                          <p:stCondLst>
                                            <p:cond delay="0"/>
                                          </p:stCondLst>
                                        </p:cTn>
                                        <p:tgtEl>
                                          <p:spTgt spid="7"/>
                                        </p:tgtEl>
                                        <p:attrNameLst>
                                          <p:attrName>ppt_x</p:attrName>
                                        </p:attrNameLst>
                                      </p:cBhvr>
                                    </p:anim>
                                    <p:anim by="(-#ppt_w*0.10)" calcmode="lin" valueType="num">
                                      <p:cBhvr>
                                        <p:cTn id="38" dur="50" autoRev="1" fill="hold">
                                          <p:stCondLst>
                                            <p:cond delay="0"/>
                                          </p:stCondLst>
                                        </p:cTn>
                                        <p:tgtEl>
                                          <p:spTgt spid="7"/>
                                        </p:tgtEl>
                                        <p:attrNameLst>
                                          <p:attrName>ppt_y</p:attrName>
                                        </p:attrNameLst>
                                      </p:cBhvr>
                                    </p:anim>
                                    <p:animRot by="-480000">
                                      <p:cBhvr>
                                        <p:cTn id="39" dur="50" autoRev="1" fill="hold">
                                          <p:stCondLst>
                                            <p:cond delay="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4" grpId="1"/>
      <p:bldP spid="5" grpId="0" animBg="1"/>
      <p:bldP spid="6" grpId="0" animBg="1"/>
      <p:bldP spid="7" grpId="0"/>
      <p:bldP spid="7"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箭头1">
            <a:extLst>
              <a:ext uri="{FF2B5EF4-FFF2-40B4-BE49-F238E27FC236}">
                <a16:creationId xmlns:a16="http://schemas.microsoft.com/office/drawing/2014/main" id="{9E3D93B5-7C3B-44AB-9C98-00A0AE1C3535}"/>
              </a:ext>
            </a:extLst>
          </p:cNvPr>
          <p:cNvSpPr>
            <a:spLocks noChangeArrowheads="1"/>
          </p:cNvSpPr>
          <p:nvPr/>
        </p:nvSpPr>
        <p:spPr bwMode="ltGray">
          <a:xfrm>
            <a:off x="2283946" y="2262837"/>
            <a:ext cx="1638300" cy="2477690"/>
          </a:xfrm>
          <a:prstGeom prst="flowChartOffpageConnector">
            <a:avLst/>
          </a:prstGeom>
          <a:solidFill>
            <a:srgbClr val="414455"/>
          </a:solidFill>
          <a:ln w="3175" cap="flat" cmpd="sng" algn="ctr">
            <a:solidFill>
              <a:srgbClr val="EAEAEA"/>
            </a:solidFill>
            <a:prstDash val="solid"/>
          </a:ln>
          <a:effectLst/>
        </p:spPr>
        <p:txBody>
          <a:bodyPr anchor="ctr"/>
          <a:lstStyle/>
          <a:p>
            <a:pPr algn="ctr" fontAlgn="base">
              <a:lnSpc>
                <a:spcPct val="150000"/>
              </a:lnSpc>
              <a:spcBef>
                <a:spcPct val="0"/>
              </a:spcBef>
              <a:spcAft>
                <a:spcPct val="0"/>
              </a:spcAft>
              <a:defRPr/>
            </a:pPr>
            <a:r>
              <a:rPr lang="zh-CN" altLang="en-US" sz="1200" kern="0">
                <a:solidFill>
                  <a:schemeClr val="bg1"/>
                </a:solidFill>
                <a:latin typeface="微软雅黑" pitchFamily="34" charset="-122"/>
                <a:ea typeface="微软雅黑" pitchFamily="34" charset="-122"/>
              </a:rPr>
              <a:t>点击添加文字</a:t>
            </a:r>
            <a:endParaRPr lang="en-US" altLang="zh-CN" sz="1200" kern="0">
              <a:solidFill>
                <a:schemeClr val="bg1"/>
              </a:solidFill>
              <a:latin typeface="微软雅黑" pitchFamily="34" charset="-122"/>
              <a:ea typeface="微软雅黑" pitchFamily="34" charset="-122"/>
            </a:endParaRPr>
          </a:p>
          <a:p>
            <a:pPr algn="ctr" fontAlgn="base">
              <a:lnSpc>
                <a:spcPct val="150000"/>
              </a:lnSpc>
              <a:spcBef>
                <a:spcPct val="0"/>
              </a:spcBef>
              <a:spcAft>
                <a:spcPct val="0"/>
              </a:spcAft>
              <a:defRPr/>
            </a:pPr>
            <a:r>
              <a:rPr lang="zh-CN" altLang="en-US" sz="1200" kern="0">
                <a:solidFill>
                  <a:schemeClr val="bg1"/>
                </a:solidFill>
                <a:latin typeface="微软雅黑" pitchFamily="34" charset="-122"/>
                <a:ea typeface="微软雅黑" pitchFamily="34" charset="-122"/>
              </a:rPr>
              <a:t>点击添加文字</a:t>
            </a:r>
            <a:endParaRPr lang="en-US" altLang="zh-CN" sz="1200" kern="0">
              <a:solidFill>
                <a:schemeClr val="bg1"/>
              </a:solidFill>
              <a:latin typeface="微软雅黑" pitchFamily="34" charset="-122"/>
              <a:ea typeface="微软雅黑" pitchFamily="34" charset="-122"/>
            </a:endParaRPr>
          </a:p>
          <a:p>
            <a:pPr lvl="0" algn="ctr" fontAlgn="base">
              <a:lnSpc>
                <a:spcPct val="150000"/>
              </a:lnSpc>
              <a:spcBef>
                <a:spcPct val="0"/>
              </a:spcBef>
              <a:spcAft>
                <a:spcPct val="0"/>
              </a:spcAft>
              <a:defRPr/>
            </a:pPr>
            <a:r>
              <a:rPr lang="zh-CN" altLang="en-US" sz="1200" kern="0">
                <a:solidFill>
                  <a:schemeClr val="bg1"/>
                </a:solidFill>
                <a:latin typeface="微软雅黑" pitchFamily="34" charset="-122"/>
                <a:ea typeface="微软雅黑" pitchFamily="34" charset="-122"/>
              </a:rPr>
              <a:t>点击添加文字</a:t>
            </a:r>
            <a:endParaRPr lang="en-US" altLang="zh-CN" sz="1200" kern="0">
              <a:solidFill>
                <a:schemeClr val="bg1"/>
              </a:solidFill>
              <a:latin typeface="微软雅黑" pitchFamily="34" charset="-122"/>
              <a:ea typeface="微软雅黑" pitchFamily="34" charset="-122"/>
            </a:endParaRPr>
          </a:p>
          <a:p>
            <a:pPr lvl="0" algn="ctr" fontAlgn="base">
              <a:lnSpc>
                <a:spcPct val="150000"/>
              </a:lnSpc>
              <a:spcBef>
                <a:spcPct val="0"/>
              </a:spcBef>
              <a:spcAft>
                <a:spcPct val="0"/>
              </a:spcAft>
              <a:defRPr/>
            </a:pPr>
            <a:r>
              <a:rPr lang="zh-CN" altLang="en-US" sz="1200" kern="0">
                <a:solidFill>
                  <a:schemeClr val="bg1"/>
                </a:solidFill>
                <a:latin typeface="微软雅黑" pitchFamily="34" charset="-122"/>
                <a:ea typeface="微软雅黑" pitchFamily="34" charset="-122"/>
              </a:rPr>
              <a:t>点击添加文字</a:t>
            </a:r>
            <a:endParaRPr lang="en-US" altLang="zh-CN" sz="1200" kern="0">
              <a:solidFill>
                <a:schemeClr val="bg1"/>
              </a:solidFill>
              <a:latin typeface="微软雅黑" pitchFamily="34" charset="-122"/>
              <a:ea typeface="微软雅黑" pitchFamily="34" charset="-122"/>
            </a:endParaRPr>
          </a:p>
          <a:p>
            <a:pPr lvl="0" algn="ctr" fontAlgn="base">
              <a:lnSpc>
                <a:spcPct val="150000"/>
              </a:lnSpc>
              <a:spcBef>
                <a:spcPct val="0"/>
              </a:spcBef>
              <a:spcAft>
                <a:spcPct val="0"/>
              </a:spcAft>
              <a:defRPr/>
            </a:pPr>
            <a:r>
              <a:rPr lang="zh-CN" altLang="en-US" sz="1200" kern="0">
                <a:solidFill>
                  <a:schemeClr val="bg1"/>
                </a:solidFill>
                <a:latin typeface="微软雅黑" pitchFamily="34" charset="-122"/>
                <a:ea typeface="微软雅黑" pitchFamily="34" charset="-122"/>
              </a:rPr>
              <a:t>点击添加文字</a:t>
            </a:r>
            <a:endParaRPr lang="en-US" altLang="zh-CN" sz="1200" kern="0">
              <a:solidFill>
                <a:schemeClr val="bg1"/>
              </a:solidFill>
              <a:latin typeface="微软雅黑" pitchFamily="34" charset="-122"/>
              <a:ea typeface="微软雅黑" pitchFamily="34" charset="-122"/>
            </a:endParaRPr>
          </a:p>
        </p:txBody>
      </p:sp>
      <p:sp>
        <p:nvSpPr>
          <p:cNvPr id="3" name="椭圆1">
            <a:extLst>
              <a:ext uri="{FF2B5EF4-FFF2-40B4-BE49-F238E27FC236}">
                <a16:creationId xmlns:a16="http://schemas.microsoft.com/office/drawing/2014/main" id="{BDF68A03-AF85-4DBA-9519-4E0B8A291888}"/>
              </a:ext>
            </a:extLst>
          </p:cNvPr>
          <p:cNvSpPr>
            <a:spLocks noChangeArrowheads="1"/>
          </p:cNvSpPr>
          <p:nvPr/>
        </p:nvSpPr>
        <p:spPr bwMode="gray">
          <a:xfrm>
            <a:off x="2410152" y="2030664"/>
            <a:ext cx="1371600" cy="423863"/>
          </a:xfrm>
          <a:prstGeom prst="ellipse">
            <a:avLst/>
          </a:prstGeom>
          <a:solidFill>
            <a:schemeClr val="bg1">
              <a:lumMod val="65000"/>
            </a:schemeClr>
          </a:solidFill>
          <a:ln w="25400" cap="flat" cmpd="sng" algn="ctr">
            <a:noFill/>
            <a:prstDash val="solid"/>
          </a:ln>
          <a:effectLst/>
        </p:spPr>
        <p:txBody>
          <a:bodyPr anchor="ctr"/>
          <a:lstStyle/>
          <a:p>
            <a:pPr algn="ctr" fontAlgn="base">
              <a:spcBef>
                <a:spcPct val="0"/>
              </a:spcBef>
              <a:spcAft>
                <a:spcPct val="0"/>
              </a:spcAft>
              <a:defRPr/>
            </a:pPr>
            <a:r>
              <a:rPr lang="zh-CN" altLang="en-US" sz="1200" b="1" kern="0">
                <a:solidFill>
                  <a:sysClr val="window" lastClr="FFFFFF">
                    <a:lumMod val="95000"/>
                  </a:sysClr>
                </a:solidFill>
                <a:latin typeface="微软雅黑" pitchFamily="34" charset="-122"/>
                <a:ea typeface="微软雅黑" pitchFamily="34" charset="-122"/>
                <a:cs typeface="宋体" pitchFamily="2" charset="-122"/>
              </a:rPr>
              <a:t>添加标题</a:t>
            </a:r>
            <a:r>
              <a:rPr lang="en-US" altLang="zh-CN" sz="1200" b="1" kern="0" dirty="0">
                <a:solidFill>
                  <a:sysClr val="window" lastClr="FFFFFF">
                    <a:lumMod val="95000"/>
                  </a:sysClr>
                </a:solidFill>
                <a:latin typeface="微软雅黑" pitchFamily="34" charset="-122"/>
                <a:ea typeface="微软雅黑" pitchFamily="34" charset="-122"/>
                <a:cs typeface="宋体" pitchFamily="2" charset="-122"/>
              </a:rPr>
              <a:t>1</a:t>
            </a:r>
            <a:endParaRPr lang="zh-CN" altLang="zh-CN" sz="1200" b="1" kern="0" dirty="0">
              <a:solidFill>
                <a:sysClr val="window" lastClr="FFFFFF">
                  <a:lumMod val="95000"/>
                </a:sysClr>
              </a:solidFill>
              <a:latin typeface="微软雅黑" pitchFamily="34" charset="-122"/>
              <a:ea typeface="微软雅黑" pitchFamily="34" charset="-122"/>
              <a:cs typeface="宋体" pitchFamily="2" charset="-122"/>
            </a:endParaRPr>
          </a:p>
        </p:txBody>
      </p:sp>
      <p:sp>
        <p:nvSpPr>
          <p:cNvPr id="4" name="箭头2">
            <a:extLst>
              <a:ext uri="{FF2B5EF4-FFF2-40B4-BE49-F238E27FC236}">
                <a16:creationId xmlns:a16="http://schemas.microsoft.com/office/drawing/2014/main" id="{19AA2DCD-85CF-4547-9D88-8DC5C4D503A2}"/>
              </a:ext>
            </a:extLst>
          </p:cNvPr>
          <p:cNvSpPr>
            <a:spLocks noChangeArrowheads="1"/>
          </p:cNvSpPr>
          <p:nvPr/>
        </p:nvSpPr>
        <p:spPr bwMode="ltGray">
          <a:xfrm>
            <a:off x="4246096" y="2258075"/>
            <a:ext cx="1694260" cy="2463403"/>
          </a:xfrm>
          <a:prstGeom prst="flowChartOffpageConnector">
            <a:avLst/>
          </a:prstGeom>
          <a:solidFill>
            <a:srgbClr val="414455"/>
          </a:solidFill>
          <a:ln w="3175" cap="flat" cmpd="sng" algn="ctr">
            <a:solidFill>
              <a:srgbClr val="EAEAEA"/>
            </a:solidFill>
            <a:prstDash val="solid"/>
          </a:ln>
          <a:effectLst/>
        </p:spPr>
        <p:txBody>
          <a:bodyPr anchor="ctr"/>
          <a:lstStyle/>
          <a:p>
            <a:pPr lvl="0" algn="ctr" fontAlgn="base">
              <a:lnSpc>
                <a:spcPct val="150000"/>
              </a:lnSpc>
              <a:spcBef>
                <a:spcPct val="0"/>
              </a:spcBef>
              <a:spcAft>
                <a:spcPct val="0"/>
              </a:spcAft>
              <a:defRPr/>
            </a:pPr>
            <a:r>
              <a:rPr lang="zh-CN" altLang="en-US" sz="1200" kern="0">
                <a:solidFill>
                  <a:prstClr val="white"/>
                </a:solidFill>
                <a:latin typeface="微软雅黑" pitchFamily="34" charset="-122"/>
                <a:ea typeface="微软雅黑" pitchFamily="34" charset="-122"/>
              </a:rPr>
              <a:t>点击添加文字</a:t>
            </a:r>
            <a:endParaRPr lang="en-US" altLang="zh-CN" sz="1200" kern="0">
              <a:solidFill>
                <a:prstClr val="white"/>
              </a:solidFill>
              <a:latin typeface="微软雅黑" pitchFamily="34" charset="-122"/>
              <a:ea typeface="微软雅黑" pitchFamily="34" charset="-122"/>
            </a:endParaRPr>
          </a:p>
          <a:p>
            <a:pPr lvl="0" algn="ctr" fontAlgn="base">
              <a:lnSpc>
                <a:spcPct val="150000"/>
              </a:lnSpc>
              <a:spcBef>
                <a:spcPct val="0"/>
              </a:spcBef>
              <a:spcAft>
                <a:spcPct val="0"/>
              </a:spcAft>
              <a:defRPr/>
            </a:pPr>
            <a:r>
              <a:rPr lang="zh-CN" altLang="en-US" sz="1200" kern="0">
                <a:solidFill>
                  <a:prstClr val="white"/>
                </a:solidFill>
                <a:latin typeface="微软雅黑" pitchFamily="34" charset="-122"/>
                <a:ea typeface="微软雅黑" pitchFamily="34" charset="-122"/>
              </a:rPr>
              <a:t>点击添加文字</a:t>
            </a:r>
            <a:endParaRPr lang="en-US" altLang="zh-CN" sz="1200" kern="0">
              <a:solidFill>
                <a:prstClr val="white"/>
              </a:solidFill>
              <a:latin typeface="微软雅黑" pitchFamily="34" charset="-122"/>
              <a:ea typeface="微软雅黑" pitchFamily="34" charset="-122"/>
            </a:endParaRPr>
          </a:p>
          <a:p>
            <a:pPr lvl="0" algn="ctr" fontAlgn="base">
              <a:lnSpc>
                <a:spcPct val="150000"/>
              </a:lnSpc>
              <a:spcBef>
                <a:spcPct val="0"/>
              </a:spcBef>
              <a:spcAft>
                <a:spcPct val="0"/>
              </a:spcAft>
              <a:defRPr/>
            </a:pPr>
            <a:r>
              <a:rPr lang="zh-CN" altLang="en-US" sz="1200" kern="0">
                <a:solidFill>
                  <a:prstClr val="white"/>
                </a:solidFill>
                <a:latin typeface="微软雅黑" pitchFamily="34" charset="-122"/>
                <a:ea typeface="微软雅黑" pitchFamily="34" charset="-122"/>
              </a:rPr>
              <a:t>点击添加文字</a:t>
            </a:r>
            <a:endParaRPr lang="en-US" altLang="zh-CN" sz="1200" kern="0">
              <a:solidFill>
                <a:prstClr val="white"/>
              </a:solidFill>
              <a:latin typeface="微软雅黑" pitchFamily="34" charset="-122"/>
              <a:ea typeface="微软雅黑" pitchFamily="34" charset="-122"/>
            </a:endParaRPr>
          </a:p>
          <a:p>
            <a:pPr lvl="0" algn="ctr" fontAlgn="base">
              <a:lnSpc>
                <a:spcPct val="150000"/>
              </a:lnSpc>
              <a:spcBef>
                <a:spcPct val="0"/>
              </a:spcBef>
              <a:spcAft>
                <a:spcPct val="0"/>
              </a:spcAft>
              <a:defRPr/>
            </a:pPr>
            <a:r>
              <a:rPr lang="zh-CN" altLang="en-US" sz="1200" kern="0">
                <a:solidFill>
                  <a:prstClr val="white"/>
                </a:solidFill>
                <a:latin typeface="微软雅黑" pitchFamily="34" charset="-122"/>
                <a:ea typeface="微软雅黑" pitchFamily="34" charset="-122"/>
              </a:rPr>
              <a:t>点击添加文字</a:t>
            </a:r>
            <a:endParaRPr lang="en-US" altLang="zh-CN" sz="1200" kern="0">
              <a:solidFill>
                <a:prstClr val="white"/>
              </a:solidFill>
              <a:latin typeface="微软雅黑" pitchFamily="34" charset="-122"/>
              <a:ea typeface="微软雅黑" pitchFamily="34" charset="-122"/>
            </a:endParaRPr>
          </a:p>
          <a:p>
            <a:pPr lvl="0" algn="ctr" fontAlgn="base">
              <a:lnSpc>
                <a:spcPct val="150000"/>
              </a:lnSpc>
              <a:spcBef>
                <a:spcPct val="0"/>
              </a:spcBef>
              <a:spcAft>
                <a:spcPct val="0"/>
              </a:spcAft>
              <a:defRPr/>
            </a:pPr>
            <a:r>
              <a:rPr lang="zh-CN" altLang="en-US" sz="1200" kern="0">
                <a:solidFill>
                  <a:prstClr val="white"/>
                </a:solidFill>
                <a:latin typeface="微软雅黑" pitchFamily="34" charset="-122"/>
                <a:ea typeface="微软雅黑" pitchFamily="34" charset="-122"/>
              </a:rPr>
              <a:t>点击添加文字</a:t>
            </a:r>
            <a:endParaRPr lang="en-US" altLang="zh-CN" sz="1200" kern="0">
              <a:solidFill>
                <a:prstClr val="white"/>
              </a:solidFill>
              <a:latin typeface="微软雅黑" pitchFamily="34" charset="-122"/>
              <a:ea typeface="微软雅黑" pitchFamily="34" charset="-122"/>
            </a:endParaRPr>
          </a:p>
        </p:txBody>
      </p:sp>
      <p:sp>
        <p:nvSpPr>
          <p:cNvPr id="5" name="椭圆2">
            <a:extLst>
              <a:ext uri="{FF2B5EF4-FFF2-40B4-BE49-F238E27FC236}">
                <a16:creationId xmlns:a16="http://schemas.microsoft.com/office/drawing/2014/main" id="{8D40272E-16DF-41FC-A7B8-409677D68C8B}"/>
              </a:ext>
            </a:extLst>
          </p:cNvPr>
          <p:cNvSpPr>
            <a:spLocks noChangeArrowheads="1"/>
          </p:cNvSpPr>
          <p:nvPr/>
        </p:nvSpPr>
        <p:spPr bwMode="gray">
          <a:xfrm>
            <a:off x="4374684" y="2030664"/>
            <a:ext cx="1373981" cy="423863"/>
          </a:xfrm>
          <a:prstGeom prst="ellipse">
            <a:avLst/>
          </a:prstGeom>
          <a:solidFill>
            <a:schemeClr val="bg1">
              <a:lumMod val="65000"/>
            </a:schemeClr>
          </a:solidFill>
          <a:ln w="25400" cap="flat" cmpd="sng" algn="ctr">
            <a:noFill/>
            <a:prstDash val="solid"/>
          </a:ln>
          <a:effectLst/>
        </p:spPr>
        <p:txBody>
          <a:bodyPr anchor="ctr"/>
          <a:lstStyle/>
          <a:p>
            <a:pPr algn="ctr" fontAlgn="base">
              <a:spcBef>
                <a:spcPct val="0"/>
              </a:spcBef>
              <a:spcAft>
                <a:spcPct val="0"/>
              </a:spcAft>
              <a:defRPr/>
            </a:pPr>
            <a:r>
              <a:rPr lang="zh-CN" altLang="en-US" sz="1200" b="1" kern="0">
                <a:solidFill>
                  <a:sysClr val="window" lastClr="FFFFFF">
                    <a:lumMod val="95000"/>
                  </a:sysClr>
                </a:solidFill>
                <a:latin typeface="微软雅黑" pitchFamily="34" charset="-122"/>
                <a:ea typeface="微软雅黑" pitchFamily="34" charset="-122"/>
                <a:cs typeface="宋体" pitchFamily="2" charset="-122"/>
              </a:rPr>
              <a:t>添加标题</a:t>
            </a:r>
            <a:r>
              <a:rPr lang="en-US" altLang="zh-CN" sz="1200" b="1" kern="0" dirty="0">
                <a:solidFill>
                  <a:sysClr val="window" lastClr="FFFFFF">
                    <a:lumMod val="95000"/>
                  </a:sysClr>
                </a:solidFill>
                <a:latin typeface="微软雅黑" pitchFamily="34" charset="-122"/>
                <a:ea typeface="微软雅黑" pitchFamily="34" charset="-122"/>
                <a:cs typeface="宋体" pitchFamily="2" charset="-122"/>
              </a:rPr>
              <a:t>2</a:t>
            </a:r>
            <a:endParaRPr lang="zh-CN" altLang="zh-CN" sz="1200" b="1" kern="0" dirty="0">
              <a:solidFill>
                <a:sysClr val="window" lastClr="FFFFFF">
                  <a:lumMod val="95000"/>
                </a:sysClr>
              </a:solidFill>
              <a:latin typeface="微软雅黑" pitchFamily="34" charset="-122"/>
              <a:ea typeface="微软雅黑" pitchFamily="34" charset="-122"/>
              <a:cs typeface="宋体" pitchFamily="2" charset="-122"/>
            </a:endParaRPr>
          </a:p>
        </p:txBody>
      </p:sp>
      <p:sp>
        <p:nvSpPr>
          <p:cNvPr id="6" name="箭头3">
            <a:extLst>
              <a:ext uri="{FF2B5EF4-FFF2-40B4-BE49-F238E27FC236}">
                <a16:creationId xmlns:a16="http://schemas.microsoft.com/office/drawing/2014/main" id="{C316E568-A886-4580-A37D-E798FF9024E9}"/>
              </a:ext>
            </a:extLst>
          </p:cNvPr>
          <p:cNvSpPr>
            <a:spLocks noChangeArrowheads="1"/>
          </p:cNvSpPr>
          <p:nvPr/>
        </p:nvSpPr>
        <p:spPr bwMode="ltGray">
          <a:xfrm>
            <a:off x="6220153" y="2258075"/>
            <a:ext cx="1645444" cy="2477690"/>
          </a:xfrm>
          <a:prstGeom prst="flowChartOffpageConnector">
            <a:avLst/>
          </a:prstGeom>
          <a:solidFill>
            <a:srgbClr val="414455"/>
          </a:solidFill>
          <a:ln w="3175" cap="flat" cmpd="sng" algn="ctr">
            <a:solidFill>
              <a:srgbClr val="EAEAEA"/>
            </a:solidFill>
            <a:prstDash val="solid"/>
          </a:ln>
          <a:effectLst/>
        </p:spPr>
        <p:txBody>
          <a:bodyPr anchor="ctr"/>
          <a:lstStyle/>
          <a:p>
            <a:pPr lvl="0" algn="ctr" fontAlgn="base">
              <a:lnSpc>
                <a:spcPct val="150000"/>
              </a:lnSpc>
              <a:spcBef>
                <a:spcPct val="0"/>
              </a:spcBef>
              <a:spcAft>
                <a:spcPct val="0"/>
              </a:spcAft>
              <a:defRPr/>
            </a:pPr>
            <a:r>
              <a:rPr lang="zh-CN" altLang="en-US" sz="1200" kern="0">
                <a:solidFill>
                  <a:prstClr val="white"/>
                </a:solidFill>
                <a:latin typeface="微软雅黑" pitchFamily="34" charset="-122"/>
                <a:ea typeface="微软雅黑" pitchFamily="34" charset="-122"/>
              </a:rPr>
              <a:t>点击添加文字</a:t>
            </a:r>
            <a:endParaRPr lang="en-US" altLang="zh-CN" sz="1200" kern="0">
              <a:solidFill>
                <a:prstClr val="white"/>
              </a:solidFill>
              <a:latin typeface="微软雅黑" pitchFamily="34" charset="-122"/>
              <a:ea typeface="微软雅黑" pitchFamily="34" charset="-122"/>
            </a:endParaRPr>
          </a:p>
          <a:p>
            <a:pPr lvl="0" algn="ctr" fontAlgn="base">
              <a:lnSpc>
                <a:spcPct val="150000"/>
              </a:lnSpc>
              <a:spcBef>
                <a:spcPct val="0"/>
              </a:spcBef>
              <a:spcAft>
                <a:spcPct val="0"/>
              </a:spcAft>
              <a:defRPr/>
            </a:pPr>
            <a:r>
              <a:rPr lang="zh-CN" altLang="en-US" sz="1200" kern="0">
                <a:solidFill>
                  <a:prstClr val="white"/>
                </a:solidFill>
                <a:latin typeface="微软雅黑" pitchFamily="34" charset="-122"/>
                <a:ea typeface="微软雅黑" pitchFamily="34" charset="-122"/>
              </a:rPr>
              <a:t>点击添加文字</a:t>
            </a:r>
            <a:endParaRPr lang="en-US" altLang="zh-CN" sz="1200" kern="0">
              <a:solidFill>
                <a:prstClr val="white"/>
              </a:solidFill>
              <a:latin typeface="微软雅黑" pitchFamily="34" charset="-122"/>
              <a:ea typeface="微软雅黑" pitchFamily="34" charset="-122"/>
            </a:endParaRPr>
          </a:p>
          <a:p>
            <a:pPr lvl="0" algn="ctr" fontAlgn="base">
              <a:lnSpc>
                <a:spcPct val="150000"/>
              </a:lnSpc>
              <a:spcBef>
                <a:spcPct val="0"/>
              </a:spcBef>
              <a:spcAft>
                <a:spcPct val="0"/>
              </a:spcAft>
              <a:defRPr/>
            </a:pPr>
            <a:r>
              <a:rPr lang="zh-CN" altLang="en-US" sz="1200" kern="0">
                <a:solidFill>
                  <a:prstClr val="white"/>
                </a:solidFill>
                <a:latin typeface="微软雅黑" pitchFamily="34" charset="-122"/>
                <a:ea typeface="微软雅黑" pitchFamily="34" charset="-122"/>
              </a:rPr>
              <a:t>点击添加文字</a:t>
            </a:r>
            <a:endParaRPr lang="en-US" altLang="zh-CN" sz="1200" kern="0">
              <a:solidFill>
                <a:prstClr val="white"/>
              </a:solidFill>
              <a:latin typeface="微软雅黑" pitchFamily="34" charset="-122"/>
              <a:ea typeface="微软雅黑" pitchFamily="34" charset="-122"/>
            </a:endParaRPr>
          </a:p>
          <a:p>
            <a:pPr lvl="0" algn="ctr" fontAlgn="base">
              <a:lnSpc>
                <a:spcPct val="150000"/>
              </a:lnSpc>
              <a:spcBef>
                <a:spcPct val="0"/>
              </a:spcBef>
              <a:spcAft>
                <a:spcPct val="0"/>
              </a:spcAft>
              <a:defRPr/>
            </a:pPr>
            <a:r>
              <a:rPr lang="zh-CN" altLang="en-US" sz="1200" kern="0">
                <a:solidFill>
                  <a:prstClr val="white"/>
                </a:solidFill>
                <a:latin typeface="微软雅黑" pitchFamily="34" charset="-122"/>
                <a:ea typeface="微软雅黑" pitchFamily="34" charset="-122"/>
              </a:rPr>
              <a:t>点击添加文字</a:t>
            </a:r>
            <a:endParaRPr lang="en-US" altLang="zh-CN" sz="1200" kern="0">
              <a:solidFill>
                <a:prstClr val="white"/>
              </a:solidFill>
              <a:latin typeface="微软雅黑" pitchFamily="34" charset="-122"/>
              <a:ea typeface="微软雅黑" pitchFamily="34" charset="-122"/>
            </a:endParaRPr>
          </a:p>
          <a:p>
            <a:pPr lvl="0" algn="ctr" fontAlgn="base">
              <a:lnSpc>
                <a:spcPct val="150000"/>
              </a:lnSpc>
              <a:spcBef>
                <a:spcPct val="0"/>
              </a:spcBef>
              <a:spcAft>
                <a:spcPct val="0"/>
              </a:spcAft>
              <a:defRPr/>
            </a:pPr>
            <a:r>
              <a:rPr lang="zh-CN" altLang="en-US" sz="1200" kern="0">
                <a:solidFill>
                  <a:prstClr val="white"/>
                </a:solidFill>
                <a:latin typeface="微软雅黑" pitchFamily="34" charset="-122"/>
                <a:ea typeface="微软雅黑" pitchFamily="34" charset="-122"/>
              </a:rPr>
              <a:t>点击添加文字</a:t>
            </a:r>
            <a:endParaRPr lang="en-US" altLang="zh-CN" sz="1200" kern="0">
              <a:solidFill>
                <a:prstClr val="white"/>
              </a:solidFill>
              <a:latin typeface="微软雅黑" pitchFamily="34" charset="-122"/>
              <a:ea typeface="微软雅黑" pitchFamily="34" charset="-122"/>
            </a:endParaRPr>
          </a:p>
        </p:txBody>
      </p:sp>
      <p:sp>
        <p:nvSpPr>
          <p:cNvPr id="7" name="椭圆3">
            <a:extLst>
              <a:ext uri="{FF2B5EF4-FFF2-40B4-BE49-F238E27FC236}">
                <a16:creationId xmlns:a16="http://schemas.microsoft.com/office/drawing/2014/main" id="{1C43AB16-A96F-4310-A585-B968F132C4AA}"/>
              </a:ext>
            </a:extLst>
          </p:cNvPr>
          <p:cNvSpPr>
            <a:spLocks noChangeArrowheads="1"/>
          </p:cNvSpPr>
          <p:nvPr/>
        </p:nvSpPr>
        <p:spPr bwMode="gray">
          <a:xfrm>
            <a:off x="6341596" y="2030664"/>
            <a:ext cx="1371600" cy="423863"/>
          </a:xfrm>
          <a:prstGeom prst="ellipse">
            <a:avLst/>
          </a:prstGeom>
          <a:solidFill>
            <a:schemeClr val="bg1">
              <a:lumMod val="65000"/>
            </a:schemeClr>
          </a:solidFill>
          <a:ln w="25400" cap="flat" cmpd="sng" algn="ctr">
            <a:noFill/>
            <a:prstDash val="solid"/>
          </a:ln>
          <a:effectLst/>
        </p:spPr>
        <p:txBody>
          <a:bodyPr anchor="ctr"/>
          <a:lstStyle/>
          <a:p>
            <a:pPr algn="ctr" fontAlgn="base">
              <a:spcBef>
                <a:spcPct val="0"/>
              </a:spcBef>
              <a:spcAft>
                <a:spcPct val="0"/>
              </a:spcAft>
              <a:defRPr/>
            </a:pPr>
            <a:r>
              <a:rPr lang="zh-CN" altLang="en-US" sz="1200" b="1" kern="0">
                <a:solidFill>
                  <a:sysClr val="window" lastClr="FFFFFF">
                    <a:lumMod val="95000"/>
                  </a:sysClr>
                </a:solidFill>
                <a:latin typeface="微软雅黑" pitchFamily="34" charset="-122"/>
                <a:ea typeface="微软雅黑" pitchFamily="34" charset="-122"/>
                <a:cs typeface="宋体" pitchFamily="2" charset="-122"/>
              </a:rPr>
              <a:t>添加标题</a:t>
            </a:r>
            <a:r>
              <a:rPr lang="en-US" altLang="zh-CN" sz="1200" b="1" kern="0" dirty="0">
                <a:solidFill>
                  <a:sysClr val="window" lastClr="FFFFFF">
                    <a:lumMod val="95000"/>
                  </a:sysClr>
                </a:solidFill>
                <a:latin typeface="微软雅黑" pitchFamily="34" charset="-122"/>
                <a:ea typeface="微软雅黑" pitchFamily="34" charset="-122"/>
                <a:cs typeface="宋体" pitchFamily="2" charset="-122"/>
              </a:rPr>
              <a:t>3</a:t>
            </a:r>
            <a:endParaRPr lang="zh-CN" altLang="zh-CN" sz="1200" b="1" kern="0" dirty="0">
              <a:solidFill>
                <a:sysClr val="window" lastClr="FFFFFF">
                  <a:lumMod val="95000"/>
                </a:sysClr>
              </a:solidFill>
              <a:latin typeface="微软雅黑" pitchFamily="34" charset="-122"/>
              <a:ea typeface="微软雅黑" pitchFamily="34" charset="-122"/>
              <a:cs typeface="宋体" pitchFamily="2" charset="-122"/>
            </a:endParaRPr>
          </a:p>
        </p:txBody>
      </p:sp>
      <p:sp>
        <p:nvSpPr>
          <p:cNvPr id="8" name="AutoShape 15">
            <a:extLst>
              <a:ext uri="{FF2B5EF4-FFF2-40B4-BE49-F238E27FC236}">
                <a16:creationId xmlns:a16="http://schemas.microsoft.com/office/drawing/2014/main" id="{E1AEBAC9-FF7B-412D-87D8-AB5C4D8E1344}"/>
              </a:ext>
            </a:extLst>
          </p:cNvPr>
          <p:cNvSpPr>
            <a:spLocks noChangeArrowheads="1"/>
          </p:cNvSpPr>
          <p:nvPr/>
        </p:nvSpPr>
        <p:spPr bwMode="gray">
          <a:xfrm>
            <a:off x="2283946" y="4776246"/>
            <a:ext cx="7524582" cy="527447"/>
          </a:xfrm>
          <a:prstGeom prst="roundRect">
            <a:avLst>
              <a:gd name="adj" fmla="val 50000"/>
            </a:avLst>
          </a:prstGeom>
          <a:solidFill>
            <a:srgbClr val="414455"/>
          </a:solidFill>
          <a:ln w="3175" cap="flat" cmpd="sng" algn="ctr">
            <a:solidFill>
              <a:srgbClr val="2676FF">
                <a:lumMod val="20000"/>
                <a:lumOff val="80000"/>
              </a:srgbClr>
            </a:solidFill>
            <a:prstDash val="solid"/>
          </a:ln>
          <a:effectLst/>
        </p:spPr>
        <p:txBody>
          <a:bodyPr lIns="0" rIns="0" anchor="ctr"/>
          <a:lstStyle/>
          <a:p>
            <a:pPr algn="ctr" fontAlgn="base">
              <a:lnSpc>
                <a:spcPct val="120000"/>
              </a:lnSpc>
              <a:spcBef>
                <a:spcPts val="450"/>
              </a:spcBef>
              <a:spcAft>
                <a:spcPts val="450"/>
              </a:spcAft>
              <a:defRPr/>
            </a:pPr>
            <a:r>
              <a:rPr lang="zh-CN" altLang="en-US" sz="1500" kern="0">
                <a:solidFill>
                  <a:schemeClr val="bg1"/>
                </a:solidFill>
                <a:latin typeface="微软雅黑" pitchFamily="34" charset="-122"/>
                <a:ea typeface="微软雅黑" pitchFamily="34" charset="-122"/>
              </a:rPr>
              <a:t>点击添加标题</a:t>
            </a:r>
            <a:endParaRPr lang="zh-CN" altLang="en-US" sz="1500" kern="0" dirty="0">
              <a:solidFill>
                <a:schemeClr val="bg1"/>
              </a:solidFill>
              <a:latin typeface="微软雅黑" pitchFamily="34" charset="-122"/>
              <a:ea typeface="微软雅黑" pitchFamily="34" charset="-122"/>
            </a:endParaRPr>
          </a:p>
        </p:txBody>
      </p:sp>
      <p:sp>
        <p:nvSpPr>
          <p:cNvPr id="9" name="箭头3">
            <a:extLst>
              <a:ext uri="{FF2B5EF4-FFF2-40B4-BE49-F238E27FC236}">
                <a16:creationId xmlns:a16="http://schemas.microsoft.com/office/drawing/2014/main" id="{10325C12-0631-4E58-9623-245E16AF88D9}"/>
              </a:ext>
            </a:extLst>
          </p:cNvPr>
          <p:cNvSpPr>
            <a:spLocks noChangeArrowheads="1"/>
          </p:cNvSpPr>
          <p:nvPr/>
        </p:nvSpPr>
        <p:spPr bwMode="ltGray">
          <a:xfrm>
            <a:off x="8151655" y="2258075"/>
            <a:ext cx="1645444" cy="2477690"/>
          </a:xfrm>
          <a:prstGeom prst="flowChartOffpageConnector">
            <a:avLst/>
          </a:prstGeom>
          <a:solidFill>
            <a:srgbClr val="414455"/>
          </a:solidFill>
          <a:ln w="3175" cap="flat" cmpd="sng" algn="ctr">
            <a:solidFill>
              <a:srgbClr val="EAEAEA"/>
            </a:solidFill>
            <a:prstDash val="solid"/>
          </a:ln>
          <a:effectLst/>
        </p:spPr>
        <p:txBody>
          <a:bodyPr anchor="ctr"/>
          <a:lstStyle/>
          <a:p>
            <a:pPr lvl="0" algn="ctr" fontAlgn="base">
              <a:lnSpc>
                <a:spcPct val="150000"/>
              </a:lnSpc>
              <a:spcBef>
                <a:spcPct val="0"/>
              </a:spcBef>
              <a:spcAft>
                <a:spcPct val="0"/>
              </a:spcAft>
              <a:defRPr/>
            </a:pPr>
            <a:r>
              <a:rPr lang="zh-CN" altLang="en-US" sz="1200" kern="0">
                <a:solidFill>
                  <a:prstClr val="white"/>
                </a:solidFill>
                <a:latin typeface="微软雅黑" pitchFamily="34" charset="-122"/>
                <a:ea typeface="微软雅黑" pitchFamily="34" charset="-122"/>
              </a:rPr>
              <a:t>点击添加文字</a:t>
            </a:r>
            <a:endParaRPr lang="en-US" altLang="zh-CN" sz="1200" kern="0">
              <a:solidFill>
                <a:prstClr val="white"/>
              </a:solidFill>
              <a:latin typeface="微软雅黑" pitchFamily="34" charset="-122"/>
              <a:ea typeface="微软雅黑" pitchFamily="34" charset="-122"/>
            </a:endParaRPr>
          </a:p>
          <a:p>
            <a:pPr lvl="0" algn="ctr" fontAlgn="base">
              <a:lnSpc>
                <a:spcPct val="150000"/>
              </a:lnSpc>
              <a:spcBef>
                <a:spcPct val="0"/>
              </a:spcBef>
              <a:spcAft>
                <a:spcPct val="0"/>
              </a:spcAft>
              <a:defRPr/>
            </a:pPr>
            <a:r>
              <a:rPr lang="zh-CN" altLang="en-US" sz="1200" kern="0">
                <a:solidFill>
                  <a:prstClr val="white"/>
                </a:solidFill>
                <a:latin typeface="微软雅黑" pitchFamily="34" charset="-122"/>
                <a:ea typeface="微软雅黑" pitchFamily="34" charset="-122"/>
              </a:rPr>
              <a:t>点击添加文字</a:t>
            </a:r>
            <a:endParaRPr lang="en-US" altLang="zh-CN" sz="1200" kern="0">
              <a:solidFill>
                <a:prstClr val="white"/>
              </a:solidFill>
              <a:latin typeface="微软雅黑" pitchFamily="34" charset="-122"/>
              <a:ea typeface="微软雅黑" pitchFamily="34" charset="-122"/>
            </a:endParaRPr>
          </a:p>
          <a:p>
            <a:pPr lvl="0" algn="ctr" fontAlgn="base">
              <a:lnSpc>
                <a:spcPct val="150000"/>
              </a:lnSpc>
              <a:spcBef>
                <a:spcPct val="0"/>
              </a:spcBef>
              <a:spcAft>
                <a:spcPct val="0"/>
              </a:spcAft>
              <a:defRPr/>
            </a:pPr>
            <a:r>
              <a:rPr lang="zh-CN" altLang="en-US" sz="1200" kern="0">
                <a:solidFill>
                  <a:prstClr val="white"/>
                </a:solidFill>
                <a:latin typeface="微软雅黑" pitchFamily="34" charset="-122"/>
                <a:ea typeface="微软雅黑" pitchFamily="34" charset="-122"/>
              </a:rPr>
              <a:t>点击添加文字</a:t>
            </a:r>
            <a:endParaRPr lang="en-US" altLang="zh-CN" sz="1200" kern="0">
              <a:solidFill>
                <a:prstClr val="white"/>
              </a:solidFill>
              <a:latin typeface="微软雅黑" pitchFamily="34" charset="-122"/>
              <a:ea typeface="微软雅黑" pitchFamily="34" charset="-122"/>
            </a:endParaRPr>
          </a:p>
          <a:p>
            <a:pPr lvl="0" algn="ctr" fontAlgn="base">
              <a:lnSpc>
                <a:spcPct val="150000"/>
              </a:lnSpc>
              <a:spcBef>
                <a:spcPct val="0"/>
              </a:spcBef>
              <a:spcAft>
                <a:spcPct val="0"/>
              </a:spcAft>
              <a:defRPr/>
            </a:pPr>
            <a:r>
              <a:rPr lang="zh-CN" altLang="en-US" sz="1200" kern="0">
                <a:solidFill>
                  <a:prstClr val="white"/>
                </a:solidFill>
                <a:latin typeface="微软雅黑" pitchFamily="34" charset="-122"/>
                <a:ea typeface="微软雅黑" pitchFamily="34" charset="-122"/>
              </a:rPr>
              <a:t>点击添加文字</a:t>
            </a:r>
            <a:endParaRPr lang="en-US" altLang="zh-CN" sz="1200" kern="0">
              <a:solidFill>
                <a:prstClr val="white"/>
              </a:solidFill>
              <a:latin typeface="微软雅黑" pitchFamily="34" charset="-122"/>
              <a:ea typeface="微软雅黑" pitchFamily="34" charset="-122"/>
            </a:endParaRPr>
          </a:p>
          <a:p>
            <a:pPr lvl="0" algn="ctr" fontAlgn="base">
              <a:lnSpc>
                <a:spcPct val="150000"/>
              </a:lnSpc>
              <a:spcBef>
                <a:spcPct val="0"/>
              </a:spcBef>
              <a:spcAft>
                <a:spcPct val="0"/>
              </a:spcAft>
              <a:defRPr/>
            </a:pPr>
            <a:r>
              <a:rPr lang="zh-CN" altLang="en-US" sz="1200" kern="0">
                <a:solidFill>
                  <a:prstClr val="white"/>
                </a:solidFill>
                <a:latin typeface="微软雅黑" pitchFamily="34" charset="-122"/>
                <a:ea typeface="微软雅黑" pitchFamily="34" charset="-122"/>
              </a:rPr>
              <a:t>点击添加文字</a:t>
            </a:r>
            <a:endParaRPr lang="en-US" altLang="zh-CN" sz="1200" kern="0">
              <a:solidFill>
                <a:prstClr val="white"/>
              </a:solidFill>
              <a:latin typeface="微软雅黑" pitchFamily="34" charset="-122"/>
              <a:ea typeface="微软雅黑" pitchFamily="34" charset="-122"/>
            </a:endParaRPr>
          </a:p>
        </p:txBody>
      </p:sp>
      <p:sp>
        <p:nvSpPr>
          <p:cNvPr id="10" name="椭圆3">
            <a:extLst>
              <a:ext uri="{FF2B5EF4-FFF2-40B4-BE49-F238E27FC236}">
                <a16:creationId xmlns:a16="http://schemas.microsoft.com/office/drawing/2014/main" id="{E26CDF92-FC24-43DA-9288-C9CD752A7610}"/>
              </a:ext>
            </a:extLst>
          </p:cNvPr>
          <p:cNvSpPr>
            <a:spLocks noChangeArrowheads="1"/>
          </p:cNvSpPr>
          <p:nvPr/>
        </p:nvSpPr>
        <p:spPr bwMode="gray">
          <a:xfrm>
            <a:off x="8273098" y="2030664"/>
            <a:ext cx="1371600" cy="423863"/>
          </a:xfrm>
          <a:prstGeom prst="ellipse">
            <a:avLst/>
          </a:prstGeom>
          <a:solidFill>
            <a:schemeClr val="bg1">
              <a:lumMod val="65000"/>
            </a:schemeClr>
          </a:solidFill>
          <a:ln w="25400" cap="flat" cmpd="sng" algn="ctr">
            <a:noFill/>
            <a:prstDash val="solid"/>
          </a:ln>
          <a:effectLst/>
        </p:spPr>
        <p:txBody>
          <a:bodyPr anchor="ctr"/>
          <a:lstStyle/>
          <a:p>
            <a:pPr algn="ctr" fontAlgn="base">
              <a:spcBef>
                <a:spcPct val="0"/>
              </a:spcBef>
              <a:spcAft>
                <a:spcPct val="0"/>
              </a:spcAft>
              <a:defRPr/>
            </a:pPr>
            <a:r>
              <a:rPr lang="zh-CN" altLang="en-US" sz="1200" b="1" kern="0">
                <a:solidFill>
                  <a:sysClr val="window" lastClr="FFFFFF">
                    <a:lumMod val="95000"/>
                  </a:sysClr>
                </a:solidFill>
                <a:latin typeface="微软雅黑" pitchFamily="34" charset="-122"/>
                <a:ea typeface="微软雅黑" pitchFamily="34" charset="-122"/>
                <a:cs typeface="宋体" pitchFamily="2" charset="-122"/>
              </a:rPr>
              <a:t>添加标题</a:t>
            </a:r>
            <a:r>
              <a:rPr lang="en-US" altLang="zh-CN" sz="1200" b="1" kern="0">
                <a:solidFill>
                  <a:sysClr val="window" lastClr="FFFFFF">
                    <a:lumMod val="95000"/>
                  </a:sysClr>
                </a:solidFill>
                <a:latin typeface="微软雅黑" pitchFamily="34" charset="-122"/>
                <a:ea typeface="微软雅黑" pitchFamily="34" charset="-122"/>
                <a:cs typeface="宋体" pitchFamily="2" charset="-122"/>
              </a:rPr>
              <a:t>4</a:t>
            </a:r>
            <a:endParaRPr lang="zh-CN" altLang="zh-CN" sz="1200" b="1" kern="0" dirty="0">
              <a:solidFill>
                <a:sysClr val="window" lastClr="FFFFFF">
                  <a:lumMod val="95000"/>
                </a:sysClr>
              </a:solidFill>
              <a:latin typeface="微软雅黑" pitchFamily="34" charset="-122"/>
              <a:ea typeface="微软雅黑" pitchFamily="34" charset="-122"/>
              <a:cs typeface="宋体" pitchFamily="2" charset="-122"/>
            </a:endParaRPr>
          </a:p>
        </p:txBody>
      </p:sp>
    </p:spTree>
    <p:extLst>
      <p:ext uri="{BB962C8B-B14F-4D97-AF65-F5344CB8AC3E}">
        <p14:creationId xmlns:p14="http://schemas.microsoft.com/office/powerpoint/2010/main" val="18580127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par>
                              <p:cTn id="10" fill="hold">
                                <p:stCondLst>
                                  <p:cond delay="1000"/>
                                </p:stCondLst>
                                <p:childTnLst>
                                  <p:par>
                                    <p:cTn id="11" presetID="2" presetClass="entr" presetSubtype="1" fill="hold" grpId="0" nodeType="afterEffect" p14:presetBounceEnd="50000">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14:bounceEnd="50000">
                                          <p:cBhvr additive="base">
                                            <p:cTn id="13" dur="500" fill="hold"/>
                                            <p:tgtEl>
                                              <p:spTgt spid="2"/>
                                            </p:tgtEl>
                                            <p:attrNameLst>
                                              <p:attrName>ppt_x</p:attrName>
                                            </p:attrNameLst>
                                          </p:cBhvr>
                                          <p:tavLst>
                                            <p:tav tm="0">
                                              <p:val>
                                                <p:strVal val="#ppt_x"/>
                                              </p:val>
                                            </p:tav>
                                            <p:tav tm="100000">
                                              <p:val>
                                                <p:strVal val="#ppt_x"/>
                                              </p:val>
                                            </p:tav>
                                          </p:tavLst>
                                        </p:anim>
                                        <p:anim calcmode="lin" valueType="num" p14:bounceEnd="50000">
                                          <p:cBhvr additive="base">
                                            <p:cTn id="14" dur="500" fill="hold"/>
                                            <p:tgtEl>
                                              <p:spTgt spid="2"/>
                                            </p:tgtEl>
                                            <p:attrNameLst>
                                              <p:attrName>ppt_y</p:attrName>
                                            </p:attrNameLst>
                                          </p:cBhvr>
                                          <p:tavLst>
                                            <p:tav tm="0">
                                              <p:val>
                                                <p:strVal val="0-#ppt_h/2"/>
                                              </p:val>
                                            </p:tav>
                                            <p:tav tm="100000">
                                              <p:val>
                                                <p:strVal val="#ppt_y"/>
                                              </p:val>
                                            </p:tav>
                                          </p:tavLst>
                                        </p:anim>
                                      </p:childTnLst>
                                    </p:cTn>
                                  </p:par>
                                </p:childTnLst>
                              </p:cTn>
                            </p:par>
                            <p:par>
                              <p:cTn id="15" fill="hold">
                                <p:stCondLst>
                                  <p:cond delay="1500"/>
                                </p:stCondLst>
                                <p:childTnLst>
                                  <p:par>
                                    <p:cTn id="16" presetID="55"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1000" fill="hold"/>
                                            <p:tgtEl>
                                              <p:spTgt spid="5"/>
                                            </p:tgtEl>
                                            <p:attrNameLst>
                                              <p:attrName>ppt_w</p:attrName>
                                            </p:attrNameLst>
                                          </p:cBhvr>
                                          <p:tavLst>
                                            <p:tav tm="0">
                                              <p:val>
                                                <p:strVal val="#ppt_w*0.70"/>
                                              </p:val>
                                            </p:tav>
                                            <p:tav tm="100000">
                                              <p:val>
                                                <p:strVal val="#ppt_w"/>
                                              </p:val>
                                            </p:tav>
                                          </p:tavLst>
                                        </p:anim>
                                        <p:anim calcmode="lin" valueType="num">
                                          <p:cBhvr>
                                            <p:cTn id="19" dur="1000" fill="hold"/>
                                            <p:tgtEl>
                                              <p:spTgt spid="5"/>
                                            </p:tgtEl>
                                            <p:attrNameLst>
                                              <p:attrName>ppt_h</p:attrName>
                                            </p:attrNameLst>
                                          </p:cBhvr>
                                          <p:tavLst>
                                            <p:tav tm="0">
                                              <p:val>
                                                <p:strVal val="#ppt_h"/>
                                              </p:val>
                                            </p:tav>
                                            <p:tav tm="100000">
                                              <p:val>
                                                <p:strVal val="#ppt_h"/>
                                              </p:val>
                                            </p:tav>
                                          </p:tavLst>
                                        </p:anim>
                                        <p:animEffect transition="in" filter="fade">
                                          <p:cBhvr>
                                            <p:cTn id="20" dur="1000"/>
                                            <p:tgtEl>
                                              <p:spTgt spid="5"/>
                                            </p:tgtEl>
                                          </p:cBhvr>
                                        </p:animEffect>
                                      </p:childTnLst>
                                    </p:cTn>
                                  </p:par>
                                </p:childTnLst>
                              </p:cTn>
                            </p:par>
                            <p:par>
                              <p:cTn id="21" fill="hold">
                                <p:stCondLst>
                                  <p:cond delay="2500"/>
                                </p:stCondLst>
                                <p:childTnLst>
                                  <p:par>
                                    <p:cTn id="22" presetID="2" presetClass="entr" presetSubtype="1" fill="hold" grpId="0" nodeType="afterEffect" p14:presetBounceEnd="50000">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14:bounceEnd="50000">
                                          <p:cBhvr additive="base">
                                            <p:cTn id="24" dur="50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25" dur="500" fill="hold"/>
                                            <p:tgtEl>
                                              <p:spTgt spid="4"/>
                                            </p:tgtEl>
                                            <p:attrNameLst>
                                              <p:attrName>ppt_y</p:attrName>
                                            </p:attrNameLst>
                                          </p:cBhvr>
                                          <p:tavLst>
                                            <p:tav tm="0">
                                              <p:val>
                                                <p:strVal val="0-#ppt_h/2"/>
                                              </p:val>
                                            </p:tav>
                                            <p:tav tm="100000">
                                              <p:val>
                                                <p:strVal val="#ppt_y"/>
                                              </p:val>
                                            </p:tav>
                                          </p:tavLst>
                                        </p:anim>
                                      </p:childTnLst>
                                    </p:cTn>
                                  </p:par>
                                </p:childTnLst>
                              </p:cTn>
                            </p:par>
                            <p:par>
                              <p:cTn id="26" fill="hold">
                                <p:stCondLst>
                                  <p:cond delay="3000"/>
                                </p:stCondLst>
                                <p:childTnLst>
                                  <p:par>
                                    <p:cTn id="27" presetID="55" presetClass="entr" presetSubtype="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1000" fill="hold"/>
                                            <p:tgtEl>
                                              <p:spTgt spid="7"/>
                                            </p:tgtEl>
                                            <p:attrNameLst>
                                              <p:attrName>ppt_w</p:attrName>
                                            </p:attrNameLst>
                                          </p:cBhvr>
                                          <p:tavLst>
                                            <p:tav tm="0">
                                              <p:val>
                                                <p:strVal val="#ppt_w*0.70"/>
                                              </p:val>
                                            </p:tav>
                                            <p:tav tm="100000">
                                              <p:val>
                                                <p:strVal val="#ppt_w"/>
                                              </p:val>
                                            </p:tav>
                                          </p:tavLst>
                                        </p:anim>
                                        <p:anim calcmode="lin" valueType="num">
                                          <p:cBhvr>
                                            <p:cTn id="30" dur="1000" fill="hold"/>
                                            <p:tgtEl>
                                              <p:spTgt spid="7"/>
                                            </p:tgtEl>
                                            <p:attrNameLst>
                                              <p:attrName>ppt_h</p:attrName>
                                            </p:attrNameLst>
                                          </p:cBhvr>
                                          <p:tavLst>
                                            <p:tav tm="0">
                                              <p:val>
                                                <p:strVal val="#ppt_h"/>
                                              </p:val>
                                            </p:tav>
                                            <p:tav tm="100000">
                                              <p:val>
                                                <p:strVal val="#ppt_h"/>
                                              </p:val>
                                            </p:tav>
                                          </p:tavLst>
                                        </p:anim>
                                        <p:animEffect transition="in" filter="fade">
                                          <p:cBhvr>
                                            <p:cTn id="31" dur="1000"/>
                                            <p:tgtEl>
                                              <p:spTgt spid="7"/>
                                            </p:tgtEl>
                                          </p:cBhvr>
                                        </p:animEffect>
                                      </p:childTnLst>
                                    </p:cTn>
                                  </p:par>
                                </p:childTnLst>
                              </p:cTn>
                            </p:par>
                            <p:par>
                              <p:cTn id="32" fill="hold">
                                <p:stCondLst>
                                  <p:cond delay="4000"/>
                                </p:stCondLst>
                                <p:childTnLst>
                                  <p:par>
                                    <p:cTn id="33" presetID="2" presetClass="entr" presetSubtype="1" fill="hold" grpId="0" nodeType="afterEffect" p14:presetBounceEnd="50000">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14:bounceEnd="50000">
                                          <p:cBhvr additive="base">
                                            <p:cTn id="35" dur="5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36" dur="500" fill="hold"/>
                                            <p:tgtEl>
                                              <p:spTgt spid="6"/>
                                            </p:tgtEl>
                                            <p:attrNameLst>
                                              <p:attrName>ppt_y</p:attrName>
                                            </p:attrNameLst>
                                          </p:cBhvr>
                                          <p:tavLst>
                                            <p:tav tm="0">
                                              <p:val>
                                                <p:strVal val="0-#ppt_h/2"/>
                                              </p:val>
                                            </p:tav>
                                            <p:tav tm="100000">
                                              <p:val>
                                                <p:strVal val="#ppt_y"/>
                                              </p:val>
                                            </p:tav>
                                          </p:tavLst>
                                        </p:anim>
                                      </p:childTnLst>
                                    </p:cTn>
                                  </p:par>
                                </p:childTnLst>
                              </p:cTn>
                            </p:par>
                            <p:par>
                              <p:cTn id="37" fill="hold">
                                <p:stCondLst>
                                  <p:cond delay="4500"/>
                                </p:stCondLst>
                                <p:childTnLst>
                                  <p:par>
                                    <p:cTn id="38" presetID="55" presetClass="entr" presetSubtype="0"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p:cTn id="40" dur="1000" fill="hold"/>
                                            <p:tgtEl>
                                              <p:spTgt spid="10"/>
                                            </p:tgtEl>
                                            <p:attrNameLst>
                                              <p:attrName>ppt_w</p:attrName>
                                            </p:attrNameLst>
                                          </p:cBhvr>
                                          <p:tavLst>
                                            <p:tav tm="0">
                                              <p:val>
                                                <p:strVal val="#ppt_w*0.70"/>
                                              </p:val>
                                            </p:tav>
                                            <p:tav tm="100000">
                                              <p:val>
                                                <p:strVal val="#ppt_w"/>
                                              </p:val>
                                            </p:tav>
                                          </p:tavLst>
                                        </p:anim>
                                        <p:anim calcmode="lin" valueType="num">
                                          <p:cBhvr>
                                            <p:cTn id="41" dur="1000" fill="hold"/>
                                            <p:tgtEl>
                                              <p:spTgt spid="10"/>
                                            </p:tgtEl>
                                            <p:attrNameLst>
                                              <p:attrName>ppt_h</p:attrName>
                                            </p:attrNameLst>
                                          </p:cBhvr>
                                          <p:tavLst>
                                            <p:tav tm="0">
                                              <p:val>
                                                <p:strVal val="#ppt_h"/>
                                              </p:val>
                                            </p:tav>
                                            <p:tav tm="100000">
                                              <p:val>
                                                <p:strVal val="#ppt_h"/>
                                              </p:val>
                                            </p:tav>
                                          </p:tavLst>
                                        </p:anim>
                                        <p:animEffect transition="in" filter="fade">
                                          <p:cBhvr>
                                            <p:cTn id="42" dur="1000"/>
                                            <p:tgtEl>
                                              <p:spTgt spid="10"/>
                                            </p:tgtEl>
                                          </p:cBhvr>
                                        </p:animEffect>
                                      </p:childTnLst>
                                    </p:cTn>
                                  </p:par>
                                </p:childTnLst>
                              </p:cTn>
                            </p:par>
                            <p:par>
                              <p:cTn id="43" fill="hold">
                                <p:stCondLst>
                                  <p:cond delay="5500"/>
                                </p:stCondLst>
                                <p:childTnLst>
                                  <p:par>
                                    <p:cTn id="44" presetID="2" presetClass="entr" presetSubtype="1" fill="hold" grpId="0" nodeType="afterEffect" p14:presetBounceEnd="50000">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14:bounceEnd="50000">
                                          <p:cBhvr additive="base">
                                            <p:cTn id="46" dur="500" fill="hold"/>
                                            <p:tgtEl>
                                              <p:spTgt spid="9"/>
                                            </p:tgtEl>
                                            <p:attrNameLst>
                                              <p:attrName>ppt_x</p:attrName>
                                            </p:attrNameLst>
                                          </p:cBhvr>
                                          <p:tavLst>
                                            <p:tav tm="0">
                                              <p:val>
                                                <p:strVal val="#ppt_x"/>
                                              </p:val>
                                            </p:tav>
                                            <p:tav tm="100000">
                                              <p:val>
                                                <p:strVal val="#ppt_x"/>
                                              </p:val>
                                            </p:tav>
                                          </p:tavLst>
                                        </p:anim>
                                        <p:anim calcmode="lin" valueType="num" p14:bounceEnd="50000">
                                          <p:cBhvr additive="base">
                                            <p:cTn id="47" dur="500" fill="hold"/>
                                            <p:tgtEl>
                                              <p:spTgt spid="9"/>
                                            </p:tgtEl>
                                            <p:attrNameLst>
                                              <p:attrName>ppt_y</p:attrName>
                                            </p:attrNameLst>
                                          </p:cBhvr>
                                          <p:tavLst>
                                            <p:tav tm="0">
                                              <p:val>
                                                <p:strVal val="0-#ppt_h/2"/>
                                              </p:val>
                                            </p:tav>
                                            <p:tav tm="100000">
                                              <p:val>
                                                <p:strVal val="#ppt_y"/>
                                              </p:val>
                                            </p:tav>
                                          </p:tavLst>
                                        </p:anim>
                                      </p:childTnLst>
                                    </p:cTn>
                                  </p:par>
                                </p:childTnLst>
                              </p:cTn>
                            </p:par>
                            <p:par>
                              <p:cTn id="48" fill="hold">
                                <p:stCondLst>
                                  <p:cond delay="6000"/>
                                </p:stCondLst>
                                <p:childTnLst>
                                  <p:par>
                                    <p:cTn id="49" presetID="16" presetClass="entr" presetSubtype="37" fill="hold" grpId="0" nodeType="after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barn(outVertical)">
                                          <p:cBhvr>
                                            <p:cTn id="5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par>
                              <p:cTn id="10" fill="hold">
                                <p:stCondLst>
                                  <p:cond delay="1000"/>
                                </p:stCondLst>
                                <p:childTnLst>
                                  <p:par>
                                    <p:cTn id="11" presetID="2" presetClass="entr" presetSubtype="1"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0-#ppt_h/2"/>
                                              </p:val>
                                            </p:tav>
                                            <p:tav tm="100000">
                                              <p:val>
                                                <p:strVal val="#ppt_y"/>
                                              </p:val>
                                            </p:tav>
                                          </p:tavLst>
                                        </p:anim>
                                      </p:childTnLst>
                                    </p:cTn>
                                  </p:par>
                                </p:childTnLst>
                              </p:cTn>
                            </p:par>
                            <p:par>
                              <p:cTn id="15" fill="hold">
                                <p:stCondLst>
                                  <p:cond delay="1500"/>
                                </p:stCondLst>
                                <p:childTnLst>
                                  <p:par>
                                    <p:cTn id="16" presetID="55"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1000" fill="hold"/>
                                            <p:tgtEl>
                                              <p:spTgt spid="5"/>
                                            </p:tgtEl>
                                            <p:attrNameLst>
                                              <p:attrName>ppt_w</p:attrName>
                                            </p:attrNameLst>
                                          </p:cBhvr>
                                          <p:tavLst>
                                            <p:tav tm="0">
                                              <p:val>
                                                <p:strVal val="#ppt_w*0.70"/>
                                              </p:val>
                                            </p:tav>
                                            <p:tav tm="100000">
                                              <p:val>
                                                <p:strVal val="#ppt_w"/>
                                              </p:val>
                                            </p:tav>
                                          </p:tavLst>
                                        </p:anim>
                                        <p:anim calcmode="lin" valueType="num">
                                          <p:cBhvr>
                                            <p:cTn id="19" dur="1000" fill="hold"/>
                                            <p:tgtEl>
                                              <p:spTgt spid="5"/>
                                            </p:tgtEl>
                                            <p:attrNameLst>
                                              <p:attrName>ppt_h</p:attrName>
                                            </p:attrNameLst>
                                          </p:cBhvr>
                                          <p:tavLst>
                                            <p:tav tm="0">
                                              <p:val>
                                                <p:strVal val="#ppt_h"/>
                                              </p:val>
                                            </p:tav>
                                            <p:tav tm="100000">
                                              <p:val>
                                                <p:strVal val="#ppt_h"/>
                                              </p:val>
                                            </p:tav>
                                          </p:tavLst>
                                        </p:anim>
                                        <p:animEffect transition="in" filter="fade">
                                          <p:cBhvr>
                                            <p:cTn id="20" dur="1000"/>
                                            <p:tgtEl>
                                              <p:spTgt spid="5"/>
                                            </p:tgtEl>
                                          </p:cBhvr>
                                        </p:animEffect>
                                      </p:childTnLst>
                                    </p:cTn>
                                  </p:par>
                                </p:childTnLst>
                              </p:cTn>
                            </p:par>
                            <p:par>
                              <p:cTn id="21" fill="hold">
                                <p:stCondLst>
                                  <p:cond delay="2500"/>
                                </p:stCondLst>
                                <p:childTnLst>
                                  <p:par>
                                    <p:cTn id="22" presetID="2" presetClass="entr" presetSubtype="1"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ppt_x"/>
                                              </p:val>
                                            </p:tav>
                                            <p:tav tm="100000">
                                              <p:val>
                                                <p:strVal val="#ppt_x"/>
                                              </p:val>
                                            </p:tav>
                                          </p:tavLst>
                                        </p:anim>
                                        <p:anim calcmode="lin" valueType="num">
                                          <p:cBhvr additive="base">
                                            <p:cTn id="25" dur="500" fill="hold"/>
                                            <p:tgtEl>
                                              <p:spTgt spid="4"/>
                                            </p:tgtEl>
                                            <p:attrNameLst>
                                              <p:attrName>ppt_y</p:attrName>
                                            </p:attrNameLst>
                                          </p:cBhvr>
                                          <p:tavLst>
                                            <p:tav tm="0">
                                              <p:val>
                                                <p:strVal val="0-#ppt_h/2"/>
                                              </p:val>
                                            </p:tav>
                                            <p:tav tm="100000">
                                              <p:val>
                                                <p:strVal val="#ppt_y"/>
                                              </p:val>
                                            </p:tav>
                                          </p:tavLst>
                                        </p:anim>
                                      </p:childTnLst>
                                    </p:cTn>
                                  </p:par>
                                </p:childTnLst>
                              </p:cTn>
                            </p:par>
                            <p:par>
                              <p:cTn id="26" fill="hold">
                                <p:stCondLst>
                                  <p:cond delay="3000"/>
                                </p:stCondLst>
                                <p:childTnLst>
                                  <p:par>
                                    <p:cTn id="27" presetID="55" presetClass="entr" presetSubtype="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1000" fill="hold"/>
                                            <p:tgtEl>
                                              <p:spTgt spid="7"/>
                                            </p:tgtEl>
                                            <p:attrNameLst>
                                              <p:attrName>ppt_w</p:attrName>
                                            </p:attrNameLst>
                                          </p:cBhvr>
                                          <p:tavLst>
                                            <p:tav tm="0">
                                              <p:val>
                                                <p:strVal val="#ppt_w*0.70"/>
                                              </p:val>
                                            </p:tav>
                                            <p:tav tm="100000">
                                              <p:val>
                                                <p:strVal val="#ppt_w"/>
                                              </p:val>
                                            </p:tav>
                                          </p:tavLst>
                                        </p:anim>
                                        <p:anim calcmode="lin" valueType="num">
                                          <p:cBhvr>
                                            <p:cTn id="30" dur="1000" fill="hold"/>
                                            <p:tgtEl>
                                              <p:spTgt spid="7"/>
                                            </p:tgtEl>
                                            <p:attrNameLst>
                                              <p:attrName>ppt_h</p:attrName>
                                            </p:attrNameLst>
                                          </p:cBhvr>
                                          <p:tavLst>
                                            <p:tav tm="0">
                                              <p:val>
                                                <p:strVal val="#ppt_h"/>
                                              </p:val>
                                            </p:tav>
                                            <p:tav tm="100000">
                                              <p:val>
                                                <p:strVal val="#ppt_h"/>
                                              </p:val>
                                            </p:tav>
                                          </p:tavLst>
                                        </p:anim>
                                        <p:animEffect transition="in" filter="fade">
                                          <p:cBhvr>
                                            <p:cTn id="31" dur="1000"/>
                                            <p:tgtEl>
                                              <p:spTgt spid="7"/>
                                            </p:tgtEl>
                                          </p:cBhvr>
                                        </p:animEffect>
                                      </p:childTnLst>
                                    </p:cTn>
                                  </p:par>
                                </p:childTnLst>
                              </p:cTn>
                            </p:par>
                            <p:par>
                              <p:cTn id="32" fill="hold">
                                <p:stCondLst>
                                  <p:cond delay="4000"/>
                                </p:stCondLst>
                                <p:childTnLst>
                                  <p:par>
                                    <p:cTn id="33" presetID="2" presetClass="entr" presetSubtype="1"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ppt_x"/>
                                              </p:val>
                                            </p:tav>
                                            <p:tav tm="100000">
                                              <p:val>
                                                <p:strVal val="#ppt_x"/>
                                              </p:val>
                                            </p:tav>
                                          </p:tavLst>
                                        </p:anim>
                                        <p:anim calcmode="lin" valueType="num">
                                          <p:cBhvr additive="base">
                                            <p:cTn id="36" dur="500" fill="hold"/>
                                            <p:tgtEl>
                                              <p:spTgt spid="6"/>
                                            </p:tgtEl>
                                            <p:attrNameLst>
                                              <p:attrName>ppt_y</p:attrName>
                                            </p:attrNameLst>
                                          </p:cBhvr>
                                          <p:tavLst>
                                            <p:tav tm="0">
                                              <p:val>
                                                <p:strVal val="0-#ppt_h/2"/>
                                              </p:val>
                                            </p:tav>
                                            <p:tav tm="100000">
                                              <p:val>
                                                <p:strVal val="#ppt_y"/>
                                              </p:val>
                                            </p:tav>
                                          </p:tavLst>
                                        </p:anim>
                                      </p:childTnLst>
                                    </p:cTn>
                                  </p:par>
                                </p:childTnLst>
                              </p:cTn>
                            </p:par>
                            <p:par>
                              <p:cTn id="37" fill="hold">
                                <p:stCondLst>
                                  <p:cond delay="4500"/>
                                </p:stCondLst>
                                <p:childTnLst>
                                  <p:par>
                                    <p:cTn id="38" presetID="55" presetClass="entr" presetSubtype="0"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p:cTn id="40" dur="1000" fill="hold"/>
                                            <p:tgtEl>
                                              <p:spTgt spid="10"/>
                                            </p:tgtEl>
                                            <p:attrNameLst>
                                              <p:attrName>ppt_w</p:attrName>
                                            </p:attrNameLst>
                                          </p:cBhvr>
                                          <p:tavLst>
                                            <p:tav tm="0">
                                              <p:val>
                                                <p:strVal val="#ppt_w*0.70"/>
                                              </p:val>
                                            </p:tav>
                                            <p:tav tm="100000">
                                              <p:val>
                                                <p:strVal val="#ppt_w"/>
                                              </p:val>
                                            </p:tav>
                                          </p:tavLst>
                                        </p:anim>
                                        <p:anim calcmode="lin" valueType="num">
                                          <p:cBhvr>
                                            <p:cTn id="41" dur="1000" fill="hold"/>
                                            <p:tgtEl>
                                              <p:spTgt spid="10"/>
                                            </p:tgtEl>
                                            <p:attrNameLst>
                                              <p:attrName>ppt_h</p:attrName>
                                            </p:attrNameLst>
                                          </p:cBhvr>
                                          <p:tavLst>
                                            <p:tav tm="0">
                                              <p:val>
                                                <p:strVal val="#ppt_h"/>
                                              </p:val>
                                            </p:tav>
                                            <p:tav tm="100000">
                                              <p:val>
                                                <p:strVal val="#ppt_h"/>
                                              </p:val>
                                            </p:tav>
                                          </p:tavLst>
                                        </p:anim>
                                        <p:animEffect transition="in" filter="fade">
                                          <p:cBhvr>
                                            <p:cTn id="42" dur="1000"/>
                                            <p:tgtEl>
                                              <p:spTgt spid="10"/>
                                            </p:tgtEl>
                                          </p:cBhvr>
                                        </p:animEffect>
                                      </p:childTnLst>
                                    </p:cTn>
                                  </p:par>
                                </p:childTnLst>
                              </p:cTn>
                            </p:par>
                            <p:par>
                              <p:cTn id="43" fill="hold">
                                <p:stCondLst>
                                  <p:cond delay="5500"/>
                                </p:stCondLst>
                                <p:childTnLst>
                                  <p:par>
                                    <p:cTn id="44" presetID="2" presetClass="entr" presetSubtype="1" fill="hold" grpId="0" nodeType="after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additive="base">
                                            <p:cTn id="46" dur="500" fill="hold"/>
                                            <p:tgtEl>
                                              <p:spTgt spid="9"/>
                                            </p:tgtEl>
                                            <p:attrNameLst>
                                              <p:attrName>ppt_x</p:attrName>
                                            </p:attrNameLst>
                                          </p:cBhvr>
                                          <p:tavLst>
                                            <p:tav tm="0">
                                              <p:val>
                                                <p:strVal val="#ppt_x"/>
                                              </p:val>
                                            </p:tav>
                                            <p:tav tm="100000">
                                              <p:val>
                                                <p:strVal val="#ppt_x"/>
                                              </p:val>
                                            </p:tav>
                                          </p:tavLst>
                                        </p:anim>
                                        <p:anim calcmode="lin" valueType="num">
                                          <p:cBhvr additive="base">
                                            <p:cTn id="47" dur="500" fill="hold"/>
                                            <p:tgtEl>
                                              <p:spTgt spid="9"/>
                                            </p:tgtEl>
                                            <p:attrNameLst>
                                              <p:attrName>ppt_y</p:attrName>
                                            </p:attrNameLst>
                                          </p:cBhvr>
                                          <p:tavLst>
                                            <p:tav tm="0">
                                              <p:val>
                                                <p:strVal val="0-#ppt_h/2"/>
                                              </p:val>
                                            </p:tav>
                                            <p:tav tm="100000">
                                              <p:val>
                                                <p:strVal val="#ppt_y"/>
                                              </p:val>
                                            </p:tav>
                                          </p:tavLst>
                                        </p:anim>
                                      </p:childTnLst>
                                    </p:cTn>
                                  </p:par>
                                </p:childTnLst>
                              </p:cTn>
                            </p:par>
                            <p:par>
                              <p:cTn id="48" fill="hold">
                                <p:stCondLst>
                                  <p:cond delay="6000"/>
                                </p:stCondLst>
                                <p:childTnLst>
                                  <p:par>
                                    <p:cTn id="49" presetID="16" presetClass="entr" presetSubtype="37" fill="hold" grpId="0" nodeType="after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barn(outVertical)">
                                          <p:cBhvr>
                                            <p:cTn id="5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21">
            <a:extLst>
              <a:ext uri="{FF2B5EF4-FFF2-40B4-BE49-F238E27FC236}">
                <a16:creationId xmlns:a16="http://schemas.microsoft.com/office/drawing/2014/main" id="{179DEF5F-C29C-4F70-BE41-05779DE2C297}"/>
              </a:ext>
            </a:extLst>
          </p:cNvPr>
          <p:cNvSpPr/>
          <p:nvPr/>
        </p:nvSpPr>
        <p:spPr bwMode="auto">
          <a:xfrm rot="16200000" flipH="1">
            <a:off x="6271031" y="2208940"/>
            <a:ext cx="2169619" cy="2219504"/>
          </a:xfrm>
          <a:custGeom>
            <a:avLst/>
            <a:gdLst>
              <a:gd name="connsiteX0" fmla="*/ 0 w 3169466"/>
              <a:gd name="connsiteY0" fmla="*/ 3096344 h 3096344"/>
              <a:gd name="connsiteX1" fmla="*/ 1508539 w 3169466"/>
              <a:gd name="connsiteY1" fmla="*/ 0 h 3096344"/>
              <a:gd name="connsiteX2" fmla="*/ 3169466 w 3169466"/>
              <a:gd name="connsiteY2" fmla="*/ 3096344 h 3096344"/>
              <a:gd name="connsiteX3" fmla="*/ 0 w 3169466"/>
              <a:gd name="connsiteY3" fmla="*/ 3096344 h 3096344"/>
              <a:gd name="connsiteX0" fmla="*/ 0 w 3017066"/>
              <a:gd name="connsiteY0" fmla="*/ 3083644 h 3096344"/>
              <a:gd name="connsiteX1" fmla="*/ 1356139 w 3017066"/>
              <a:gd name="connsiteY1" fmla="*/ 0 h 3096344"/>
              <a:gd name="connsiteX2" fmla="*/ 3017066 w 3017066"/>
              <a:gd name="connsiteY2" fmla="*/ 3096344 h 3096344"/>
              <a:gd name="connsiteX3" fmla="*/ 0 w 3017066"/>
              <a:gd name="connsiteY3" fmla="*/ 3083644 h 3096344"/>
              <a:gd name="connsiteX0" fmla="*/ 0 w 3017066"/>
              <a:gd name="connsiteY0" fmla="*/ 3083644 h 3096344"/>
              <a:gd name="connsiteX1" fmla="*/ 181393 w 3017066"/>
              <a:gd name="connsiteY1" fmla="*/ 22734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3083644 h 3096344"/>
              <a:gd name="connsiteX1" fmla="*/ 181393 w 3017066"/>
              <a:gd name="connsiteY1" fmla="*/ 22226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3083644 h 3096344"/>
              <a:gd name="connsiteX1" fmla="*/ 105193 w 3017066"/>
              <a:gd name="connsiteY1" fmla="*/ 24258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2601044 h 2613744"/>
              <a:gd name="connsiteX1" fmla="*/ 105193 w 3017066"/>
              <a:gd name="connsiteY1" fmla="*/ 1943223 h 2613744"/>
              <a:gd name="connsiteX2" fmla="*/ 1368839 w 3017066"/>
              <a:gd name="connsiteY2" fmla="*/ 0 h 2613744"/>
              <a:gd name="connsiteX3" fmla="*/ 3017066 w 3017066"/>
              <a:gd name="connsiteY3" fmla="*/ 2613744 h 2613744"/>
              <a:gd name="connsiteX4" fmla="*/ 0 w 3017066"/>
              <a:gd name="connsiteY4" fmla="*/ 2601044 h 2613744"/>
              <a:gd name="connsiteX0" fmla="*/ 537730 w 2919796"/>
              <a:gd name="connsiteY0" fmla="*/ 2702644 h 2702644"/>
              <a:gd name="connsiteX1" fmla="*/ 7923 w 2919796"/>
              <a:gd name="connsiteY1" fmla="*/ 1943223 h 2702644"/>
              <a:gd name="connsiteX2" fmla="*/ 1271569 w 2919796"/>
              <a:gd name="connsiteY2" fmla="*/ 0 h 2702644"/>
              <a:gd name="connsiteX3" fmla="*/ 2919796 w 2919796"/>
              <a:gd name="connsiteY3" fmla="*/ 2613744 h 2702644"/>
              <a:gd name="connsiteX4" fmla="*/ 537730 w 2919796"/>
              <a:gd name="connsiteY4" fmla="*/ 2702644 h 2702644"/>
              <a:gd name="connsiteX0" fmla="*/ 552634 w 2934700"/>
              <a:gd name="connsiteY0" fmla="*/ 2702644 h 2702644"/>
              <a:gd name="connsiteX1" fmla="*/ 22827 w 2934700"/>
              <a:gd name="connsiteY1" fmla="*/ 1943223 h 2702644"/>
              <a:gd name="connsiteX2" fmla="*/ 1286473 w 2934700"/>
              <a:gd name="connsiteY2" fmla="*/ 0 h 2702644"/>
              <a:gd name="connsiteX3" fmla="*/ 2934700 w 2934700"/>
              <a:gd name="connsiteY3" fmla="*/ 2613744 h 2702644"/>
              <a:gd name="connsiteX4" fmla="*/ 552634 w 2934700"/>
              <a:gd name="connsiteY4" fmla="*/ 2702644 h 2702644"/>
              <a:gd name="connsiteX0" fmla="*/ 529807 w 2911873"/>
              <a:gd name="connsiteY0" fmla="*/ 2702644 h 2702644"/>
              <a:gd name="connsiteX1" fmla="*/ 0 w 2911873"/>
              <a:gd name="connsiteY1" fmla="*/ 1943223 h 2702644"/>
              <a:gd name="connsiteX2" fmla="*/ 1263646 w 2911873"/>
              <a:gd name="connsiteY2" fmla="*/ 0 h 2702644"/>
              <a:gd name="connsiteX3" fmla="*/ 2911873 w 2911873"/>
              <a:gd name="connsiteY3" fmla="*/ 2613744 h 2702644"/>
              <a:gd name="connsiteX4" fmla="*/ 529807 w 2911873"/>
              <a:gd name="connsiteY4" fmla="*/ 2702644 h 2702644"/>
              <a:gd name="connsiteX0" fmla="*/ 529807 w 2911873"/>
              <a:gd name="connsiteY0" fmla="*/ 2702644 h 2702644"/>
              <a:gd name="connsiteX1" fmla="*/ 0 w 2911873"/>
              <a:gd name="connsiteY1" fmla="*/ 1943223 h 2702644"/>
              <a:gd name="connsiteX2" fmla="*/ 1263646 w 2911873"/>
              <a:gd name="connsiteY2" fmla="*/ 0 h 2702644"/>
              <a:gd name="connsiteX3" fmla="*/ 2911873 w 2911873"/>
              <a:gd name="connsiteY3" fmla="*/ 2613744 h 2702644"/>
              <a:gd name="connsiteX4" fmla="*/ 529807 w 2911873"/>
              <a:gd name="connsiteY4" fmla="*/ 2702644 h 2702644"/>
              <a:gd name="connsiteX0" fmla="*/ 529807 w 2911873"/>
              <a:gd name="connsiteY0" fmla="*/ 2702644 h 2844923"/>
              <a:gd name="connsiteX1" fmla="*/ 0 w 2911873"/>
              <a:gd name="connsiteY1" fmla="*/ 1943223 h 2844923"/>
              <a:gd name="connsiteX2" fmla="*/ 1263646 w 2911873"/>
              <a:gd name="connsiteY2" fmla="*/ 0 h 2844923"/>
              <a:gd name="connsiteX3" fmla="*/ 2911873 w 2911873"/>
              <a:gd name="connsiteY3" fmla="*/ 2613744 h 2844923"/>
              <a:gd name="connsiteX4" fmla="*/ 1241478 w 2911873"/>
              <a:gd name="connsiteY4" fmla="*/ 2844923 h 2844923"/>
              <a:gd name="connsiteX5" fmla="*/ 529807 w 2911873"/>
              <a:gd name="connsiteY5" fmla="*/ 2702644 h 2844923"/>
              <a:gd name="connsiteX0" fmla="*/ 529807 w 2619773"/>
              <a:gd name="connsiteY0" fmla="*/ 2702644 h 2844923"/>
              <a:gd name="connsiteX1" fmla="*/ 0 w 2619773"/>
              <a:gd name="connsiteY1" fmla="*/ 1943223 h 2844923"/>
              <a:gd name="connsiteX2" fmla="*/ 1263646 w 2619773"/>
              <a:gd name="connsiteY2" fmla="*/ 0 h 2844923"/>
              <a:gd name="connsiteX3" fmla="*/ 2619773 w 2619773"/>
              <a:gd name="connsiteY3" fmla="*/ 2143844 h 2844923"/>
              <a:gd name="connsiteX4" fmla="*/ 1241478 w 2619773"/>
              <a:gd name="connsiteY4" fmla="*/ 2844923 h 2844923"/>
              <a:gd name="connsiteX5" fmla="*/ 529807 w 2619773"/>
              <a:gd name="connsiteY5" fmla="*/ 2702644 h 28449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708673"/>
              <a:gd name="connsiteY0" fmla="*/ 2702644 h 2959223"/>
              <a:gd name="connsiteX1" fmla="*/ 0 w 2708673"/>
              <a:gd name="connsiteY1" fmla="*/ 1943223 h 2959223"/>
              <a:gd name="connsiteX2" fmla="*/ 1263646 w 2708673"/>
              <a:gd name="connsiteY2" fmla="*/ 0 h 2959223"/>
              <a:gd name="connsiteX3" fmla="*/ 2708673 w 2708673"/>
              <a:gd name="connsiteY3" fmla="*/ 2258144 h 2959223"/>
              <a:gd name="connsiteX4" fmla="*/ 1216078 w 2708673"/>
              <a:gd name="connsiteY4" fmla="*/ 2959223 h 2959223"/>
              <a:gd name="connsiteX5" fmla="*/ 529807 w 2708673"/>
              <a:gd name="connsiteY5" fmla="*/ 2702644 h 2959223"/>
              <a:gd name="connsiteX0" fmla="*/ 529807 w 2708673"/>
              <a:gd name="connsiteY0" fmla="*/ 2702644 h 3035423"/>
              <a:gd name="connsiteX1" fmla="*/ 0 w 2708673"/>
              <a:gd name="connsiteY1" fmla="*/ 1943223 h 3035423"/>
              <a:gd name="connsiteX2" fmla="*/ 1263646 w 2708673"/>
              <a:gd name="connsiteY2" fmla="*/ 0 h 3035423"/>
              <a:gd name="connsiteX3" fmla="*/ 2708673 w 2708673"/>
              <a:gd name="connsiteY3" fmla="*/ 2258144 h 3035423"/>
              <a:gd name="connsiteX4" fmla="*/ 1216078 w 2708673"/>
              <a:gd name="connsiteY4" fmla="*/ 3035423 h 3035423"/>
              <a:gd name="connsiteX5" fmla="*/ 529807 w 2708673"/>
              <a:gd name="connsiteY5" fmla="*/ 2702644 h 3035423"/>
              <a:gd name="connsiteX0" fmla="*/ 631407 w 2810273"/>
              <a:gd name="connsiteY0" fmla="*/ 2702644 h 3035423"/>
              <a:gd name="connsiteX1" fmla="*/ 0 w 2810273"/>
              <a:gd name="connsiteY1" fmla="*/ 1994023 h 3035423"/>
              <a:gd name="connsiteX2" fmla="*/ 1365246 w 2810273"/>
              <a:gd name="connsiteY2" fmla="*/ 0 h 3035423"/>
              <a:gd name="connsiteX3" fmla="*/ 2810273 w 2810273"/>
              <a:gd name="connsiteY3" fmla="*/ 2258144 h 3035423"/>
              <a:gd name="connsiteX4" fmla="*/ 1317678 w 2810273"/>
              <a:gd name="connsiteY4" fmla="*/ 3035423 h 3035423"/>
              <a:gd name="connsiteX5" fmla="*/ 631407 w 2810273"/>
              <a:gd name="connsiteY5" fmla="*/ 2702644 h 3035423"/>
              <a:gd name="connsiteX0" fmla="*/ 631407 w 2899173"/>
              <a:gd name="connsiteY0" fmla="*/ 2702644 h 3035423"/>
              <a:gd name="connsiteX1" fmla="*/ 0 w 2899173"/>
              <a:gd name="connsiteY1" fmla="*/ 1994023 h 3035423"/>
              <a:gd name="connsiteX2" fmla="*/ 1365246 w 2899173"/>
              <a:gd name="connsiteY2" fmla="*/ 0 h 3035423"/>
              <a:gd name="connsiteX3" fmla="*/ 2899173 w 2899173"/>
              <a:gd name="connsiteY3" fmla="*/ 2461344 h 3035423"/>
              <a:gd name="connsiteX4" fmla="*/ 1317678 w 2899173"/>
              <a:gd name="connsiteY4" fmla="*/ 3035423 h 3035423"/>
              <a:gd name="connsiteX5" fmla="*/ 631407 w 2899173"/>
              <a:gd name="connsiteY5" fmla="*/ 2702644 h 3035423"/>
              <a:gd name="connsiteX0" fmla="*/ 631407 w 2899173"/>
              <a:gd name="connsiteY0" fmla="*/ 2702644 h 3035423"/>
              <a:gd name="connsiteX1" fmla="*/ 0 w 2899173"/>
              <a:gd name="connsiteY1" fmla="*/ 1994023 h 3035423"/>
              <a:gd name="connsiteX2" fmla="*/ 1365246 w 2899173"/>
              <a:gd name="connsiteY2" fmla="*/ 0 h 3035423"/>
              <a:gd name="connsiteX3" fmla="*/ 2899173 w 2899173"/>
              <a:gd name="connsiteY3" fmla="*/ 2461344 h 3035423"/>
              <a:gd name="connsiteX4" fmla="*/ 1317678 w 2899173"/>
              <a:gd name="connsiteY4" fmla="*/ 3035423 h 3035423"/>
              <a:gd name="connsiteX5" fmla="*/ 631407 w 2899173"/>
              <a:gd name="connsiteY5" fmla="*/ 2702644 h 3035423"/>
              <a:gd name="connsiteX0" fmla="*/ 631407 w 2899173"/>
              <a:gd name="connsiteY0" fmla="*/ 2702644 h 3086223"/>
              <a:gd name="connsiteX1" fmla="*/ 0 w 2899173"/>
              <a:gd name="connsiteY1" fmla="*/ 1994023 h 3086223"/>
              <a:gd name="connsiteX2" fmla="*/ 1365246 w 2899173"/>
              <a:gd name="connsiteY2" fmla="*/ 0 h 3086223"/>
              <a:gd name="connsiteX3" fmla="*/ 2899173 w 2899173"/>
              <a:gd name="connsiteY3" fmla="*/ 2461344 h 3086223"/>
              <a:gd name="connsiteX4" fmla="*/ 1330378 w 2899173"/>
              <a:gd name="connsiteY4" fmla="*/ 3086223 h 3086223"/>
              <a:gd name="connsiteX5" fmla="*/ 631407 w 2899173"/>
              <a:gd name="connsiteY5" fmla="*/ 2702644 h 30862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2908539"/>
              <a:gd name="connsiteX1" fmla="*/ 0 w 2930925"/>
              <a:gd name="connsiteY1" fmla="*/ 2032204 h 2908539"/>
              <a:gd name="connsiteX2" fmla="*/ 1396998 w 2930925"/>
              <a:gd name="connsiteY2" fmla="*/ 0 h 2908539"/>
              <a:gd name="connsiteX3" fmla="*/ 2930925 w 2930925"/>
              <a:gd name="connsiteY3" fmla="*/ 2461344 h 2908539"/>
              <a:gd name="connsiteX4" fmla="*/ 1559196 w 2930925"/>
              <a:gd name="connsiteY4" fmla="*/ 2908539 h 2908539"/>
              <a:gd name="connsiteX5" fmla="*/ 663159 w 2930925"/>
              <a:gd name="connsiteY5" fmla="*/ 2702644 h 2908539"/>
              <a:gd name="connsiteX0" fmla="*/ 663159 w 2930925"/>
              <a:gd name="connsiteY0" fmla="*/ 2702644 h 2959458"/>
              <a:gd name="connsiteX1" fmla="*/ 0 w 2930925"/>
              <a:gd name="connsiteY1" fmla="*/ 2032204 h 2959458"/>
              <a:gd name="connsiteX2" fmla="*/ 1396998 w 2930925"/>
              <a:gd name="connsiteY2" fmla="*/ 0 h 2959458"/>
              <a:gd name="connsiteX3" fmla="*/ 2930925 w 2930925"/>
              <a:gd name="connsiteY3" fmla="*/ 2461344 h 2959458"/>
              <a:gd name="connsiteX4" fmla="*/ 1559412 w 2930925"/>
              <a:gd name="connsiteY4" fmla="*/ 2959458 h 2959458"/>
              <a:gd name="connsiteX5" fmla="*/ 663159 w 2930925"/>
              <a:gd name="connsiteY5" fmla="*/ 2702644 h 2959458"/>
              <a:gd name="connsiteX0" fmla="*/ 663159 w 2930925"/>
              <a:gd name="connsiteY0" fmla="*/ 2702644 h 2959458"/>
              <a:gd name="connsiteX1" fmla="*/ 0 w 2930925"/>
              <a:gd name="connsiteY1" fmla="*/ 2032204 h 2959458"/>
              <a:gd name="connsiteX2" fmla="*/ 1396998 w 2930925"/>
              <a:gd name="connsiteY2" fmla="*/ 0 h 2959458"/>
              <a:gd name="connsiteX3" fmla="*/ 2930925 w 2930925"/>
              <a:gd name="connsiteY3" fmla="*/ 2461344 h 2959458"/>
              <a:gd name="connsiteX4" fmla="*/ 1559412 w 2930925"/>
              <a:gd name="connsiteY4" fmla="*/ 2959458 h 2959458"/>
              <a:gd name="connsiteX5" fmla="*/ 663159 w 2930925"/>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93222" h="2959458">
                <a:moveTo>
                  <a:pt x="663159" y="2702644"/>
                </a:moveTo>
                <a:cubicBezTo>
                  <a:pt x="270694" y="2413616"/>
                  <a:pt x="297292" y="2480177"/>
                  <a:pt x="0" y="2032204"/>
                </a:cubicBezTo>
                <a:lnTo>
                  <a:pt x="1396998" y="0"/>
                </a:lnTo>
                <a:lnTo>
                  <a:pt x="2893222" y="2404291"/>
                </a:lnTo>
                <a:cubicBezTo>
                  <a:pt x="2180089" y="2991587"/>
                  <a:pt x="1930209" y="2931200"/>
                  <a:pt x="1559412" y="2959458"/>
                </a:cubicBezTo>
                <a:cubicBezTo>
                  <a:pt x="1254627" y="2941783"/>
                  <a:pt x="930144" y="2872952"/>
                  <a:pt x="663159" y="2702644"/>
                </a:cubicBezTo>
                <a:close/>
              </a:path>
            </a:pathLst>
          </a:custGeom>
          <a:solidFill>
            <a:srgbClr val="E8E8E6"/>
          </a:solidFill>
          <a:ln w="9525" cap="rnd">
            <a:solidFill>
              <a:srgbClr val="E6E6E6"/>
            </a:solidFill>
            <a:prstDash val="solid"/>
            <a:round/>
            <a:headEnd/>
            <a:tailEnd/>
          </a:ln>
        </p:spPr>
        <p:txBody>
          <a:bodyPr vert="eaVert" anchor="ctr"/>
          <a:lstStyle/>
          <a:p>
            <a:pPr>
              <a:defRPr/>
            </a:pPr>
            <a:endParaRPr lang="zh-CN" altLang="en-US" sz="1050" kern="0">
              <a:solidFill>
                <a:sysClr val="window" lastClr="FFFFFF"/>
              </a:solidFill>
              <a:latin typeface="微软雅黑" pitchFamily="34" charset="-122"/>
              <a:ea typeface="微软雅黑" pitchFamily="34" charset="-122"/>
            </a:endParaRPr>
          </a:p>
        </p:txBody>
      </p:sp>
      <p:sp>
        <p:nvSpPr>
          <p:cNvPr id="3" name="等腰三角形 21">
            <a:extLst>
              <a:ext uri="{FF2B5EF4-FFF2-40B4-BE49-F238E27FC236}">
                <a16:creationId xmlns:a16="http://schemas.microsoft.com/office/drawing/2014/main" id="{B2DFB36D-34E1-4CC6-A9F7-2DEC0E9FE0C2}"/>
              </a:ext>
            </a:extLst>
          </p:cNvPr>
          <p:cNvSpPr/>
          <p:nvPr/>
        </p:nvSpPr>
        <p:spPr bwMode="auto">
          <a:xfrm rot="5400000">
            <a:off x="4121862" y="2208940"/>
            <a:ext cx="2169619" cy="2219504"/>
          </a:xfrm>
          <a:custGeom>
            <a:avLst/>
            <a:gdLst>
              <a:gd name="connsiteX0" fmla="*/ 0 w 3169466"/>
              <a:gd name="connsiteY0" fmla="*/ 3096344 h 3096344"/>
              <a:gd name="connsiteX1" fmla="*/ 1508539 w 3169466"/>
              <a:gd name="connsiteY1" fmla="*/ 0 h 3096344"/>
              <a:gd name="connsiteX2" fmla="*/ 3169466 w 3169466"/>
              <a:gd name="connsiteY2" fmla="*/ 3096344 h 3096344"/>
              <a:gd name="connsiteX3" fmla="*/ 0 w 3169466"/>
              <a:gd name="connsiteY3" fmla="*/ 3096344 h 3096344"/>
              <a:gd name="connsiteX0" fmla="*/ 0 w 3017066"/>
              <a:gd name="connsiteY0" fmla="*/ 3083644 h 3096344"/>
              <a:gd name="connsiteX1" fmla="*/ 1356139 w 3017066"/>
              <a:gd name="connsiteY1" fmla="*/ 0 h 3096344"/>
              <a:gd name="connsiteX2" fmla="*/ 3017066 w 3017066"/>
              <a:gd name="connsiteY2" fmla="*/ 3096344 h 3096344"/>
              <a:gd name="connsiteX3" fmla="*/ 0 w 3017066"/>
              <a:gd name="connsiteY3" fmla="*/ 3083644 h 3096344"/>
              <a:gd name="connsiteX0" fmla="*/ 0 w 3017066"/>
              <a:gd name="connsiteY0" fmla="*/ 3083644 h 3096344"/>
              <a:gd name="connsiteX1" fmla="*/ 181393 w 3017066"/>
              <a:gd name="connsiteY1" fmla="*/ 22734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3083644 h 3096344"/>
              <a:gd name="connsiteX1" fmla="*/ 181393 w 3017066"/>
              <a:gd name="connsiteY1" fmla="*/ 22226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3083644 h 3096344"/>
              <a:gd name="connsiteX1" fmla="*/ 105193 w 3017066"/>
              <a:gd name="connsiteY1" fmla="*/ 24258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2601044 h 2613744"/>
              <a:gd name="connsiteX1" fmla="*/ 105193 w 3017066"/>
              <a:gd name="connsiteY1" fmla="*/ 1943223 h 2613744"/>
              <a:gd name="connsiteX2" fmla="*/ 1368839 w 3017066"/>
              <a:gd name="connsiteY2" fmla="*/ 0 h 2613744"/>
              <a:gd name="connsiteX3" fmla="*/ 3017066 w 3017066"/>
              <a:gd name="connsiteY3" fmla="*/ 2613744 h 2613744"/>
              <a:gd name="connsiteX4" fmla="*/ 0 w 3017066"/>
              <a:gd name="connsiteY4" fmla="*/ 2601044 h 2613744"/>
              <a:gd name="connsiteX0" fmla="*/ 537730 w 2919796"/>
              <a:gd name="connsiteY0" fmla="*/ 2702644 h 2702644"/>
              <a:gd name="connsiteX1" fmla="*/ 7923 w 2919796"/>
              <a:gd name="connsiteY1" fmla="*/ 1943223 h 2702644"/>
              <a:gd name="connsiteX2" fmla="*/ 1271569 w 2919796"/>
              <a:gd name="connsiteY2" fmla="*/ 0 h 2702644"/>
              <a:gd name="connsiteX3" fmla="*/ 2919796 w 2919796"/>
              <a:gd name="connsiteY3" fmla="*/ 2613744 h 2702644"/>
              <a:gd name="connsiteX4" fmla="*/ 537730 w 2919796"/>
              <a:gd name="connsiteY4" fmla="*/ 2702644 h 2702644"/>
              <a:gd name="connsiteX0" fmla="*/ 552634 w 2934700"/>
              <a:gd name="connsiteY0" fmla="*/ 2702644 h 2702644"/>
              <a:gd name="connsiteX1" fmla="*/ 22827 w 2934700"/>
              <a:gd name="connsiteY1" fmla="*/ 1943223 h 2702644"/>
              <a:gd name="connsiteX2" fmla="*/ 1286473 w 2934700"/>
              <a:gd name="connsiteY2" fmla="*/ 0 h 2702644"/>
              <a:gd name="connsiteX3" fmla="*/ 2934700 w 2934700"/>
              <a:gd name="connsiteY3" fmla="*/ 2613744 h 2702644"/>
              <a:gd name="connsiteX4" fmla="*/ 552634 w 2934700"/>
              <a:gd name="connsiteY4" fmla="*/ 2702644 h 2702644"/>
              <a:gd name="connsiteX0" fmla="*/ 529807 w 2911873"/>
              <a:gd name="connsiteY0" fmla="*/ 2702644 h 2702644"/>
              <a:gd name="connsiteX1" fmla="*/ 0 w 2911873"/>
              <a:gd name="connsiteY1" fmla="*/ 1943223 h 2702644"/>
              <a:gd name="connsiteX2" fmla="*/ 1263646 w 2911873"/>
              <a:gd name="connsiteY2" fmla="*/ 0 h 2702644"/>
              <a:gd name="connsiteX3" fmla="*/ 2911873 w 2911873"/>
              <a:gd name="connsiteY3" fmla="*/ 2613744 h 2702644"/>
              <a:gd name="connsiteX4" fmla="*/ 529807 w 2911873"/>
              <a:gd name="connsiteY4" fmla="*/ 2702644 h 2702644"/>
              <a:gd name="connsiteX0" fmla="*/ 529807 w 2911873"/>
              <a:gd name="connsiteY0" fmla="*/ 2702644 h 2702644"/>
              <a:gd name="connsiteX1" fmla="*/ 0 w 2911873"/>
              <a:gd name="connsiteY1" fmla="*/ 1943223 h 2702644"/>
              <a:gd name="connsiteX2" fmla="*/ 1263646 w 2911873"/>
              <a:gd name="connsiteY2" fmla="*/ 0 h 2702644"/>
              <a:gd name="connsiteX3" fmla="*/ 2911873 w 2911873"/>
              <a:gd name="connsiteY3" fmla="*/ 2613744 h 2702644"/>
              <a:gd name="connsiteX4" fmla="*/ 529807 w 2911873"/>
              <a:gd name="connsiteY4" fmla="*/ 2702644 h 2702644"/>
              <a:gd name="connsiteX0" fmla="*/ 529807 w 2911873"/>
              <a:gd name="connsiteY0" fmla="*/ 2702644 h 2844923"/>
              <a:gd name="connsiteX1" fmla="*/ 0 w 2911873"/>
              <a:gd name="connsiteY1" fmla="*/ 1943223 h 2844923"/>
              <a:gd name="connsiteX2" fmla="*/ 1263646 w 2911873"/>
              <a:gd name="connsiteY2" fmla="*/ 0 h 2844923"/>
              <a:gd name="connsiteX3" fmla="*/ 2911873 w 2911873"/>
              <a:gd name="connsiteY3" fmla="*/ 2613744 h 2844923"/>
              <a:gd name="connsiteX4" fmla="*/ 1241478 w 2911873"/>
              <a:gd name="connsiteY4" fmla="*/ 2844923 h 2844923"/>
              <a:gd name="connsiteX5" fmla="*/ 529807 w 2911873"/>
              <a:gd name="connsiteY5" fmla="*/ 2702644 h 2844923"/>
              <a:gd name="connsiteX0" fmla="*/ 529807 w 2619773"/>
              <a:gd name="connsiteY0" fmla="*/ 2702644 h 2844923"/>
              <a:gd name="connsiteX1" fmla="*/ 0 w 2619773"/>
              <a:gd name="connsiteY1" fmla="*/ 1943223 h 2844923"/>
              <a:gd name="connsiteX2" fmla="*/ 1263646 w 2619773"/>
              <a:gd name="connsiteY2" fmla="*/ 0 h 2844923"/>
              <a:gd name="connsiteX3" fmla="*/ 2619773 w 2619773"/>
              <a:gd name="connsiteY3" fmla="*/ 2143844 h 2844923"/>
              <a:gd name="connsiteX4" fmla="*/ 1241478 w 2619773"/>
              <a:gd name="connsiteY4" fmla="*/ 2844923 h 2844923"/>
              <a:gd name="connsiteX5" fmla="*/ 529807 w 2619773"/>
              <a:gd name="connsiteY5" fmla="*/ 2702644 h 28449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708673"/>
              <a:gd name="connsiteY0" fmla="*/ 2702644 h 2959223"/>
              <a:gd name="connsiteX1" fmla="*/ 0 w 2708673"/>
              <a:gd name="connsiteY1" fmla="*/ 1943223 h 2959223"/>
              <a:gd name="connsiteX2" fmla="*/ 1263646 w 2708673"/>
              <a:gd name="connsiteY2" fmla="*/ 0 h 2959223"/>
              <a:gd name="connsiteX3" fmla="*/ 2708673 w 2708673"/>
              <a:gd name="connsiteY3" fmla="*/ 2258144 h 2959223"/>
              <a:gd name="connsiteX4" fmla="*/ 1216078 w 2708673"/>
              <a:gd name="connsiteY4" fmla="*/ 2959223 h 2959223"/>
              <a:gd name="connsiteX5" fmla="*/ 529807 w 2708673"/>
              <a:gd name="connsiteY5" fmla="*/ 2702644 h 2959223"/>
              <a:gd name="connsiteX0" fmla="*/ 529807 w 2708673"/>
              <a:gd name="connsiteY0" fmla="*/ 2702644 h 3035423"/>
              <a:gd name="connsiteX1" fmla="*/ 0 w 2708673"/>
              <a:gd name="connsiteY1" fmla="*/ 1943223 h 3035423"/>
              <a:gd name="connsiteX2" fmla="*/ 1263646 w 2708673"/>
              <a:gd name="connsiteY2" fmla="*/ 0 h 3035423"/>
              <a:gd name="connsiteX3" fmla="*/ 2708673 w 2708673"/>
              <a:gd name="connsiteY3" fmla="*/ 2258144 h 3035423"/>
              <a:gd name="connsiteX4" fmla="*/ 1216078 w 2708673"/>
              <a:gd name="connsiteY4" fmla="*/ 3035423 h 3035423"/>
              <a:gd name="connsiteX5" fmla="*/ 529807 w 2708673"/>
              <a:gd name="connsiteY5" fmla="*/ 2702644 h 3035423"/>
              <a:gd name="connsiteX0" fmla="*/ 631407 w 2810273"/>
              <a:gd name="connsiteY0" fmla="*/ 2702644 h 3035423"/>
              <a:gd name="connsiteX1" fmla="*/ 0 w 2810273"/>
              <a:gd name="connsiteY1" fmla="*/ 1994023 h 3035423"/>
              <a:gd name="connsiteX2" fmla="*/ 1365246 w 2810273"/>
              <a:gd name="connsiteY2" fmla="*/ 0 h 3035423"/>
              <a:gd name="connsiteX3" fmla="*/ 2810273 w 2810273"/>
              <a:gd name="connsiteY3" fmla="*/ 2258144 h 3035423"/>
              <a:gd name="connsiteX4" fmla="*/ 1317678 w 2810273"/>
              <a:gd name="connsiteY4" fmla="*/ 3035423 h 3035423"/>
              <a:gd name="connsiteX5" fmla="*/ 631407 w 2810273"/>
              <a:gd name="connsiteY5" fmla="*/ 2702644 h 3035423"/>
              <a:gd name="connsiteX0" fmla="*/ 631407 w 2899173"/>
              <a:gd name="connsiteY0" fmla="*/ 2702644 h 3035423"/>
              <a:gd name="connsiteX1" fmla="*/ 0 w 2899173"/>
              <a:gd name="connsiteY1" fmla="*/ 1994023 h 3035423"/>
              <a:gd name="connsiteX2" fmla="*/ 1365246 w 2899173"/>
              <a:gd name="connsiteY2" fmla="*/ 0 h 3035423"/>
              <a:gd name="connsiteX3" fmla="*/ 2899173 w 2899173"/>
              <a:gd name="connsiteY3" fmla="*/ 2461344 h 3035423"/>
              <a:gd name="connsiteX4" fmla="*/ 1317678 w 2899173"/>
              <a:gd name="connsiteY4" fmla="*/ 3035423 h 3035423"/>
              <a:gd name="connsiteX5" fmla="*/ 631407 w 2899173"/>
              <a:gd name="connsiteY5" fmla="*/ 2702644 h 3035423"/>
              <a:gd name="connsiteX0" fmla="*/ 631407 w 2899173"/>
              <a:gd name="connsiteY0" fmla="*/ 2702644 h 3035423"/>
              <a:gd name="connsiteX1" fmla="*/ 0 w 2899173"/>
              <a:gd name="connsiteY1" fmla="*/ 1994023 h 3035423"/>
              <a:gd name="connsiteX2" fmla="*/ 1365246 w 2899173"/>
              <a:gd name="connsiteY2" fmla="*/ 0 h 3035423"/>
              <a:gd name="connsiteX3" fmla="*/ 2899173 w 2899173"/>
              <a:gd name="connsiteY3" fmla="*/ 2461344 h 3035423"/>
              <a:gd name="connsiteX4" fmla="*/ 1317678 w 2899173"/>
              <a:gd name="connsiteY4" fmla="*/ 3035423 h 3035423"/>
              <a:gd name="connsiteX5" fmla="*/ 631407 w 2899173"/>
              <a:gd name="connsiteY5" fmla="*/ 2702644 h 3035423"/>
              <a:gd name="connsiteX0" fmla="*/ 631407 w 2899173"/>
              <a:gd name="connsiteY0" fmla="*/ 2702644 h 3086223"/>
              <a:gd name="connsiteX1" fmla="*/ 0 w 2899173"/>
              <a:gd name="connsiteY1" fmla="*/ 1994023 h 3086223"/>
              <a:gd name="connsiteX2" fmla="*/ 1365246 w 2899173"/>
              <a:gd name="connsiteY2" fmla="*/ 0 h 3086223"/>
              <a:gd name="connsiteX3" fmla="*/ 2899173 w 2899173"/>
              <a:gd name="connsiteY3" fmla="*/ 2461344 h 3086223"/>
              <a:gd name="connsiteX4" fmla="*/ 1330378 w 2899173"/>
              <a:gd name="connsiteY4" fmla="*/ 3086223 h 3086223"/>
              <a:gd name="connsiteX5" fmla="*/ 631407 w 2899173"/>
              <a:gd name="connsiteY5" fmla="*/ 2702644 h 30862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2908539"/>
              <a:gd name="connsiteX1" fmla="*/ 0 w 2930925"/>
              <a:gd name="connsiteY1" fmla="*/ 2032204 h 2908539"/>
              <a:gd name="connsiteX2" fmla="*/ 1396998 w 2930925"/>
              <a:gd name="connsiteY2" fmla="*/ 0 h 2908539"/>
              <a:gd name="connsiteX3" fmla="*/ 2930925 w 2930925"/>
              <a:gd name="connsiteY3" fmla="*/ 2461344 h 2908539"/>
              <a:gd name="connsiteX4" fmla="*/ 1559196 w 2930925"/>
              <a:gd name="connsiteY4" fmla="*/ 2908539 h 2908539"/>
              <a:gd name="connsiteX5" fmla="*/ 663159 w 2930925"/>
              <a:gd name="connsiteY5" fmla="*/ 2702644 h 2908539"/>
              <a:gd name="connsiteX0" fmla="*/ 663159 w 2930925"/>
              <a:gd name="connsiteY0" fmla="*/ 2702644 h 2959458"/>
              <a:gd name="connsiteX1" fmla="*/ 0 w 2930925"/>
              <a:gd name="connsiteY1" fmla="*/ 2032204 h 2959458"/>
              <a:gd name="connsiteX2" fmla="*/ 1396998 w 2930925"/>
              <a:gd name="connsiteY2" fmla="*/ 0 h 2959458"/>
              <a:gd name="connsiteX3" fmla="*/ 2930925 w 2930925"/>
              <a:gd name="connsiteY3" fmla="*/ 2461344 h 2959458"/>
              <a:gd name="connsiteX4" fmla="*/ 1559412 w 2930925"/>
              <a:gd name="connsiteY4" fmla="*/ 2959458 h 2959458"/>
              <a:gd name="connsiteX5" fmla="*/ 663159 w 2930925"/>
              <a:gd name="connsiteY5" fmla="*/ 2702644 h 2959458"/>
              <a:gd name="connsiteX0" fmla="*/ 663159 w 2930925"/>
              <a:gd name="connsiteY0" fmla="*/ 2702644 h 2959458"/>
              <a:gd name="connsiteX1" fmla="*/ 0 w 2930925"/>
              <a:gd name="connsiteY1" fmla="*/ 2032204 h 2959458"/>
              <a:gd name="connsiteX2" fmla="*/ 1396998 w 2930925"/>
              <a:gd name="connsiteY2" fmla="*/ 0 h 2959458"/>
              <a:gd name="connsiteX3" fmla="*/ 2930925 w 2930925"/>
              <a:gd name="connsiteY3" fmla="*/ 2461344 h 2959458"/>
              <a:gd name="connsiteX4" fmla="*/ 1559412 w 2930925"/>
              <a:gd name="connsiteY4" fmla="*/ 2959458 h 2959458"/>
              <a:gd name="connsiteX5" fmla="*/ 663159 w 2930925"/>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93222" h="2959458">
                <a:moveTo>
                  <a:pt x="663159" y="2702644"/>
                </a:moveTo>
                <a:cubicBezTo>
                  <a:pt x="270694" y="2413616"/>
                  <a:pt x="297292" y="2480177"/>
                  <a:pt x="0" y="2032204"/>
                </a:cubicBezTo>
                <a:lnTo>
                  <a:pt x="1396998" y="0"/>
                </a:lnTo>
                <a:lnTo>
                  <a:pt x="2893222" y="2404291"/>
                </a:lnTo>
                <a:cubicBezTo>
                  <a:pt x="2180089" y="2991587"/>
                  <a:pt x="1930209" y="2931200"/>
                  <a:pt x="1559412" y="2959458"/>
                </a:cubicBezTo>
                <a:cubicBezTo>
                  <a:pt x="1254627" y="2941783"/>
                  <a:pt x="930144" y="2872952"/>
                  <a:pt x="663159" y="2702644"/>
                </a:cubicBezTo>
                <a:close/>
              </a:path>
            </a:pathLst>
          </a:custGeom>
          <a:solidFill>
            <a:srgbClr val="E8E8E6"/>
          </a:solidFill>
          <a:ln w="9525" cap="rnd">
            <a:solidFill>
              <a:srgbClr val="E6E6E6"/>
            </a:solidFill>
            <a:prstDash val="solid"/>
            <a:round/>
            <a:headEnd/>
            <a:tailEnd/>
          </a:ln>
        </p:spPr>
        <p:txBody>
          <a:bodyPr vert="eaVert" anchor="ctr"/>
          <a:lstStyle/>
          <a:p>
            <a:pPr>
              <a:defRPr/>
            </a:pPr>
            <a:endParaRPr lang="zh-CN" altLang="en-US" sz="1050" kern="0">
              <a:solidFill>
                <a:sysClr val="window" lastClr="FFFFFF"/>
              </a:solidFill>
              <a:latin typeface="微软雅黑" pitchFamily="34" charset="-122"/>
              <a:ea typeface="微软雅黑" pitchFamily="34" charset="-122"/>
            </a:endParaRPr>
          </a:p>
        </p:txBody>
      </p:sp>
      <p:sp>
        <p:nvSpPr>
          <p:cNvPr id="4" name="椭圆 3">
            <a:extLst>
              <a:ext uri="{FF2B5EF4-FFF2-40B4-BE49-F238E27FC236}">
                <a16:creationId xmlns:a16="http://schemas.microsoft.com/office/drawing/2014/main" id="{F32427AB-B161-4FD5-859C-89210FAA321B}"/>
              </a:ext>
            </a:extLst>
          </p:cNvPr>
          <p:cNvSpPr/>
          <p:nvPr/>
        </p:nvSpPr>
        <p:spPr bwMode="auto">
          <a:xfrm>
            <a:off x="4098290" y="2052906"/>
            <a:ext cx="2736056" cy="2736056"/>
          </a:xfrm>
          <a:prstGeom prst="ellipse">
            <a:avLst/>
          </a:prstGeom>
          <a:noFill/>
          <a:ln w="25400" cap="flat" cmpd="sng" algn="ctr">
            <a:solidFill>
              <a:srgbClr val="414455"/>
            </a:solidFill>
            <a:prstDash val="solid"/>
          </a:ln>
          <a:effectLst/>
        </p:spPr>
        <p:txBody>
          <a:bodyPr anchor="ctr"/>
          <a:lstStyle/>
          <a:p>
            <a:pPr algn="ctr">
              <a:defRPr/>
            </a:pPr>
            <a:endParaRPr lang="zh-CN" altLang="en-US" sz="1013" kern="0" dirty="0">
              <a:solidFill>
                <a:sysClr val="window" lastClr="FFFFFF"/>
              </a:solidFill>
              <a:latin typeface="Calibri"/>
              <a:ea typeface="微软雅黑" pitchFamily="34" charset="-122"/>
            </a:endParaRPr>
          </a:p>
        </p:txBody>
      </p:sp>
      <p:sp>
        <p:nvSpPr>
          <p:cNvPr id="5" name="椭圆 4">
            <a:extLst>
              <a:ext uri="{FF2B5EF4-FFF2-40B4-BE49-F238E27FC236}">
                <a16:creationId xmlns:a16="http://schemas.microsoft.com/office/drawing/2014/main" id="{1ECF94B1-61FD-4815-80B0-46644AE20F13}"/>
              </a:ext>
            </a:extLst>
          </p:cNvPr>
          <p:cNvSpPr/>
          <p:nvPr/>
        </p:nvSpPr>
        <p:spPr bwMode="auto">
          <a:xfrm>
            <a:off x="5735399" y="2052906"/>
            <a:ext cx="2737247" cy="2736056"/>
          </a:xfrm>
          <a:prstGeom prst="ellipse">
            <a:avLst/>
          </a:prstGeom>
          <a:noFill/>
          <a:ln w="25400" cap="flat" cmpd="sng" algn="ctr">
            <a:solidFill>
              <a:srgbClr val="414455"/>
            </a:solidFill>
            <a:prstDash val="solid"/>
          </a:ln>
          <a:effectLst/>
        </p:spPr>
        <p:txBody>
          <a:bodyPr anchor="ctr"/>
          <a:lstStyle/>
          <a:p>
            <a:pPr algn="ctr">
              <a:defRPr/>
            </a:pPr>
            <a:endParaRPr lang="zh-CN" altLang="en-US" sz="1013" kern="0" dirty="0">
              <a:solidFill>
                <a:sysClr val="window" lastClr="FFFFFF"/>
              </a:solidFill>
              <a:latin typeface="Calibri"/>
              <a:ea typeface="微软雅黑" pitchFamily="34" charset="-122"/>
            </a:endParaRPr>
          </a:p>
        </p:txBody>
      </p:sp>
      <p:cxnSp>
        <p:nvCxnSpPr>
          <p:cNvPr id="6" name="直接连接符 5">
            <a:extLst>
              <a:ext uri="{FF2B5EF4-FFF2-40B4-BE49-F238E27FC236}">
                <a16:creationId xmlns:a16="http://schemas.microsoft.com/office/drawing/2014/main" id="{DB425CB7-BEA2-4731-8EB1-FE7D513A085C}"/>
              </a:ext>
            </a:extLst>
          </p:cNvPr>
          <p:cNvCxnSpPr>
            <a:cxnSpLocks noChangeShapeType="1"/>
          </p:cNvCxnSpPr>
          <p:nvPr/>
        </p:nvCxnSpPr>
        <p:spPr bwMode="auto">
          <a:xfrm>
            <a:off x="4849574" y="2720847"/>
            <a:ext cx="428625" cy="201215"/>
          </a:xfrm>
          <a:prstGeom prst="line">
            <a:avLst/>
          </a:prstGeom>
          <a:noFill/>
          <a:ln w="28575" algn="ctr">
            <a:solidFill>
              <a:srgbClr val="414455"/>
            </a:solidFill>
            <a:round/>
            <a:headEnd type="none" w="med" len="med"/>
            <a:tailEnd type="arrow" w="med" len="med"/>
          </a:ln>
        </p:spPr>
      </p:cxnSp>
      <p:cxnSp>
        <p:nvCxnSpPr>
          <p:cNvPr id="7" name="直接连接符 6">
            <a:extLst>
              <a:ext uri="{FF2B5EF4-FFF2-40B4-BE49-F238E27FC236}">
                <a16:creationId xmlns:a16="http://schemas.microsoft.com/office/drawing/2014/main" id="{84A78D60-BA34-4323-A19D-4586ED60C7CF}"/>
              </a:ext>
            </a:extLst>
          </p:cNvPr>
          <p:cNvCxnSpPr>
            <a:cxnSpLocks noChangeShapeType="1"/>
          </p:cNvCxnSpPr>
          <p:nvPr/>
        </p:nvCxnSpPr>
        <p:spPr bwMode="auto">
          <a:xfrm>
            <a:off x="4620973" y="3338781"/>
            <a:ext cx="442913" cy="0"/>
          </a:xfrm>
          <a:prstGeom prst="line">
            <a:avLst/>
          </a:prstGeom>
          <a:noFill/>
          <a:ln w="28575" algn="ctr">
            <a:solidFill>
              <a:srgbClr val="414455"/>
            </a:solidFill>
            <a:round/>
            <a:headEnd type="none" w="med" len="med"/>
            <a:tailEnd type="arrow" w="med" len="med"/>
          </a:ln>
        </p:spPr>
      </p:cxnSp>
      <p:cxnSp>
        <p:nvCxnSpPr>
          <p:cNvPr id="8" name="直接连接符 7">
            <a:extLst>
              <a:ext uri="{FF2B5EF4-FFF2-40B4-BE49-F238E27FC236}">
                <a16:creationId xmlns:a16="http://schemas.microsoft.com/office/drawing/2014/main" id="{3840CBF5-4A98-4D53-9B1E-799A7DE0EA95}"/>
              </a:ext>
            </a:extLst>
          </p:cNvPr>
          <p:cNvCxnSpPr>
            <a:cxnSpLocks noChangeShapeType="1"/>
          </p:cNvCxnSpPr>
          <p:nvPr/>
        </p:nvCxnSpPr>
        <p:spPr bwMode="auto">
          <a:xfrm flipV="1">
            <a:off x="4849573" y="3738831"/>
            <a:ext cx="442913" cy="234554"/>
          </a:xfrm>
          <a:prstGeom prst="line">
            <a:avLst/>
          </a:prstGeom>
          <a:noFill/>
          <a:ln w="28575" algn="ctr">
            <a:solidFill>
              <a:srgbClr val="414455"/>
            </a:solidFill>
            <a:round/>
            <a:headEnd type="none" w="med" len="med"/>
            <a:tailEnd type="arrow" w="med" len="med"/>
          </a:ln>
        </p:spPr>
      </p:cxnSp>
      <p:cxnSp>
        <p:nvCxnSpPr>
          <p:cNvPr id="9" name="直接连接符 8">
            <a:extLst>
              <a:ext uri="{FF2B5EF4-FFF2-40B4-BE49-F238E27FC236}">
                <a16:creationId xmlns:a16="http://schemas.microsoft.com/office/drawing/2014/main" id="{1EA9940C-9D10-4152-A3D4-C1C87511F027}"/>
              </a:ext>
            </a:extLst>
          </p:cNvPr>
          <p:cNvCxnSpPr>
            <a:cxnSpLocks noChangeShapeType="1"/>
          </p:cNvCxnSpPr>
          <p:nvPr/>
        </p:nvCxnSpPr>
        <p:spPr bwMode="auto">
          <a:xfrm flipH="1" flipV="1">
            <a:off x="7348696" y="3729306"/>
            <a:ext cx="442913" cy="234554"/>
          </a:xfrm>
          <a:prstGeom prst="line">
            <a:avLst/>
          </a:prstGeom>
          <a:noFill/>
          <a:ln w="28575" algn="ctr">
            <a:solidFill>
              <a:srgbClr val="414455"/>
            </a:solidFill>
            <a:round/>
            <a:headEnd type="none" w="med" len="med"/>
            <a:tailEnd type="arrow" w="med" len="med"/>
          </a:ln>
        </p:spPr>
      </p:cxnSp>
      <p:cxnSp>
        <p:nvCxnSpPr>
          <p:cNvPr id="10" name="直接连接符 9">
            <a:extLst>
              <a:ext uri="{FF2B5EF4-FFF2-40B4-BE49-F238E27FC236}">
                <a16:creationId xmlns:a16="http://schemas.microsoft.com/office/drawing/2014/main" id="{5FF8B5B2-FE82-4521-8ED7-93B7D41F4960}"/>
              </a:ext>
            </a:extLst>
          </p:cNvPr>
          <p:cNvCxnSpPr>
            <a:cxnSpLocks noChangeShapeType="1"/>
          </p:cNvCxnSpPr>
          <p:nvPr/>
        </p:nvCxnSpPr>
        <p:spPr bwMode="auto">
          <a:xfrm flipH="1">
            <a:off x="7570152" y="3336400"/>
            <a:ext cx="442913" cy="0"/>
          </a:xfrm>
          <a:prstGeom prst="line">
            <a:avLst/>
          </a:prstGeom>
          <a:noFill/>
          <a:ln w="28575" algn="ctr">
            <a:solidFill>
              <a:srgbClr val="414455"/>
            </a:solidFill>
            <a:round/>
            <a:headEnd type="none" w="med" len="med"/>
            <a:tailEnd type="arrow" w="med" len="med"/>
          </a:ln>
        </p:spPr>
      </p:cxnSp>
      <p:cxnSp>
        <p:nvCxnSpPr>
          <p:cNvPr id="11" name="直接连接符 10">
            <a:extLst>
              <a:ext uri="{FF2B5EF4-FFF2-40B4-BE49-F238E27FC236}">
                <a16:creationId xmlns:a16="http://schemas.microsoft.com/office/drawing/2014/main" id="{0DD88497-DF84-401F-A3BB-8B85E76836CE}"/>
              </a:ext>
            </a:extLst>
          </p:cNvPr>
          <p:cNvCxnSpPr>
            <a:cxnSpLocks noChangeShapeType="1"/>
          </p:cNvCxnSpPr>
          <p:nvPr/>
        </p:nvCxnSpPr>
        <p:spPr bwMode="auto">
          <a:xfrm flipH="1">
            <a:off x="7362983" y="2720847"/>
            <a:ext cx="428625" cy="201215"/>
          </a:xfrm>
          <a:prstGeom prst="line">
            <a:avLst/>
          </a:prstGeom>
          <a:noFill/>
          <a:ln w="28575" algn="ctr">
            <a:solidFill>
              <a:srgbClr val="414455"/>
            </a:solidFill>
            <a:round/>
            <a:headEnd type="none" w="med" len="med"/>
            <a:tailEnd type="arrow" w="med" len="med"/>
          </a:ln>
        </p:spPr>
      </p:cxnSp>
      <p:grpSp>
        <p:nvGrpSpPr>
          <p:cNvPr id="12" name="组合 11">
            <a:extLst>
              <a:ext uri="{FF2B5EF4-FFF2-40B4-BE49-F238E27FC236}">
                <a16:creationId xmlns:a16="http://schemas.microsoft.com/office/drawing/2014/main" id="{D5855EBE-9C33-4A31-9335-63868154D901}"/>
              </a:ext>
            </a:extLst>
          </p:cNvPr>
          <p:cNvGrpSpPr/>
          <p:nvPr/>
        </p:nvGrpSpPr>
        <p:grpSpPr>
          <a:xfrm>
            <a:off x="5497274" y="2554159"/>
            <a:ext cx="1578769" cy="1578769"/>
            <a:chOff x="5014912" y="2584450"/>
            <a:chExt cx="2105025" cy="2105025"/>
          </a:xfrm>
        </p:grpSpPr>
        <p:sp>
          <p:nvSpPr>
            <p:cNvPr id="13" name="Oval 19">
              <a:extLst>
                <a:ext uri="{FF2B5EF4-FFF2-40B4-BE49-F238E27FC236}">
                  <a16:creationId xmlns:a16="http://schemas.microsoft.com/office/drawing/2014/main" id="{9786BC8A-6D54-4D2A-913D-44A27799EA17}"/>
                </a:ext>
              </a:extLst>
            </p:cNvPr>
            <p:cNvSpPr>
              <a:spLocks noChangeArrowheads="1"/>
            </p:cNvSpPr>
            <p:nvPr/>
          </p:nvSpPr>
          <p:spPr bwMode="auto">
            <a:xfrm>
              <a:off x="5014912" y="2584450"/>
              <a:ext cx="2105025" cy="2105025"/>
            </a:xfrm>
            <a:prstGeom prst="ellipse">
              <a:avLst/>
            </a:prstGeom>
            <a:solidFill>
              <a:srgbClr val="414455"/>
            </a:solidFill>
            <a:ln w="3175" cap="flat" cmpd="sng" algn="ctr">
              <a:noFill/>
              <a:prstDash val="solid"/>
            </a:ln>
            <a:effectLst/>
          </p:spPr>
          <p:txBody>
            <a:bodyPr anchor="ctr"/>
            <a:lstStyle/>
            <a:p>
              <a:pPr algn="ctr">
                <a:lnSpc>
                  <a:spcPct val="120000"/>
                </a:lnSpc>
                <a:defRPr/>
              </a:pPr>
              <a:endParaRPr lang="zh-CN" altLang="en-US" sz="900" kern="0" dirty="0">
                <a:solidFill>
                  <a:srgbClr val="4D4D4D"/>
                </a:solidFill>
                <a:latin typeface="微软雅黑" pitchFamily="34" charset="-122"/>
                <a:ea typeface="微软雅黑" pitchFamily="34" charset="-122"/>
              </a:endParaRPr>
            </a:p>
          </p:txBody>
        </p:sp>
        <p:sp>
          <p:nvSpPr>
            <p:cNvPr id="14" name="Oval 19">
              <a:extLst>
                <a:ext uri="{FF2B5EF4-FFF2-40B4-BE49-F238E27FC236}">
                  <a16:creationId xmlns:a16="http://schemas.microsoft.com/office/drawing/2014/main" id="{DD1CE1E0-4ECB-4A2F-A28D-CF801053BDCE}"/>
                </a:ext>
              </a:extLst>
            </p:cNvPr>
            <p:cNvSpPr>
              <a:spLocks noChangeArrowheads="1"/>
            </p:cNvSpPr>
            <p:nvPr/>
          </p:nvSpPr>
          <p:spPr bwMode="auto">
            <a:xfrm>
              <a:off x="5497512" y="3066331"/>
              <a:ext cx="1139825" cy="1139825"/>
            </a:xfrm>
            <a:prstGeom prst="ellipse">
              <a:avLst/>
            </a:prstGeom>
            <a:solidFill>
              <a:schemeClr val="bg1"/>
            </a:solidFill>
            <a:ln w="3175" cap="flat" cmpd="sng" algn="ctr">
              <a:solidFill>
                <a:srgbClr val="D7D7D7"/>
              </a:solidFill>
              <a:prstDash val="solid"/>
            </a:ln>
            <a:effectLst/>
          </p:spPr>
          <p:txBody>
            <a:bodyPr anchor="ctr"/>
            <a:lstStyle/>
            <a:p>
              <a:pPr algn="ctr"/>
              <a:r>
                <a:rPr lang="zh-CN" altLang="en-US" sz="1600" b="1" dirty="0">
                  <a:solidFill>
                    <a:schemeClr val="tx1">
                      <a:lumMod val="65000"/>
                      <a:lumOff val="35000"/>
                    </a:schemeClr>
                  </a:solidFill>
                  <a:latin typeface="微软雅黑" pitchFamily="34" charset="-122"/>
                  <a:ea typeface="微软雅黑" pitchFamily="34" charset="-122"/>
                  <a:sym typeface="宋体" panose="02010600030101010101" pitchFamily="2" charset="-122"/>
                </a:rPr>
                <a:t>添加标题</a:t>
              </a:r>
              <a:endParaRPr lang="zh-CN" altLang="zh-CN" sz="1600" b="1" dirty="0">
                <a:solidFill>
                  <a:schemeClr val="tx1">
                    <a:lumMod val="65000"/>
                    <a:lumOff val="35000"/>
                  </a:schemeClr>
                </a:solidFill>
                <a:latin typeface="微软雅黑" pitchFamily="34" charset="-122"/>
                <a:ea typeface="微软雅黑" pitchFamily="34" charset="-122"/>
                <a:sym typeface="宋体" panose="02010600030101010101" pitchFamily="2" charset="-122"/>
              </a:endParaRPr>
            </a:p>
          </p:txBody>
        </p:sp>
      </p:grpSp>
      <p:sp>
        <p:nvSpPr>
          <p:cNvPr id="15" name="Oval 19">
            <a:extLst>
              <a:ext uri="{FF2B5EF4-FFF2-40B4-BE49-F238E27FC236}">
                <a16:creationId xmlns:a16="http://schemas.microsoft.com/office/drawing/2014/main" id="{A9C43508-A868-41A4-8427-7FCF03501AF9}"/>
              </a:ext>
            </a:extLst>
          </p:cNvPr>
          <p:cNvSpPr>
            <a:spLocks noChangeArrowheads="1"/>
          </p:cNvSpPr>
          <p:nvPr/>
        </p:nvSpPr>
        <p:spPr bwMode="auto">
          <a:xfrm>
            <a:off x="4111386" y="2117200"/>
            <a:ext cx="744141" cy="744140"/>
          </a:xfrm>
          <a:prstGeom prst="ellipse">
            <a:avLst/>
          </a:prstGeom>
          <a:solidFill>
            <a:srgbClr val="414455"/>
          </a:solidFill>
          <a:ln w="9525">
            <a:noFill/>
            <a:round/>
            <a:headEnd/>
            <a:tailEnd/>
          </a:ln>
          <a:effectLst/>
        </p:spPr>
        <p:txBody>
          <a:bodyPr anchor="ctr"/>
          <a:lstStyle/>
          <a:p>
            <a:pPr algn="ctr">
              <a:lnSpc>
                <a:spcPct val="120000"/>
              </a:lnSpc>
              <a:defRPr/>
            </a:pPr>
            <a:r>
              <a:rPr lang="zh-CN" altLang="en-US" sz="1013" kern="0">
                <a:solidFill>
                  <a:sysClr val="window" lastClr="FFFFFF"/>
                </a:solidFill>
                <a:latin typeface="Arial" pitchFamily="34" charset="0"/>
                <a:ea typeface="微软雅黑" pitchFamily="34" charset="-122"/>
              </a:rPr>
              <a:t>添加文本</a:t>
            </a:r>
            <a:endParaRPr lang="zh-CN" altLang="en-US" sz="1013" kern="0" dirty="0">
              <a:solidFill>
                <a:sysClr val="window" lastClr="FFFFFF"/>
              </a:solidFill>
              <a:latin typeface="Arial" pitchFamily="34" charset="0"/>
              <a:ea typeface="微软雅黑" pitchFamily="34" charset="-122"/>
            </a:endParaRPr>
          </a:p>
        </p:txBody>
      </p:sp>
      <p:sp>
        <p:nvSpPr>
          <p:cNvPr id="16" name="Oval 19">
            <a:extLst>
              <a:ext uri="{FF2B5EF4-FFF2-40B4-BE49-F238E27FC236}">
                <a16:creationId xmlns:a16="http://schemas.microsoft.com/office/drawing/2014/main" id="{466A1E53-C7DA-46A1-AA7A-49ED76305EE2}"/>
              </a:ext>
            </a:extLst>
          </p:cNvPr>
          <p:cNvSpPr>
            <a:spLocks noChangeArrowheads="1"/>
          </p:cNvSpPr>
          <p:nvPr/>
        </p:nvSpPr>
        <p:spPr bwMode="auto">
          <a:xfrm>
            <a:off x="7753509" y="2129106"/>
            <a:ext cx="744140" cy="745331"/>
          </a:xfrm>
          <a:prstGeom prst="ellipse">
            <a:avLst/>
          </a:prstGeom>
          <a:solidFill>
            <a:srgbClr val="414455"/>
          </a:solidFill>
          <a:ln w="9525">
            <a:noFill/>
            <a:round/>
            <a:headEnd/>
            <a:tailEnd/>
          </a:ln>
          <a:effectLst/>
        </p:spPr>
        <p:txBody>
          <a:bodyPr anchor="ctr"/>
          <a:lstStyle/>
          <a:p>
            <a:pPr algn="ctr">
              <a:lnSpc>
                <a:spcPct val="120000"/>
              </a:lnSpc>
              <a:defRPr/>
            </a:pPr>
            <a:r>
              <a:rPr lang="zh-CN" altLang="en-US" sz="1013" kern="0" dirty="0">
                <a:solidFill>
                  <a:schemeClr val="bg1"/>
                </a:solidFill>
                <a:latin typeface="Arial" pitchFamily="34" charset="0"/>
                <a:ea typeface="微软雅黑" pitchFamily="34" charset="-122"/>
              </a:rPr>
              <a:t>添加文本</a:t>
            </a:r>
          </a:p>
        </p:txBody>
      </p:sp>
      <p:sp>
        <p:nvSpPr>
          <p:cNvPr id="17" name="Oval 19">
            <a:extLst>
              <a:ext uri="{FF2B5EF4-FFF2-40B4-BE49-F238E27FC236}">
                <a16:creationId xmlns:a16="http://schemas.microsoft.com/office/drawing/2014/main" id="{5A8183C0-1768-4461-A5AC-E933A2D1C6EF}"/>
              </a:ext>
            </a:extLst>
          </p:cNvPr>
          <p:cNvSpPr>
            <a:spLocks noChangeArrowheads="1"/>
          </p:cNvSpPr>
          <p:nvPr/>
        </p:nvSpPr>
        <p:spPr bwMode="auto">
          <a:xfrm>
            <a:off x="8091646" y="2993500"/>
            <a:ext cx="745331" cy="745331"/>
          </a:xfrm>
          <a:prstGeom prst="ellipse">
            <a:avLst/>
          </a:prstGeom>
          <a:solidFill>
            <a:srgbClr val="414455"/>
          </a:solidFill>
          <a:ln w="9525">
            <a:noFill/>
            <a:round/>
            <a:headEnd/>
            <a:tailEnd/>
          </a:ln>
          <a:effectLst/>
        </p:spPr>
        <p:txBody>
          <a:bodyPr anchor="ctr"/>
          <a:lstStyle/>
          <a:p>
            <a:pPr algn="ctr">
              <a:lnSpc>
                <a:spcPct val="120000"/>
              </a:lnSpc>
              <a:defRPr/>
            </a:pPr>
            <a:r>
              <a:rPr lang="zh-CN" altLang="en-US" sz="1013" kern="0" dirty="0">
                <a:solidFill>
                  <a:schemeClr val="bg1"/>
                </a:solidFill>
                <a:latin typeface="Arial" pitchFamily="34" charset="0"/>
                <a:ea typeface="微软雅黑" pitchFamily="34" charset="-122"/>
              </a:rPr>
              <a:t>添加文本</a:t>
            </a:r>
          </a:p>
        </p:txBody>
      </p:sp>
      <p:sp>
        <p:nvSpPr>
          <p:cNvPr id="18" name="Oval 19">
            <a:extLst>
              <a:ext uri="{FF2B5EF4-FFF2-40B4-BE49-F238E27FC236}">
                <a16:creationId xmlns:a16="http://schemas.microsoft.com/office/drawing/2014/main" id="{2CE1BB5B-08DF-493F-8123-6804E259F4E4}"/>
              </a:ext>
            </a:extLst>
          </p:cNvPr>
          <p:cNvSpPr>
            <a:spLocks noChangeArrowheads="1"/>
          </p:cNvSpPr>
          <p:nvPr/>
        </p:nvSpPr>
        <p:spPr bwMode="auto">
          <a:xfrm>
            <a:off x="7790418" y="3848369"/>
            <a:ext cx="745331" cy="745331"/>
          </a:xfrm>
          <a:prstGeom prst="ellipse">
            <a:avLst/>
          </a:prstGeom>
          <a:solidFill>
            <a:srgbClr val="414455"/>
          </a:solidFill>
          <a:ln w="9525">
            <a:noFill/>
            <a:round/>
            <a:headEnd/>
            <a:tailEnd/>
          </a:ln>
          <a:effectLst/>
        </p:spPr>
        <p:txBody>
          <a:bodyPr anchor="ctr"/>
          <a:lstStyle/>
          <a:p>
            <a:pPr algn="ctr">
              <a:lnSpc>
                <a:spcPct val="120000"/>
              </a:lnSpc>
              <a:defRPr/>
            </a:pPr>
            <a:r>
              <a:rPr lang="zh-CN" altLang="en-US" sz="1013" kern="0" dirty="0">
                <a:solidFill>
                  <a:schemeClr val="bg1"/>
                </a:solidFill>
                <a:latin typeface="Arial" pitchFamily="34" charset="0"/>
                <a:ea typeface="微软雅黑" pitchFamily="34" charset="-122"/>
              </a:rPr>
              <a:t>添加文本</a:t>
            </a:r>
          </a:p>
        </p:txBody>
      </p:sp>
      <p:sp>
        <p:nvSpPr>
          <p:cNvPr id="19" name="Oval 19">
            <a:extLst>
              <a:ext uri="{FF2B5EF4-FFF2-40B4-BE49-F238E27FC236}">
                <a16:creationId xmlns:a16="http://schemas.microsoft.com/office/drawing/2014/main" id="{FD5800E1-8F2C-4F54-B365-86D334A238F9}"/>
              </a:ext>
            </a:extLst>
          </p:cNvPr>
          <p:cNvSpPr>
            <a:spLocks noChangeArrowheads="1"/>
          </p:cNvSpPr>
          <p:nvPr/>
        </p:nvSpPr>
        <p:spPr bwMode="auto">
          <a:xfrm>
            <a:off x="3778012" y="2964925"/>
            <a:ext cx="745331" cy="745331"/>
          </a:xfrm>
          <a:prstGeom prst="ellipse">
            <a:avLst/>
          </a:prstGeom>
          <a:solidFill>
            <a:srgbClr val="414455"/>
          </a:solidFill>
          <a:ln w="9525">
            <a:noFill/>
            <a:round/>
            <a:headEnd/>
            <a:tailEnd/>
          </a:ln>
          <a:effectLst/>
        </p:spPr>
        <p:txBody>
          <a:bodyPr anchor="ctr"/>
          <a:lstStyle/>
          <a:p>
            <a:pPr algn="ctr">
              <a:lnSpc>
                <a:spcPct val="120000"/>
              </a:lnSpc>
              <a:defRPr/>
            </a:pPr>
            <a:r>
              <a:rPr lang="zh-CN" altLang="en-US" sz="1013" kern="0" dirty="0">
                <a:solidFill>
                  <a:sysClr val="window" lastClr="FFFFFF"/>
                </a:solidFill>
                <a:latin typeface="Arial" pitchFamily="34" charset="0"/>
                <a:ea typeface="微软雅黑" pitchFamily="34" charset="-122"/>
              </a:rPr>
              <a:t>添加文本</a:t>
            </a:r>
          </a:p>
        </p:txBody>
      </p:sp>
      <p:sp>
        <p:nvSpPr>
          <p:cNvPr id="20" name="Oval 19">
            <a:extLst>
              <a:ext uri="{FF2B5EF4-FFF2-40B4-BE49-F238E27FC236}">
                <a16:creationId xmlns:a16="http://schemas.microsoft.com/office/drawing/2014/main" id="{84323CF3-35F2-4758-A6AF-F762348D849D}"/>
              </a:ext>
            </a:extLst>
          </p:cNvPr>
          <p:cNvSpPr>
            <a:spLocks noChangeArrowheads="1"/>
          </p:cNvSpPr>
          <p:nvPr/>
        </p:nvSpPr>
        <p:spPr bwMode="auto">
          <a:xfrm>
            <a:off x="4082812" y="3843606"/>
            <a:ext cx="745331" cy="745331"/>
          </a:xfrm>
          <a:prstGeom prst="ellipse">
            <a:avLst/>
          </a:prstGeom>
          <a:solidFill>
            <a:srgbClr val="414455"/>
          </a:solidFill>
          <a:ln w="9525">
            <a:noFill/>
            <a:round/>
            <a:headEnd/>
            <a:tailEnd/>
          </a:ln>
          <a:effectLst/>
        </p:spPr>
        <p:txBody>
          <a:bodyPr anchor="ctr"/>
          <a:lstStyle/>
          <a:p>
            <a:pPr algn="ctr">
              <a:lnSpc>
                <a:spcPct val="120000"/>
              </a:lnSpc>
              <a:defRPr/>
            </a:pPr>
            <a:r>
              <a:rPr lang="zh-CN" altLang="en-US" sz="1013" kern="0" dirty="0">
                <a:solidFill>
                  <a:sysClr val="window" lastClr="FFFFFF"/>
                </a:solidFill>
                <a:latin typeface="Arial" pitchFamily="34" charset="0"/>
                <a:ea typeface="微软雅黑" pitchFamily="34" charset="-122"/>
              </a:rPr>
              <a:t>添加文本</a:t>
            </a:r>
          </a:p>
        </p:txBody>
      </p:sp>
      <p:sp>
        <p:nvSpPr>
          <p:cNvPr id="21" name="TextBox 42">
            <a:extLst>
              <a:ext uri="{FF2B5EF4-FFF2-40B4-BE49-F238E27FC236}">
                <a16:creationId xmlns:a16="http://schemas.microsoft.com/office/drawing/2014/main" id="{CDEC6BE8-AE67-4EEB-B28A-D1B4962B963A}"/>
              </a:ext>
            </a:extLst>
          </p:cNvPr>
          <p:cNvSpPr txBox="1"/>
          <p:nvPr/>
        </p:nvSpPr>
        <p:spPr>
          <a:xfrm>
            <a:off x="2311050" y="2139775"/>
            <a:ext cx="1609054" cy="512448"/>
          </a:xfrm>
          <a:prstGeom prst="rect">
            <a:avLst/>
          </a:prstGeom>
          <a:noFill/>
        </p:spPr>
        <p:txBody>
          <a:bodyPr wrap="square" rtlCol="0">
            <a:spAutoFit/>
          </a:bodyPr>
          <a:lstStyle/>
          <a:p>
            <a:pPr>
              <a:lnSpc>
                <a:spcPct val="130000"/>
              </a:lnSpc>
            </a:pPr>
            <a:r>
              <a:rPr lang="zh-CN" altLang="en-US" sz="1050" dirty="0">
                <a:solidFill>
                  <a:sysClr val="windowText" lastClr="000000"/>
                </a:solidFill>
                <a:latin typeface="微软雅黑" pitchFamily="34" charset="-122"/>
                <a:ea typeface="微软雅黑" pitchFamily="34" charset="-122"/>
              </a:rPr>
              <a:t>您的内容打在这里，或者通过复制您的</a:t>
            </a:r>
            <a:r>
              <a:rPr lang="zh-CN" altLang="en-US" sz="1050">
                <a:solidFill>
                  <a:sysClr val="windowText" lastClr="000000"/>
                </a:solidFill>
                <a:latin typeface="微软雅黑" pitchFamily="34" charset="-122"/>
                <a:ea typeface="微软雅黑" pitchFamily="34" charset="-122"/>
              </a:rPr>
              <a:t>文本后。</a:t>
            </a:r>
          </a:p>
        </p:txBody>
      </p:sp>
      <p:sp>
        <p:nvSpPr>
          <p:cNvPr id="22" name="TextBox 43">
            <a:extLst>
              <a:ext uri="{FF2B5EF4-FFF2-40B4-BE49-F238E27FC236}">
                <a16:creationId xmlns:a16="http://schemas.microsoft.com/office/drawing/2014/main" id="{7802FE96-A678-46ED-B106-03BF2041C4E8}"/>
              </a:ext>
            </a:extLst>
          </p:cNvPr>
          <p:cNvSpPr txBox="1"/>
          <p:nvPr/>
        </p:nvSpPr>
        <p:spPr>
          <a:xfrm>
            <a:off x="8662801" y="2139775"/>
            <a:ext cx="1609054" cy="512448"/>
          </a:xfrm>
          <a:prstGeom prst="rect">
            <a:avLst/>
          </a:prstGeom>
          <a:noFill/>
        </p:spPr>
        <p:txBody>
          <a:bodyPr wrap="square" rtlCol="0">
            <a:spAutoFit/>
          </a:bodyPr>
          <a:lstStyle/>
          <a:p>
            <a:pPr>
              <a:lnSpc>
                <a:spcPct val="130000"/>
              </a:lnSpc>
            </a:pPr>
            <a:r>
              <a:rPr lang="zh-CN" altLang="en-US" sz="1050" dirty="0">
                <a:solidFill>
                  <a:sysClr val="windowText" lastClr="000000"/>
                </a:solidFill>
                <a:latin typeface="微软雅黑" pitchFamily="34" charset="-122"/>
                <a:ea typeface="微软雅黑" pitchFamily="34" charset="-122"/>
              </a:rPr>
              <a:t>您的内容打在这里，或者通过复制您的</a:t>
            </a:r>
            <a:r>
              <a:rPr lang="zh-CN" altLang="en-US" sz="1050">
                <a:solidFill>
                  <a:sysClr val="windowText" lastClr="000000"/>
                </a:solidFill>
                <a:latin typeface="微软雅黑" pitchFamily="34" charset="-122"/>
                <a:ea typeface="微软雅黑" pitchFamily="34" charset="-122"/>
              </a:rPr>
              <a:t>文本后。</a:t>
            </a:r>
          </a:p>
        </p:txBody>
      </p:sp>
      <p:sp>
        <p:nvSpPr>
          <p:cNvPr id="23" name="TextBox 44">
            <a:extLst>
              <a:ext uri="{FF2B5EF4-FFF2-40B4-BE49-F238E27FC236}">
                <a16:creationId xmlns:a16="http://schemas.microsoft.com/office/drawing/2014/main" id="{60DB889E-D91A-443C-9C5D-44E101D776A2}"/>
              </a:ext>
            </a:extLst>
          </p:cNvPr>
          <p:cNvSpPr txBox="1"/>
          <p:nvPr/>
        </p:nvSpPr>
        <p:spPr>
          <a:xfrm>
            <a:off x="1987014" y="3121483"/>
            <a:ext cx="1609054" cy="512448"/>
          </a:xfrm>
          <a:prstGeom prst="rect">
            <a:avLst/>
          </a:prstGeom>
          <a:noFill/>
        </p:spPr>
        <p:txBody>
          <a:bodyPr wrap="square" rtlCol="0">
            <a:spAutoFit/>
          </a:bodyPr>
          <a:lstStyle/>
          <a:p>
            <a:pPr>
              <a:lnSpc>
                <a:spcPct val="130000"/>
              </a:lnSpc>
            </a:pPr>
            <a:r>
              <a:rPr lang="zh-CN" altLang="en-US" sz="1050" dirty="0">
                <a:solidFill>
                  <a:sysClr val="windowText" lastClr="000000"/>
                </a:solidFill>
                <a:latin typeface="微软雅黑" pitchFamily="34" charset="-122"/>
                <a:ea typeface="微软雅黑" pitchFamily="34" charset="-122"/>
              </a:rPr>
              <a:t>您的内容打在这里，或者通过复制您的</a:t>
            </a:r>
            <a:r>
              <a:rPr lang="zh-CN" altLang="en-US" sz="1050">
                <a:solidFill>
                  <a:sysClr val="windowText" lastClr="000000"/>
                </a:solidFill>
                <a:latin typeface="微软雅黑" pitchFamily="34" charset="-122"/>
                <a:ea typeface="微软雅黑" pitchFamily="34" charset="-122"/>
              </a:rPr>
              <a:t>文本后。</a:t>
            </a:r>
          </a:p>
        </p:txBody>
      </p:sp>
      <p:sp>
        <p:nvSpPr>
          <p:cNvPr id="24" name="TextBox 45">
            <a:extLst>
              <a:ext uri="{FF2B5EF4-FFF2-40B4-BE49-F238E27FC236}">
                <a16:creationId xmlns:a16="http://schemas.microsoft.com/office/drawing/2014/main" id="{DFB5259F-0EE3-4A51-826D-559018E4EDFE}"/>
              </a:ext>
            </a:extLst>
          </p:cNvPr>
          <p:cNvSpPr txBox="1"/>
          <p:nvPr/>
        </p:nvSpPr>
        <p:spPr>
          <a:xfrm>
            <a:off x="9013357" y="3121483"/>
            <a:ext cx="1609054" cy="512448"/>
          </a:xfrm>
          <a:prstGeom prst="rect">
            <a:avLst/>
          </a:prstGeom>
          <a:noFill/>
        </p:spPr>
        <p:txBody>
          <a:bodyPr wrap="square" rtlCol="0">
            <a:spAutoFit/>
          </a:bodyPr>
          <a:lstStyle/>
          <a:p>
            <a:pPr>
              <a:lnSpc>
                <a:spcPct val="130000"/>
              </a:lnSpc>
            </a:pPr>
            <a:r>
              <a:rPr lang="zh-CN" altLang="en-US" sz="1050" dirty="0">
                <a:solidFill>
                  <a:sysClr val="windowText" lastClr="000000"/>
                </a:solidFill>
                <a:latin typeface="微软雅黑" pitchFamily="34" charset="-122"/>
                <a:ea typeface="微软雅黑" pitchFamily="34" charset="-122"/>
              </a:rPr>
              <a:t>您的内容打在这里，或者通过复制您的</a:t>
            </a:r>
            <a:r>
              <a:rPr lang="zh-CN" altLang="en-US" sz="1050">
                <a:solidFill>
                  <a:sysClr val="windowText" lastClr="000000"/>
                </a:solidFill>
                <a:latin typeface="微软雅黑" pitchFamily="34" charset="-122"/>
                <a:ea typeface="微软雅黑" pitchFamily="34" charset="-122"/>
              </a:rPr>
              <a:t>文本后。</a:t>
            </a:r>
          </a:p>
        </p:txBody>
      </p:sp>
      <p:sp>
        <p:nvSpPr>
          <p:cNvPr id="25" name="TextBox 46">
            <a:extLst>
              <a:ext uri="{FF2B5EF4-FFF2-40B4-BE49-F238E27FC236}">
                <a16:creationId xmlns:a16="http://schemas.microsoft.com/office/drawing/2014/main" id="{614B4CCF-A1DE-4934-A00C-2DC0AD49DC2B}"/>
              </a:ext>
            </a:extLst>
          </p:cNvPr>
          <p:cNvSpPr txBox="1"/>
          <p:nvPr/>
        </p:nvSpPr>
        <p:spPr>
          <a:xfrm>
            <a:off x="8682156" y="3976351"/>
            <a:ext cx="1609054" cy="512448"/>
          </a:xfrm>
          <a:prstGeom prst="rect">
            <a:avLst/>
          </a:prstGeom>
          <a:noFill/>
        </p:spPr>
        <p:txBody>
          <a:bodyPr wrap="square" rtlCol="0">
            <a:spAutoFit/>
          </a:bodyPr>
          <a:lstStyle/>
          <a:p>
            <a:pPr>
              <a:lnSpc>
                <a:spcPct val="130000"/>
              </a:lnSpc>
            </a:pPr>
            <a:r>
              <a:rPr lang="zh-CN" altLang="en-US" sz="1050" dirty="0">
                <a:solidFill>
                  <a:sysClr val="windowText" lastClr="000000"/>
                </a:solidFill>
                <a:latin typeface="微软雅黑" pitchFamily="34" charset="-122"/>
                <a:ea typeface="微软雅黑" pitchFamily="34" charset="-122"/>
              </a:rPr>
              <a:t>您的内容打在这里，或者通过复制您的</a:t>
            </a:r>
            <a:r>
              <a:rPr lang="zh-CN" altLang="en-US" sz="1050">
                <a:solidFill>
                  <a:sysClr val="windowText" lastClr="000000"/>
                </a:solidFill>
                <a:latin typeface="微软雅黑" pitchFamily="34" charset="-122"/>
                <a:ea typeface="微软雅黑" pitchFamily="34" charset="-122"/>
              </a:rPr>
              <a:t>文本后。</a:t>
            </a:r>
          </a:p>
        </p:txBody>
      </p:sp>
      <p:sp>
        <p:nvSpPr>
          <p:cNvPr id="26" name="TextBox 47">
            <a:extLst>
              <a:ext uri="{FF2B5EF4-FFF2-40B4-BE49-F238E27FC236}">
                <a16:creationId xmlns:a16="http://schemas.microsoft.com/office/drawing/2014/main" id="{4BFEB0D9-788E-43C2-8B71-D4EBE7F0C755}"/>
              </a:ext>
            </a:extLst>
          </p:cNvPr>
          <p:cNvSpPr txBox="1"/>
          <p:nvPr/>
        </p:nvSpPr>
        <p:spPr>
          <a:xfrm>
            <a:off x="2288975" y="3976351"/>
            <a:ext cx="1609054" cy="512448"/>
          </a:xfrm>
          <a:prstGeom prst="rect">
            <a:avLst/>
          </a:prstGeom>
          <a:noFill/>
        </p:spPr>
        <p:txBody>
          <a:bodyPr wrap="square" rtlCol="0">
            <a:spAutoFit/>
          </a:bodyPr>
          <a:lstStyle/>
          <a:p>
            <a:pPr>
              <a:lnSpc>
                <a:spcPct val="130000"/>
              </a:lnSpc>
            </a:pPr>
            <a:r>
              <a:rPr lang="zh-CN" altLang="en-US" sz="1050" dirty="0">
                <a:solidFill>
                  <a:sysClr val="windowText" lastClr="000000"/>
                </a:solidFill>
                <a:latin typeface="微软雅黑" pitchFamily="34" charset="-122"/>
                <a:ea typeface="微软雅黑" pitchFamily="34" charset="-122"/>
              </a:rPr>
              <a:t>您的内容打在这里，或者通过复制您的</a:t>
            </a:r>
            <a:r>
              <a:rPr lang="zh-CN" altLang="en-US" sz="1050">
                <a:solidFill>
                  <a:sysClr val="windowText" lastClr="000000"/>
                </a:solidFill>
                <a:latin typeface="微软雅黑" pitchFamily="34" charset="-122"/>
                <a:ea typeface="微软雅黑" pitchFamily="34" charset="-122"/>
              </a:rPr>
              <a:t>文本后。</a:t>
            </a:r>
          </a:p>
        </p:txBody>
      </p:sp>
    </p:spTree>
    <p:extLst>
      <p:ext uri="{BB962C8B-B14F-4D97-AF65-F5344CB8AC3E}">
        <p14:creationId xmlns:p14="http://schemas.microsoft.com/office/powerpoint/2010/main" val="24096978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 calcmode="lin" valueType="num">
                                      <p:cBhvr>
                                        <p:cTn id="9" dur="500" fill="hold"/>
                                        <p:tgtEl>
                                          <p:spTgt spid="12"/>
                                        </p:tgtEl>
                                        <p:attrNameLst>
                                          <p:attrName>style.rotation</p:attrName>
                                        </p:attrNameLst>
                                      </p:cBhvr>
                                      <p:tavLst>
                                        <p:tav tm="0">
                                          <p:val>
                                            <p:fltVal val="360"/>
                                          </p:val>
                                        </p:tav>
                                        <p:tav tm="100000">
                                          <p:val>
                                            <p:fltVal val="0"/>
                                          </p:val>
                                        </p:tav>
                                      </p:tavLst>
                                    </p:anim>
                                    <p:animEffect transition="in" filter="fade">
                                      <p:cBhvr>
                                        <p:cTn id="10" dur="500"/>
                                        <p:tgtEl>
                                          <p:spTgt spid="12"/>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right)">
                                      <p:cBhvr>
                                        <p:cTn id="17" dur="500"/>
                                        <p:tgtEl>
                                          <p:spTgt spid="4"/>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right)">
                                      <p:cBhvr>
                                        <p:cTn id="20" dur="500"/>
                                        <p:tgtEl>
                                          <p:spTgt spid="2"/>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right)">
                                      <p:cBhvr>
                                        <p:cTn id="23" dur="500"/>
                                        <p:tgtEl>
                                          <p:spTgt spid="3"/>
                                        </p:tgtEl>
                                      </p:cBhvr>
                                    </p:animEffect>
                                  </p:childTnLst>
                                </p:cTn>
                              </p:par>
                            </p:childTnLst>
                          </p:cTn>
                        </p:par>
                        <p:par>
                          <p:cTn id="24" fill="hold">
                            <p:stCondLst>
                              <p:cond delay="1000"/>
                            </p:stCondLst>
                            <p:childTnLst>
                              <p:par>
                                <p:cTn id="25" presetID="52"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Scale>
                                      <p:cBhvr>
                                        <p:cTn id="27" dur="1000" decel="50000" fill="hold">
                                          <p:stCondLst>
                                            <p:cond delay="0"/>
                                          </p:stCondLst>
                                        </p:cTn>
                                        <p:tgtEl>
                                          <p:spTgt spid="1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1000" decel="50000" fill="hold">
                                          <p:stCondLst>
                                            <p:cond delay="0"/>
                                          </p:stCondLst>
                                        </p:cTn>
                                        <p:tgtEl>
                                          <p:spTgt spid="15"/>
                                        </p:tgtEl>
                                        <p:attrNameLst>
                                          <p:attrName>ppt_x</p:attrName>
                                          <p:attrName>ppt_y</p:attrName>
                                        </p:attrNameLst>
                                      </p:cBhvr>
                                    </p:animMotion>
                                    <p:animEffect transition="in" filter="fade">
                                      <p:cBhvr>
                                        <p:cTn id="29" dur="1000"/>
                                        <p:tgtEl>
                                          <p:spTgt spid="15"/>
                                        </p:tgtEl>
                                      </p:cBhvr>
                                    </p:animEffect>
                                  </p:childTnLst>
                                </p:cTn>
                              </p:par>
                              <p:par>
                                <p:cTn id="30" presetID="52" presetClass="entr" presetSubtype="0" fill="hold" grpId="0" nodeType="withEffect">
                                  <p:stCondLst>
                                    <p:cond delay="200"/>
                                  </p:stCondLst>
                                  <p:childTnLst>
                                    <p:set>
                                      <p:cBhvr>
                                        <p:cTn id="31" dur="1" fill="hold">
                                          <p:stCondLst>
                                            <p:cond delay="0"/>
                                          </p:stCondLst>
                                        </p:cTn>
                                        <p:tgtEl>
                                          <p:spTgt spid="16"/>
                                        </p:tgtEl>
                                        <p:attrNameLst>
                                          <p:attrName>style.visibility</p:attrName>
                                        </p:attrNameLst>
                                      </p:cBhvr>
                                      <p:to>
                                        <p:strVal val="visible"/>
                                      </p:to>
                                    </p:set>
                                    <p:animScale>
                                      <p:cBhvr>
                                        <p:cTn id="32"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3" dur="1000" decel="50000" fill="hold">
                                          <p:stCondLst>
                                            <p:cond delay="0"/>
                                          </p:stCondLst>
                                        </p:cTn>
                                        <p:tgtEl>
                                          <p:spTgt spid="16"/>
                                        </p:tgtEl>
                                        <p:attrNameLst>
                                          <p:attrName>ppt_x</p:attrName>
                                          <p:attrName>ppt_y</p:attrName>
                                        </p:attrNameLst>
                                      </p:cBhvr>
                                    </p:animMotion>
                                    <p:animEffect transition="in" filter="fade">
                                      <p:cBhvr>
                                        <p:cTn id="34" dur="1000"/>
                                        <p:tgtEl>
                                          <p:spTgt spid="16"/>
                                        </p:tgtEl>
                                      </p:cBhvr>
                                    </p:animEffect>
                                  </p:childTnLst>
                                </p:cTn>
                              </p:par>
                              <p:par>
                                <p:cTn id="35" presetID="52" presetClass="entr" presetSubtype="0" fill="hold" grpId="0" nodeType="withEffect">
                                  <p:stCondLst>
                                    <p:cond delay="400"/>
                                  </p:stCondLst>
                                  <p:childTnLst>
                                    <p:set>
                                      <p:cBhvr>
                                        <p:cTn id="36" dur="1" fill="hold">
                                          <p:stCondLst>
                                            <p:cond delay="0"/>
                                          </p:stCondLst>
                                        </p:cTn>
                                        <p:tgtEl>
                                          <p:spTgt spid="19"/>
                                        </p:tgtEl>
                                        <p:attrNameLst>
                                          <p:attrName>style.visibility</p:attrName>
                                        </p:attrNameLst>
                                      </p:cBhvr>
                                      <p:to>
                                        <p:strVal val="visible"/>
                                      </p:to>
                                    </p:set>
                                    <p:animScale>
                                      <p:cBhvr>
                                        <p:cTn id="37" dur="1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19"/>
                                        </p:tgtEl>
                                        <p:attrNameLst>
                                          <p:attrName>ppt_x</p:attrName>
                                          <p:attrName>ppt_y</p:attrName>
                                        </p:attrNameLst>
                                      </p:cBhvr>
                                    </p:animMotion>
                                    <p:animEffect transition="in" filter="fade">
                                      <p:cBhvr>
                                        <p:cTn id="39" dur="1000"/>
                                        <p:tgtEl>
                                          <p:spTgt spid="19"/>
                                        </p:tgtEl>
                                      </p:cBhvr>
                                    </p:animEffect>
                                  </p:childTnLst>
                                </p:cTn>
                              </p:par>
                              <p:par>
                                <p:cTn id="40" presetID="52" presetClass="entr" presetSubtype="0" fill="hold" grpId="0" nodeType="withEffect">
                                  <p:stCondLst>
                                    <p:cond delay="600"/>
                                  </p:stCondLst>
                                  <p:childTnLst>
                                    <p:set>
                                      <p:cBhvr>
                                        <p:cTn id="41" dur="1" fill="hold">
                                          <p:stCondLst>
                                            <p:cond delay="0"/>
                                          </p:stCondLst>
                                        </p:cTn>
                                        <p:tgtEl>
                                          <p:spTgt spid="17"/>
                                        </p:tgtEl>
                                        <p:attrNameLst>
                                          <p:attrName>style.visibility</p:attrName>
                                        </p:attrNameLst>
                                      </p:cBhvr>
                                      <p:to>
                                        <p:strVal val="visible"/>
                                      </p:to>
                                    </p:set>
                                    <p:animScale>
                                      <p:cBhvr>
                                        <p:cTn id="42" dur="10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3" dur="1000" decel="50000" fill="hold">
                                          <p:stCondLst>
                                            <p:cond delay="0"/>
                                          </p:stCondLst>
                                        </p:cTn>
                                        <p:tgtEl>
                                          <p:spTgt spid="17"/>
                                        </p:tgtEl>
                                        <p:attrNameLst>
                                          <p:attrName>ppt_x</p:attrName>
                                          <p:attrName>ppt_y</p:attrName>
                                        </p:attrNameLst>
                                      </p:cBhvr>
                                    </p:animMotion>
                                    <p:animEffect transition="in" filter="fade">
                                      <p:cBhvr>
                                        <p:cTn id="44" dur="1000"/>
                                        <p:tgtEl>
                                          <p:spTgt spid="17"/>
                                        </p:tgtEl>
                                      </p:cBhvr>
                                    </p:animEffect>
                                  </p:childTnLst>
                                </p:cTn>
                              </p:par>
                              <p:par>
                                <p:cTn id="45" presetID="52" presetClass="entr" presetSubtype="0" fill="hold" grpId="0" nodeType="withEffect">
                                  <p:stCondLst>
                                    <p:cond delay="800"/>
                                  </p:stCondLst>
                                  <p:childTnLst>
                                    <p:set>
                                      <p:cBhvr>
                                        <p:cTn id="46" dur="1" fill="hold">
                                          <p:stCondLst>
                                            <p:cond delay="0"/>
                                          </p:stCondLst>
                                        </p:cTn>
                                        <p:tgtEl>
                                          <p:spTgt spid="20"/>
                                        </p:tgtEl>
                                        <p:attrNameLst>
                                          <p:attrName>style.visibility</p:attrName>
                                        </p:attrNameLst>
                                      </p:cBhvr>
                                      <p:to>
                                        <p:strVal val="visible"/>
                                      </p:to>
                                    </p:set>
                                    <p:animScale>
                                      <p:cBhvr>
                                        <p:cTn id="47" dur="1000" decel="50000" fill="hold">
                                          <p:stCondLst>
                                            <p:cond delay="0"/>
                                          </p:stCondLst>
                                        </p:cTn>
                                        <p:tgtEl>
                                          <p:spTgt spid="2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8" dur="1000" decel="50000" fill="hold">
                                          <p:stCondLst>
                                            <p:cond delay="0"/>
                                          </p:stCondLst>
                                        </p:cTn>
                                        <p:tgtEl>
                                          <p:spTgt spid="20"/>
                                        </p:tgtEl>
                                        <p:attrNameLst>
                                          <p:attrName>ppt_x</p:attrName>
                                          <p:attrName>ppt_y</p:attrName>
                                        </p:attrNameLst>
                                      </p:cBhvr>
                                    </p:animMotion>
                                    <p:animEffect transition="in" filter="fade">
                                      <p:cBhvr>
                                        <p:cTn id="49" dur="1000"/>
                                        <p:tgtEl>
                                          <p:spTgt spid="20"/>
                                        </p:tgtEl>
                                      </p:cBhvr>
                                    </p:animEffect>
                                  </p:childTnLst>
                                </p:cTn>
                              </p:par>
                              <p:par>
                                <p:cTn id="50" presetID="52" presetClass="entr" presetSubtype="0" fill="hold" grpId="0" nodeType="withEffect">
                                  <p:stCondLst>
                                    <p:cond delay="1000"/>
                                  </p:stCondLst>
                                  <p:childTnLst>
                                    <p:set>
                                      <p:cBhvr>
                                        <p:cTn id="51" dur="1" fill="hold">
                                          <p:stCondLst>
                                            <p:cond delay="0"/>
                                          </p:stCondLst>
                                        </p:cTn>
                                        <p:tgtEl>
                                          <p:spTgt spid="18"/>
                                        </p:tgtEl>
                                        <p:attrNameLst>
                                          <p:attrName>style.visibility</p:attrName>
                                        </p:attrNameLst>
                                      </p:cBhvr>
                                      <p:to>
                                        <p:strVal val="visible"/>
                                      </p:to>
                                    </p:set>
                                    <p:animScale>
                                      <p:cBhvr>
                                        <p:cTn id="52" dur="1000" decel="50000" fill="hold">
                                          <p:stCondLst>
                                            <p:cond delay="0"/>
                                          </p:stCondLst>
                                        </p:cTn>
                                        <p:tgtEl>
                                          <p:spTgt spid="1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3" dur="1000" decel="50000" fill="hold">
                                          <p:stCondLst>
                                            <p:cond delay="0"/>
                                          </p:stCondLst>
                                        </p:cTn>
                                        <p:tgtEl>
                                          <p:spTgt spid="18"/>
                                        </p:tgtEl>
                                        <p:attrNameLst>
                                          <p:attrName>ppt_x</p:attrName>
                                          <p:attrName>ppt_y</p:attrName>
                                        </p:attrNameLst>
                                      </p:cBhvr>
                                    </p:animMotion>
                                    <p:animEffect transition="in" filter="fade">
                                      <p:cBhvr>
                                        <p:cTn id="54" dur="1000"/>
                                        <p:tgtEl>
                                          <p:spTgt spid="18"/>
                                        </p:tgtEl>
                                      </p:cBhvr>
                                    </p:animEffect>
                                  </p:childTnLst>
                                </p:cTn>
                              </p:par>
                            </p:childTnLst>
                          </p:cTn>
                        </p:par>
                        <p:par>
                          <p:cTn id="55" fill="hold">
                            <p:stCondLst>
                              <p:cond delay="3000"/>
                            </p:stCondLst>
                            <p:childTnLst>
                              <p:par>
                                <p:cTn id="56" presetID="12" presetClass="entr" presetSubtype="8" fill="hold" nodeType="afterEffect">
                                  <p:stCondLst>
                                    <p:cond delay="0"/>
                                  </p:stCondLst>
                                  <p:childTnLst>
                                    <p:set>
                                      <p:cBhvr>
                                        <p:cTn id="57" dur="1" fill="hold">
                                          <p:stCondLst>
                                            <p:cond delay="0"/>
                                          </p:stCondLst>
                                        </p:cTn>
                                        <p:tgtEl>
                                          <p:spTgt spid="6"/>
                                        </p:tgtEl>
                                        <p:attrNameLst>
                                          <p:attrName>style.visibility</p:attrName>
                                        </p:attrNameLst>
                                      </p:cBhvr>
                                      <p:to>
                                        <p:strVal val="visible"/>
                                      </p:to>
                                    </p:set>
                                    <p:anim calcmode="lin" valueType="num">
                                      <p:cBhvr additive="base">
                                        <p:cTn id="58" dur="500"/>
                                        <p:tgtEl>
                                          <p:spTgt spid="6"/>
                                        </p:tgtEl>
                                        <p:attrNameLst>
                                          <p:attrName>ppt_x</p:attrName>
                                        </p:attrNameLst>
                                      </p:cBhvr>
                                      <p:tavLst>
                                        <p:tav tm="0">
                                          <p:val>
                                            <p:strVal val="#ppt_x-#ppt_w*1.125000"/>
                                          </p:val>
                                        </p:tav>
                                        <p:tav tm="100000">
                                          <p:val>
                                            <p:strVal val="#ppt_x"/>
                                          </p:val>
                                        </p:tav>
                                      </p:tavLst>
                                    </p:anim>
                                    <p:animEffect transition="in" filter="wipe(right)">
                                      <p:cBhvr>
                                        <p:cTn id="59" dur="500"/>
                                        <p:tgtEl>
                                          <p:spTgt spid="6"/>
                                        </p:tgtEl>
                                      </p:cBhvr>
                                    </p:animEffect>
                                  </p:childTnLst>
                                </p:cTn>
                              </p:par>
                              <p:par>
                                <p:cTn id="60" presetID="12" presetClass="entr" presetSubtype="8" fill="hold" nodeType="withEffect">
                                  <p:stCondLst>
                                    <p:cond delay="0"/>
                                  </p:stCondLst>
                                  <p:childTnLst>
                                    <p:set>
                                      <p:cBhvr>
                                        <p:cTn id="61" dur="1" fill="hold">
                                          <p:stCondLst>
                                            <p:cond delay="0"/>
                                          </p:stCondLst>
                                        </p:cTn>
                                        <p:tgtEl>
                                          <p:spTgt spid="7"/>
                                        </p:tgtEl>
                                        <p:attrNameLst>
                                          <p:attrName>style.visibility</p:attrName>
                                        </p:attrNameLst>
                                      </p:cBhvr>
                                      <p:to>
                                        <p:strVal val="visible"/>
                                      </p:to>
                                    </p:set>
                                    <p:anim calcmode="lin" valueType="num">
                                      <p:cBhvr additive="base">
                                        <p:cTn id="62" dur="500"/>
                                        <p:tgtEl>
                                          <p:spTgt spid="7"/>
                                        </p:tgtEl>
                                        <p:attrNameLst>
                                          <p:attrName>ppt_x</p:attrName>
                                        </p:attrNameLst>
                                      </p:cBhvr>
                                      <p:tavLst>
                                        <p:tav tm="0">
                                          <p:val>
                                            <p:strVal val="#ppt_x-#ppt_w*1.125000"/>
                                          </p:val>
                                        </p:tav>
                                        <p:tav tm="100000">
                                          <p:val>
                                            <p:strVal val="#ppt_x"/>
                                          </p:val>
                                        </p:tav>
                                      </p:tavLst>
                                    </p:anim>
                                    <p:animEffect transition="in" filter="wipe(right)">
                                      <p:cBhvr>
                                        <p:cTn id="63" dur="500"/>
                                        <p:tgtEl>
                                          <p:spTgt spid="7"/>
                                        </p:tgtEl>
                                      </p:cBhvr>
                                    </p:animEffect>
                                  </p:childTnLst>
                                </p:cTn>
                              </p:par>
                              <p:par>
                                <p:cTn id="64" presetID="12" presetClass="entr" presetSubtype="8" fill="hold" nodeType="withEffect">
                                  <p:stCondLst>
                                    <p:cond delay="0"/>
                                  </p:stCondLst>
                                  <p:childTnLst>
                                    <p:set>
                                      <p:cBhvr>
                                        <p:cTn id="65" dur="1" fill="hold">
                                          <p:stCondLst>
                                            <p:cond delay="0"/>
                                          </p:stCondLst>
                                        </p:cTn>
                                        <p:tgtEl>
                                          <p:spTgt spid="8"/>
                                        </p:tgtEl>
                                        <p:attrNameLst>
                                          <p:attrName>style.visibility</p:attrName>
                                        </p:attrNameLst>
                                      </p:cBhvr>
                                      <p:to>
                                        <p:strVal val="visible"/>
                                      </p:to>
                                    </p:set>
                                    <p:anim calcmode="lin" valueType="num">
                                      <p:cBhvr additive="base">
                                        <p:cTn id="66" dur="500"/>
                                        <p:tgtEl>
                                          <p:spTgt spid="8"/>
                                        </p:tgtEl>
                                        <p:attrNameLst>
                                          <p:attrName>ppt_x</p:attrName>
                                        </p:attrNameLst>
                                      </p:cBhvr>
                                      <p:tavLst>
                                        <p:tav tm="0">
                                          <p:val>
                                            <p:strVal val="#ppt_x-#ppt_w*1.125000"/>
                                          </p:val>
                                        </p:tav>
                                        <p:tav tm="100000">
                                          <p:val>
                                            <p:strVal val="#ppt_x"/>
                                          </p:val>
                                        </p:tav>
                                      </p:tavLst>
                                    </p:anim>
                                    <p:animEffect transition="in" filter="wipe(right)">
                                      <p:cBhvr>
                                        <p:cTn id="67" dur="500"/>
                                        <p:tgtEl>
                                          <p:spTgt spid="8"/>
                                        </p:tgtEl>
                                      </p:cBhvr>
                                    </p:animEffect>
                                  </p:childTnLst>
                                </p:cTn>
                              </p:par>
                              <p:par>
                                <p:cTn id="68" presetID="12" presetClass="entr" presetSubtype="2" fill="hold" nodeType="withEffect">
                                  <p:stCondLst>
                                    <p:cond delay="0"/>
                                  </p:stCondLst>
                                  <p:childTnLst>
                                    <p:set>
                                      <p:cBhvr>
                                        <p:cTn id="69" dur="1" fill="hold">
                                          <p:stCondLst>
                                            <p:cond delay="0"/>
                                          </p:stCondLst>
                                        </p:cTn>
                                        <p:tgtEl>
                                          <p:spTgt spid="11"/>
                                        </p:tgtEl>
                                        <p:attrNameLst>
                                          <p:attrName>style.visibility</p:attrName>
                                        </p:attrNameLst>
                                      </p:cBhvr>
                                      <p:to>
                                        <p:strVal val="visible"/>
                                      </p:to>
                                    </p:set>
                                    <p:anim calcmode="lin" valueType="num">
                                      <p:cBhvr additive="base">
                                        <p:cTn id="70" dur="500"/>
                                        <p:tgtEl>
                                          <p:spTgt spid="11"/>
                                        </p:tgtEl>
                                        <p:attrNameLst>
                                          <p:attrName>ppt_x</p:attrName>
                                        </p:attrNameLst>
                                      </p:cBhvr>
                                      <p:tavLst>
                                        <p:tav tm="0">
                                          <p:val>
                                            <p:strVal val="#ppt_x+#ppt_w*1.125000"/>
                                          </p:val>
                                        </p:tav>
                                        <p:tav tm="100000">
                                          <p:val>
                                            <p:strVal val="#ppt_x"/>
                                          </p:val>
                                        </p:tav>
                                      </p:tavLst>
                                    </p:anim>
                                    <p:animEffect transition="in" filter="wipe(left)">
                                      <p:cBhvr>
                                        <p:cTn id="71" dur="500"/>
                                        <p:tgtEl>
                                          <p:spTgt spid="11"/>
                                        </p:tgtEl>
                                      </p:cBhvr>
                                    </p:animEffect>
                                  </p:childTnLst>
                                </p:cTn>
                              </p:par>
                              <p:par>
                                <p:cTn id="72" presetID="12" presetClass="entr" presetSubtype="2" fill="hold" nodeType="withEffect">
                                  <p:stCondLst>
                                    <p:cond delay="0"/>
                                  </p:stCondLst>
                                  <p:childTnLst>
                                    <p:set>
                                      <p:cBhvr>
                                        <p:cTn id="73" dur="1" fill="hold">
                                          <p:stCondLst>
                                            <p:cond delay="0"/>
                                          </p:stCondLst>
                                        </p:cTn>
                                        <p:tgtEl>
                                          <p:spTgt spid="10"/>
                                        </p:tgtEl>
                                        <p:attrNameLst>
                                          <p:attrName>style.visibility</p:attrName>
                                        </p:attrNameLst>
                                      </p:cBhvr>
                                      <p:to>
                                        <p:strVal val="visible"/>
                                      </p:to>
                                    </p:set>
                                    <p:anim calcmode="lin" valueType="num">
                                      <p:cBhvr additive="base">
                                        <p:cTn id="74" dur="500"/>
                                        <p:tgtEl>
                                          <p:spTgt spid="10"/>
                                        </p:tgtEl>
                                        <p:attrNameLst>
                                          <p:attrName>ppt_x</p:attrName>
                                        </p:attrNameLst>
                                      </p:cBhvr>
                                      <p:tavLst>
                                        <p:tav tm="0">
                                          <p:val>
                                            <p:strVal val="#ppt_x+#ppt_w*1.125000"/>
                                          </p:val>
                                        </p:tav>
                                        <p:tav tm="100000">
                                          <p:val>
                                            <p:strVal val="#ppt_x"/>
                                          </p:val>
                                        </p:tav>
                                      </p:tavLst>
                                    </p:anim>
                                    <p:animEffect transition="in" filter="wipe(left)">
                                      <p:cBhvr>
                                        <p:cTn id="75" dur="500"/>
                                        <p:tgtEl>
                                          <p:spTgt spid="10"/>
                                        </p:tgtEl>
                                      </p:cBhvr>
                                    </p:animEffect>
                                  </p:childTnLst>
                                </p:cTn>
                              </p:par>
                              <p:par>
                                <p:cTn id="76" presetID="12" presetClass="entr" presetSubtype="2" fill="hold" nodeType="withEffect">
                                  <p:stCondLst>
                                    <p:cond delay="0"/>
                                  </p:stCondLst>
                                  <p:childTnLst>
                                    <p:set>
                                      <p:cBhvr>
                                        <p:cTn id="77" dur="1" fill="hold">
                                          <p:stCondLst>
                                            <p:cond delay="0"/>
                                          </p:stCondLst>
                                        </p:cTn>
                                        <p:tgtEl>
                                          <p:spTgt spid="9"/>
                                        </p:tgtEl>
                                        <p:attrNameLst>
                                          <p:attrName>style.visibility</p:attrName>
                                        </p:attrNameLst>
                                      </p:cBhvr>
                                      <p:to>
                                        <p:strVal val="visible"/>
                                      </p:to>
                                    </p:set>
                                    <p:anim calcmode="lin" valueType="num">
                                      <p:cBhvr additive="base">
                                        <p:cTn id="78" dur="500"/>
                                        <p:tgtEl>
                                          <p:spTgt spid="9"/>
                                        </p:tgtEl>
                                        <p:attrNameLst>
                                          <p:attrName>ppt_x</p:attrName>
                                        </p:attrNameLst>
                                      </p:cBhvr>
                                      <p:tavLst>
                                        <p:tav tm="0">
                                          <p:val>
                                            <p:strVal val="#ppt_x+#ppt_w*1.125000"/>
                                          </p:val>
                                        </p:tav>
                                        <p:tav tm="100000">
                                          <p:val>
                                            <p:strVal val="#ppt_x"/>
                                          </p:val>
                                        </p:tav>
                                      </p:tavLst>
                                    </p:anim>
                                    <p:animEffect transition="in" filter="wipe(left)">
                                      <p:cBhvr>
                                        <p:cTn id="79" dur="500"/>
                                        <p:tgtEl>
                                          <p:spTgt spid="9"/>
                                        </p:tgtEl>
                                      </p:cBhvr>
                                    </p:animEffect>
                                  </p:childTnLst>
                                </p:cTn>
                              </p:par>
                            </p:childTnLst>
                          </p:cTn>
                        </p:par>
                        <p:par>
                          <p:cTn id="80" fill="hold">
                            <p:stCondLst>
                              <p:cond delay="3500"/>
                            </p:stCondLst>
                            <p:childTnLst>
                              <p:par>
                                <p:cTn id="81" presetID="22" presetClass="entr" presetSubtype="8" fill="hold" grpId="0" nodeType="afterEffect">
                                  <p:stCondLst>
                                    <p:cond delay="0"/>
                                  </p:stCondLst>
                                  <p:childTnLst>
                                    <p:set>
                                      <p:cBhvr>
                                        <p:cTn id="82" dur="1" fill="hold">
                                          <p:stCondLst>
                                            <p:cond delay="0"/>
                                          </p:stCondLst>
                                        </p:cTn>
                                        <p:tgtEl>
                                          <p:spTgt spid="21"/>
                                        </p:tgtEl>
                                        <p:attrNameLst>
                                          <p:attrName>style.visibility</p:attrName>
                                        </p:attrNameLst>
                                      </p:cBhvr>
                                      <p:to>
                                        <p:strVal val="visible"/>
                                      </p:to>
                                    </p:set>
                                    <p:animEffect transition="in" filter="wipe(left)">
                                      <p:cBhvr>
                                        <p:cTn id="83" dur="500"/>
                                        <p:tgtEl>
                                          <p:spTgt spid="21"/>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22"/>
                                        </p:tgtEl>
                                        <p:attrNameLst>
                                          <p:attrName>style.visibility</p:attrName>
                                        </p:attrNameLst>
                                      </p:cBhvr>
                                      <p:to>
                                        <p:strVal val="visible"/>
                                      </p:to>
                                    </p:set>
                                    <p:animEffect transition="in" filter="wipe(left)">
                                      <p:cBhvr>
                                        <p:cTn id="86" dur="500"/>
                                        <p:tgtEl>
                                          <p:spTgt spid="22"/>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23"/>
                                        </p:tgtEl>
                                        <p:attrNameLst>
                                          <p:attrName>style.visibility</p:attrName>
                                        </p:attrNameLst>
                                      </p:cBhvr>
                                      <p:to>
                                        <p:strVal val="visible"/>
                                      </p:to>
                                    </p:set>
                                    <p:animEffect transition="in" filter="wipe(left)">
                                      <p:cBhvr>
                                        <p:cTn id="89" dur="500"/>
                                        <p:tgtEl>
                                          <p:spTgt spid="23"/>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wipe(left)">
                                      <p:cBhvr>
                                        <p:cTn id="92" dur="500"/>
                                        <p:tgtEl>
                                          <p:spTgt spid="24"/>
                                        </p:tgtEl>
                                      </p:cBhvr>
                                    </p:animEffect>
                                  </p:childTnLst>
                                </p:cTn>
                              </p:par>
                              <p:par>
                                <p:cTn id="93" presetID="22" presetClass="entr" presetSubtype="8" fill="hold" grpId="0" nodeType="withEffect">
                                  <p:stCondLst>
                                    <p:cond delay="0"/>
                                  </p:stCondLst>
                                  <p:childTnLst>
                                    <p:set>
                                      <p:cBhvr>
                                        <p:cTn id="94" dur="1" fill="hold">
                                          <p:stCondLst>
                                            <p:cond delay="0"/>
                                          </p:stCondLst>
                                        </p:cTn>
                                        <p:tgtEl>
                                          <p:spTgt spid="25"/>
                                        </p:tgtEl>
                                        <p:attrNameLst>
                                          <p:attrName>style.visibility</p:attrName>
                                        </p:attrNameLst>
                                      </p:cBhvr>
                                      <p:to>
                                        <p:strVal val="visible"/>
                                      </p:to>
                                    </p:set>
                                    <p:animEffect transition="in" filter="wipe(left)">
                                      <p:cBhvr>
                                        <p:cTn id="95" dur="500"/>
                                        <p:tgtEl>
                                          <p:spTgt spid="25"/>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26"/>
                                        </p:tgtEl>
                                        <p:attrNameLst>
                                          <p:attrName>style.visibility</p:attrName>
                                        </p:attrNameLst>
                                      </p:cBhvr>
                                      <p:to>
                                        <p:strVal val="visible"/>
                                      </p:to>
                                    </p:set>
                                    <p:animEffect transition="in" filter="wipe(left)">
                                      <p:cBhvr>
                                        <p:cTn id="9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15" grpId="0" animBg="1"/>
      <p:bldP spid="16" grpId="0" animBg="1"/>
      <p:bldP spid="17" grpId="0" animBg="1"/>
      <p:bldP spid="18" grpId="0" animBg="1"/>
      <p:bldP spid="19" grpId="0" animBg="1"/>
      <p:bldP spid="20" grpId="0" animBg="1"/>
      <p:bldP spid="21" grpId="0"/>
      <p:bldP spid="22" grpId="0"/>
      <p:bldP spid="23" grpId="0"/>
      <p:bldP spid="24" grpId="0"/>
      <p:bldP spid="25" grpId="0"/>
      <p:bldP spid="2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4">
            <a:extLst>
              <a:ext uri="{FF2B5EF4-FFF2-40B4-BE49-F238E27FC236}">
                <a16:creationId xmlns:a16="http://schemas.microsoft.com/office/drawing/2014/main" id="{A34B605A-C24E-4FF7-9E2F-CA41DEF049B0}"/>
              </a:ext>
            </a:extLst>
          </p:cNvPr>
          <p:cNvSpPr/>
          <p:nvPr/>
        </p:nvSpPr>
        <p:spPr>
          <a:xfrm>
            <a:off x="3373924" y="1904712"/>
            <a:ext cx="5049561" cy="378042"/>
          </a:xfrm>
          <a:prstGeom prst="roundRect">
            <a:avLst>
              <a:gd name="adj" fmla="val 50000"/>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 name="等腰三角形 2">
            <a:extLst>
              <a:ext uri="{FF2B5EF4-FFF2-40B4-BE49-F238E27FC236}">
                <a16:creationId xmlns:a16="http://schemas.microsoft.com/office/drawing/2014/main" id="{4E61744C-8F18-4B6D-B2C7-025C09BF5E8F}"/>
              </a:ext>
            </a:extLst>
          </p:cNvPr>
          <p:cNvSpPr/>
          <p:nvPr/>
        </p:nvSpPr>
        <p:spPr>
          <a:xfrm rot="5400000">
            <a:off x="8522182" y="2035517"/>
            <a:ext cx="135061" cy="11643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 name="圆角矩形 6">
            <a:extLst>
              <a:ext uri="{FF2B5EF4-FFF2-40B4-BE49-F238E27FC236}">
                <a16:creationId xmlns:a16="http://schemas.microsoft.com/office/drawing/2014/main" id="{4030BE54-2A4F-47CD-847B-69272DF25236}"/>
              </a:ext>
            </a:extLst>
          </p:cNvPr>
          <p:cNvSpPr/>
          <p:nvPr/>
        </p:nvSpPr>
        <p:spPr>
          <a:xfrm>
            <a:off x="3373924" y="1904712"/>
            <a:ext cx="1262390" cy="378042"/>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 name="矩形 4">
            <a:extLst>
              <a:ext uri="{FF2B5EF4-FFF2-40B4-BE49-F238E27FC236}">
                <a16:creationId xmlns:a16="http://schemas.microsoft.com/office/drawing/2014/main" id="{F8D201CC-A32F-4FC6-9B63-328629B510AE}"/>
              </a:ext>
            </a:extLst>
          </p:cNvPr>
          <p:cNvSpPr/>
          <p:nvPr/>
        </p:nvSpPr>
        <p:spPr>
          <a:xfrm>
            <a:off x="8605811" y="1920609"/>
            <a:ext cx="659155" cy="369332"/>
          </a:xfrm>
          <a:prstGeom prst="rect">
            <a:avLst/>
          </a:prstGeom>
        </p:spPr>
        <p:txBody>
          <a:bodyPr wrap="none">
            <a:spAutoFit/>
          </a:bodyPr>
          <a:lstStyle/>
          <a:p>
            <a:pPr algn="ctr"/>
            <a:r>
              <a:rPr lang="en-US" altLang="zh-CN" sz="1800">
                <a:solidFill>
                  <a:srgbClr val="414455"/>
                </a:solidFill>
                <a:latin typeface="微软雅黑" pitchFamily="34" charset="-122"/>
                <a:ea typeface="微软雅黑" pitchFamily="34" charset="-122"/>
              </a:rPr>
              <a:t>25%</a:t>
            </a:r>
            <a:endParaRPr lang="zh-CN" altLang="en-US" sz="1800">
              <a:solidFill>
                <a:srgbClr val="414455"/>
              </a:solidFill>
              <a:latin typeface="微软雅黑" pitchFamily="34" charset="-122"/>
              <a:ea typeface="微软雅黑" pitchFamily="34" charset="-122"/>
            </a:endParaRPr>
          </a:p>
        </p:txBody>
      </p:sp>
      <p:sp>
        <p:nvSpPr>
          <p:cNvPr id="6" name="椭圆 5">
            <a:extLst>
              <a:ext uri="{FF2B5EF4-FFF2-40B4-BE49-F238E27FC236}">
                <a16:creationId xmlns:a16="http://schemas.microsoft.com/office/drawing/2014/main" id="{E3D3D33F-A930-4797-9122-4C70044FCE8E}"/>
              </a:ext>
            </a:extLst>
          </p:cNvPr>
          <p:cNvSpPr/>
          <p:nvPr/>
        </p:nvSpPr>
        <p:spPr>
          <a:xfrm>
            <a:off x="3076891" y="1796700"/>
            <a:ext cx="594066" cy="594066"/>
          </a:xfrm>
          <a:prstGeom prst="ellipse">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35100" rIns="35100" rtlCol="0" anchor="ctr" anchorCtr="1"/>
          <a:lstStyle/>
          <a:p>
            <a:pPr algn="ctr"/>
            <a:r>
              <a:rPr lang="zh-CN" altLang="en-US" sz="1013">
                <a:solidFill>
                  <a:schemeClr val="bg1"/>
                </a:solidFill>
                <a:latin typeface="华文细黑" pitchFamily="2" charset="-122"/>
                <a:ea typeface="华文细黑" pitchFamily="2" charset="-122"/>
              </a:rPr>
              <a:t>标题</a:t>
            </a:r>
          </a:p>
        </p:txBody>
      </p:sp>
      <p:sp>
        <p:nvSpPr>
          <p:cNvPr id="7" name="圆角矩形 9">
            <a:extLst>
              <a:ext uri="{FF2B5EF4-FFF2-40B4-BE49-F238E27FC236}">
                <a16:creationId xmlns:a16="http://schemas.microsoft.com/office/drawing/2014/main" id="{79726333-483C-400B-8345-466F2471FA67}"/>
              </a:ext>
            </a:extLst>
          </p:cNvPr>
          <p:cNvSpPr/>
          <p:nvPr/>
        </p:nvSpPr>
        <p:spPr>
          <a:xfrm>
            <a:off x="3373924" y="2606790"/>
            <a:ext cx="5049561" cy="378042"/>
          </a:xfrm>
          <a:prstGeom prst="roundRect">
            <a:avLst>
              <a:gd name="adj" fmla="val 50000"/>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8" name="等腰三角形 7">
            <a:extLst>
              <a:ext uri="{FF2B5EF4-FFF2-40B4-BE49-F238E27FC236}">
                <a16:creationId xmlns:a16="http://schemas.microsoft.com/office/drawing/2014/main" id="{C85880DA-501C-4533-904A-B0D904258F0B}"/>
              </a:ext>
            </a:extLst>
          </p:cNvPr>
          <p:cNvSpPr/>
          <p:nvPr/>
        </p:nvSpPr>
        <p:spPr>
          <a:xfrm rot="5400000">
            <a:off x="8522182" y="2737595"/>
            <a:ext cx="135061" cy="11643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9" name="圆角矩形 11">
            <a:extLst>
              <a:ext uri="{FF2B5EF4-FFF2-40B4-BE49-F238E27FC236}">
                <a16:creationId xmlns:a16="http://schemas.microsoft.com/office/drawing/2014/main" id="{208FF5CC-884A-4B98-8BC8-D722BEDD7EED}"/>
              </a:ext>
            </a:extLst>
          </p:cNvPr>
          <p:cNvSpPr/>
          <p:nvPr/>
        </p:nvSpPr>
        <p:spPr>
          <a:xfrm>
            <a:off x="3373924" y="2606790"/>
            <a:ext cx="2524781" cy="378042"/>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0" name="矩形 9">
            <a:extLst>
              <a:ext uri="{FF2B5EF4-FFF2-40B4-BE49-F238E27FC236}">
                <a16:creationId xmlns:a16="http://schemas.microsoft.com/office/drawing/2014/main" id="{FE064FFB-E7D2-485C-8724-52493B1542ED}"/>
              </a:ext>
            </a:extLst>
          </p:cNvPr>
          <p:cNvSpPr/>
          <p:nvPr/>
        </p:nvSpPr>
        <p:spPr>
          <a:xfrm>
            <a:off x="8605811" y="2622687"/>
            <a:ext cx="659155" cy="369332"/>
          </a:xfrm>
          <a:prstGeom prst="rect">
            <a:avLst/>
          </a:prstGeom>
        </p:spPr>
        <p:txBody>
          <a:bodyPr wrap="none">
            <a:spAutoFit/>
          </a:bodyPr>
          <a:lstStyle/>
          <a:p>
            <a:pPr algn="ctr"/>
            <a:r>
              <a:rPr lang="en-US" altLang="zh-CN" sz="1800">
                <a:solidFill>
                  <a:srgbClr val="414455"/>
                </a:solidFill>
                <a:latin typeface="微软雅黑" pitchFamily="34" charset="-122"/>
                <a:ea typeface="微软雅黑" pitchFamily="34" charset="-122"/>
              </a:rPr>
              <a:t>50%</a:t>
            </a:r>
            <a:endParaRPr lang="zh-CN" altLang="en-US" sz="1800">
              <a:solidFill>
                <a:srgbClr val="414455"/>
              </a:solidFill>
              <a:latin typeface="微软雅黑" pitchFamily="34" charset="-122"/>
              <a:ea typeface="微软雅黑" pitchFamily="34" charset="-122"/>
            </a:endParaRPr>
          </a:p>
        </p:txBody>
      </p:sp>
      <p:sp>
        <p:nvSpPr>
          <p:cNvPr id="11" name="椭圆 10">
            <a:extLst>
              <a:ext uri="{FF2B5EF4-FFF2-40B4-BE49-F238E27FC236}">
                <a16:creationId xmlns:a16="http://schemas.microsoft.com/office/drawing/2014/main" id="{9FC22000-382E-4AD6-B56D-A1DB06B31DFA}"/>
              </a:ext>
            </a:extLst>
          </p:cNvPr>
          <p:cNvSpPr/>
          <p:nvPr/>
        </p:nvSpPr>
        <p:spPr>
          <a:xfrm>
            <a:off x="3076891" y="2498778"/>
            <a:ext cx="594066" cy="594066"/>
          </a:xfrm>
          <a:prstGeom prst="ellipse">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35100" rIns="35100" rtlCol="0" anchor="ctr" anchorCtr="1"/>
          <a:lstStyle/>
          <a:p>
            <a:pPr algn="ctr"/>
            <a:r>
              <a:rPr lang="zh-CN" altLang="en-US" sz="1013">
                <a:solidFill>
                  <a:schemeClr val="bg1"/>
                </a:solidFill>
                <a:latin typeface="华文细黑" pitchFamily="2" charset="-122"/>
                <a:ea typeface="华文细黑" pitchFamily="2" charset="-122"/>
              </a:rPr>
              <a:t>标题</a:t>
            </a:r>
          </a:p>
        </p:txBody>
      </p:sp>
      <p:sp>
        <p:nvSpPr>
          <p:cNvPr id="12" name="圆角矩形 14">
            <a:extLst>
              <a:ext uri="{FF2B5EF4-FFF2-40B4-BE49-F238E27FC236}">
                <a16:creationId xmlns:a16="http://schemas.microsoft.com/office/drawing/2014/main" id="{B60A2204-C98E-4620-BBB8-917F7BBE136A}"/>
              </a:ext>
            </a:extLst>
          </p:cNvPr>
          <p:cNvSpPr/>
          <p:nvPr/>
        </p:nvSpPr>
        <p:spPr>
          <a:xfrm>
            <a:off x="3373924" y="3308868"/>
            <a:ext cx="5049561" cy="378042"/>
          </a:xfrm>
          <a:prstGeom prst="roundRect">
            <a:avLst>
              <a:gd name="adj" fmla="val 50000"/>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等腰三角形 12">
            <a:extLst>
              <a:ext uri="{FF2B5EF4-FFF2-40B4-BE49-F238E27FC236}">
                <a16:creationId xmlns:a16="http://schemas.microsoft.com/office/drawing/2014/main" id="{F8014249-4801-410C-BBB3-A4C241D193F1}"/>
              </a:ext>
            </a:extLst>
          </p:cNvPr>
          <p:cNvSpPr/>
          <p:nvPr/>
        </p:nvSpPr>
        <p:spPr>
          <a:xfrm rot="5400000">
            <a:off x="8522182" y="3439673"/>
            <a:ext cx="135061" cy="11643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4" name="圆角矩形 16">
            <a:extLst>
              <a:ext uri="{FF2B5EF4-FFF2-40B4-BE49-F238E27FC236}">
                <a16:creationId xmlns:a16="http://schemas.microsoft.com/office/drawing/2014/main" id="{8DF1632A-2547-448B-9731-4001D635918F}"/>
              </a:ext>
            </a:extLst>
          </p:cNvPr>
          <p:cNvSpPr/>
          <p:nvPr/>
        </p:nvSpPr>
        <p:spPr>
          <a:xfrm>
            <a:off x="3373924" y="3308868"/>
            <a:ext cx="3807423" cy="378042"/>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5" name="矩形 14">
            <a:extLst>
              <a:ext uri="{FF2B5EF4-FFF2-40B4-BE49-F238E27FC236}">
                <a16:creationId xmlns:a16="http://schemas.microsoft.com/office/drawing/2014/main" id="{6222989E-B591-4A71-BBAC-33B6F31CCC98}"/>
              </a:ext>
            </a:extLst>
          </p:cNvPr>
          <p:cNvSpPr/>
          <p:nvPr/>
        </p:nvSpPr>
        <p:spPr>
          <a:xfrm>
            <a:off x="8605811" y="3324765"/>
            <a:ext cx="659155" cy="369332"/>
          </a:xfrm>
          <a:prstGeom prst="rect">
            <a:avLst/>
          </a:prstGeom>
        </p:spPr>
        <p:txBody>
          <a:bodyPr wrap="none">
            <a:spAutoFit/>
          </a:bodyPr>
          <a:lstStyle/>
          <a:p>
            <a:pPr algn="ctr"/>
            <a:r>
              <a:rPr lang="en-US" altLang="zh-CN" sz="1800">
                <a:solidFill>
                  <a:srgbClr val="414455"/>
                </a:solidFill>
                <a:latin typeface="微软雅黑" pitchFamily="34" charset="-122"/>
                <a:ea typeface="微软雅黑" pitchFamily="34" charset="-122"/>
              </a:rPr>
              <a:t>75%</a:t>
            </a:r>
            <a:endParaRPr lang="zh-CN" altLang="en-US" sz="1800">
              <a:solidFill>
                <a:srgbClr val="414455"/>
              </a:solidFill>
              <a:latin typeface="微软雅黑" pitchFamily="34" charset="-122"/>
              <a:ea typeface="微软雅黑" pitchFamily="34" charset="-122"/>
            </a:endParaRPr>
          </a:p>
        </p:txBody>
      </p:sp>
      <p:sp>
        <p:nvSpPr>
          <p:cNvPr id="16" name="椭圆 15">
            <a:extLst>
              <a:ext uri="{FF2B5EF4-FFF2-40B4-BE49-F238E27FC236}">
                <a16:creationId xmlns:a16="http://schemas.microsoft.com/office/drawing/2014/main" id="{18D3626D-1C10-4A6F-ADC8-B63BCCD84BA4}"/>
              </a:ext>
            </a:extLst>
          </p:cNvPr>
          <p:cNvSpPr/>
          <p:nvPr/>
        </p:nvSpPr>
        <p:spPr>
          <a:xfrm>
            <a:off x="3076891" y="3200856"/>
            <a:ext cx="594066" cy="594066"/>
          </a:xfrm>
          <a:prstGeom prst="ellipse">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35100" rIns="35100" rtlCol="0" anchor="ctr" anchorCtr="1"/>
          <a:lstStyle/>
          <a:p>
            <a:pPr algn="ctr"/>
            <a:r>
              <a:rPr lang="zh-CN" altLang="en-US" sz="1013">
                <a:solidFill>
                  <a:schemeClr val="bg1"/>
                </a:solidFill>
                <a:latin typeface="华文细黑" pitchFamily="2" charset="-122"/>
                <a:ea typeface="华文细黑" pitchFamily="2" charset="-122"/>
              </a:rPr>
              <a:t>标题</a:t>
            </a:r>
          </a:p>
        </p:txBody>
      </p:sp>
      <p:sp>
        <p:nvSpPr>
          <p:cNvPr id="17" name="圆角矩形 19">
            <a:extLst>
              <a:ext uri="{FF2B5EF4-FFF2-40B4-BE49-F238E27FC236}">
                <a16:creationId xmlns:a16="http://schemas.microsoft.com/office/drawing/2014/main" id="{0FD90ADB-2274-439D-A538-6BEECADE4CD2}"/>
              </a:ext>
            </a:extLst>
          </p:cNvPr>
          <p:cNvSpPr/>
          <p:nvPr/>
        </p:nvSpPr>
        <p:spPr>
          <a:xfrm>
            <a:off x="3373924" y="4010946"/>
            <a:ext cx="5049561" cy="378042"/>
          </a:xfrm>
          <a:prstGeom prst="roundRect">
            <a:avLst>
              <a:gd name="adj" fmla="val 50000"/>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8" name="等腰三角形 17">
            <a:extLst>
              <a:ext uri="{FF2B5EF4-FFF2-40B4-BE49-F238E27FC236}">
                <a16:creationId xmlns:a16="http://schemas.microsoft.com/office/drawing/2014/main" id="{194A43DD-FEC9-487B-8D31-6B2E84B01D0C}"/>
              </a:ext>
            </a:extLst>
          </p:cNvPr>
          <p:cNvSpPr/>
          <p:nvPr/>
        </p:nvSpPr>
        <p:spPr>
          <a:xfrm rot="5400000">
            <a:off x="8522182" y="4141751"/>
            <a:ext cx="135061" cy="11643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9" name="圆角矩形 21">
            <a:extLst>
              <a:ext uri="{FF2B5EF4-FFF2-40B4-BE49-F238E27FC236}">
                <a16:creationId xmlns:a16="http://schemas.microsoft.com/office/drawing/2014/main" id="{A18D59A9-0BE2-4825-AC27-BBEC46277806}"/>
              </a:ext>
            </a:extLst>
          </p:cNvPr>
          <p:cNvSpPr/>
          <p:nvPr/>
        </p:nvSpPr>
        <p:spPr>
          <a:xfrm>
            <a:off x="3373924" y="4010946"/>
            <a:ext cx="5049561" cy="378042"/>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0" name="矩形 19">
            <a:extLst>
              <a:ext uri="{FF2B5EF4-FFF2-40B4-BE49-F238E27FC236}">
                <a16:creationId xmlns:a16="http://schemas.microsoft.com/office/drawing/2014/main" id="{FAE9188D-3ADD-49A6-9ECD-4394F5E55420}"/>
              </a:ext>
            </a:extLst>
          </p:cNvPr>
          <p:cNvSpPr/>
          <p:nvPr/>
        </p:nvSpPr>
        <p:spPr>
          <a:xfrm>
            <a:off x="8602804" y="4026843"/>
            <a:ext cx="793807" cy="369332"/>
          </a:xfrm>
          <a:prstGeom prst="rect">
            <a:avLst/>
          </a:prstGeom>
        </p:spPr>
        <p:txBody>
          <a:bodyPr wrap="none">
            <a:spAutoFit/>
          </a:bodyPr>
          <a:lstStyle/>
          <a:p>
            <a:pPr algn="ctr"/>
            <a:r>
              <a:rPr lang="en-US" altLang="zh-CN" sz="1800">
                <a:solidFill>
                  <a:srgbClr val="414455"/>
                </a:solidFill>
                <a:latin typeface="微软雅黑" pitchFamily="34" charset="-122"/>
                <a:ea typeface="微软雅黑" pitchFamily="34" charset="-122"/>
              </a:rPr>
              <a:t>100%</a:t>
            </a:r>
            <a:endParaRPr lang="zh-CN" altLang="en-US" sz="1800">
              <a:solidFill>
                <a:srgbClr val="414455"/>
              </a:solidFill>
              <a:latin typeface="微软雅黑" pitchFamily="34" charset="-122"/>
              <a:ea typeface="微软雅黑" pitchFamily="34" charset="-122"/>
            </a:endParaRPr>
          </a:p>
        </p:txBody>
      </p:sp>
      <p:sp>
        <p:nvSpPr>
          <p:cNvPr id="21" name="椭圆 20">
            <a:extLst>
              <a:ext uri="{FF2B5EF4-FFF2-40B4-BE49-F238E27FC236}">
                <a16:creationId xmlns:a16="http://schemas.microsoft.com/office/drawing/2014/main" id="{9E3E8DF5-1FD9-4DE1-BB16-92A3E3A8DE28}"/>
              </a:ext>
            </a:extLst>
          </p:cNvPr>
          <p:cNvSpPr/>
          <p:nvPr/>
        </p:nvSpPr>
        <p:spPr>
          <a:xfrm>
            <a:off x="3076891" y="3902934"/>
            <a:ext cx="594066" cy="594066"/>
          </a:xfrm>
          <a:prstGeom prst="ellipse">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35100" rIns="35100" rtlCol="0" anchor="ctr" anchorCtr="1"/>
          <a:lstStyle/>
          <a:p>
            <a:pPr algn="ctr"/>
            <a:r>
              <a:rPr lang="zh-CN" altLang="en-US" sz="1013">
                <a:solidFill>
                  <a:schemeClr val="bg1"/>
                </a:solidFill>
                <a:latin typeface="华文细黑" pitchFamily="2" charset="-122"/>
                <a:ea typeface="华文细黑" pitchFamily="2" charset="-122"/>
              </a:rPr>
              <a:t>标题</a:t>
            </a:r>
          </a:p>
        </p:txBody>
      </p:sp>
      <p:sp>
        <p:nvSpPr>
          <p:cNvPr id="22" name="矩形 21">
            <a:extLst>
              <a:ext uri="{FF2B5EF4-FFF2-40B4-BE49-F238E27FC236}">
                <a16:creationId xmlns:a16="http://schemas.microsoft.com/office/drawing/2014/main" id="{E9E62405-41A9-4D04-94D5-BA4909585E5C}"/>
              </a:ext>
            </a:extLst>
          </p:cNvPr>
          <p:cNvSpPr/>
          <p:nvPr/>
        </p:nvSpPr>
        <p:spPr>
          <a:xfrm>
            <a:off x="3085494" y="4814298"/>
            <a:ext cx="6365210" cy="577081"/>
          </a:xfrm>
          <a:prstGeom prst="rect">
            <a:avLst/>
          </a:prstGeom>
        </p:spPr>
        <p:txBody>
          <a:bodyPr wrap="square">
            <a:spAutoFit/>
          </a:bodyPr>
          <a:lstStyle/>
          <a:p>
            <a:pPr>
              <a:lnSpc>
                <a:spcPct val="150000"/>
              </a:lnSpc>
              <a:defRPr/>
            </a:pPr>
            <a:r>
              <a:rPr lang="zh-CN" altLang="en-US" sz="1050" kern="0">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您的内容打在这里，或者通过复制您的文本后，在此框中选择粘贴，并选择只保留文字。您的内容打在这里，或者通过复制您的文本后，在此框中选择粘贴，并选择只保留文字。</a:t>
            </a:r>
          </a:p>
        </p:txBody>
      </p:sp>
      <p:sp>
        <p:nvSpPr>
          <p:cNvPr id="23" name="矩形 22">
            <a:extLst>
              <a:ext uri="{FF2B5EF4-FFF2-40B4-BE49-F238E27FC236}">
                <a16:creationId xmlns:a16="http://schemas.microsoft.com/office/drawing/2014/main" id="{51375A0F-C1E9-4AA8-B9B5-BEDFC3F2A88D}"/>
              </a:ext>
            </a:extLst>
          </p:cNvPr>
          <p:cNvSpPr/>
          <p:nvPr/>
        </p:nvSpPr>
        <p:spPr>
          <a:xfrm>
            <a:off x="3108353" y="4692725"/>
            <a:ext cx="6267179" cy="87867"/>
          </a:xfrm>
          <a:prstGeom prst="rect">
            <a:avLst/>
          </a:prstGeom>
          <a:pattFill prst="dkDnDiag">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Tree>
    <p:extLst>
      <p:ext uri="{BB962C8B-B14F-4D97-AF65-F5344CB8AC3E}">
        <p14:creationId xmlns:p14="http://schemas.microsoft.com/office/powerpoint/2010/main" val="18089878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p:cTn id="22" dur="500" fill="hold"/>
                                        <p:tgtEl>
                                          <p:spTgt spid="21"/>
                                        </p:tgtEl>
                                        <p:attrNameLst>
                                          <p:attrName>ppt_w</p:attrName>
                                        </p:attrNameLst>
                                      </p:cBhvr>
                                      <p:tavLst>
                                        <p:tav tm="0">
                                          <p:val>
                                            <p:fltVal val="0"/>
                                          </p:val>
                                        </p:tav>
                                        <p:tav tm="100000">
                                          <p:val>
                                            <p:strVal val="#ppt_w"/>
                                          </p:val>
                                        </p:tav>
                                      </p:tavLst>
                                    </p:anim>
                                    <p:anim calcmode="lin" valueType="num">
                                      <p:cBhvr>
                                        <p:cTn id="23" dur="500" fill="hold"/>
                                        <p:tgtEl>
                                          <p:spTgt spid="21"/>
                                        </p:tgtEl>
                                        <p:attrNameLst>
                                          <p:attrName>ppt_h</p:attrName>
                                        </p:attrNameLst>
                                      </p:cBhvr>
                                      <p:tavLst>
                                        <p:tav tm="0">
                                          <p:val>
                                            <p:fltVal val="0"/>
                                          </p:val>
                                        </p:tav>
                                        <p:tav tm="100000">
                                          <p:val>
                                            <p:strVal val="#ppt_h"/>
                                          </p:val>
                                        </p:tav>
                                      </p:tavLst>
                                    </p:anim>
                                    <p:animEffect transition="in" filter="fade">
                                      <p:cBhvr>
                                        <p:cTn id="24" dur="500"/>
                                        <p:tgtEl>
                                          <p:spTgt spid="21"/>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left)">
                                      <p:cBhvr>
                                        <p:cTn id="41" dur="500"/>
                                        <p:tgtEl>
                                          <p:spTgt spid="4"/>
                                        </p:tgtEl>
                                      </p:cBhvr>
                                    </p:animEffect>
                                  </p:childTnLst>
                                </p:cTn>
                              </p:par>
                            </p:childTnLst>
                          </p:cTn>
                        </p:par>
                        <p:par>
                          <p:cTn id="42" fill="hold">
                            <p:stCondLst>
                              <p:cond delay="1500"/>
                            </p:stCondLst>
                            <p:childTnLst>
                              <p:par>
                                <p:cTn id="43" presetID="22" presetClass="entr" presetSubtype="8"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left)">
                                      <p:cBhvr>
                                        <p:cTn id="45" dur="500"/>
                                        <p:tgtEl>
                                          <p:spTgt spid="9"/>
                                        </p:tgtEl>
                                      </p:cBhvr>
                                    </p:animEffect>
                                  </p:childTnLst>
                                </p:cTn>
                              </p:par>
                            </p:childTnLst>
                          </p:cTn>
                        </p:par>
                        <p:par>
                          <p:cTn id="46" fill="hold">
                            <p:stCondLst>
                              <p:cond delay="2000"/>
                            </p:stCondLst>
                            <p:childTnLst>
                              <p:par>
                                <p:cTn id="47" presetID="22" presetClass="entr" presetSubtype="8"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left)">
                                      <p:cBhvr>
                                        <p:cTn id="49" dur="500"/>
                                        <p:tgtEl>
                                          <p:spTgt spid="14"/>
                                        </p:tgtEl>
                                      </p:cBhvr>
                                    </p:animEffect>
                                  </p:childTnLst>
                                </p:cTn>
                              </p:par>
                            </p:childTnLst>
                          </p:cTn>
                        </p:par>
                        <p:par>
                          <p:cTn id="50" fill="hold">
                            <p:stCondLst>
                              <p:cond delay="2500"/>
                            </p:stCondLst>
                            <p:childTnLst>
                              <p:par>
                                <p:cTn id="51" presetID="22" presetClass="entr" presetSubtype="8" fill="hold" grpId="0" nodeType="after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wipe(left)">
                                      <p:cBhvr>
                                        <p:cTn id="53" dur="500"/>
                                        <p:tgtEl>
                                          <p:spTgt spid="19"/>
                                        </p:tgtEl>
                                      </p:cBhvr>
                                    </p:animEffect>
                                  </p:childTnLst>
                                </p:cTn>
                              </p:par>
                            </p:childTnLst>
                          </p:cTn>
                        </p:par>
                        <p:par>
                          <p:cTn id="54" fill="hold">
                            <p:stCondLst>
                              <p:cond delay="3000"/>
                            </p:stCondLst>
                            <p:childTnLst>
                              <p:par>
                                <p:cTn id="55" presetID="2" presetClass="entr" presetSubtype="4" fill="hold" grpId="0" nodeType="afterEffect">
                                  <p:stCondLst>
                                    <p:cond delay="0"/>
                                  </p:stCondLst>
                                  <p:childTnLst>
                                    <p:set>
                                      <p:cBhvr>
                                        <p:cTn id="56" dur="1" fill="hold">
                                          <p:stCondLst>
                                            <p:cond delay="0"/>
                                          </p:stCondLst>
                                        </p:cTn>
                                        <p:tgtEl>
                                          <p:spTgt spid="3"/>
                                        </p:tgtEl>
                                        <p:attrNameLst>
                                          <p:attrName>style.visibility</p:attrName>
                                        </p:attrNameLst>
                                      </p:cBhvr>
                                      <p:to>
                                        <p:strVal val="visible"/>
                                      </p:to>
                                    </p:set>
                                    <p:anim calcmode="lin" valueType="num">
                                      <p:cBhvr additive="base">
                                        <p:cTn id="57" dur="500" fill="hold"/>
                                        <p:tgtEl>
                                          <p:spTgt spid="3"/>
                                        </p:tgtEl>
                                        <p:attrNameLst>
                                          <p:attrName>ppt_x</p:attrName>
                                        </p:attrNameLst>
                                      </p:cBhvr>
                                      <p:tavLst>
                                        <p:tav tm="0">
                                          <p:val>
                                            <p:strVal val="#ppt_x"/>
                                          </p:val>
                                        </p:tav>
                                        <p:tav tm="100000">
                                          <p:val>
                                            <p:strVal val="#ppt_x"/>
                                          </p:val>
                                        </p:tav>
                                      </p:tavLst>
                                    </p:anim>
                                    <p:anim calcmode="lin" valueType="num">
                                      <p:cBhvr additive="base">
                                        <p:cTn id="58" dur="500" fill="hold"/>
                                        <p:tgtEl>
                                          <p:spTgt spid="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5"/>
                                        </p:tgtEl>
                                        <p:attrNameLst>
                                          <p:attrName>style.visibility</p:attrName>
                                        </p:attrNameLst>
                                      </p:cBhvr>
                                      <p:to>
                                        <p:strVal val="visible"/>
                                      </p:to>
                                    </p:set>
                                    <p:anim calcmode="lin" valueType="num">
                                      <p:cBhvr additive="base">
                                        <p:cTn id="61" dur="500" fill="hold"/>
                                        <p:tgtEl>
                                          <p:spTgt spid="5"/>
                                        </p:tgtEl>
                                        <p:attrNameLst>
                                          <p:attrName>ppt_x</p:attrName>
                                        </p:attrNameLst>
                                      </p:cBhvr>
                                      <p:tavLst>
                                        <p:tav tm="0">
                                          <p:val>
                                            <p:strVal val="#ppt_x"/>
                                          </p:val>
                                        </p:tav>
                                        <p:tav tm="100000">
                                          <p:val>
                                            <p:strVal val="#ppt_x"/>
                                          </p:val>
                                        </p:tav>
                                      </p:tavLst>
                                    </p:anim>
                                    <p:anim calcmode="lin" valueType="num">
                                      <p:cBhvr additive="base">
                                        <p:cTn id="62" dur="500" fill="hold"/>
                                        <p:tgtEl>
                                          <p:spTgt spid="5"/>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8"/>
                                        </p:tgtEl>
                                        <p:attrNameLst>
                                          <p:attrName>style.visibility</p:attrName>
                                        </p:attrNameLst>
                                      </p:cBhvr>
                                      <p:to>
                                        <p:strVal val="visible"/>
                                      </p:to>
                                    </p:set>
                                    <p:anim calcmode="lin" valueType="num">
                                      <p:cBhvr additive="base">
                                        <p:cTn id="65" dur="500" fill="hold"/>
                                        <p:tgtEl>
                                          <p:spTgt spid="8"/>
                                        </p:tgtEl>
                                        <p:attrNameLst>
                                          <p:attrName>ppt_x</p:attrName>
                                        </p:attrNameLst>
                                      </p:cBhvr>
                                      <p:tavLst>
                                        <p:tav tm="0">
                                          <p:val>
                                            <p:strVal val="#ppt_x"/>
                                          </p:val>
                                        </p:tav>
                                        <p:tav tm="100000">
                                          <p:val>
                                            <p:strVal val="#ppt_x"/>
                                          </p:val>
                                        </p:tav>
                                      </p:tavLst>
                                    </p:anim>
                                    <p:anim calcmode="lin" valueType="num">
                                      <p:cBhvr additive="base">
                                        <p:cTn id="66" dur="500" fill="hold"/>
                                        <p:tgtEl>
                                          <p:spTgt spid="8"/>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0"/>
                                        </p:tgtEl>
                                        <p:attrNameLst>
                                          <p:attrName>style.visibility</p:attrName>
                                        </p:attrNameLst>
                                      </p:cBhvr>
                                      <p:to>
                                        <p:strVal val="visible"/>
                                      </p:to>
                                    </p:set>
                                    <p:anim calcmode="lin" valueType="num">
                                      <p:cBhvr additive="base">
                                        <p:cTn id="69" dur="500" fill="hold"/>
                                        <p:tgtEl>
                                          <p:spTgt spid="10"/>
                                        </p:tgtEl>
                                        <p:attrNameLst>
                                          <p:attrName>ppt_x</p:attrName>
                                        </p:attrNameLst>
                                      </p:cBhvr>
                                      <p:tavLst>
                                        <p:tav tm="0">
                                          <p:val>
                                            <p:strVal val="#ppt_x"/>
                                          </p:val>
                                        </p:tav>
                                        <p:tav tm="100000">
                                          <p:val>
                                            <p:strVal val="#ppt_x"/>
                                          </p:val>
                                        </p:tav>
                                      </p:tavLst>
                                    </p:anim>
                                    <p:anim calcmode="lin" valueType="num">
                                      <p:cBhvr additive="base">
                                        <p:cTn id="70" dur="500" fill="hold"/>
                                        <p:tgtEl>
                                          <p:spTgt spid="10"/>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3"/>
                                        </p:tgtEl>
                                        <p:attrNameLst>
                                          <p:attrName>style.visibility</p:attrName>
                                        </p:attrNameLst>
                                      </p:cBhvr>
                                      <p:to>
                                        <p:strVal val="visible"/>
                                      </p:to>
                                    </p:set>
                                    <p:anim calcmode="lin" valueType="num">
                                      <p:cBhvr additive="base">
                                        <p:cTn id="73" dur="500" fill="hold"/>
                                        <p:tgtEl>
                                          <p:spTgt spid="13"/>
                                        </p:tgtEl>
                                        <p:attrNameLst>
                                          <p:attrName>ppt_x</p:attrName>
                                        </p:attrNameLst>
                                      </p:cBhvr>
                                      <p:tavLst>
                                        <p:tav tm="0">
                                          <p:val>
                                            <p:strVal val="#ppt_x"/>
                                          </p:val>
                                        </p:tav>
                                        <p:tav tm="100000">
                                          <p:val>
                                            <p:strVal val="#ppt_x"/>
                                          </p:val>
                                        </p:tav>
                                      </p:tavLst>
                                    </p:anim>
                                    <p:anim calcmode="lin" valueType="num">
                                      <p:cBhvr additive="base">
                                        <p:cTn id="74" dur="500" fill="hold"/>
                                        <p:tgtEl>
                                          <p:spTgt spid="13"/>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additive="base">
                                        <p:cTn id="77" dur="500" fill="hold"/>
                                        <p:tgtEl>
                                          <p:spTgt spid="15"/>
                                        </p:tgtEl>
                                        <p:attrNameLst>
                                          <p:attrName>ppt_x</p:attrName>
                                        </p:attrNameLst>
                                      </p:cBhvr>
                                      <p:tavLst>
                                        <p:tav tm="0">
                                          <p:val>
                                            <p:strVal val="#ppt_x"/>
                                          </p:val>
                                        </p:tav>
                                        <p:tav tm="100000">
                                          <p:val>
                                            <p:strVal val="#ppt_x"/>
                                          </p:val>
                                        </p:tav>
                                      </p:tavLst>
                                    </p:anim>
                                    <p:anim calcmode="lin" valueType="num">
                                      <p:cBhvr additive="base">
                                        <p:cTn id="78" dur="500" fill="hold"/>
                                        <p:tgtEl>
                                          <p:spTgt spid="15"/>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8"/>
                                        </p:tgtEl>
                                        <p:attrNameLst>
                                          <p:attrName>style.visibility</p:attrName>
                                        </p:attrNameLst>
                                      </p:cBhvr>
                                      <p:to>
                                        <p:strVal val="visible"/>
                                      </p:to>
                                    </p:set>
                                    <p:anim calcmode="lin" valueType="num">
                                      <p:cBhvr additive="base">
                                        <p:cTn id="81" dur="500" fill="hold"/>
                                        <p:tgtEl>
                                          <p:spTgt spid="18"/>
                                        </p:tgtEl>
                                        <p:attrNameLst>
                                          <p:attrName>ppt_x</p:attrName>
                                        </p:attrNameLst>
                                      </p:cBhvr>
                                      <p:tavLst>
                                        <p:tav tm="0">
                                          <p:val>
                                            <p:strVal val="#ppt_x"/>
                                          </p:val>
                                        </p:tav>
                                        <p:tav tm="100000">
                                          <p:val>
                                            <p:strVal val="#ppt_x"/>
                                          </p:val>
                                        </p:tav>
                                      </p:tavLst>
                                    </p:anim>
                                    <p:anim calcmode="lin" valueType="num">
                                      <p:cBhvr additive="base">
                                        <p:cTn id="82" dur="500" fill="hold"/>
                                        <p:tgtEl>
                                          <p:spTgt spid="18"/>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20"/>
                                        </p:tgtEl>
                                        <p:attrNameLst>
                                          <p:attrName>style.visibility</p:attrName>
                                        </p:attrNameLst>
                                      </p:cBhvr>
                                      <p:to>
                                        <p:strVal val="visible"/>
                                      </p:to>
                                    </p:set>
                                    <p:anim calcmode="lin" valueType="num">
                                      <p:cBhvr additive="base">
                                        <p:cTn id="85" dur="500" fill="hold"/>
                                        <p:tgtEl>
                                          <p:spTgt spid="20"/>
                                        </p:tgtEl>
                                        <p:attrNameLst>
                                          <p:attrName>ppt_x</p:attrName>
                                        </p:attrNameLst>
                                      </p:cBhvr>
                                      <p:tavLst>
                                        <p:tav tm="0">
                                          <p:val>
                                            <p:strVal val="#ppt_x"/>
                                          </p:val>
                                        </p:tav>
                                        <p:tav tm="100000">
                                          <p:val>
                                            <p:strVal val="#ppt_x"/>
                                          </p:val>
                                        </p:tav>
                                      </p:tavLst>
                                    </p:anim>
                                    <p:anim calcmode="lin" valueType="num">
                                      <p:cBhvr additive="base">
                                        <p:cTn id="86" dur="500" fill="hold"/>
                                        <p:tgtEl>
                                          <p:spTgt spid="20"/>
                                        </p:tgtEl>
                                        <p:attrNameLst>
                                          <p:attrName>ppt_y</p:attrName>
                                        </p:attrNameLst>
                                      </p:cBhvr>
                                      <p:tavLst>
                                        <p:tav tm="0">
                                          <p:val>
                                            <p:strVal val="1+#ppt_h/2"/>
                                          </p:val>
                                        </p:tav>
                                        <p:tav tm="100000">
                                          <p:val>
                                            <p:strVal val="#ppt_y"/>
                                          </p:val>
                                        </p:tav>
                                      </p:tavLst>
                                    </p:anim>
                                  </p:childTnLst>
                                </p:cTn>
                              </p:par>
                            </p:childTnLst>
                          </p:cTn>
                        </p:par>
                        <p:par>
                          <p:cTn id="87" fill="hold">
                            <p:stCondLst>
                              <p:cond delay="3500"/>
                            </p:stCondLst>
                            <p:childTnLst>
                              <p:par>
                                <p:cTn id="88" presetID="22" presetClass="entr" presetSubtype="8" fill="hold" grpId="0" nodeType="afterEffect">
                                  <p:stCondLst>
                                    <p:cond delay="0"/>
                                  </p:stCondLst>
                                  <p:childTnLst>
                                    <p:set>
                                      <p:cBhvr>
                                        <p:cTn id="89" dur="1" fill="hold">
                                          <p:stCondLst>
                                            <p:cond delay="0"/>
                                          </p:stCondLst>
                                        </p:cTn>
                                        <p:tgtEl>
                                          <p:spTgt spid="23"/>
                                        </p:tgtEl>
                                        <p:attrNameLst>
                                          <p:attrName>style.visibility</p:attrName>
                                        </p:attrNameLst>
                                      </p:cBhvr>
                                      <p:to>
                                        <p:strVal val="visible"/>
                                      </p:to>
                                    </p:set>
                                    <p:animEffect transition="in" filter="wipe(left)">
                                      <p:cBhvr>
                                        <p:cTn id="90" dur="500"/>
                                        <p:tgtEl>
                                          <p:spTgt spid="23"/>
                                        </p:tgtEl>
                                      </p:cBhvr>
                                    </p:animEffect>
                                  </p:childTnLst>
                                </p:cTn>
                              </p:par>
                            </p:childTnLst>
                          </p:cTn>
                        </p:par>
                        <p:par>
                          <p:cTn id="91" fill="hold">
                            <p:stCondLst>
                              <p:cond delay="4000"/>
                            </p:stCondLst>
                            <p:childTnLst>
                              <p:par>
                                <p:cTn id="92" presetID="22" presetClass="entr" presetSubtype="8" fill="hold" grpId="0" nodeType="afterEffect">
                                  <p:stCondLst>
                                    <p:cond delay="0"/>
                                  </p:stCondLst>
                                  <p:iterate type="lt">
                                    <p:tmPct val="30000"/>
                                  </p:iterate>
                                  <p:childTnLst>
                                    <p:set>
                                      <p:cBhvr>
                                        <p:cTn id="93" dur="1" fill="hold">
                                          <p:stCondLst>
                                            <p:cond delay="0"/>
                                          </p:stCondLst>
                                        </p:cTn>
                                        <p:tgtEl>
                                          <p:spTgt spid="22"/>
                                        </p:tgtEl>
                                        <p:attrNameLst>
                                          <p:attrName>style.visibility</p:attrName>
                                        </p:attrNameLst>
                                      </p:cBhvr>
                                      <p:to>
                                        <p:strVal val="visible"/>
                                      </p:to>
                                    </p:set>
                                    <p:animEffect transition="in" filter="wipe(left)">
                                      <p:cBhvr>
                                        <p:cTn id="94" dur="100"/>
                                        <p:tgtEl>
                                          <p:spTgt spid="22"/>
                                        </p:tgtEl>
                                      </p:cBhvr>
                                    </p:animEffect>
                                  </p:childTnLst>
                                </p:cTn>
                              </p:par>
                              <p:par>
                                <p:cTn id="95" presetID="36" presetClass="emph" presetSubtype="0" fill="hold" grpId="1" nodeType="withEffect">
                                  <p:stCondLst>
                                    <p:cond delay="0"/>
                                  </p:stCondLst>
                                  <p:iterate type="lt">
                                    <p:tmPct val="30000"/>
                                  </p:iterate>
                                  <p:childTnLst>
                                    <p:animScale>
                                      <p:cBhvr>
                                        <p:cTn id="96" dur="50" autoRev="1" fill="hold">
                                          <p:stCondLst>
                                            <p:cond delay="0"/>
                                          </p:stCondLst>
                                        </p:cTn>
                                        <p:tgtEl>
                                          <p:spTgt spid="22"/>
                                        </p:tgtEl>
                                      </p:cBhvr>
                                      <p:to x="80000" y="100000"/>
                                    </p:animScale>
                                    <p:anim by="(#ppt_w*0.10)" calcmode="lin" valueType="num">
                                      <p:cBhvr>
                                        <p:cTn id="97" dur="50" autoRev="1" fill="hold">
                                          <p:stCondLst>
                                            <p:cond delay="0"/>
                                          </p:stCondLst>
                                        </p:cTn>
                                        <p:tgtEl>
                                          <p:spTgt spid="22"/>
                                        </p:tgtEl>
                                        <p:attrNameLst>
                                          <p:attrName>ppt_x</p:attrName>
                                        </p:attrNameLst>
                                      </p:cBhvr>
                                    </p:anim>
                                    <p:anim by="(-#ppt_w*0.10)" calcmode="lin" valueType="num">
                                      <p:cBhvr>
                                        <p:cTn id="98" dur="50" autoRev="1" fill="hold">
                                          <p:stCondLst>
                                            <p:cond delay="0"/>
                                          </p:stCondLst>
                                        </p:cTn>
                                        <p:tgtEl>
                                          <p:spTgt spid="22"/>
                                        </p:tgtEl>
                                        <p:attrNameLst>
                                          <p:attrName>ppt_y</p:attrName>
                                        </p:attrNameLst>
                                      </p:cBhvr>
                                    </p:anim>
                                    <p:animRot by="-480000">
                                      <p:cBhvr>
                                        <p:cTn id="99" dur="50" autoRev="1" fill="hold">
                                          <p:stCondLst>
                                            <p:cond delay="0"/>
                                          </p:stCondLst>
                                        </p:cTn>
                                        <p:tgtEl>
                                          <p:spTgt spid="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P spid="6" grpId="0" animBg="1"/>
      <p:bldP spid="7" grpId="0" animBg="1"/>
      <p:bldP spid="8" grpId="0" animBg="1"/>
      <p:bldP spid="9" grpId="0" animBg="1"/>
      <p:bldP spid="10" grpId="0"/>
      <p:bldP spid="11" grpId="0" animBg="1"/>
      <p:bldP spid="12" grpId="0" animBg="1"/>
      <p:bldP spid="13" grpId="0" animBg="1"/>
      <p:bldP spid="14" grpId="0" animBg="1"/>
      <p:bldP spid="15" grpId="0"/>
      <p:bldP spid="16" grpId="0" animBg="1"/>
      <p:bldP spid="17" grpId="0" animBg="1"/>
      <p:bldP spid="18" grpId="0" animBg="1"/>
      <p:bldP spid="19" grpId="0" animBg="1"/>
      <p:bldP spid="20" grpId="0"/>
      <p:bldP spid="21" grpId="0" animBg="1"/>
      <p:bldP spid="22" grpId="0"/>
      <p:bldP spid="22" grpId="1"/>
      <p:bldP spid="2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9">
            <a:extLst>
              <a:ext uri="{FF2B5EF4-FFF2-40B4-BE49-F238E27FC236}">
                <a16:creationId xmlns:a16="http://schemas.microsoft.com/office/drawing/2014/main" id="{E9215637-9E4C-4A61-A390-1FC862C28ED3}"/>
              </a:ext>
            </a:extLst>
          </p:cNvPr>
          <p:cNvSpPr>
            <a:spLocks noChangeArrowheads="1"/>
          </p:cNvSpPr>
          <p:nvPr/>
        </p:nvSpPr>
        <p:spPr bwMode="auto">
          <a:xfrm>
            <a:off x="2797862" y="2189052"/>
            <a:ext cx="1645444" cy="2921794"/>
          </a:xfrm>
          <a:prstGeom prst="roundRect">
            <a:avLst>
              <a:gd name="adj" fmla="val 2375"/>
            </a:avLst>
          </a:prstGeom>
          <a:noFill/>
          <a:ln w="9525">
            <a:noFill/>
            <a:round/>
            <a:headEnd/>
            <a:tailEnd/>
          </a:ln>
          <a:effectLst>
            <a:prstShdw prst="shdw17" dist="17961" dir="2700000">
              <a:sysClr val="window" lastClr="FFFFFF">
                <a:gamma/>
                <a:shade val="60000"/>
                <a:invGamma/>
              </a:sysClr>
            </a:prstShdw>
          </a:effectLst>
        </p:spPr>
        <p:txBody>
          <a:bodyPr wrap="none" anchor="ctr"/>
          <a:lstStyle/>
          <a:p>
            <a:pPr>
              <a:defRPr/>
            </a:pPr>
            <a:endParaRPr lang="zh-CN" altLang="en-US" kern="0">
              <a:solidFill>
                <a:prstClr val="black"/>
              </a:solidFill>
              <a:latin typeface="Arial" charset="0"/>
              <a:ea typeface="微软雅黑" panose="020B0503020204020204" pitchFamily="34" charset="-122"/>
            </a:endParaRPr>
          </a:p>
        </p:txBody>
      </p:sp>
      <p:sp>
        <p:nvSpPr>
          <p:cNvPr id="3" name="AutoShape 12">
            <a:extLst>
              <a:ext uri="{FF2B5EF4-FFF2-40B4-BE49-F238E27FC236}">
                <a16:creationId xmlns:a16="http://schemas.microsoft.com/office/drawing/2014/main" id="{118D93D4-9757-4B6E-B36B-B34074192FA6}"/>
              </a:ext>
            </a:extLst>
          </p:cNvPr>
          <p:cNvSpPr>
            <a:spLocks noChangeArrowheads="1"/>
          </p:cNvSpPr>
          <p:nvPr/>
        </p:nvSpPr>
        <p:spPr bwMode="auto">
          <a:xfrm>
            <a:off x="2797861" y="2102136"/>
            <a:ext cx="1884759" cy="368517"/>
          </a:xfrm>
          <a:prstGeom prst="homePlate">
            <a:avLst>
              <a:gd name="adj" fmla="val 63872"/>
            </a:avLst>
          </a:prstGeom>
          <a:solidFill>
            <a:srgbClr val="414455"/>
          </a:solidFill>
          <a:ln w="9525">
            <a:noFill/>
            <a:miter lim="800000"/>
            <a:headEnd/>
            <a:tailEnd/>
          </a:ln>
        </p:spPr>
        <p:txBody>
          <a:bodyPr wrap="none" anchor="ctr"/>
          <a:lstStyle/>
          <a:p>
            <a:pPr algn="ctr"/>
            <a:r>
              <a:rPr lang="zh-CN" altLang="en-US" sz="1500" b="1">
                <a:solidFill>
                  <a:prstClr val="white"/>
                </a:solidFill>
                <a:latin typeface="微软雅黑" pitchFamily="34" charset="-122"/>
                <a:ea typeface="微软雅黑" pitchFamily="34" charset="-122"/>
              </a:rPr>
              <a:t>理论</a:t>
            </a:r>
            <a:r>
              <a:rPr lang="en-US" altLang="zh-CN" sz="1500" b="1">
                <a:solidFill>
                  <a:prstClr val="white"/>
                </a:solidFill>
                <a:latin typeface="微软雅黑" pitchFamily="34" charset="-122"/>
                <a:ea typeface="微软雅黑" pitchFamily="34" charset="-122"/>
              </a:rPr>
              <a:t>1</a:t>
            </a:r>
            <a:endParaRPr lang="zh-CN" altLang="en-US" sz="1500" b="1" dirty="0">
              <a:solidFill>
                <a:prstClr val="white"/>
              </a:solidFill>
              <a:latin typeface="微软雅黑" pitchFamily="34" charset="-122"/>
              <a:ea typeface="微软雅黑" pitchFamily="34" charset="-122"/>
            </a:endParaRPr>
          </a:p>
        </p:txBody>
      </p:sp>
      <p:sp>
        <p:nvSpPr>
          <p:cNvPr id="4" name="AutoShape 12">
            <a:extLst>
              <a:ext uri="{FF2B5EF4-FFF2-40B4-BE49-F238E27FC236}">
                <a16:creationId xmlns:a16="http://schemas.microsoft.com/office/drawing/2014/main" id="{EF9B13E8-2380-46F6-AC4C-F0BA9075E4F8}"/>
              </a:ext>
            </a:extLst>
          </p:cNvPr>
          <p:cNvSpPr>
            <a:spLocks noChangeArrowheads="1"/>
          </p:cNvSpPr>
          <p:nvPr/>
        </p:nvSpPr>
        <p:spPr bwMode="auto">
          <a:xfrm>
            <a:off x="4588610" y="2102136"/>
            <a:ext cx="1850108" cy="368517"/>
          </a:xfrm>
          <a:custGeom>
            <a:avLst/>
            <a:gdLst/>
            <a:ahLst/>
            <a:cxnLst/>
            <a:rect l="l" t="t" r="r" b="b"/>
            <a:pathLst>
              <a:path w="2466811" h="491356">
                <a:moveTo>
                  <a:pt x="0" y="0"/>
                </a:moveTo>
                <a:lnTo>
                  <a:pt x="2152972" y="0"/>
                </a:lnTo>
                <a:lnTo>
                  <a:pt x="2466811" y="245678"/>
                </a:lnTo>
                <a:lnTo>
                  <a:pt x="2152972" y="491356"/>
                </a:lnTo>
                <a:lnTo>
                  <a:pt x="0" y="491356"/>
                </a:lnTo>
                <a:lnTo>
                  <a:pt x="313839" y="245678"/>
                </a:lnTo>
                <a:close/>
              </a:path>
            </a:pathLst>
          </a:custGeom>
          <a:solidFill>
            <a:srgbClr val="414455"/>
          </a:solidFill>
          <a:ln w="9525">
            <a:noFill/>
            <a:miter lim="800000"/>
            <a:headEnd/>
            <a:tailEnd/>
          </a:ln>
        </p:spPr>
        <p:txBody>
          <a:bodyPr wrap="none" anchor="ctr"/>
          <a:lstStyle/>
          <a:p>
            <a:pPr algn="ctr"/>
            <a:r>
              <a:rPr lang="zh-CN" altLang="en-US" sz="1500" b="1">
                <a:solidFill>
                  <a:prstClr val="white"/>
                </a:solidFill>
                <a:latin typeface="微软雅黑" pitchFamily="34" charset="-122"/>
                <a:ea typeface="微软雅黑" pitchFamily="34" charset="-122"/>
              </a:rPr>
              <a:t>理论</a:t>
            </a:r>
            <a:r>
              <a:rPr lang="en-US" altLang="zh-CN" sz="1500" b="1">
                <a:solidFill>
                  <a:prstClr val="white"/>
                </a:solidFill>
                <a:latin typeface="微软雅黑" pitchFamily="34" charset="-122"/>
                <a:ea typeface="微软雅黑" pitchFamily="34" charset="-122"/>
              </a:rPr>
              <a:t>2</a:t>
            </a:r>
            <a:endParaRPr lang="zh-CN" altLang="en-US" sz="1500" b="1">
              <a:solidFill>
                <a:prstClr val="white"/>
              </a:solidFill>
              <a:latin typeface="微软雅黑" pitchFamily="34" charset="-122"/>
              <a:ea typeface="微软雅黑" pitchFamily="34" charset="-122"/>
            </a:endParaRPr>
          </a:p>
        </p:txBody>
      </p:sp>
      <p:sp>
        <p:nvSpPr>
          <p:cNvPr id="5" name="AutoShape 12">
            <a:extLst>
              <a:ext uri="{FF2B5EF4-FFF2-40B4-BE49-F238E27FC236}">
                <a16:creationId xmlns:a16="http://schemas.microsoft.com/office/drawing/2014/main" id="{B18D702F-4771-49E7-860D-FB8733E9BB32}"/>
              </a:ext>
            </a:extLst>
          </p:cNvPr>
          <p:cNvSpPr>
            <a:spLocks noChangeArrowheads="1"/>
          </p:cNvSpPr>
          <p:nvPr/>
        </p:nvSpPr>
        <p:spPr bwMode="auto">
          <a:xfrm>
            <a:off x="6330111" y="2102136"/>
            <a:ext cx="1850108" cy="368517"/>
          </a:xfrm>
          <a:custGeom>
            <a:avLst/>
            <a:gdLst/>
            <a:ahLst/>
            <a:cxnLst/>
            <a:rect l="l" t="t" r="r" b="b"/>
            <a:pathLst>
              <a:path w="2466811" h="491356">
                <a:moveTo>
                  <a:pt x="0" y="0"/>
                </a:moveTo>
                <a:lnTo>
                  <a:pt x="2152972" y="0"/>
                </a:lnTo>
                <a:lnTo>
                  <a:pt x="2466811" y="245678"/>
                </a:lnTo>
                <a:lnTo>
                  <a:pt x="2152972" y="491356"/>
                </a:lnTo>
                <a:lnTo>
                  <a:pt x="0" y="491356"/>
                </a:lnTo>
                <a:lnTo>
                  <a:pt x="313839" y="245678"/>
                </a:lnTo>
                <a:close/>
              </a:path>
            </a:pathLst>
          </a:custGeom>
          <a:solidFill>
            <a:srgbClr val="414455"/>
          </a:solidFill>
          <a:ln w="9525">
            <a:noFill/>
            <a:miter lim="800000"/>
            <a:headEnd/>
            <a:tailEnd/>
          </a:ln>
        </p:spPr>
        <p:txBody>
          <a:bodyPr wrap="none" anchor="ctr"/>
          <a:lstStyle/>
          <a:p>
            <a:pPr algn="ctr"/>
            <a:r>
              <a:rPr lang="zh-CN" altLang="en-US" sz="1500" b="1">
                <a:solidFill>
                  <a:prstClr val="white"/>
                </a:solidFill>
                <a:latin typeface="微软雅黑" pitchFamily="34" charset="-122"/>
                <a:ea typeface="微软雅黑" pitchFamily="34" charset="-122"/>
              </a:rPr>
              <a:t>理论</a:t>
            </a:r>
            <a:r>
              <a:rPr lang="en-US" altLang="zh-CN" sz="1500" b="1">
                <a:solidFill>
                  <a:prstClr val="white"/>
                </a:solidFill>
                <a:latin typeface="微软雅黑" pitchFamily="34" charset="-122"/>
                <a:ea typeface="微软雅黑" pitchFamily="34" charset="-122"/>
              </a:rPr>
              <a:t>3</a:t>
            </a:r>
            <a:endParaRPr lang="zh-CN" altLang="en-US" sz="1500" b="1">
              <a:solidFill>
                <a:prstClr val="white"/>
              </a:solidFill>
              <a:latin typeface="微软雅黑" pitchFamily="34" charset="-122"/>
              <a:ea typeface="微软雅黑" pitchFamily="34" charset="-122"/>
            </a:endParaRPr>
          </a:p>
        </p:txBody>
      </p:sp>
      <p:sp>
        <p:nvSpPr>
          <p:cNvPr id="6" name="AutoShape 12">
            <a:extLst>
              <a:ext uri="{FF2B5EF4-FFF2-40B4-BE49-F238E27FC236}">
                <a16:creationId xmlns:a16="http://schemas.microsoft.com/office/drawing/2014/main" id="{7CEF9C25-5695-4C15-B1A6-C71A9D370CF4}"/>
              </a:ext>
            </a:extLst>
          </p:cNvPr>
          <p:cNvSpPr>
            <a:spLocks noChangeArrowheads="1"/>
          </p:cNvSpPr>
          <p:nvPr/>
        </p:nvSpPr>
        <p:spPr bwMode="auto">
          <a:xfrm>
            <a:off x="8058303" y="2102136"/>
            <a:ext cx="1850108" cy="368517"/>
          </a:xfrm>
          <a:custGeom>
            <a:avLst/>
            <a:gdLst/>
            <a:ahLst/>
            <a:cxnLst/>
            <a:rect l="l" t="t" r="r" b="b"/>
            <a:pathLst>
              <a:path w="2466811" h="491356">
                <a:moveTo>
                  <a:pt x="0" y="0"/>
                </a:moveTo>
                <a:lnTo>
                  <a:pt x="2152972" y="0"/>
                </a:lnTo>
                <a:lnTo>
                  <a:pt x="2466811" y="245678"/>
                </a:lnTo>
                <a:lnTo>
                  <a:pt x="2152972" y="491356"/>
                </a:lnTo>
                <a:lnTo>
                  <a:pt x="0" y="491356"/>
                </a:lnTo>
                <a:lnTo>
                  <a:pt x="313839" y="245678"/>
                </a:lnTo>
                <a:close/>
              </a:path>
            </a:pathLst>
          </a:custGeom>
          <a:solidFill>
            <a:srgbClr val="414455"/>
          </a:solidFill>
          <a:ln w="9525">
            <a:noFill/>
            <a:miter lim="800000"/>
            <a:headEnd/>
            <a:tailEnd/>
          </a:ln>
        </p:spPr>
        <p:txBody>
          <a:bodyPr wrap="none" anchor="ctr"/>
          <a:lstStyle/>
          <a:p>
            <a:pPr algn="ctr"/>
            <a:r>
              <a:rPr lang="zh-CN" altLang="en-US" sz="1500" b="1">
                <a:solidFill>
                  <a:prstClr val="white"/>
                </a:solidFill>
                <a:latin typeface="微软雅黑" pitchFamily="34" charset="-122"/>
                <a:ea typeface="微软雅黑" pitchFamily="34" charset="-122"/>
              </a:rPr>
              <a:t>理论</a:t>
            </a:r>
            <a:r>
              <a:rPr lang="en-US" altLang="zh-CN" sz="1500" b="1">
                <a:solidFill>
                  <a:prstClr val="white"/>
                </a:solidFill>
                <a:latin typeface="微软雅黑" pitchFamily="34" charset="-122"/>
                <a:ea typeface="微软雅黑" pitchFamily="34" charset="-122"/>
              </a:rPr>
              <a:t>4</a:t>
            </a:r>
            <a:endParaRPr lang="zh-CN" altLang="en-US" sz="1500" b="1">
              <a:solidFill>
                <a:prstClr val="white"/>
              </a:solidFill>
              <a:latin typeface="微软雅黑" pitchFamily="34" charset="-122"/>
              <a:ea typeface="微软雅黑" pitchFamily="34" charset="-122"/>
            </a:endParaRPr>
          </a:p>
        </p:txBody>
      </p:sp>
      <p:sp>
        <p:nvSpPr>
          <p:cNvPr id="7" name="矩形 6">
            <a:extLst>
              <a:ext uri="{FF2B5EF4-FFF2-40B4-BE49-F238E27FC236}">
                <a16:creationId xmlns:a16="http://schemas.microsoft.com/office/drawing/2014/main" id="{6B3C56B4-EB59-45F9-A7E3-671BCC154357}"/>
              </a:ext>
            </a:extLst>
          </p:cNvPr>
          <p:cNvSpPr/>
          <p:nvPr/>
        </p:nvSpPr>
        <p:spPr>
          <a:xfrm>
            <a:off x="2927732" y="3755255"/>
            <a:ext cx="1512168" cy="923330"/>
          </a:xfrm>
          <a:prstGeom prst="rect">
            <a:avLst/>
          </a:prstGeom>
        </p:spPr>
        <p:txBody>
          <a:bodyPr wrap="square" anchor="ctr" anchorCtr="0">
            <a:spAutoFit/>
          </a:bodyPr>
          <a:lstStyle/>
          <a:p>
            <a:pPr>
              <a:lnSpc>
                <a:spcPct val="150000"/>
              </a:lnSpc>
            </a:pPr>
            <a:r>
              <a:rPr lang="zh-CN" altLang="en-US" sz="1200">
                <a:latin typeface="微软雅黑" pitchFamily="34" charset="-122"/>
                <a:ea typeface="微软雅黑" pitchFamily="34" charset="-122"/>
                <a:cs typeface="华文黑体" pitchFamily="2" charset="-122"/>
              </a:rPr>
              <a:t>点击添加文本点击添加文本点击添加文本点击添加文本</a:t>
            </a:r>
            <a:endParaRPr lang="zh-CN" altLang="en-US" sz="1200">
              <a:latin typeface="微软雅黑" pitchFamily="34" charset="-122"/>
              <a:ea typeface="微软雅黑" pitchFamily="34" charset="-122"/>
            </a:endParaRPr>
          </a:p>
        </p:txBody>
      </p:sp>
      <p:sp>
        <p:nvSpPr>
          <p:cNvPr id="8" name="矩形 7">
            <a:extLst>
              <a:ext uri="{FF2B5EF4-FFF2-40B4-BE49-F238E27FC236}">
                <a16:creationId xmlns:a16="http://schemas.microsoft.com/office/drawing/2014/main" id="{6A86166E-0DCE-449C-BCB7-209508739D4D}"/>
              </a:ext>
            </a:extLst>
          </p:cNvPr>
          <p:cNvSpPr/>
          <p:nvPr/>
        </p:nvSpPr>
        <p:spPr>
          <a:xfrm>
            <a:off x="4670179" y="3755255"/>
            <a:ext cx="1512168" cy="923330"/>
          </a:xfrm>
          <a:prstGeom prst="rect">
            <a:avLst/>
          </a:prstGeom>
        </p:spPr>
        <p:txBody>
          <a:bodyPr wrap="square" anchor="ctr" anchorCtr="0">
            <a:spAutoFit/>
          </a:bodyPr>
          <a:lstStyle/>
          <a:p>
            <a:pPr>
              <a:lnSpc>
                <a:spcPct val="150000"/>
              </a:lnSpc>
            </a:pPr>
            <a:r>
              <a:rPr lang="zh-CN" altLang="en-US" sz="1200">
                <a:latin typeface="微软雅黑" pitchFamily="34" charset="-122"/>
                <a:ea typeface="微软雅黑" pitchFamily="34" charset="-122"/>
                <a:cs typeface="华文黑体" pitchFamily="2" charset="-122"/>
              </a:rPr>
              <a:t>点击添加文本点击添加文本点击添加文本点击添加文本</a:t>
            </a:r>
            <a:endParaRPr lang="zh-CN" altLang="en-US" sz="1200">
              <a:latin typeface="微软雅黑" pitchFamily="34" charset="-122"/>
              <a:ea typeface="微软雅黑" pitchFamily="34" charset="-122"/>
            </a:endParaRPr>
          </a:p>
        </p:txBody>
      </p:sp>
      <p:sp>
        <p:nvSpPr>
          <p:cNvPr id="9" name="矩形 8">
            <a:extLst>
              <a:ext uri="{FF2B5EF4-FFF2-40B4-BE49-F238E27FC236}">
                <a16:creationId xmlns:a16="http://schemas.microsoft.com/office/drawing/2014/main" id="{8BABCB46-F93D-4D7B-A5F6-82B8F330E950}"/>
              </a:ext>
            </a:extLst>
          </p:cNvPr>
          <p:cNvSpPr/>
          <p:nvPr/>
        </p:nvSpPr>
        <p:spPr>
          <a:xfrm>
            <a:off x="6384116" y="3755255"/>
            <a:ext cx="1512168" cy="923330"/>
          </a:xfrm>
          <a:prstGeom prst="rect">
            <a:avLst/>
          </a:prstGeom>
        </p:spPr>
        <p:txBody>
          <a:bodyPr wrap="square" anchor="ctr" anchorCtr="0">
            <a:spAutoFit/>
          </a:bodyPr>
          <a:lstStyle/>
          <a:p>
            <a:pPr>
              <a:lnSpc>
                <a:spcPct val="150000"/>
              </a:lnSpc>
            </a:pPr>
            <a:r>
              <a:rPr lang="zh-CN" altLang="en-US" sz="1200">
                <a:latin typeface="微软雅黑" pitchFamily="34" charset="-122"/>
                <a:ea typeface="微软雅黑" pitchFamily="34" charset="-122"/>
                <a:cs typeface="华文黑体" pitchFamily="2" charset="-122"/>
              </a:rPr>
              <a:t>点击添加文本点击添加文本点击添加文本点击添加文本</a:t>
            </a:r>
            <a:endParaRPr lang="zh-CN" altLang="en-US" sz="1200">
              <a:latin typeface="微软雅黑" pitchFamily="34" charset="-122"/>
              <a:ea typeface="微软雅黑" pitchFamily="34" charset="-122"/>
            </a:endParaRPr>
          </a:p>
        </p:txBody>
      </p:sp>
      <p:sp>
        <p:nvSpPr>
          <p:cNvPr id="10" name="矩形 9">
            <a:extLst>
              <a:ext uri="{FF2B5EF4-FFF2-40B4-BE49-F238E27FC236}">
                <a16:creationId xmlns:a16="http://schemas.microsoft.com/office/drawing/2014/main" id="{AD5A07F3-C0E9-47A0-9B60-C297D683B632}"/>
              </a:ext>
            </a:extLst>
          </p:cNvPr>
          <p:cNvSpPr/>
          <p:nvPr/>
        </p:nvSpPr>
        <p:spPr>
          <a:xfrm>
            <a:off x="8098287" y="3755255"/>
            <a:ext cx="1512168" cy="923330"/>
          </a:xfrm>
          <a:prstGeom prst="rect">
            <a:avLst/>
          </a:prstGeom>
        </p:spPr>
        <p:txBody>
          <a:bodyPr wrap="square" anchor="ctr" anchorCtr="0">
            <a:spAutoFit/>
          </a:bodyPr>
          <a:lstStyle/>
          <a:p>
            <a:pPr>
              <a:lnSpc>
                <a:spcPct val="150000"/>
              </a:lnSpc>
            </a:pPr>
            <a:r>
              <a:rPr lang="zh-CN" altLang="en-US" sz="1200">
                <a:latin typeface="微软雅黑" pitchFamily="34" charset="-122"/>
                <a:ea typeface="微软雅黑" pitchFamily="34" charset="-122"/>
                <a:cs typeface="华文黑体" pitchFamily="2" charset="-122"/>
              </a:rPr>
              <a:t>点击添加文本点击添加文本点击添加文本点击添加文本</a:t>
            </a:r>
            <a:endParaRPr lang="zh-CN" altLang="en-US" sz="1200">
              <a:latin typeface="微软雅黑" pitchFamily="34" charset="-122"/>
              <a:ea typeface="微软雅黑" pitchFamily="34" charset="-122"/>
            </a:endParaRPr>
          </a:p>
        </p:txBody>
      </p:sp>
      <p:grpSp>
        <p:nvGrpSpPr>
          <p:cNvPr id="11" name="组合 10">
            <a:extLst>
              <a:ext uri="{FF2B5EF4-FFF2-40B4-BE49-F238E27FC236}">
                <a16:creationId xmlns:a16="http://schemas.microsoft.com/office/drawing/2014/main" id="{F9651B90-82EB-44D2-9CBE-0477B8D12D80}"/>
              </a:ext>
            </a:extLst>
          </p:cNvPr>
          <p:cNvGrpSpPr/>
          <p:nvPr/>
        </p:nvGrpSpPr>
        <p:grpSpPr>
          <a:xfrm>
            <a:off x="2797862" y="4738904"/>
            <a:ext cx="6880621" cy="652463"/>
            <a:chOff x="382588" y="5414963"/>
            <a:chExt cx="8293100" cy="869950"/>
          </a:xfrm>
        </p:grpSpPr>
        <p:grpSp>
          <p:nvGrpSpPr>
            <p:cNvPr id="12" name="Group 2">
              <a:extLst>
                <a:ext uri="{FF2B5EF4-FFF2-40B4-BE49-F238E27FC236}">
                  <a16:creationId xmlns:a16="http://schemas.microsoft.com/office/drawing/2014/main" id="{7EE7A7A4-E5C0-4D8D-BF74-F34A6B22D3F9}"/>
                </a:ext>
              </a:extLst>
            </p:cNvPr>
            <p:cNvGrpSpPr>
              <a:grpSpLocks/>
            </p:cNvGrpSpPr>
            <p:nvPr/>
          </p:nvGrpSpPr>
          <p:grpSpPr bwMode="auto">
            <a:xfrm>
              <a:off x="468313" y="5414963"/>
              <a:ext cx="8207375" cy="825500"/>
              <a:chOff x="295" y="3411"/>
              <a:chExt cx="5170" cy="520"/>
            </a:xfrm>
          </p:grpSpPr>
          <p:sp>
            <p:nvSpPr>
              <p:cNvPr id="29" name="Rectangle 3" descr="浅色下对角线">
                <a:extLst>
                  <a:ext uri="{FF2B5EF4-FFF2-40B4-BE49-F238E27FC236}">
                    <a16:creationId xmlns:a16="http://schemas.microsoft.com/office/drawing/2014/main" id="{05C6EEAA-20FE-4AD2-B57E-8601A095C33C}"/>
                  </a:ext>
                </a:extLst>
              </p:cNvPr>
              <p:cNvSpPr>
                <a:spLocks noChangeArrowheads="1"/>
              </p:cNvSpPr>
              <p:nvPr/>
            </p:nvSpPr>
            <p:spPr bwMode="auto">
              <a:xfrm>
                <a:off x="295" y="3411"/>
                <a:ext cx="5170" cy="520"/>
              </a:xfrm>
              <a:prstGeom prst="rect">
                <a:avLst/>
              </a:prstGeom>
              <a:pattFill prst="ltDnDiag">
                <a:fgClr>
                  <a:srgbClr val="C0C0C0"/>
                </a:fgClr>
                <a:bgClr>
                  <a:sysClr val="window" lastClr="FFFFFF"/>
                </a:bgClr>
              </a:pattFill>
              <a:ln w="9525">
                <a:solidFill>
                  <a:srgbClr val="808080"/>
                </a:solidFill>
                <a:miter lim="800000"/>
                <a:headEnd/>
                <a:tailEnd/>
              </a:ln>
            </p:spPr>
            <p:txBody>
              <a:bodyPr wrap="none" anchor="ctr"/>
              <a:lstStyle/>
              <a:p>
                <a:pPr>
                  <a:defRPr/>
                </a:pPr>
                <a:endParaRPr lang="zh-CN" altLang="en-US" b="1" kern="0">
                  <a:solidFill>
                    <a:srgbClr val="FF6600"/>
                  </a:solidFill>
                  <a:latin typeface="Verdana"/>
                  <a:ea typeface="微软雅黑" panose="020B0503020204020204" pitchFamily="34" charset="-122"/>
                </a:endParaRPr>
              </a:p>
            </p:txBody>
          </p:sp>
          <p:sp>
            <p:nvSpPr>
              <p:cNvPr id="30" name="Rectangle 4">
                <a:extLst>
                  <a:ext uri="{FF2B5EF4-FFF2-40B4-BE49-F238E27FC236}">
                    <a16:creationId xmlns:a16="http://schemas.microsoft.com/office/drawing/2014/main" id="{7A4E423A-08AC-4AAD-BD84-7EB613E21982}"/>
                  </a:ext>
                </a:extLst>
              </p:cNvPr>
              <p:cNvSpPr>
                <a:spLocks noChangeArrowheads="1"/>
              </p:cNvSpPr>
              <p:nvPr/>
            </p:nvSpPr>
            <p:spPr bwMode="auto">
              <a:xfrm>
                <a:off x="1674" y="3493"/>
                <a:ext cx="3791" cy="191"/>
              </a:xfrm>
              <a:prstGeom prst="rect">
                <a:avLst/>
              </a:prstGeom>
              <a:noFill/>
              <a:ln w="9525">
                <a:noFill/>
                <a:miter lim="800000"/>
                <a:headEnd/>
                <a:tailEnd/>
              </a:ln>
            </p:spPr>
            <p:txBody>
              <a:bodyPr/>
              <a:lstStyle/>
              <a:p>
                <a:pPr>
                  <a:spcBef>
                    <a:spcPct val="20000"/>
                  </a:spcBef>
                  <a:buClr>
                    <a:srgbClr val="DDDDDD"/>
                  </a:buClr>
                  <a:defRPr/>
                </a:pPr>
                <a:endParaRPr lang="zh-CN" altLang="en-US" sz="675" b="1" kern="0">
                  <a:solidFill>
                    <a:srgbClr val="043B72"/>
                  </a:solidFill>
                  <a:latin typeface="Verdana"/>
                  <a:ea typeface="微软雅黑" panose="020B0503020204020204" pitchFamily="34" charset="-122"/>
                  <a:cs typeface="Arial" pitchFamily="34" charset="0"/>
                </a:endParaRPr>
              </a:p>
            </p:txBody>
          </p:sp>
          <p:sp>
            <p:nvSpPr>
              <p:cNvPr id="31" name="Line 5">
                <a:extLst>
                  <a:ext uri="{FF2B5EF4-FFF2-40B4-BE49-F238E27FC236}">
                    <a16:creationId xmlns:a16="http://schemas.microsoft.com/office/drawing/2014/main" id="{A8F97C1D-C062-432A-B391-F9A9ED9FBAFC}"/>
                  </a:ext>
                </a:extLst>
              </p:cNvPr>
              <p:cNvSpPr>
                <a:spLocks noChangeShapeType="1"/>
              </p:cNvSpPr>
              <p:nvPr/>
            </p:nvSpPr>
            <p:spPr bwMode="auto">
              <a:xfrm>
                <a:off x="295" y="3684"/>
                <a:ext cx="5170" cy="0"/>
              </a:xfrm>
              <a:prstGeom prst="line">
                <a:avLst/>
              </a:prstGeom>
              <a:noFill/>
              <a:ln w="12700">
                <a:solidFill>
                  <a:srgbClr val="F8F8F8"/>
                </a:solidFill>
                <a:round/>
                <a:headEnd/>
                <a:tailEnd/>
              </a:ln>
            </p:spPr>
            <p:txBody>
              <a:bodyPr/>
              <a:lstStyle/>
              <a:p>
                <a:pPr>
                  <a:defRPr/>
                </a:pPr>
                <a:endParaRPr lang="zh-CN" altLang="en-US" kern="0">
                  <a:solidFill>
                    <a:prstClr val="black"/>
                  </a:solidFill>
                  <a:latin typeface="Verdana"/>
                  <a:ea typeface="微软雅黑" panose="020B0503020204020204" pitchFamily="34" charset="-122"/>
                </a:endParaRPr>
              </a:p>
            </p:txBody>
          </p:sp>
        </p:grpSp>
        <p:sp>
          <p:nvSpPr>
            <p:cNvPr id="13" name="Line 53">
              <a:extLst>
                <a:ext uri="{FF2B5EF4-FFF2-40B4-BE49-F238E27FC236}">
                  <a16:creationId xmlns:a16="http://schemas.microsoft.com/office/drawing/2014/main" id="{EBA5DBAA-F82C-4203-A233-C0E9FE520E74}"/>
                </a:ext>
              </a:extLst>
            </p:cNvPr>
            <p:cNvSpPr>
              <a:spLocks noChangeShapeType="1"/>
            </p:cNvSpPr>
            <p:nvPr/>
          </p:nvSpPr>
          <p:spPr bwMode="auto">
            <a:xfrm>
              <a:off x="382588" y="6284913"/>
              <a:ext cx="2189162" cy="0"/>
            </a:xfrm>
            <a:prstGeom prst="line">
              <a:avLst/>
            </a:prstGeom>
            <a:noFill/>
            <a:ln w="28575" cap="sq">
              <a:noFill/>
              <a:round/>
              <a:headEnd/>
              <a:tailEnd/>
            </a:ln>
          </p:spPr>
          <p:txBody>
            <a:bodyPr/>
            <a:lstStyle/>
            <a:p>
              <a:pPr>
                <a:defRPr/>
              </a:pPr>
              <a:endParaRPr lang="zh-CN" altLang="en-US" kern="0">
                <a:solidFill>
                  <a:prstClr val="black"/>
                </a:solidFill>
                <a:latin typeface="Verdana"/>
                <a:ea typeface="微软雅黑" panose="020B0503020204020204" pitchFamily="34" charset="-122"/>
              </a:endParaRPr>
            </a:p>
          </p:txBody>
        </p:sp>
        <p:sp>
          <p:nvSpPr>
            <p:cNvPr id="14" name="Line 54">
              <a:extLst>
                <a:ext uri="{FF2B5EF4-FFF2-40B4-BE49-F238E27FC236}">
                  <a16:creationId xmlns:a16="http://schemas.microsoft.com/office/drawing/2014/main" id="{6C4425D7-4CE4-4410-9B5F-F7276B50886D}"/>
                </a:ext>
              </a:extLst>
            </p:cNvPr>
            <p:cNvSpPr>
              <a:spLocks noChangeShapeType="1"/>
            </p:cNvSpPr>
            <p:nvPr/>
          </p:nvSpPr>
          <p:spPr bwMode="auto">
            <a:xfrm>
              <a:off x="468313" y="5638800"/>
              <a:ext cx="0" cy="334963"/>
            </a:xfrm>
            <a:prstGeom prst="line">
              <a:avLst/>
            </a:prstGeom>
            <a:noFill/>
            <a:ln w="28575" cap="sq">
              <a:noFill/>
              <a:round/>
              <a:headEnd/>
              <a:tailEnd/>
            </a:ln>
          </p:spPr>
          <p:txBody>
            <a:bodyPr/>
            <a:lstStyle/>
            <a:p>
              <a:pPr>
                <a:defRPr/>
              </a:pPr>
              <a:endParaRPr lang="zh-CN" altLang="en-US" kern="0">
                <a:solidFill>
                  <a:prstClr val="black"/>
                </a:solidFill>
                <a:latin typeface="Verdana"/>
                <a:ea typeface="微软雅黑" panose="020B0503020204020204" pitchFamily="34" charset="-122"/>
              </a:endParaRPr>
            </a:p>
          </p:txBody>
        </p:sp>
        <p:sp>
          <p:nvSpPr>
            <p:cNvPr id="15" name="Line 55">
              <a:extLst>
                <a:ext uri="{FF2B5EF4-FFF2-40B4-BE49-F238E27FC236}">
                  <a16:creationId xmlns:a16="http://schemas.microsoft.com/office/drawing/2014/main" id="{E1CCAB4C-ED29-47D2-8F86-19FB35AF4C8C}"/>
                </a:ext>
              </a:extLst>
            </p:cNvPr>
            <p:cNvSpPr>
              <a:spLocks noChangeShapeType="1"/>
            </p:cNvSpPr>
            <p:nvPr/>
          </p:nvSpPr>
          <p:spPr bwMode="auto">
            <a:xfrm>
              <a:off x="8675688" y="5505450"/>
              <a:ext cx="0" cy="334963"/>
            </a:xfrm>
            <a:prstGeom prst="line">
              <a:avLst/>
            </a:prstGeom>
            <a:noFill/>
            <a:ln w="28575" cap="sq">
              <a:noFill/>
              <a:round/>
              <a:headEnd/>
              <a:tailEnd/>
            </a:ln>
          </p:spPr>
          <p:txBody>
            <a:bodyPr/>
            <a:lstStyle/>
            <a:p>
              <a:pPr>
                <a:defRPr/>
              </a:pPr>
              <a:endParaRPr lang="zh-CN" altLang="en-US" kern="0">
                <a:solidFill>
                  <a:prstClr val="black"/>
                </a:solidFill>
                <a:latin typeface="Verdana"/>
                <a:ea typeface="微软雅黑" panose="020B0503020204020204" pitchFamily="34" charset="-122"/>
              </a:endParaRPr>
            </a:p>
          </p:txBody>
        </p:sp>
        <p:sp>
          <p:nvSpPr>
            <p:cNvPr id="16" name="Line 56">
              <a:extLst>
                <a:ext uri="{FF2B5EF4-FFF2-40B4-BE49-F238E27FC236}">
                  <a16:creationId xmlns:a16="http://schemas.microsoft.com/office/drawing/2014/main" id="{AABD0AE9-9616-459E-8F9B-C23EA16C9C3A}"/>
                </a:ext>
              </a:extLst>
            </p:cNvPr>
            <p:cNvSpPr>
              <a:spLocks noChangeShapeType="1"/>
            </p:cNvSpPr>
            <p:nvPr/>
          </p:nvSpPr>
          <p:spPr bwMode="auto">
            <a:xfrm>
              <a:off x="468313" y="5981700"/>
              <a:ext cx="0" cy="303213"/>
            </a:xfrm>
            <a:prstGeom prst="line">
              <a:avLst/>
            </a:prstGeom>
            <a:noFill/>
            <a:ln w="28575" cap="sq">
              <a:noFill/>
              <a:round/>
              <a:headEnd/>
              <a:tailEnd/>
            </a:ln>
          </p:spPr>
          <p:txBody>
            <a:bodyPr/>
            <a:lstStyle/>
            <a:p>
              <a:pPr>
                <a:defRPr/>
              </a:pPr>
              <a:endParaRPr lang="zh-CN" altLang="en-US" kern="0">
                <a:solidFill>
                  <a:prstClr val="black"/>
                </a:solidFill>
                <a:latin typeface="Verdana"/>
                <a:ea typeface="微软雅黑" panose="020B0503020204020204" pitchFamily="34" charset="-122"/>
              </a:endParaRPr>
            </a:p>
          </p:txBody>
        </p:sp>
        <p:sp>
          <p:nvSpPr>
            <p:cNvPr id="17" name="Line 57">
              <a:extLst>
                <a:ext uri="{FF2B5EF4-FFF2-40B4-BE49-F238E27FC236}">
                  <a16:creationId xmlns:a16="http://schemas.microsoft.com/office/drawing/2014/main" id="{AE71D578-F685-4C9F-83B3-5441CB3010BB}"/>
                </a:ext>
              </a:extLst>
            </p:cNvPr>
            <p:cNvSpPr>
              <a:spLocks noChangeShapeType="1"/>
            </p:cNvSpPr>
            <p:nvPr/>
          </p:nvSpPr>
          <p:spPr bwMode="auto">
            <a:xfrm>
              <a:off x="468313" y="5678488"/>
              <a:ext cx="0" cy="303212"/>
            </a:xfrm>
            <a:prstGeom prst="line">
              <a:avLst/>
            </a:prstGeom>
            <a:noFill/>
            <a:ln w="28575" cap="sq">
              <a:noFill/>
              <a:round/>
              <a:headEnd/>
              <a:tailEnd/>
            </a:ln>
          </p:spPr>
          <p:txBody>
            <a:bodyPr/>
            <a:lstStyle/>
            <a:p>
              <a:pPr>
                <a:defRPr/>
              </a:pPr>
              <a:endParaRPr lang="zh-CN" altLang="en-US" kern="0">
                <a:solidFill>
                  <a:prstClr val="black"/>
                </a:solidFill>
                <a:latin typeface="Verdana"/>
                <a:ea typeface="微软雅黑" panose="020B0503020204020204" pitchFamily="34" charset="-122"/>
              </a:endParaRPr>
            </a:p>
          </p:txBody>
        </p:sp>
        <p:sp>
          <p:nvSpPr>
            <p:cNvPr id="18" name="Line 58">
              <a:extLst>
                <a:ext uri="{FF2B5EF4-FFF2-40B4-BE49-F238E27FC236}">
                  <a16:creationId xmlns:a16="http://schemas.microsoft.com/office/drawing/2014/main" id="{E51854A1-1489-428B-BF71-26633F76EE18}"/>
                </a:ext>
              </a:extLst>
            </p:cNvPr>
            <p:cNvSpPr>
              <a:spLocks noChangeShapeType="1"/>
            </p:cNvSpPr>
            <p:nvPr/>
          </p:nvSpPr>
          <p:spPr bwMode="auto">
            <a:xfrm>
              <a:off x="2657475" y="5975350"/>
              <a:ext cx="6018213" cy="0"/>
            </a:xfrm>
            <a:prstGeom prst="line">
              <a:avLst/>
            </a:prstGeom>
            <a:noFill/>
            <a:ln w="28575" cap="sq">
              <a:noFill/>
              <a:round/>
              <a:headEnd/>
              <a:tailEnd/>
            </a:ln>
          </p:spPr>
          <p:txBody>
            <a:bodyPr/>
            <a:lstStyle/>
            <a:p>
              <a:pPr>
                <a:defRPr/>
              </a:pPr>
              <a:endParaRPr lang="zh-CN" altLang="en-US" kern="0">
                <a:solidFill>
                  <a:prstClr val="black"/>
                </a:solidFill>
                <a:latin typeface="Verdana"/>
                <a:ea typeface="微软雅黑" panose="020B0503020204020204" pitchFamily="34" charset="-122"/>
              </a:endParaRPr>
            </a:p>
          </p:txBody>
        </p:sp>
        <p:sp>
          <p:nvSpPr>
            <p:cNvPr id="19" name="Line 59">
              <a:extLst>
                <a:ext uri="{FF2B5EF4-FFF2-40B4-BE49-F238E27FC236}">
                  <a16:creationId xmlns:a16="http://schemas.microsoft.com/office/drawing/2014/main" id="{B48F30EC-77A3-4571-85E5-173D0FAAAE84}"/>
                </a:ext>
              </a:extLst>
            </p:cNvPr>
            <p:cNvSpPr>
              <a:spLocks noChangeShapeType="1"/>
            </p:cNvSpPr>
            <p:nvPr/>
          </p:nvSpPr>
          <p:spPr bwMode="auto">
            <a:xfrm>
              <a:off x="8675688" y="5545138"/>
              <a:ext cx="0" cy="303212"/>
            </a:xfrm>
            <a:prstGeom prst="line">
              <a:avLst/>
            </a:prstGeom>
            <a:noFill/>
            <a:ln w="28575" cap="sq">
              <a:noFill/>
              <a:round/>
              <a:headEnd/>
              <a:tailEnd/>
            </a:ln>
          </p:spPr>
          <p:txBody>
            <a:bodyPr/>
            <a:lstStyle/>
            <a:p>
              <a:pPr>
                <a:defRPr/>
              </a:pPr>
              <a:endParaRPr lang="zh-CN" altLang="en-US" kern="0">
                <a:solidFill>
                  <a:prstClr val="black"/>
                </a:solidFill>
                <a:latin typeface="Verdana"/>
                <a:ea typeface="微软雅黑" panose="020B0503020204020204" pitchFamily="34" charset="-122"/>
              </a:endParaRPr>
            </a:p>
          </p:txBody>
        </p:sp>
        <p:sp>
          <p:nvSpPr>
            <p:cNvPr id="20" name="Line 60">
              <a:extLst>
                <a:ext uri="{FF2B5EF4-FFF2-40B4-BE49-F238E27FC236}">
                  <a16:creationId xmlns:a16="http://schemas.microsoft.com/office/drawing/2014/main" id="{585A4996-407A-4C73-9818-07365F3C625A}"/>
                </a:ext>
              </a:extLst>
            </p:cNvPr>
            <p:cNvSpPr>
              <a:spLocks noChangeShapeType="1"/>
            </p:cNvSpPr>
            <p:nvPr/>
          </p:nvSpPr>
          <p:spPr bwMode="auto">
            <a:xfrm>
              <a:off x="8675688" y="5848350"/>
              <a:ext cx="0" cy="303213"/>
            </a:xfrm>
            <a:prstGeom prst="line">
              <a:avLst/>
            </a:prstGeom>
            <a:noFill/>
            <a:ln w="28575" cap="sq">
              <a:noFill/>
              <a:round/>
              <a:headEnd/>
              <a:tailEnd/>
            </a:ln>
          </p:spPr>
          <p:txBody>
            <a:bodyPr/>
            <a:lstStyle/>
            <a:p>
              <a:pPr>
                <a:defRPr/>
              </a:pPr>
              <a:endParaRPr lang="zh-CN" altLang="en-US" kern="0">
                <a:solidFill>
                  <a:prstClr val="black"/>
                </a:solidFill>
                <a:latin typeface="Verdana"/>
                <a:ea typeface="微软雅黑" panose="020B0503020204020204" pitchFamily="34" charset="-122"/>
              </a:endParaRPr>
            </a:p>
          </p:txBody>
        </p:sp>
        <p:sp>
          <p:nvSpPr>
            <p:cNvPr id="21" name="Rectangle 61">
              <a:extLst>
                <a:ext uri="{FF2B5EF4-FFF2-40B4-BE49-F238E27FC236}">
                  <a16:creationId xmlns:a16="http://schemas.microsoft.com/office/drawing/2014/main" id="{98C4FCF0-00C3-4EFD-BA92-1D9545D67639}"/>
                </a:ext>
              </a:extLst>
            </p:cNvPr>
            <p:cNvSpPr>
              <a:spLocks noChangeArrowheads="1"/>
            </p:cNvSpPr>
            <p:nvPr/>
          </p:nvSpPr>
          <p:spPr bwMode="auto">
            <a:xfrm>
              <a:off x="549274" y="5922577"/>
              <a:ext cx="1747343" cy="276998"/>
            </a:xfrm>
            <a:prstGeom prst="rect">
              <a:avLst/>
            </a:prstGeom>
            <a:noFill/>
            <a:ln w="9525">
              <a:noFill/>
              <a:miter lim="800000"/>
              <a:headEnd/>
              <a:tailEnd/>
            </a:ln>
          </p:spPr>
          <p:txBody>
            <a:bodyPr wrap="square" anchor="ctr">
              <a:spAutoFit/>
            </a:bodyPr>
            <a:lstStyle/>
            <a:p>
              <a:pPr>
                <a:defRPr/>
              </a:pPr>
              <a:r>
                <a:rPr lang="en-US" altLang="zh-CN" sz="750" b="1" kern="0">
                  <a:solidFill>
                    <a:prstClr val="black"/>
                  </a:solidFill>
                  <a:latin typeface="Verdana"/>
                  <a:ea typeface="微软雅黑" panose="020B0503020204020204" pitchFamily="34" charset="-122"/>
                </a:rPr>
                <a:t>… </a:t>
              </a:r>
            </a:p>
          </p:txBody>
        </p:sp>
        <p:sp>
          <p:nvSpPr>
            <p:cNvPr id="22" name="Rectangle 62">
              <a:extLst>
                <a:ext uri="{FF2B5EF4-FFF2-40B4-BE49-F238E27FC236}">
                  <a16:creationId xmlns:a16="http://schemas.microsoft.com/office/drawing/2014/main" id="{A0B9EA9A-5DA3-4358-A943-5A9909814A97}"/>
                </a:ext>
              </a:extLst>
            </p:cNvPr>
            <p:cNvSpPr>
              <a:spLocks noChangeArrowheads="1"/>
            </p:cNvSpPr>
            <p:nvPr/>
          </p:nvSpPr>
          <p:spPr bwMode="auto">
            <a:xfrm>
              <a:off x="544513" y="5503863"/>
              <a:ext cx="547163" cy="338554"/>
            </a:xfrm>
            <a:prstGeom prst="rect">
              <a:avLst/>
            </a:prstGeom>
            <a:noFill/>
            <a:ln w="9525">
              <a:noFill/>
              <a:miter lim="800000"/>
              <a:headEnd/>
              <a:tailEnd/>
            </a:ln>
          </p:spPr>
          <p:txBody>
            <a:bodyPr wrap="none">
              <a:spAutoFit/>
            </a:bodyPr>
            <a:lstStyle/>
            <a:p>
              <a:pPr>
                <a:defRPr/>
              </a:pPr>
              <a:r>
                <a:rPr lang="zh-CN" altLang="en-US" sz="1050" b="1" kern="0">
                  <a:solidFill>
                    <a:srgbClr val="002060"/>
                  </a:solidFill>
                  <a:latin typeface="Verdana"/>
                  <a:ea typeface="微软雅黑" panose="020B0503020204020204" pitchFamily="34" charset="-122"/>
                </a:rPr>
                <a:t>综述</a:t>
              </a:r>
            </a:p>
          </p:txBody>
        </p:sp>
        <p:sp>
          <p:nvSpPr>
            <p:cNvPr id="23" name="Rectangle 63">
              <a:extLst>
                <a:ext uri="{FF2B5EF4-FFF2-40B4-BE49-F238E27FC236}">
                  <a16:creationId xmlns:a16="http://schemas.microsoft.com/office/drawing/2014/main" id="{19F432B6-53DA-4638-9C27-03965E2B828F}"/>
                </a:ext>
              </a:extLst>
            </p:cNvPr>
            <p:cNvSpPr>
              <a:spLocks noChangeArrowheads="1"/>
            </p:cNvSpPr>
            <p:nvPr/>
          </p:nvSpPr>
          <p:spPr bwMode="auto">
            <a:xfrm>
              <a:off x="2525415" y="5551488"/>
              <a:ext cx="1936439" cy="195262"/>
            </a:xfrm>
            <a:prstGeom prst="rect">
              <a:avLst/>
            </a:prstGeom>
            <a:noFill/>
            <a:ln w="9525" algn="ctr">
              <a:noFill/>
              <a:miter lim="800000"/>
              <a:headEnd/>
              <a:tailEnd/>
            </a:ln>
          </p:spPr>
          <p:txBody>
            <a:bodyPr wrap="none" anchor="ctr"/>
            <a:lstStyle/>
            <a:p>
              <a:pPr>
                <a:defRPr/>
              </a:pPr>
              <a:r>
                <a:rPr lang="en-US" altLang="zh-CN" sz="750" b="1" kern="0">
                  <a:solidFill>
                    <a:prstClr val="black"/>
                  </a:solidFill>
                  <a:latin typeface="Verdana"/>
                  <a:ea typeface="微软雅黑" panose="020B0503020204020204" pitchFamily="34" charset="-122"/>
                </a:rPr>
                <a:t>…</a:t>
              </a:r>
            </a:p>
          </p:txBody>
        </p:sp>
        <p:sp>
          <p:nvSpPr>
            <p:cNvPr id="24" name="Rectangle 64">
              <a:extLst>
                <a:ext uri="{FF2B5EF4-FFF2-40B4-BE49-F238E27FC236}">
                  <a16:creationId xmlns:a16="http://schemas.microsoft.com/office/drawing/2014/main" id="{F6B19A4E-52BF-4244-A41C-4297CFCBD62A}"/>
                </a:ext>
              </a:extLst>
            </p:cNvPr>
            <p:cNvSpPr>
              <a:spLocks noChangeArrowheads="1"/>
            </p:cNvSpPr>
            <p:nvPr/>
          </p:nvSpPr>
          <p:spPr bwMode="auto">
            <a:xfrm>
              <a:off x="2525415" y="5945188"/>
              <a:ext cx="1936439" cy="276998"/>
            </a:xfrm>
            <a:prstGeom prst="rect">
              <a:avLst/>
            </a:prstGeom>
            <a:noFill/>
            <a:ln w="9525">
              <a:noFill/>
              <a:miter lim="800000"/>
              <a:headEnd/>
              <a:tailEnd/>
            </a:ln>
          </p:spPr>
          <p:txBody>
            <a:bodyPr wrap="square">
              <a:spAutoFit/>
            </a:bodyPr>
            <a:lstStyle/>
            <a:p>
              <a:pPr>
                <a:defRPr/>
              </a:pPr>
              <a:r>
                <a:rPr lang="en-US" altLang="zh-CN" sz="750" b="1" kern="0">
                  <a:solidFill>
                    <a:prstClr val="black"/>
                  </a:solidFill>
                  <a:latin typeface="Verdana"/>
                  <a:ea typeface="微软雅黑" panose="020B0503020204020204" pitchFamily="34" charset="-122"/>
                </a:rPr>
                <a:t>…</a:t>
              </a:r>
            </a:p>
          </p:txBody>
        </p:sp>
        <p:sp>
          <p:nvSpPr>
            <p:cNvPr id="25" name="Rectangle 65">
              <a:extLst>
                <a:ext uri="{FF2B5EF4-FFF2-40B4-BE49-F238E27FC236}">
                  <a16:creationId xmlns:a16="http://schemas.microsoft.com/office/drawing/2014/main" id="{DD667377-B0A9-4088-B633-9692E78545C5}"/>
                </a:ext>
              </a:extLst>
            </p:cNvPr>
            <p:cNvSpPr>
              <a:spLocks noChangeArrowheads="1"/>
            </p:cNvSpPr>
            <p:nvPr/>
          </p:nvSpPr>
          <p:spPr bwMode="auto">
            <a:xfrm>
              <a:off x="4639950" y="5945188"/>
              <a:ext cx="1887684" cy="276998"/>
            </a:xfrm>
            <a:prstGeom prst="rect">
              <a:avLst/>
            </a:prstGeom>
            <a:noFill/>
            <a:ln w="9525">
              <a:noFill/>
              <a:miter lim="800000"/>
              <a:headEnd/>
              <a:tailEnd/>
            </a:ln>
          </p:spPr>
          <p:txBody>
            <a:bodyPr wrap="square">
              <a:spAutoFit/>
            </a:bodyPr>
            <a:lstStyle/>
            <a:p>
              <a:pPr>
                <a:defRPr/>
              </a:pPr>
              <a:r>
                <a:rPr lang="en-US" altLang="zh-CN" sz="750" b="1" kern="0">
                  <a:solidFill>
                    <a:prstClr val="black"/>
                  </a:solidFill>
                  <a:latin typeface="Verdana"/>
                  <a:ea typeface="微软雅黑" panose="020B0503020204020204" pitchFamily="34" charset="-122"/>
                </a:rPr>
                <a:t>…</a:t>
              </a:r>
            </a:p>
          </p:txBody>
        </p:sp>
        <p:sp>
          <p:nvSpPr>
            <p:cNvPr id="26" name="Rectangle 66">
              <a:extLst>
                <a:ext uri="{FF2B5EF4-FFF2-40B4-BE49-F238E27FC236}">
                  <a16:creationId xmlns:a16="http://schemas.microsoft.com/office/drawing/2014/main" id="{ABC44D95-763A-4749-8A98-F198D6D83713}"/>
                </a:ext>
              </a:extLst>
            </p:cNvPr>
            <p:cNvSpPr>
              <a:spLocks noChangeArrowheads="1"/>
            </p:cNvSpPr>
            <p:nvPr/>
          </p:nvSpPr>
          <p:spPr bwMode="auto">
            <a:xfrm>
              <a:off x="4639951" y="5551488"/>
              <a:ext cx="1952777" cy="195262"/>
            </a:xfrm>
            <a:prstGeom prst="rect">
              <a:avLst/>
            </a:prstGeom>
            <a:noFill/>
            <a:ln w="9525" algn="ctr">
              <a:noFill/>
              <a:miter lim="800000"/>
              <a:headEnd/>
              <a:tailEnd/>
            </a:ln>
          </p:spPr>
          <p:txBody>
            <a:bodyPr wrap="none" anchor="ctr"/>
            <a:lstStyle/>
            <a:p>
              <a:pPr>
                <a:defRPr/>
              </a:pPr>
              <a:r>
                <a:rPr lang="en-US" altLang="zh-CN" sz="750" b="1" kern="0">
                  <a:solidFill>
                    <a:prstClr val="black"/>
                  </a:solidFill>
                  <a:latin typeface="Verdana"/>
                  <a:ea typeface="微软雅黑" panose="020B0503020204020204" pitchFamily="34" charset="-122"/>
                </a:rPr>
                <a:t>…</a:t>
              </a:r>
            </a:p>
          </p:txBody>
        </p:sp>
        <p:sp>
          <p:nvSpPr>
            <p:cNvPr id="27" name="Rectangle 65">
              <a:extLst>
                <a:ext uri="{FF2B5EF4-FFF2-40B4-BE49-F238E27FC236}">
                  <a16:creationId xmlns:a16="http://schemas.microsoft.com/office/drawing/2014/main" id="{73606CB3-EA26-4A52-86E6-24949DC63217}"/>
                </a:ext>
              </a:extLst>
            </p:cNvPr>
            <p:cNvSpPr>
              <a:spLocks noChangeArrowheads="1"/>
            </p:cNvSpPr>
            <p:nvPr/>
          </p:nvSpPr>
          <p:spPr bwMode="auto">
            <a:xfrm>
              <a:off x="6657819" y="5945188"/>
              <a:ext cx="1887684" cy="276998"/>
            </a:xfrm>
            <a:prstGeom prst="rect">
              <a:avLst/>
            </a:prstGeom>
            <a:noFill/>
            <a:ln w="9525">
              <a:noFill/>
              <a:miter lim="800000"/>
              <a:headEnd/>
              <a:tailEnd/>
            </a:ln>
          </p:spPr>
          <p:txBody>
            <a:bodyPr wrap="square">
              <a:spAutoFit/>
            </a:bodyPr>
            <a:lstStyle/>
            <a:p>
              <a:pPr>
                <a:defRPr/>
              </a:pPr>
              <a:r>
                <a:rPr lang="en-US" altLang="zh-CN" sz="750" b="1" kern="0">
                  <a:solidFill>
                    <a:prstClr val="black"/>
                  </a:solidFill>
                  <a:latin typeface="Verdana"/>
                  <a:ea typeface="微软雅黑" panose="020B0503020204020204" pitchFamily="34" charset="-122"/>
                </a:rPr>
                <a:t>…</a:t>
              </a:r>
            </a:p>
          </p:txBody>
        </p:sp>
        <p:sp>
          <p:nvSpPr>
            <p:cNvPr id="28" name="Rectangle 66">
              <a:extLst>
                <a:ext uri="{FF2B5EF4-FFF2-40B4-BE49-F238E27FC236}">
                  <a16:creationId xmlns:a16="http://schemas.microsoft.com/office/drawing/2014/main" id="{43D274AB-8605-43CE-AB57-BF106C635039}"/>
                </a:ext>
              </a:extLst>
            </p:cNvPr>
            <p:cNvSpPr>
              <a:spLocks noChangeArrowheads="1"/>
            </p:cNvSpPr>
            <p:nvPr/>
          </p:nvSpPr>
          <p:spPr bwMode="auto">
            <a:xfrm>
              <a:off x="6657819" y="5551488"/>
              <a:ext cx="1952777" cy="195262"/>
            </a:xfrm>
            <a:prstGeom prst="rect">
              <a:avLst/>
            </a:prstGeom>
            <a:noFill/>
            <a:ln w="9525" algn="ctr">
              <a:noFill/>
              <a:miter lim="800000"/>
              <a:headEnd/>
              <a:tailEnd/>
            </a:ln>
          </p:spPr>
          <p:txBody>
            <a:bodyPr wrap="none" anchor="ctr"/>
            <a:lstStyle/>
            <a:p>
              <a:pPr>
                <a:defRPr/>
              </a:pPr>
              <a:r>
                <a:rPr lang="en-US" altLang="zh-CN" sz="750" b="1" kern="0">
                  <a:solidFill>
                    <a:prstClr val="black"/>
                  </a:solidFill>
                  <a:latin typeface="Verdana"/>
                  <a:ea typeface="微软雅黑" panose="020B0503020204020204" pitchFamily="34" charset="-122"/>
                </a:rPr>
                <a:t>…</a:t>
              </a:r>
            </a:p>
          </p:txBody>
        </p:sp>
      </p:grpSp>
      <p:sp>
        <p:nvSpPr>
          <p:cNvPr id="32" name="Line 67">
            <a:extLst>
              <a:ext uri="{FF2B5EF4-FFF2-40B4-BE49-F238E27FC236}">
                <a16:creationId xmlns:a16="http://schemas.microsoft.com/office/drawing/2014/main" id="{9EB11316-E2C6-4735-9E53-056C1DCAFE1D}"/>
              </a:ext>
            </a:extLst>
          </p:cNvPr>
          <p:cNvSpPr>
            <a:spLocks noChangeShapeType="1"/>
          </p:cNvSpPr>
          <p:nvPr/>
        </p:nvSpPr>
        <p:spPr bwMode="auto">
          <a:xfrm>
            <a:off x="4520710" y="2578665"/>
            <a:ext cx="0" cy="2779365"/>
          </a:xfrm>
          <a:prstGeom prst="line">
            <a:avLst/>
          </a:prstGeom>
          <a:noFill/>
          <a:ln w="3175">
            <a:solidFill>
              <a:srgbClr val="969696"/>
            </a:solidFill>
            <a:round/>
            <a:headEnd/>
            <a:tailEnd/>
          </a:ln>
        </p:spPr>
        <p:txBody>
          <a:bodyPr wrap="none" anchor="ctr"/>
          <a:lstStyle/>
          <a:p>
            <a:endParaRPr lang="zh-CN" altLang="en-US">
              <a:solidFill>
                <a:prstClr val="black"/>
              </a:solidFill>
              <a:latin typeface="Verdana"/>
              <a:ea typeface="微软雅黑" panose="020B0503020204020204" pitchFamily="34" charset="-122"/>
            </a:endParaRPr>
          </a:p>
        </p:txBody>
      </p:sp>
      <p:sp>
        <p:nvSpPr>
          <p:cNvPr id="33" name="Line 68">
            <a:extLst>
              <a:ext uri="{FF2B5EF4-FFF2-40B4-BE49-F238E27FC236}">
                <a16:creationId xmlns:a16="http://schemas.microsoft.com/office/drawing/2014/main" id="{1F882A4A-19BE-4EB2-BC4D-4E0112FD81DC}"/>
              </a:ext>
            </a:extLst>
          </p:cNvPr>
          <p:cNvSpPr>
            <a:spLocks noChangeShapeType="1"/>
          </p:cNvSpPr>
          <p:nvPr/>
        </p:nvSpPr>
        <p:spPr bwMode="auto">
          <a:xfrm flipH="1">
            <a:off x="6273734" y="2578665"/>
            <a:ext cx="2371" cy="2779365"/>
          </a:xfrm>
          <a:prstGeom prst="line">
            <a:avLst/>
          </a:prstGeom>
          <a:noFill/>
          <a:ln w="3175">
            <a:solidFill>
              <a:srgbClr val="969696"/>
            </a:solidFill>
            <a:round/>
            <a:headEnd/>
            <a:tailEnd/>
          </a:ln>
        </p:spPr>
        <p:txBody>
          <a:bodyPr wrap="none" anchor="ctr"/>
          <a:lstStyle/>
          <a:p>
            <a:endParaRPr lang="zh-CN" altLang="en-US">
              <a:solidFill>
                <a:prstClr val="black"/>
              </a:solidFill>
              <a:latin typeface="Verdana"/>
              <a:ea typeface="微软雅黑" panose="020B0503020204020204" pitchFamily="34" charset="-122"/>
            </a:endParaRPr>
          </a:p>
        </p:txBody>
      </p:sp>
      <p:sp>
        <p:nvSpPr>
          <p:cNvPr id="34" name="Line 68">
            <a:extLst>
              <a:ext uri="{FF2B5EF4-FFF2-40B4-BE49-F238E27FC236}">
                <a16:creationId xmlns:a16="http://schemas.microsoft.com/office/drawing/2014/main" id="{AB6BAF05-05DD-436E-835C-7CE003D00BBE}"/>
              </a:ext>
            </a:extLst>
          </p:cNvPr>
          <p:cNvSpPr>
            <a:spLocks noChangeShapeType="1"/>
          </p:cNvSpPr>
          <p:nvPr/>
        </p:nvSpPr>
        <p:spPr bwMode="auto">
          <a:xfrm>
            <a:off x="8004296" y="2578665"/>
            <a:ext cx="0" cy="2779365"/>
          </a:xfrm>
          <a:prstGeom prst="line">
            <a:avLst/>
          </a:prstGeom>
          <a:noFill/>
          <a:ln w="3175">
            <a:solidFill>
              <a:srgbClr val="969696"/>
            </a:solidFill>
            <a:round/>
            <a:headEnd/>
            <a:tailEnd/>
          </a:ln>
        </p:spPr>
        <p:txBody>
          <a:bodyPr wrap="none" anchor="ctr"/>
          <a:lstStyle/>
          <a:p>
            <a:endParaRPr lang="zh-CN" altLang="en-US">
              <a:solidFill>
                <a:prstClr val="black"/>
              </a:solidFill>
              <a:latin typeface="Verdana"/>
              <a:ea typeface="微软雅黑" panose="020B0503020204020204" pitchFamily="34" charset="-122"/>
            </a:endParaRPr>
          </a:p>
        </p:txBody>
      </p:sp>
      <p:sp>
        <p:nvSpPr>
          <p:cNvPr id="36" name="矩形 35">
            <a:extLst>
              <a:ext uri="{FF2B5EF4-FFF2-40B4-BE49-F238E27FC236}">
                <a16:creationId xmlns:a16="http://schemas.microsoft.com/office/drawing/2014/main" id="{CD8C52C8-925F-428C-909E-3A610EC87F9D}"/>
              </a:ext>
            </a:extLst>
          </p:cNvPr>
          <p:cNvSpPr/>
          <p:nvPr/>
        </p:nvSpPr>
        <p:spPr>
          <a:xfrm>
            <a:off x="2895340" y="2589735"/>
            <a:ext cx="1529955" cy="1107988"/>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0" name="矩形 39">
            <a:extLst>
              <a:ext uri="{FF2B5EF4-FFF2-40B4-BE49-F238E27FC236}">
                <a16:creationId xmlns:a16="http://schemas.microsoft.com/office/drawing/2014/main" id="{1BDBA395-7D6A-4A54-8E28-A2D82602C3A0}"/>
              </a:ext>
            </a:extLst>
          </p:cNvPr>
          <p:cNvSpPr/>
          <p:nvPr/>
        </p:nvSpPr>
        <p:spPr>
          <a:xfrm>
            <a:off x="4652392" y="2589735"/>
            <a:ext cx="1529955" cy="1107988"/>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4" name="矩形 43">
            <a:extLst>
              <a:ext uri="{FF2B5EF4-FFF2-40B4-BE49-F238E27FC236}">
                <a16:creationId xmlns:a16="http://schemas.microsoft.com/office/drawing/2014/main" id="{0096B978-2BE4-409E-90A8-909418908AB7}"/>
              </a:ext>
            </a:extLst>
          </p:cNvPr>
          <p:cNvSpPr/>
          <p:nvPr/>
        </p:nvSpPr>
        <p:spPr>
          <a:xfrm>
            <a:off x="6382114" y="2589735"/>
            <a:ext cx="1529955" cy="1107988"/>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8" name="矩形 47">
            <a:extLst>
              <a:ext uri="{FF2B5EF4-FFF2-40B4-BE49-F238E27FC236}">
                <a16:creationId xmlns:a16="http://schemas.microsoft.com/office/drawing/2014/main" id="{2071E65D-46A5-4ADA-B84E-8DF5F047CC0F}"/>
              </a:ext>
            </a:extLst>
          </p:cNvPr>
          <p:cNvSpPr/>
          <p:nvPr/>
        </p:nvSpPr>
        <p:spPr>
          <a:xfrm>
            <a:off x="8123407" y="2589735"/>
            <a:ext cx="1529955" cy="1107988"/>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Tree>
    <p:extLst>
      <p:ext uri="{BB962C8B-B14F-4D97-AF65-F5344CB8AC3E}">
        <p14:creationId xmlns:p14="http://schemas.microsoft.com/office/powerpoint/2010/main" val="34453840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par>
                                <p:cTn id="13" presetID="2" presetClass="entr" presetSubtype="8" fill="hold" grpId="0" nodeType="withEffect">
                                  <p:stCondLst>
                                    <p:cond delay="2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200"/>
                            </p:stCondLst>
                            <p:childTnLst>
                              <p:par>
                                <p:cTn id="18" presetID="10" presetClass="entr" presetSubtype="0" fill="hold" grpId="0" nodeType="after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par>
                                <p:cTn id="21" presetID="2" presetClass="entr" presetSubtype="8" fill="hold" grpId="0" nodeType="withEffect">
                                  <p:stCondLst>
                                    <p:cond delay="40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ppt_y"/>
                                          </p:val>
                                        </p:tav>
                                        <p:tav tm="100000">
                                          <p:val>
                                            <p:strVal val="#ppt_y"/>
                                          </p:val>
                                        </p:tav>
                                      </p:tavLst>
                                    </p:anim>
                                  </p:childTnLst>
                                </p:cTn>
                              </p:par>
                            </p:childTnLst>
                          </p:cTn>
                        </p:par>
                        <p:par>
                          <p:cTn id="25" fill="hold">
                            <p:stCondLst>
                              <p:cond delay="2100"/>
                            </p:stCondLst>
                            <p:childTnLst>
                              <p:par>
                                <p:cTn id="26" presetID="10" presetClass="entr" presetSubtype="0" fill="hold" grpId="0" nodeType="after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fade">
                                      <p:cBhvr>
                                        <p:cTn id="28" dur="500"/>
                                        <p:tgtEl>
                                          <p:spTgt spid="44"/>
                                        </p:tgtEl>
                                      </p:cBhvr>
                                    </p:animEffect>
                                  </p:childTnLst>
                                </p:cTn>
                              </p:par>
                              <p:par>
                                <p:cTn id="29" presetID="2" presetClass="entr" presetSubtype="8" fill="hold" grpId="0" nodeType="withEffect">
                                  <p:stCondLst>
                                    <p:cond delay="60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0-#ppt_w/2"/>
                                          </p:val>
                                        </p:tav>
                                        <p:tav tm="100000">
                                          <p:val>
                                            <p:strVal val="#ppt_x"/>
                                          </p:val>
                                        </p:tav>
                                      </p:tavLst>
                                    </p:anim>
                                    <p:anim calcmode="lin" valueType="num">
                                      <p:cBhvr additive="base">
                                        <p:cTn id="32" dur="500" fill="hold"/>
                                        <p:tgtEl>
                                          <p:spTgt spid="6"/>
                                        </p:tgtEl>
                                        <p:attrNameLst>
                                          <p:attrName>ppt_y</p:attrName>
                                        </p:attrNameLst>
                                      </p:cBhvr>
                                      <p:tavLst>
                                        <p:tav tm="0">
                                          <p:val>
                                            <p:strVal val="#ppt_y"/>
                                          </p:val>
                                        </p:tav>
                                        <p:tav tm="100000">
                                          <p:val>
                                            <p:strVal val="#ppt_y"/>
                                          </p:val>
                                        </p:tav>
                                      </p:tavLst>
                                    </p:anim>
                                  </p:childTnLst>
                                </p:cTn>
                              </p:par>
                            </p:childTnLst>
                          </p:cTn>
                        </p:par>
                        <p:par>
                          <p:cTn id="33" fill="hold">
                            <p:stCondLst>
                              <p:cond delay="3200"/>
                            </p:stCondLst>
                            <p:childTnLst>
                              <p:par>
                                <p:cTn id="34" presetID="10" presetClass="entr" presetSubtype="0" fill="hold" grpId="0" nodeType="after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fade">
                                      <p:cBhvr>
                                        <p:cTn id="36" dur="500"/>
                                        <p:tgtEl>
                                          <p:spTgt spid="48"/>
                                        </p:tgtEl>
                                      </p:cBhvr>
                                    </p:animEffect>
                                  </p:childTnLst>
                                </p:cTn>
                              </p:par>
                              <p:par>
                                <p:cTn id="37" presetID="22" presetClass="entr" presetSubtype="1" fill="hold" grpId="0" nodeType="withEffect">
                                  <p:stCondLst>
                                    <p:cond delay="400"/>
                                  </p:stCondLst>
                                  <p:childTnLst>
                                    <p:set>
                                      <p:cBhvr>
                                        <p:cTn id="38" dur="1" fill="hold">
                                          <p:stCondLst>
                                            <p:cond delay="0"/>
                                          </p:stCondLst>
                                        </p:cTn>
                                        <p:tgtEl>
                                          <p:spTgt spid="32"/>
                                        </p:tgtEl>
                                        <p:attrNameLst>
                                          <p:attrName>style.visibility</p:attrName>
                                        </p:attrNameLst>
                                      </p:cBhvr>
                                      <p:to>
                                        <p:strVal val="visible"/>
                                      </p:to>
                                    </p:set>
                                    <p:animEffect transition="in" filter="wipe(up)">
                                      <p:cBhvr>
                                        <p:cTn id="39" dur="500"/>
                                        <p:tgtEl>
                                          <p:spTgt spid="32"/>
                                        </p:tgtEl>
                                      </p:cBhvr>
                                    </p:animEffect>
                                  </p:childTnLst>
                                </p:cTn>
                              </p:par>
                              <p:par>
                                <p:cTn id="40" presetID="22" presetClass="entr" presetSubtype="1" fill="hold" grpId="0" nodeType="withEffect">
                                  <p:stCondLst>
                                    <p:cond delay="600"/>
                                  </p:stCondLst>
                                  <p:childTnLst>
                                    <p:set>
                                      <p:cBhvr>
                                        <p:cTn id="41" dur="1" fill="hold">
                                          <p:stCondLst>
                                            <p:cond delay="0"/>
                                          </p:stCondLst>
                                        </p:cTn>
                                        <p:tgtEl>
                                          <p:spTgt spid="33"/>
                                        </p:tgtEl>
                                        <p:attrNameLst>
                                          <p:attrName>style.visibility</p:attrName>
                                        </p:attrNameLst>
                                      </p:cBhvr>
                                      <p:to>
                                        <p:strVal val="visible"/>
                                      </p:to>
                                    </p:set>
                                    <p:animEffect transition="in" filter="wipe(up)">
                                      <p:cBhvr>
                                        <p:cTn id="42" dur="500"/>
                                        <p:tgtEl>
                                          <p:spTgt spid="33"/>
                                        </p:tgtEl>
                                      </p:cBhvr>
                                    </p:animEffect>
                                  </p:childTnLst>
                                </p:cTn>
                              </p:par>
                              <p:par>
                                <p:cTn id="43" presetID="22" presetClass="entr" presetSubtype="1" fill="hold" grpId="0" nodeType="withEffect">
                                  <p:stCondLst>
                                    <p:cond delay="800"/>
                                  </p:stCondLst>
                                  <p:childTnLst>
                                    <p:set>
                                      <p:cBhvr>
                                        <p:cTn id="44" dur="1" fill="hold">
                                          <p:stCondLst>
                                            <p:cond delay="0"/>
                                          </p:stCondLst>
                                        </p:cTn>
                                        <p:tgtEl>
                                          <p:spTgt spid="34"/>
                                        </p:tgtEl>
                                        <p:attrNameLst>
                                          <p:attrName>style.visibility</p:attrName>
                                        </p:attrNameLst>
                                      </p:cBhvr>
                                      <p:to>
                                        <p:strVal val="visible"/>
                                      </p:to>
                                    </p:set>
                                    <p:animEffect transition="in" filter="wipe(up)">
                                      <p:cBhvr>
                                        <p:cTn id="45" dur="500"/>
                                        <p:tgtEl>
                                          <p:spTgt spid="34"/>
                                        </p:tgtEl>
                                      </p:cBhvr>
                                    </p:animEffect>
                                  </p:childTnLst>
                                </p:cTn>
                              </p:par>
                            </p:childTnLst>
                          </p:cTn>
                        </p:par>
                        <p:par>
                          <p:cTn id="46" fill="hold">
                            <p:stCondLst>
                              <p:cond delay="4500"/>
                            </p:stCondLst>
                            <p:childTnLst>
                              <p:par>
                                <p:cTn id="47" presetID="22" presetClass="entr" presetSubtype="8" fill="hold" grpId="0" nodeType="after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wipe(left)">
                                      <p:cBhvr>
                                        <p:cTn id="49" dur="500"/>
                                        <p:tgtEl>
                                          <p:spTgt spid="7"/>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wipe(left)">
                                      <p:cBhvr>
                                        <p:cTn id="52" dur="500"/>
                                        <p:tgtEl>
                                          <p:spTgt spid="8"/>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left)">
                                      <p:cBhvr>
                                        <p:cTn id="55" dur="500"/>
                                        <p:tgtEl>
                                          <p:spTgt spid="9"/>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wipe(left)">
                                      <p:cBhvr>
                                        <p:cTn id="58" dur="500"/>
                                        <p:tgtEl>
                                          <p:spTgt spid="10"/>
                                        </p:tgtEl>
                                      </p:cBhvr>
                                    </p:animEffect>
                                  </p:childTnLst>
                                </p:cTn>
                              </p:par>
                            </p:childTnLst>
                          </p:cTn>
                        </p:par>
                        <p:par>
                          <p:cTn id="59" fill="hold">
                            <p:stCondLst>
                              <p:cond delay="5000"/>
                            </p:stCondLst>
                            <p:childTnLst>
                              <p:par>
                                <p:cTn id="60" presetID="47" presetClass="entr" presetSubtype="0" fill="hold" nodeType="after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fade">
                                      <p:cBhvr>
                                        <p:cTn id="62" dur="1000"/>
                                        <p:tgtEl>
                                          <p:spTgt spid="11"/>
                                        </p:tgtEl>
                                      </p:cBhvr>
                                    </p:animEffect>
                                    <p:anim calcmode="lin" valueType="num">
                                      <p:cBhvr>
                                        <p:cTn id="63" dur="1000" fill="hold"/>
                                        <p:tgtEl>
                                          <p:spTgt spid="11"/>
                                        </p:tgtEl>
                                        <p:attrNameLst>
                                          <p:attrName>ppt_x</p:attrName>
                                        </p:attrNameLst>
                                      </p:cBhvr>
                                      <p:tavLst>
                                        <p:tav tm="0">
                                          <p:val>
                                            <p:strVal val="#ppt_x"/>
                                          </p:val>
                                        </p:tav>
                                        <p:tav tm="100000">
                                          <p:val>
                                            <p:strVal val="#ppt_x"/>
                                          </p:val>
                                        </p:tav>
                                      </p:tavLst>
                                    </p:anim>
                                    <p:anim calcmode="lin" valueType="num">
                                      <p:cBhvr>
                                        <p:cTn id="6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p:bldP spid="8" grpId="0"/>
      <p:bldP spid="9" grpId="0"/>
      <p:bldP spid="10" grpId="0"/>
      <p:bldP spid="32" grpId="0" animBg="1"/>
      <p:bldP spid="33" grpId="0" animBg="1"/>
      <p:bldP spid="34" grpId="0" animBg="1"/>
      <p:bldP spid="36" grpId="0" animBg="1"/>
      <p:bldP spid="40" grpId="0" animBg="1"/>
      <p:bldP spid="44" grpId="0" animBg="1"/>
      <p:bldP spid="4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12995724-6A8B-4CBE-BC4E-E2F26CDC0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7" name="矩形 6">
            <a:extLst>
              <a:ext uri="{FF2B5EF4-FFF2-40B4-BE49-F238E27FC236}">
                <a16:creationId xmlns:a16="http://schemas.microsoft.com/office/drawing/2014/main" id="{3A6A4DBD-8FB0-49EF-93E8-D1D70CC9E4E6}"/>
              </a:ext>
            </a:extLst>
          </p:cNvPr>
          <p:cNvSpPr/>
          <p:nvPr/>
        </p:nvSpPr>
        <p:spPr>
          <a:xfrm>
            <a:off x="5943934" y="1102386"/>
            <a:ext cx="3525324"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THANKS</a:t>
            </a:r>
            <a:endParaRPr lang="zh-CN" altLang="en-US" sz="6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717980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randombar(horizontal)">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randombar(horizontal)">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par>
                              <p:cTn id="18" fill="hold">
                                <p:stCondLst>
                                  <p:cond delay="1000"/>
                                </p:stCondLst>
                                <p:childTnLst>
                                  <p:par>
                                    <p:cTn id="19" presetID="2" presetClass="entr" presetSubtype="1"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1000" fill="hold"/>
                                            <p:tgtEl>
                                              <p:spTgt spid="9"/>
                                            </p:tgtEl>
                                            <p:attrNameLst>
                                              <p:attrName>ppt_x</p:attrName>
                                            </p:attrNameLst>
                                          </p:cBhvr>
                                          <p:tavLst>
                                            <p:tav tm="0">
                                              <p:val>
                                                <p:strVal val="#ppt_x"/>
                                              </p:val>
                                            </p:tav>
                                            <p:tav tm="100000">
                                              <p:val>
                                                <p:strVal val="#ppt_x"/>
                                              </p:val>
                                            </p:tav>
                                          </p:tavLst>
                                        </p:anim>
                                        <p:anim calcmode="lin" valueType="num">
                                          <p:cBhvr additive="base">
                                            <p:cTn id="22" dur="1000" fill="hold"/>
                                            <p:tgtEl>
                                              <p:spTgt spid="9"/>
                                            </p:tgtEl>
                                            <p:attrNameLst>
                                              <p:attrName>ppt_y</p:attrName>
                                            </p:attrNameLst>
                                          </p:cBhvr>
                                          <p:tavLst>
                                            <p:tav tm="0">
                                              <p:val>
                                                <p:strVal val="0-#ppt_h/2"/>
                                              </p:val>
                                            </p:tav>
                                            <p:tav tm="100000">
                                              <p:val>
                                                <p:strVal val="#ppt_y"/>
                                              </p:val>
                                            </p:tav>
                                          </p:tavLst>
                                        </p:anim>
                                      </p:childTnLst>
                                    </p:cTn>
                                  </p:par>
                                </p:childTnLst>
                              </p:cTn>
                            </p:par>
                            <p:par>
                              <p:cTn id="23" fill="hold">
                                <p:stCondLst>
                                  <p:cond delay="2000"/>
                                </p:stCondLst>
                                <p:childTnLst>
                                  <p:par>
                                    <p:cTn id="24" presetID="2" presetClass="entr" presetSubtype="1"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1000" fill="hold"/>
                                            <p:tgtEl>
                                              <p:spTgt spid="12"/>
                                            </p:tgtEl>
                                            <p:attrNameLst>
                                              <p:attrName>ppt_x</p:attrName>
                                            </p:attrNameLst>
                                          </p:cBhvr>
                                          <p:tavLst>
                                            <p:tav tm="0">
                                              <p:val>
                                                <p:strVal val="#ppt_x"/>
                                              </p:val>
                                            </p:tav>
                                            <p:tav tm="100000">
                                              <p:val>
                                                <p:strVal val="#ppt_x"/>
                                              </p:val>
                                            </p:tav>
                                          </p:tavLst>
                                        </p:anim>
                                        <p:anim calcmode="lin" valueType="num">
                                          <p:cBhvr additive="base">
                                            <p:cTn id="27" dur="100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3000"/>
                                </p:stCondLst>
                                <p:childTnLst>
                                  <p:par>
                                    <p:cTn id="29" presetID="2" presetClass="entr" presetSubtype="1"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1000" fill="hold"/>
                                            <p:tgtEl>
                                              <p:spTgt spid="15"/>
                                            </p:tgtEl>
                                            <p:attrNameLst>
                                              <p:attrName>ppt_x</p:attrName>
                                            </p:attrNameLst>
                                          </p:cBhvr>
                                          <p:tavLst>
                                            <p:tav tm="0">
                                              <p:val>
                                                <p:strVal val="#ppt_x"/>
                                              </p:val>
                                            </p:tav>
                                            <p:tav tm="100000">
                                              <p:val>
                                                <p:strVal val="#ppt_x"/>
                                              </p:val>
                                            </p:tav>
                                          </p:tavLst>
                                        </p:anim>
                                        <p:anim calcmode="lin" valueType="num">
                                          <p:cBhvr additive="base">
                                            <p:cTn id="32" dur="1000" fill="hold"/>
                                            <p:tgtEl>
                                              <p:spTgt spid="15"/>
                                            </p:tgtEl>
                                            <p:attrNameLst>
                                              <p:attrName>ppt_y</p:attrName>
                                            </p:attrNameLst>
                                          </p:cBhvr>
                                          <p:tavLst>
                                            <p:tav tm="0">
                                              <p:val>
                                                <p:strVal val="0-#ppt_h/2"/>
                                              </p:val>
                                            </p:tav>
                                            <p:tav tm="100000">
                                              <p:val>
                                                <p:strVal val="#ppt_y"/>
                                              </p:val>
                                            </p:tav>
                                          </p:tavLst>
                                        </p:anim>
                                      </p:childTnLst>
                                    </p:cTn>
                                  </p:par>
                                </p:childTnLst>
                              </p:cTn>
                            </p:par>
                            <p:par>
                              <p:cTn id="33" fill="hold">
                                <p:stCondLst>
                                  <p:cond delay="4000"/>
                                </p:stCondLst>
                                <p:childTnLst>
                                  <p:par>
                                    <p:cTn id="34" presetID="2" presetClass="entr" presetSubtype="1" fill="hold" nodeType="after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1000" fill="hold"/>
                                            <p:tgtEl>
                                              <p:spTgt spid="18"/>
                                            </p:tgtEl>
                                            <p:attrNameLst>
                                              <p:attrName>ppt_x</p:attrName>
                                            </p:attrNameLst>
                                          </p:cBhvr>
                                          <p:tavLst>
                                            <p:tav tm="0">
                                              <p:val>
                                                <p:strVal val="#ppt_x"/>
                                              </p:val>
                                            </p:tav>
                                            <p:tav tm="100000">
                                              <p:val>
                                                <p:strVal val="#ppt_x"/>
                                              </p:val>
                                            </p:tav>
                                          </p:tavLst>
                                        </p:anim>
                                        <p:anim calcmode="lin" valueType="num">
                                          <p:cBhvr additive="base">
                                            <p:cTn id="37" dur="10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additive="base">
                                            <p:cTn id="42" dur="500" fill="hold"/>
                                            <p:tgtEl>
                                              <p:spTgt spid="21"/>
                                            </p:tgtEl>
                                            <p:attrNameLst>
                                              <p:attrName>ppt_x</p:attrName>
                                            </p:attrNameLst>
                                          </p:cBhvr>
                                          <p:tavLst>
                                            <p:tav tm="0">
                                              <p:val>
                                                <p:strVal val="#ppt_x"/>
                                              </p:val>
                                            </p:tav>
                                            <p:tav tm="100000">
                                              <p:val>
                                                <p:strVal val="#ppt_x"/>
                                              </p:val>
                                            </p:tav>
                                          </p:tavLst>
                                        </p:anim>
                                        <p:anim calcmode="lin" valueType="num">
                                          <p:cBhvr additive="base">
                                            <p:cTn id="43" dur="500" fill="hold"/>
                                            <p:tgtEl>
                                              <p:spTgt spid="21"/>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 calcmode="lin" valueType="num">
                                          <p:cBhvr additive="base">
                                            <p:cTn id="46" dur="500" fill="hold"/>
                                            <p:tgtEl>
                                              <p:spTgt spid="22"/>
                                            </p:tgtEl>
                                            <p:attrNameLst>
                                              <p:attrName>ppt_x</p:attrName>
                                            </p:attrNameLst>
                                          </p:cBhvr>
                                          <p:tavLst>
                                            <p:tav tm="0">
                                              <p:val>
                                                <p:strVal val="#ppt_x"/>
                                              </p:val>
                                            </p:tav>
                                            <p:tav tm="100000">
                                              <p:val>
                                                <p:strVal val="#ppt_x"/>
                                              </p:val>
                                            </p:tav>
                                          </p:tavLst>
                                        </p:anim>
                                        <p:anim calcmode="lin" valueType="num">
                                          <p:cBhvr additive="base">
                                            <p:cTn id="47" dur="500" fill="hold"/>
                                            <p:tgtEl>
                                              <p:spTgt spid="22"/>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additive="base">
                                            <p:cTn id="50" dur="500" fill="hold"/>
                                            <p:tgtEl>
                                              <p:spTgt spid="23"/>
                                            </p:tgtEl>
                                            <p:attrNameLst>
                                              <p:attrName>ppt_x</p:attrName>
                                            </p:attrNameLst>
                                          </p:cBhvr>
                                          <p:tavLst>
                                            <p:tav tm="0">
                                              <p:val>
                                                <p:strVal val="#ppt_x"/>
                                              </p:val>
                                            </p:tav>
                                            <p:tav tm="100000">
                                              <p:val>
                                                <p:strVal val="#ppt_x"/>
                                              </p:val>
                                            </p:tav>
                                          </p:tavLst>
                                        </p:anim>
                                        <p:anim calcmode="lin" valueType="num">
                                          <p:cBhvr additive="base">
                                            <p:cTn id="51" dur="500" fill="hold"/>
                                            <p:tgtEl>
                                              <p:spTgt spid="23"/>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 calcmode="lin" valueType="num">
                                          <p:cBhvr additive="base">
                                            <p:cTn id="54" dur="500" fill="hold"/>
                                            <p:tgtEl>
                                              <p:spTgt spid="24"/>
                                            </p:tgtEl>
                                            <p:attrNameLst>
                                              <p:attrName>ppt_x</p:attrName>
                                            </p:attrNameLst>
                                          </p:cBhvr>
                                          <p:tavLst>
                                            <p:tav tm="0">
                                              <p:val>
                                                <p:strVal val="#ppt_x"/>
                                              </p:val>
                                            </p:tav>
                                            <p:tav tm="100000">
                                              <p:val>
                                                <p:strVal val="#ppt_x"/>
                                              </p:val>
                                            </p:tav>
                                          </p:tavLst>
                                        </p:anim>
                                        <p:anim calcmode="lin" valueType="num">
                                          <p:cBhvr additive="base">
                                            <p:cTn id="55"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21" grpId="0"/>
          <p:bldP spid="22" grpId="0"/>
          <p:bldP spid="23" grpId="0"/>
          <p:bldP spid="24"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文字&#10;&#10;已生成极高可信度的说明">
            <a:extLst>
              <a:ext uri="{FF2B5EF4-FFF2-40B4-BE49-F238E27FC236}">
                <a16:creationId xmlns:a16="http://schemas.microsoft.com/office/drawing/2014/main" id="{DBB7A6F5-485A-41A5-B101-165F44B40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a:extLst>
              <a:ext uri="{FF2B5EF4-FFF2-40B4-BE49-F238E27FC236}">
                <a16:creationId xmlns:a16="http://schemas.microsoft.com/office/drawing/2014/main" id="{DEE7ABFF-053C-4FB8-A8CA-BD9AC614D5FC}"/>
              </a:ext>
            </a:extLst>
          </p:cNvPr>
          <p:cNvSpPr txBox="1"/>
          <p:nvPr/>
        </p:nvSpPr>
        <p:spPr>
          <a:xfrm>
            <a:off x="1038225" y="1790700"/>
            <a:ext cx="2194832" cy="1200329"/>
          </a:xfrm>
          <a:prstGeom prst="rect">
            <a:avLst/>
          </a:prstGeom>
          <a:noFill/>
        </p:spPr>
        <p:txBody>
          <a:bodyPr wrap="none" rtlCol="0">
            <a:spAutoFit/>
          </a:bodyPr>
          <a:lstStyle/>
          <a:p>
            <a:r>
              <a:rPr lang="en-US" altLang="zh-CN" sz="7200" dirty="0">
                <a:latin typeface="微软雅黑" panose="020B0503020204020204" pitchFamily="34" charset="-122"/>
                <a:ea typeface="微软雅黑" panose="020B0503020204020204" pitchFamily="34" charset="-122"/>
              </a:rPr>
              <a:t>ONE</a:t>
            </a:r>
            <a:endParaRPr lang="zh-CN" altLang="en-US" sz="7200" dirty="0">
              <a:latin typeface="微软雅黑" panose="020B0503020204020204" pitchFamily="34" charset="-122"/>
              <a:ea typeface="微软雅黑" panose="020B0503020204020204" pitchFamily="34" charset="-122"/>
            </a:endParaRPr>
          </a:p>
        </p:txBody>
      </p:sp>
      <p:grpSp>
        <p:nvGrpSpPr>
          <p:cNvPr id="13" name="组合 12">
            <a:extLst>
              <a:ext uri="{FF2B5EF4-FFF2-40B4-BE49-F238E27FC236}">
                <a16:creationId xmlns:a16="http://schemas.microsoft.com/office/drawing/2014/main" id="{DC6A3E25-607B-4C26-A1F0-D2FD7B7491B2}"/>
              </a:ext>
            </a:extLst>
          </p:cNvPr>
          <p:cNvGrpSpPr/>
          <p:nvPr/>
        </p:nvGrpSpPr>
        <p:grpSpPr>
          <a:xfrm>
            <a:off x="6238875" y="1762125"/>
            <a:ext cx="514350" cy="2638425"/>
            <a:chOff x="5172075" y="1009650"/>
            <a:chExt cx="514350" cy="2638425"/>
          </a:xfrm>
        </p:grpSpPr>
        <p:cxnSp>
          <p:nvCxnSpPr>
            <p:cNvPr id="8" name="直接连接符 7">
              <a:extLst>
                <a:ext uri="{FF2B5EF4-FFF2-40B4-BE49-F238E27FC236}">
                  <a16:creationId xmlns:a16="http://schemas.microsoft.com/office/drawing/2014/main" id="{19299AD8-9D60-4B43-ABC7-2974647016CC}"/>
                </a:ext>
              </a:extLst>
            </p:cNvPr>
            <p:cNvCxnSpPr/>
            <p:nvPr/>
          </p:nvCxnSpPr>
          <p:spPr>
            <a:xfrm>
              <a:off x="5172075" y="1019175"/>
              <a:ext cx="5143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6A37A679-186A-4A1E-B6A5-EFFF25CC42D3}"/>
                </a:ext>
              </a:extLst>
            </p:cNvPr>
            <p:cNvCxnSpPr/>
            <p:nvPr/>
          </p:nvCxnSpPr>
          <p:spPr>
            <a:xfrm>
              <a:off x="5172075" y="1009650"/>
              <a:ext cx="0" cy="26289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A598EE68-FC24-4471-8576-188585F328A6}"/>
                </a:ext>
              </a:extLst>
            </p:cNvPr>
            <p:cNvCxnSpPr/>
            <p:nvPr/>
          </p:nvCxnSpPr>
          <p:spPr>
            <a:xfrm>
              <a:off x="5172075" y="3648075"/>
              <a:ext cx="5143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组合 13">
            <a:extLst>
              <a:ext uri="{FF2B5EF4-FFF2-40B4-BE49-F238E27FC236}">
                <a16:creationId xmlns:a16="http://schemas.microsoft.com/office/drawing/2014/main" id="{B3EEF745-95A8-47EC-8E31-49CCFC54D799}"/>
              </a:ext>
            </a:extLst>
          </p:cNvPr>
          <p:cNvGrpSpPr/>
          <p:nvPr/>
        </p:nvGrpSpPr>
        <p:grpSpPr>
          <a:xfrm flipH="1">
            <a:off x="9338582" y="1771650"/>
            <a:ext cx="514350" cy="2638425"/>
            <a:chOff x="5172075" y="1009650"/>
            <a:chExt cx="514350" cy="2638425"/>
          </a:xfrm>
        </p:grpSpPr>
        <p:cxnSp>
          <p:nvCxnSpPr>
            <p:cNvPr id="15" name="直接连接符 14">
              <a:extLst>
                <a:ext uri="{FF2B5EF4-FFF2-40B4-BE49-F238E27FC236}">
                  <a16:creationId xmlns:a16="http://schemas.microsoft.com/office/drawing/2014/main" id="{350EF985-F7A6-44D0-BC46-05E47DB63BD3}"/>
                </a:ext>
              </a:extLst>
            </p:cNvPr>
            <p:cNvCxnSpPr/>
            <p:nvPr/>
          </p:nvCxnSpPr>
          <p:spPr>
            <a:xfrm>
              <a:off x="5172075" y="1019175"/>
              <a:ext cx="5143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613158D7-B3B7-4F14-B3C0-9F0F0E156F36}"/>
                </a:ext>
              </a:extLst>
            </p:cNvPr>
            <p:cNvCxnSpPr/>
            <p:nvPr/>
          </p:nvCxnSpPr>
          <p:spPr>
            <a:xfrm>
              <a:off x="5172075" y="1009650"/>
              <a:ext cx="0" cy="26289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9699D8AB-8915-4F83-BEED-2722898F14E3}"/>
                </a:ext>
              </a:extLst>
            </p:cNvPr>
            <p:cNvCxnSpPr/>
            <p:nvPr/>
          </p:nvCxnSpPr>
          <p:spPr>
            <a:xfrm>
              <a:off x="5172075" y="3648075"/>
              <a:ext cx="5143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 name="矩形 17">
            <a:extLst>
              <a:ext uri="{FF2B5EF4-FFF2-40B4-BE49-F238E27FC236}">
                <a16:creationId xmlns:a16="http://schemas.microsoft.com/office/drawing/2014/main" id="{268489CE-A8A8-49A9-9CE7-B88650BB13F9}"/>
              </a:ext>
            </a:extLst>
          </p:cNvPr>
          <p:cNvSpPr/>
          <p:nvPr/>
        </p:nvSpPr>
        <p:spPr>
          <a:xfrm>
            <a:off x="7145657" y="1596509"/>
            <a:ext cx="1925527" cy="369332"/>
          </a:xfrm>
          <a:prstGeom prst="rect">
            <a:avLst/>
          </a:prstGeom>
        </p:spPr>
        <p:txBody>
          <a:bodyPr wrap="none">
            <a:spAutoFit/>
          </a:bodyPr>
          <a:lstStyle/>
          <a:p>
            <a:r>
              <a:rPr lang="zh-CN" altLang="en-US" dirty="0"/>
              <a:t>请输入你的题目  </a:t>
            </a:r>
          </a:p>
        </p:txBody>
      </p:sp>
      <p:sp>
        <p:nvSpPr>
          <p:cNvPr id="19" name="矩形 18">
            <a:extLst>
              <a:ext uri="{FF2B5EF4-FFF2-40B4-BE49-F238E27FC236}">
                <a16:creationId xmlns:a16="http://schemas.microsoft.com/office/drawing/2014/main" id="{66D50FBB-4F23-41BB-AEC6-75DBBCFEAA3B}"/>
              </a:ext>
            </a:extLst>
          </p:cNvPr>
          <p:cNvSpPr/>
          <p:nvPr/>
        </p:nvSpPr>
        <p:spPr>
          <a:xfrm>
            <a:off x="6595383" y="2474223"/>
            <a:ext cx="3038475" cy="1061829"/>
          </a:xfrm>
          <a:prstGeom prst="rect">
            <a:avLst/>
          </a:prstGeom>
        </p:spPr>
        <p:txBody>
          <a:bodyPr wrap="square">
            <a:spAutoFit/>
          </a:bodyPr>
          <a:lstStyle/>
          <a:p>
            <a:r>
              <a:rPr lang="zh-CN" altLang="en-US" sz="1050" dirty="0"/>
              <a:t>请在此处添加详细描述文本，尽量与标题文本语言风格相符合，语言描述尽量简洁生动。请在此处添加详细描述文本，尽量与标题文本语言风格相符合，语言描述尽量简洁生动。请在此处添加详细描述文本，尽量与标题文本语言风格相符合，语言描述尽量简洁生动。</a:t>
            </a:r>
          </a:p>
        </p:txBody>
      </p:sp>
    </p:spTree>
    <p:extLst>
      <p:ext uri="{BB962C8B-B14F-4D97-AF65-F5344CB8AC3E}">
        <p14:creationId xmlns:p14="http://schemas.microsoft.com/office/powerpoint/2010/main" val="31836363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ppt_x</p:attrName>
                                        </p:attrNameLst>
                                      </p:cBhvr>
                                      <p:tavLst>
                                        <p:tav tm="0">
                                          <p:val>
                                            <p:strVal val="#ppt_x+#ppt_w*1.125000"/>
                                          </p:val>
                                        </p:tav>
                                        <p:tav tm="100000">
                                          <p:val>
                                            <p:strVal val="#ppt_x"/>
                                          </p:val>
                                        </p:tav>
                                      </p:tavLst>
                                    </p:anim>
                                    <p:animEffect transition="in" filter="wipe(left)">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par>
                                <p:cTn id="19" presetID="22" presetClass="entr" presetSubtype="2"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righ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randombar(horizontal)">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ppt_w</p:attrName>
                                        </p:attrNameLst>
                                      </p:cBhvr>
                                      <p:tavLst>
                                        <p:tav tm="0">
                                          <p:val>
                                            <p:fltVal val="0"/>
                                          </p:val>
                                        </p:tav>
                                        <p:tav tm="100000">
                                          <p:val>
                                            <p:strVal val="#ppt_w"/>
                                          </p:val>
                                        </p:tav>
                                      </p:tavLst>
                                    </p:anim>
                                    <p:anim calcmode="lin" valueType="num">
                                      <p:cBhvr>
                                        <p:cTn id="32" dur="500" fill="hold"/>
                                        <p:tgtEl>
                                          <p:spTgt spid="19"/>
                                        </p:tgtEl>
                                        <p:attrNameLst>
                                          <p:attrName>ppt_h</p:attrName>
                                        </p:attrNameLst>
                                      </p:cBhvr>
                                      <p:tavLst>
                                        <p:tav tm="0">
                                          <p:val>
                                            <p:fltVal val="0"/>
                                          </p:val>
                                        </p:tav>
                                        <p:tav tm="100000">
                                          <p:val>
                                            <p:strVal val="#ppt_h"/>
                                          </p:val>
                                        </p:tav>
                                      </p:tavLst>
                                    </p:anim>
                                    <p:animEffect transition="in" filter="fade">
                                      <p:cBhvr>
                                        <p:cTn id="3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8"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85CB013B-3496-432E-A443-3E8722BFF287}"/>
              </a:ext>
            </a:extLst>
          </p:cNvPr>
          <p:cNvSpPr/>
          <p:nvPr/>
        </p:nvSpPr>
        <p:spPr>
          <a:xfrm>
            <a:off x="4005672" y="3686268"/>
            <a:ext cx="4698522" cy="100549"/>
          </a:xfrm>
          <a:prstGeom prst="rect">
            <a:avLst/>
          </a:prstGeom>
          <a:pattFill prst="ltUpDiag">
            <a:fgClr>
              <a:srgbClr val="414455"/>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 name="矩形 10">
            <a:extLst>
              <a:ext uri="{FF2B5EF4-FFF2-40B4-BE49-F238E27FC236}">
                <a16:creationId xmlns:a16="http://schemas.microsoft.com/office/drawing/2014/main" id="{924DA6CF-2A7E-4E9D-B647-31C697968066}"/>
              </a:ext>
            </a:extLst>
          </p:cNvPr>
          <p:cNvSpPr/>
          <p:nvPr/>
        </p:nvSpPr>
        <p:spPr>
          <a:xfrm>
            <a:off x="3573624" y="1911534"/>
            <a:ext cx="4698522" cy="100549"/>
          </a:xfrm>
          <a:prstGeom prst="rect">
            <a:avLst/>
          </a:prstGeom>
          <a:pattFill prst="ltUpDiag">
            <a:fgClr>
              <a:srgbClr val="414455"/>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 name="椭圆 64">
            <a:extLst>
              <a:ext uri="{FF2B5EF4-FFF2-40B4-BE49-F238E27FC236}">
                <a16:creationId xmlns:a16="http://schemas.microsoft.com/office/drawing/2014/main" id="{84E0872D-7642-4B06-96D5-085DC9B7CD6F}"/>
              </a:ext>
            </a:extLst>
          </p:cNvPr>
          <p:cNvSpPr>
            <a:spLocks noChangeArrowheads="1"/>
          </p:cNvSpPr>
          <p:nvPr/>
        </p:nvSpPr>
        <p:spPr bwMode="auto">
          <a:xfrm>
            <a:off x="2439498" y="1664093"/>
            <a:ext cx="1244047" cy="1243536"/>
          </a:xfrm>
          <a:prstGeom prst="ellipse">
            <a:avLst/>
          </a:prstGeom>
          <a:solidFill>
            <a:srgbClr val="414455"/>
          </a:solidFill>
          <a:ln w="190500" cap="sq" cmpd="sng">
            <a:solidFill>
              <a:schemeClr val="bg1">
                <a:lumMod val="95000"/>
              </a:schemeClr>
            </a:solidFill>
            <a:round/>
            <a:headEnd/>
            <a:tailEnd/>
          </a:ln>
        </p:spPr>
        <p:txBody>
          <a:bodyPr anchor="ctr"/>
          <a:lstStyle/>
          <a:p>
            <a:pPr algn="ctr"/>
            <a:r>
              <a:rPr lang="zh-CN" altLang="en-US" sz="2100" b="1" dirty="0">
                <a:solidFill>
                  <a:schemeClr val="bg1"/>
                </a:solidFill>
                <a:latin typeface="微软雅黑" pitchFamily="34" charset="-122"/>
                <a:ea typeface="微软雅黑" pitchFamily="34" charset="-122"/>
                <a:sym typeface="宋体" panose="02010600030101010101" pitchFamily="2" charset="-122"/>
              </a:rPr>
              <a:t>添加标题</a:t>
            </a:r>
            <a:endParaRPr lang="zh-CN" altLang="zh-CN" sz="2100" b="1" dirty="0">
              <a:solidFill>
                <a:schemeClr val="bg1"/>
              </a:solidFill>
              <a:latin typeface="微软雅黑" pitchFamily="34" charset="-122"/>
              <a:ea typeface="微软雅黑" pitchFamily="34" charset="-122"/>
              <a:sym typeface="宋体" panose="02010600030101010101" pitchFamily="2" charset="-122"/>
            </a:endParaRPr>
          </a:p>
        </p:txBody>
      </p:sp>
      <p:sp>
        <p:nvSpPr>
          <p:cNvPr id="13" name="TextBox 15">
            <a:extLst>
              <a:ext uri="{FF2B5EF4-FFF2-40B4-BE49-F238E27FC236}">
                <a16:creationId xmlns:a16="http://schemas.microsoft.com/office/drawing/2014/main" id="{FEB87D03-8B2C-4E44-A152-70B042AED16A}"/>
              </a:ext>
            </a:extLst>
          </p:cNvPr>
          <p:cNvSpPr txBox="1"/>
          <p:nvPr/>
        </p:nvSpPr>
        <p:spPr>
          <a:xfrm>
            <a:off x="3922217" y="2036363"/>
            <a:ext cx="4428492" cy="1532727"/>
          </a:xfrm>
          <a:prstGeom prst="rect">
            <a:avLst/>
          </a:prstGeom>
          <a:noFill/>
        </p:spPr>
        <p:txBody>
          <a:bodyPr wrap="square" rtlCol="0">
            <a:spAutoFit/>
          </a:bodyPr>
          <a:lstStyle/>
          <a:p>
            <a:pPr>
              <a:lnSpc>
                <a:spcPct val="130000"/>
              </a:lnSpc>
            </a:pPr>
            <a:r>
              <a:rPr lang="zh-CN" altLang="en-US" sz="12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a:t>
            </a:r>
            <a:r>
              <a:rPr lang="zh-CN" altLang="en-US" sz="1200">
                <a:solidFill>
                  <a:sysClr val="windowText" lastClr="000000"/>
                </a:solidFill>
                <a:latin typeface="微软雅黑" pitchFamily="34" charset="-122"/>
                <a:ea typeface="微软雅黑" pitchFamily="34" charset="-122"/>
              </a:rPr>
              <a:t>文字。</a:t>
            </a:r>
            <a:endParaRPr lang="en-US" altLang="zh-CN" sz="1200">
              <a:solidFill>
                <a:sysClr val="windowText" lastClr="000000"/>
              </a:solidFill>
              <a:latin typeface="微软雅黑" pitchFamily="34" charset="-122"/>
              <a:ea typeface="微软雅黑" pitchFamily="34" charset="-122"/>
            </a:endParaRPr>
          </a:p>
          <a:p>
            <a:pPr>
              <a:lnSpc>
                <a:spcPct val="130000"/>
              </a:lnSpc>
            </a:pPr>
            <a:r>
              <a:rPr lang="zh-CN" altLang="en-US" sz="120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a:t>
            </a:r>
          </a:p>
        </p:txBody>
      </p:sp>
      <p:sp>
        <p:nvSpPr>
          <p:cNvPr id="14" name="椭圆 64">
            <a:extLst>
              <a:ext uri="{FF2B5EF4-FFF2-40B4-BE49-F238E27FC236}">
                <a16:creationId xmlns:a16="http://schemas.microsoft.com/office/drawing/2014/main" id="{39A0DBC3-ED68-434E-BAB4-568F947055CB}"/>
              </a:ext>
            </a:extLst>
          </p:cNvPr>
          <p:cNvSpPr>
            <a:spLocks noChangeArrowheads="1"/>
          </p:cNvSpPr>
          <p:nvPr/>
        </p:nvSpPr>
        <p:spPr bwMode="auto">
          <a:xfrm>
            <a:off x="8542176" y="3226518"/>
            <a:ext cx="1244047" cy="1243536"/>
          </a:xfrm>
          <a:prstGeom prst="ellipse">
            <a:avLst/>
          </a:prstGeom>
          <a:solidFill>
            <a:srgbClr val="414455"/>
          </a:solidFill>
          <a:ln w="190500" cap="sq" cmpd="sng">
            <a:solidFill>
              <a:schemeClr val="bg1">
                <a:lumMod val="95000"/>
              </a:schemeClr>
            </a:solidFill>
            <a:round/>
            <a:headEnd/>
            <a:tailEnd/>
          </a:ln>
        </p:spPr>
        <p:txBody>
          <a:bodyPr anchor="ctr"/>
          <a:lstStyle/>
          <a:p>
            <a:pPr algn="ctr"/>
            <a:r>
              <a:rPr lang="zh-CN" altLang="en-US" sz="2100" b="1">
                <a:solidFill>
                  <a:schemeClr val="bg1"/>
                </a:solidFill>
                <a:latin typeface="微软雅黑" pitchFamily="34" charset="-122"/>
                <a:ea typeface="微软雅黑" pitchFamily="34" charset="-122"/>
                <a:sym typeface="宋体" panose="02010600030101010101" pitchFamily="2" charset="-122"/>
              </a:rPr>
              <a:t>添加标题</a:t>
            </a:r>
            <a:endParaRPr lang="zh-CN" altLang="zh-CN" sz="2100" b="1">
              <a:solidFill>
                <a:schemeClr val="bg1"/>
              </a:solidFill>
              <a:latin typeface="微软雅黑" pitchFamily="34" charset="-122"/>
              <a:ea typeface="微软雅黑" pitchFamily="34" charset="-122"/>
              <a:sym typeface="宋体" panose="02010600030101010101" pitchFamily="2" charset="-122"/>
            </a:endParaRPr>
          </a:p>
        </p:txBody>
      </p:sp>
      <p:sp>
        <p:nvSpPr>
          <p:cNvPr id="15" name="TextBox 22">
            <a:extLst>
              <a:ext uri="{FF2B5EF4-FFF2-40B4-BE49-F238E27FC236}">
                <a16:creationId xmlns:a16="http://schemas.microsoft.com/office/drawing/2014/main" id="{904C8BCC-8E61-4205-8722-A400748C5D5D}"/>
              </a:ext>
            </a:extLst>
          </p:cNvPr>
          <p:cNvSpPr txBox="1"/>
          <p:nvPr/>
        </p:nvSpPr>
        <p:spPr>
          <a:xfrm>
            <a:off x="3922217" y="3848286"/>
            <a:ext cx="4428492" cy="1532727"/>
          </a:xfrm>
          <a:prstGeom prst="rect">
            <a:avLst/>
          </a:prstGeom>
          <a:noFill/>
        </p:spPr>
        <p:txBody>
          <a:bodyPr wrap="square" rtlCol="0">
            <a:spAutoFit/>
          </a:bodyPr>
          <a:lstStyle/>
          <a:p>
            <a:pPr>
              <a:lnSpc>
                <a:spcPct val="130000"/>
              </a:lnSpc>
            </a:pPr>
            <a:r>
              <a:rPr lang="zh-CN" altLang="en-US" sz="12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a:t>
            </a:r>
            <a:r>
              <a:rPr lang="zh-CN" altLang="en-US" sz="1200">
                <a:solidFill>
                  <a:sysClr val="windowText" lastClr="000000"/>
                </a:solidFill>
                <a:latin typeface="微软雅黑" pitchFamily="34" charset="-122"/>
                <a:ea typeface="微软雅黑" pitchFamily="34" charset="-122"/>
              </a:rPr>
              <a:t>文字。</a:t>
            </a:r>
            <a:endParaRPr lang="en-US" altLang="zh-CN" sz="1200">
              <a:solidFill>
                <a:sysClr val="windowText" lastClr="000000"/>
              </a:solidFill>
              <a:latin typeface="微软雅黑" pitchFamily="34" charset="-122"/>
              <a:ea typeface="微软雅黑" pitchFamily="34" charset="-122"/>
            </a:endParaRPr>
          </a:p>
          <a:p>
            <a:pPr>
              <a:lnSpc>
                <a:spcPct val="130000"/>
              </a:lnSpc>
            </a:pPr>
            <a:r>
              <a:rPr lang="zh-CN" altLang="en-US" sz="120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a:t>
            </a:r>
          </a:p>
        </p:txBody>
      </p:sp>
    </p:spTree>
    <p:extLst>
      <p:ext uri="{BB962C8B-B14F-4D97-AF65-F5344CB8AC3E}">
        <p14:creationId xmlns:p14="http://schemas.microsoft.com/office/powerpoint/2010/main" val="6370309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8" presetClass="emph" presetSubtype="0" fill="hold" grpId="1" nodeType="withEffect">
                                  <p:stCondLst>
                                    <p:cond delay="0"/>
                                  </p:stCondLst>
                                  <p:childTnLst>
                                    <p:animRot by="21600000">
                                      <p:cBhvr>
                                        <p:cTn id="10" dur="500" fill="hold"/>
                                        <p:tgtEl>
                                          <p:spTgt spid="12"/>
                                        </p:tgtEl>
                                        <p:attrNameLst>
                                          <p:attrName>r</p:attrName>
                                        </p:attrNameLst>
                                      </p:cBhvr>
                                    </p:animRo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left)">
                                      <p:cBhvr>
                                        <p:cTn id="14" dur="500"/>
                                        <p:tgtEl>
                                          <p:spTgt spid="11"/>
                                        </p:tgtEl>
                                      </p:cBhvr>
                                    </p:animEffect>
                                  </p:childTnLst>
                                </p:cTn>
                              </p:par>
                            </p:childTnLst>
                          </p:cTn>
                        </p:par>
                        <p:par>
                          <p:cTn id="15" fill="hold">
                            <p:stCondLst>
                              <p:cond delay="1000"/>
                            </p:stCondLst>
                            <p:childTnLst>
                              <p:par>
                                <p:cTn id="16" presetID="22" presetClass="entr" presetSubtype="8" fill="hold" grpId="0" nodeType="afterEffect">
                                  <p:stCondLst>
                                    <p:cond delay="0"/>
                                  </p:stCondLst>
                                  <p:iterate type="lt">
                                    <p:tmPct val="30000"/>
                                  </p:iterate>
                                  <p:childTnLst>
                                    <p:set>
                                      <p:cBhvr>
                                        <p:cTn id="17" dur="1" fill="hold">
                                          <p:stCondLst>
                                            <p:cond delay="0"/>
                                          </p:stCondLst>
                                        </p:cTn>
                                        <p:tgtEl>
                                          <p:spTgt spid="13"/>
                                        </p:tgtEl>
                                        <p:attrNameLst>
                                          <p:attrName>style.visibility</p:attrName>
                                        </p:attrNameLst>
                                      </p:cBhvr>
                                      <p:to>
                                        <p:strVal val="visible"/>
                                      </p:to>
                                    </p:set>
                                    <p:animEffect transition="in" filter="wipe(left)">
                                      <p:cBhvr>
                                        <p:cTn id="18" dur="100"/>
                                        <p:tgtEl>
                                          <p:spTgt spid="13"/>
                                        </p:tgtEl>
                                      </p:cBhvr>
                                    </p:animEffect>
                                  </p:childTnLst>
                                </p:cTn>
                              </p:par>
                              <p:par>
                                <p:cTn id="19" presetID="36" presetClass="emph" presetSubtype="0" fill="hold" grpId="1" nodeType="withEffect">
                                  <p:stCondLst>
                                    <p:cond delay="0"/>
                                  </p:stCondLst>
                                  <p:iterate type="lt">
                                    <p:tmPct val="30000"/>
                                  </p:iterate>
                                  <p:childTnLst>
                                    <p:animScale>
                                      <p:cBhvr>
                                        <p:cTn id="20" dur="50" autoRev="1" fill="hold">
                                          <p:stCondLst>
                                            <p:cond delay="0"/>
                                          </p:stCondLst>
                                        </p:cTn>
                                        <p:tgtEl>
                                          <p:spTgt spid="13"/>
                                        </p:tgtEl>
                                      </p:cBhvr>
                                      <p:to x="80000" y="100000"/>
                                    </p:animScale>
                                    <p:anim by="(#ppt_w*0.10)" calcmode="lin" valueType="num">
                                      <p:cBhvr>
                                        <p:cTn id="21" dur="50" autoRev="1" fill="hold">
                                          <p:stCondLst>
                                            <p:cond delay="0"/>
                                          </p:stCondLst>
                                        </p:cTn>
                                        <p:tgtEl>
                                          <p:spTgt spid="13"/>
                                        </p:tgtEl>
                                        <p:attrNameLst>
                                          <p:attrName>ppt_x</p:attrName>
                                        </p:attrNameLst>
                                      </p:cBhvr>
                                    </p:anim>
                                    <p:anim by="(-#ppt_w*0.10)" calcmode="lin" valueType="num">
                                      <p:cBhvr>
                                        <p:cTn id="22" dur="50" autoRev="1" fill="hold">
                                          <p:stCondLst>
                                            <p:cond delay="0"/>
                                          </p:stCondLst>
                                        </p:cTn>
                                        <p:tgtEl>
                                          <p:spTgt spid="13"/>
                                        </p:tgtEl>
                                        <p:attrNameLst>
                                          <p:attrName>ppt_y</p:attrName>
                                        </p:attrNameLst>
                                      </p:cBhvr>
                                    </p:anim>
                                    <p:animRot by="-480000">
                                      <p:cBhvr>
                                        <p:cTn id="23" dur="50" autoRev="1" fill="hold">
                                          <p:stCondLst>
                                            <p:cond delay="0"/>
                                          </p:stCondLst>
                                        </p:cTn>
                                        <p:tgtEl>
                                          <p:spTgt spid="13"/>
                                        </p:tgtEl>
                                        <p:attrNameLst>
                                          <p:attrName>r</p:attrName>
                                        </p:attrNameLst>
                                      </p:cBhvr>
                                    </p:animRot>
                                  </p:childTnLst>
                                </p:cTn>
                              </p:par>
                            </p:childTnLst>
                          </p:cTn>
                        </p:par>
                        <p:par>
                          <p:cTn id="24" fill="hold">
                            <p:stCondLst>
                              <p:cond delay="5210"/>
                            </p:stCondLst>
                            <p:childTnLst>
                              <p:par>
                                <p:cTn id="25" presetID="2" presetClass="entr" presetSubtype="2"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1+#ppt_w/2"/>
                                          </p:val>
                                        </p:tav>
                                        <p:tav tm="100000">
                                          <p:val>
                                            <p:strVal val="#ppt_x"/>
                                          </p:val>
                                        </p:tav>
                                      </p:tavLst>
                                    </p:anim>
                                    <p:anim calcmode="lin" valueType="num">
                                      <p:cBhvr additive="base">
                                        <p:cTn id="28" dur="500" fill="hold"/>
                                        <p:tgtEl>
                                          <p:spTgt spid="14"/>
                                        </p:tgtEl>
                                        <p:attrNameLst>
                                          <p:attrName>ppt_y</p:attrName>
                                        </p:attrNameLst>
                                      </p:cBhvr>
                                      <p:tavLst>
                                        <p:tav tm="0">
                                          <p:val>
                                            <p:strVal val="#ppt_y"/>
                                          </p:val>
                                        </p:tav>
                                        <p:tav tm="100000">
                                          <p:val>
                                            <p:strVal val="#ppt_y"/>
                                          </p:val>
                                        </p:tav>
                                      </p:tavLst>
                                    </p:anim>
                                  </p:childTnLst>
                                </p:cTn>
                              </p:par>
                              <p:par>
                                <p:cTn id="29" presetID="8" presetClass="emph" presetSubtype="0" fill="hold" grpId="1" nodeType="withEffect">
                                  <p:stCondLst>
                                    <p:cond delay="0"/>
                                  </p:stCondLst>
                                  <p:childTnLst>
                                    <p:animRot by="-21600000">
                                      <p:cBhvr>
                                        <p:cTn id="30" dur="500" fill="hold"/>
                                        <p:tgtEl>
                                          <p:spTgt spid="14"/>
                                        </p:tgtEl>
                                        <p:attrNameLst>
                                          <p:attrName>r</p:attrName>
                                        </p:attrNameLst>
                                      </p:cBhvr>
                                    </p:animRot>
                                  </p:childTnLst>
                                </p:cTn>
                              </p:par>
                            </p:childTnLst>
                          </p:cTn>
                        </p:par>
                        <p:par>
                          <p:cTn id="31" fill="hold">
                            <p:stCondLst>
                              <p:cond delay="5710"/>
                            </p:stCondLst>
                            <p:childTnLst>
                              <p:par>
                                <p:cTn id="32" presetID="22" presetClass="entr" presetSubtype="2"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right)">
                                      <p:cBhvr>
                                        <p:cTn id="34" dur="500"/>
                                        <p:tgtEl>
                                          <p:spTgt spid="10"/>
                                        </p:tgtEl>
                                      </p:cBhvr>
                                    </p:animEffect>
                                  </p:childTnLst>
                                </p:cTn>
                              </p:par>
                            </p:childTnLst>
                          </p:cTn>
                        </p:par>
                        <p:par>
                          <p:cTn id="35" fill="hold">
                            <p:stCondLst>
                              <p:cond delay="621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15"/>
                                        </p:tgtEl>
                                        <p:attrNameLst>
                                          <p:attrName>style.visibility</p:attrName>
                                        </p:attrNameLst>
                                      </p:cBhvr>
                                      <p:to>
                                        <p:strVal val="visible"/>
                                      </p:to>
                                    </p:set>
                                    <p:animEffect transition="in" filter="wipe(left)">
                                      <p:cBhvr>
                                        <p:cTn id="38" dur="100"/>
                                        <p:tgtEl>
                                          <p:spTgt spid="15"/>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15"/>
                                        </p:tgtEl>
                                      </p:cBhvr>
                                      <p:to x="80000" y="100000"/>
                                    </p:animScale>
                                    <p:anim by="(#ppt_w*0.10)" calcmode="lin" valueType="num">
                                      <p:cBhvr>
                                        <p:cTn id="41" dur="50" autoRev="1" fill="hold">
                                          <p:stCondLst>
                                            <p:cond delay="0"/>
                                          </p:stCondLst>
                                        </p:cTn>
                                        <p:tgtEl>
                                          <p:spTgt spid="15"/>
                                        </p:tgtEl>
                                        <p:attrNameLst>
                                          <p:attrName>ppt_x</p:attrName>
                                        </p:attrNameLst>
                                      </p:cBhvr>
                                    </p:anim>
                                    <p:anim by="(-#ppt_w*0.10)" calcmode="lin" valueType="num">
                                      <p:cBhvr>
                                        <p:cTn id="42" dur="50" autoRev="1" fill="hold">
                                          <p:stCondLst>
                                            <p:cond delay="0"/>
                                          </p:stCondLst>
                                        </p:cTn>
                                        <p:tgtEl>
                                          <p:spTgt spid="15"/>
                                        </p:tgtEl>
                                        <p:attrNameLst>
                                          <p:attrName>ppt_y</p:attrName>
                                        </p:attrNameLst>
                                      </p:cBhvr>
                                    </p:anim>
                                    <p:animRot by="-480000">
                                      <p:cBhvr>
                                        <p:cTn id="43" dur="50" autoRev="1" fill="hold">
                                          <p:stCondLst>
                                            <p:cond delay="0"/>
                                          </p:stCondLst>
                                        </p:cTn>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2" grpId="1" animBg="1"/>
      <p:bldP spid="13" grpId="0"/>
      <p:bldP spid="13" grpId="1"/>
      <p:bldP spid="14" grpId="0" animBg="1"/>
      <p:bldP spid="14" grpId="1" animBg="1"/>
      <p:bldP spid="15" grpId="0"/>
      <p:bldP spid="15"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28A3D85-DD39-44B6-A706-DCD613E96353}"/>
              </a:ext>
            </a:extLst>
          </p:cNvPr>
          <p:cNvSpPr/>
          <p:nvPr/>
        </p:nvSpPr>
        <p:spPr>
          <a:xfrm>
            <a:off x="4568552" y="1843609"/>
            <a:ext cx="4770835" cy="1081843"/>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 name="矩形 2">
            <a:extLst>
              <a:ext uri="{FF2B5EF4-FFF2-40B4-BE49-F238E27FC236}">
                <a16:creationId xmlns:a16="http://schemas.microsoft.com/office/drawing/2014/main" id="{1FDCAA05-782C-4725-858E-1159E414A0EB}"/>
              </a:ext>
            </a:extLst>
          </p:cNvPr>
          <p:cNvSpPr/>
          <p:nvPr/>
        </p:nvSpPr>
        <p:spPr>
          <a:xfrm>
            <a:off x="5192440" y="1683313"/>
            <a:ext cx="3514725" cy="347663"/>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3">
                <a:latin typeface="微软雅黑" pitchFamily="34" charset="-122"/>
                <a:ea typeface="微软雅黑" pitchFamily="34" charset="-122"/>
              </a:rPr>
              <a:t>点击添加标题</a:t>
            </a:r>
          </a:p>
        </p:txBody>
      </p:sp>
      <p:sp>
        <p:nvSpPr>
          <p:cNvPr id="4" name="六边形 3">
            <a:extLst>
              <a:ext uri="{FF2B5EF4-FFF2-40B4-BE49-F238E27FC236}">
                <a16:creationId xmlns:a16="http://schemas.microsoft.com/office/drawing/2014/main" id="{C7AFD75A-7CC5-4A23-9229-3152EFE314EA}"/>
              </a:ext>
            </a:extLst>
          </p:cNvPr>
          <p:cNvSpPr/>
          <p:nvPr/>
        </p:nvSpPr>
        <p:spPr>
          <a:xfrm>
            <a:off x="2704265" y="3033463"/>
            <a:ext cx="1190292" cy="1026114"/>
          </a:xfrm>
          <a:prstGeom prst="hexagon">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微软雅黑" pitchFamily="34" charset="-122"/>
                <a:ea typeface="微软雅黑" pitchFamily="34" charset="-122"/>
                <a:sym typeface="宋体" panose="02010600030101010101" pitchFamily="2" charset="-122"/>
              </a:rPr>
              <a:t>添加标题</a:t>
            </a:r>
            <a:endParaRPr lang="zh-CN" altLang="zh-CN" sz="2400" b="1" dirty="0">
              <a:solidFill>
                <a:schemeClr val="bg1"/>
              </a:solidFill>
              <a:latin typeface="微软雅黑" pitchFamily="34" charset="-122"/>
              <a:ea typeface="微软雅黑" pitchFamily="34" charset="-122"/>
              <a:sym typeface="宋体" panose="02010600030101010101" pitchFamily="2" charset="-122"/>
            </a:endParaRPr>
          </a:p>
        </p:txBody>
      </p:sp>
      <p:cxnSp>
        <p:nvCxnSpPr>
          <p:cNvPr id="5" name="直接箭头连接符 4">
            <a:extLst>
              <a:ext uri="{FF2B5EF4-FFF2-40B4-BE49-F238E27FC236}">
                <a16:creationId xmlns:a16="http://schemas.microsoft.com/office/drawing/2014/main" id="{DF5D44A6-B51E-4E90-BF3A-9D6C4B9F0905}"/>
              </a:ext>
            </a:extLst>
          </p:cNvPr>
          <p:cNvCxnSpPr>
            <a:stCxn id="4" idx="5"/>
          </p:cNvCxnSpPr>
          <p:nvPr/>
        </p:nvCxnSpPr>
        <p:spPr>
          <a:xfrm flipV="1">
            <a:off x="3638028" y="2331385"/>
            <a:ext cx="930524" cy="702078"/>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F1D358E0-4CF5-4F67-9A1E-E40BD10FDA7E}"/>
              </a:ext>
            </a:extLst>
          </p:cNvPr>
          <p:cNvCxnSpPr>
            <a:stCxn id="4" idx="0"/>
          </p:cNvCxnSpPr>
          <p:nvPr/>
        </p:nvCxnSpPr>
        <p:spPr>
          <a:xfrm>
            <a:off x="3894557" y="3546520"/>
            <a:ext cx="673995" cy="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C97209CC-4E60-4875-B89B-156341F31B64}"/>
              </a:ext>
            </a:extLst>
          </p:cNvPr>
          <p:cNvCxnSpPr>
            <a:stCxn id="4" idx="1"/>
          </p:cNvCxnSpPr>
          <p:nvPr/>
        </p:nvCxnSpPr>
        <p:spPr>
          <a:xfrm>
            <a:off x="3638028" y="4059577"/>
            <a:ext cx="930524" cy="702078"/>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8" name="TextBox 83">
            <a:extLst>
              <a:ext uri="{FF2B5EF4-FFF2-40B4-BE49-F238E27FC236}">
                <a16:creationId xmlns:a16="http://schemas.microsoft.com/office/drawing/2014/main" id="{140E7DB6-6CE5-41D0-89E3-355C79EC621E}"/>
              </a:ext>
            </a:extLst>
          </p:cNvPr>
          <p:cNvSpPr txBox="1"/>
          <p:nvPr/>
        </p:nvSpPr>
        <p:spPr>
          <a:xfrm>
            <a:off x="4730570" y="2061355"/>
            <a:ext cx="4536504" cy="812530"/>
          </a:xfrm>
          <a:prstGeom prst="rect">
            <a:avLst/>
          </a:prstGeom>
          <a:noFill/>
        </p:spPr>
        <p:txBody>
          <a:bodyPr wrap="square" rtlCol="0">
            <a:spAutoFit/>
          </a:bodyPr>
          <a:lstStyle/>
          <a:p>
            <a:pPr>
              <a:lnSpc>
                <a:spcPct val="130000"/>
              </a:lnSpc>
            </a:pPr>
            <a:r>
              <a:rPr lang="zh-CN" altLang="en-US" sz="12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a:t>
            </a:r>
            <a:r>
              <a:rPr lang="zh-CN" altLang="en-US" sz="1200">
                <a:solidFill>
                  <a:sysClr val="windowText" lastClr="000000"/>
                </a:solidFill>
                <a:latin typeface="微软雅黑" pitchFamily="34" charset="-122"/>
                <a:ea typeface="微软雅黑" pitchFamily="34" charset="-122"/>
              </a:rPr>
              <a:t>文字。</a:t>
            </a:r>
          </a:p>
        </p:txBody>
      </p:sp>
      <p:sp>
        <p:nvSpPr>
          <p:cNvPr id="9" name="矩形 8">
            <a:extLst>
              <a:ext uri="{FF2B5EF4-FFF2-40B4-BE49-F238E27FC236}">
                <a16:creationId xmlns:a16="http://schemas.microsoft.com/office/drawing/2014/main" id="{F7D4F6E3-2127-4663-BF94-637AA05A5679}"/>
              </a:ext>
            </a:extLst>
          </p:cNvPr>
          <p:cNvSpPr/>
          <p:nvPr/>
        </p:nvSpPr>
        <p:spPr>
          <a:xfrm>
            <a:off x="4568552" y="3193759"/>
            <a:ext cx="4770835" cy="1081843"/>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0" name="矩形 9">
            <a:extLst>
              <a:ext uri="{FF2B5EF4-FFF2-40B4-BE49-F238E27FC236}">
                <a16:creationId xmlns:a16="http://schemas.microsoft.com/office/drawing/2014/main" id="{AD5BE927-9CCF-43A1-A134-5A3576A279E8}"/>
              </a:ext>
            </a:extLst>
          </p:cNvPr>
          <p:cNvSpPr/>
          <p:nvPr/>
        </p:nvSpPr>
        <p:spPr>
          <a:xfrm>
            <a:off x="5192440" y="3033463"/>
            <a:ext cx="3514725" cy="347663"/>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3">
                <a:latin typeface="微软雅黑" pitchFamily="34" charset="-122"/>
                <a:ea typeface="微软雅黑" pitchFamily="34" charset="-122"/>
              </a:rPr>
              <a:t>点击添加标题</a:t>
            </a:r>
          </a:p>
        </p:txBody>
      </p:sp>
      <p:sp>
        <p:nvSpPr>
          <p:cNvPr id="11" name="TextBox 86">
            <a:extLst>
              <a:ext uri="{FF2B5EF4-FFF2-40B4-BE49-F238E27FC236}">
                <a16:creationId xmlns:a16="http://schemas.microsoft.com/office/drawing/2014/main" id="{54DBF771-D7A5-4094-9382-33E4D375F693}"/>
              </a:ext>
            </a:extLst>
          </p:cNvPr>
          <p:cNvSpPr txBox="1"/>
          <p:nvPr/>
        </p:nvSpPr>
        <p:spPr>
          <a:xfrm>
            <a:off x="4730570" y="3411505"/>
            <a:ext cx="4536504" cy="812530"/>
          </a:xfrm>
          <a:prstGeom prst="rect">
            <a:avLst/>
          </a:prstGeom>
          <a:noFill/>
        </p:spPr>
        <p:txBody>
          <a:bodyPr wrap="square" rtlCol="0">
            <a:spAutoFit/>
          </a:bodyPr>
          <a:lstStyle/>
          <a:p>
            <a:pPr>
              <a:lnSpc>
                <a:spcPct val="130000"/>
              </a:lnSpc>
            </a:pPr>
            <a:r>
              <a:rPr lang="zh-CN" altLang="en-US" sz="12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a:t>
            </a:r>
            <a:r>
              <a:rPr lang="zh-CN" altLang="en-US" sz="1200">
                <a:solidFill>
                  <a:sysClr val="windowText" lastClr="000000"/>
                </a:solidFill>
                <a:latin typeface="微软雅黑" pitchFamily="34" charset="-122"/>
                <a:ea typeface="微软雅黑" pitchFamily="34" charset="-122"/>
              </a:rPr>
              <a:t>文字。</a:t>
            </a:r>
          </a:p>
        </p:txBody>
      </p:sp>
      <p:sp>
        <p:nvSpPr>
          <p:cNvPr id="12" name="矩形 11">
            <a:extLst>
              <a:ext uri="{FF2B5EF4-FFF2-40B4-BE49-F238E27FC236}">
                <a16:creationId xmlns:a16="http://schemas.microsoft.com/office/drawing/2014/main" id="{B8A61C95-32BA-42EF-9D56-F866C777A354}"/>
              </a:ext>
            </a:extLst>
          </p:cNvPr>
          <p:cNvSpPr/>
          <p:nvPr/>
        </p:nvSpPr>
        <p:spPr>
          <a:xfrm>
            <a:off x="4568552" y="4543909"/>
            <a:ext cx="4770835" cy="1081843"/>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C0097F35-60C1-4CE4-B8E8-6F8D3FBCC018}"/>
              </a:ext>
            </a:extLst>
          </p:cNvPr>
          <p:cNvSpPr/>
          <p:nvPr/>
        </p:nvSpPr>
        <p:spPr>
          <a:xfrm>
            <a:off x="5192440" y="4383613"/>
            <a:ext cx="3514725" cy="347663"/>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3">
                <a:latin typeface="微软雅黑" pitchFamily="34" charset="-122"/>
                <a:ea typeface="微软雅黑" pitchFamily="34" charset="-122"/>
              </a:rPr>
              <a:t>点击添加标题</a:t>
            </a:r>
          </a:p>
        </p:txBody>
      </p:sp>
      <p:sp>
        <p:nvSpPr>
          <p:cNvPr id="14" name="TextBox 89">
            <a:extLst>
              <a:ext uri="{FF2B5EF4-FFF2-40B4-BE49-F238E27FC236}">
                <a16:creationId xmlns:a16="http://schemas.microsoft.com/office/drawing/2014/main" id="{BCA1D1E0-9397-40E7-83E1-E61E2D92EA34}"/>
              </a:ext>
            </a:extLst>
          </p:cNvPr>
          <p:cNvSpPr txBox="1"/>
          <p:nvPr/>
        </p:nvSpPr>
        <p:spPr>
          <a:xfrm>
            <a:off x="4730570" y="4761655"/>
            <a:ext cx="4536504" cy="812530"/>
          </a:xfrm>
          <a:prstGeom prst="rect">
            <a:avLst/>
          </a:prstGeom>
          <a:noFill/>
        </p:spPr>
        <p:txBody>
          <a:bodyPr wrap="square" rtlCol="0">
            <a:spAutoFit/>
          </a:bodyPr>
          <a:lstStyle/>
          <a:p>
            <a:pPr>
              <a:lnSpc>
                <a:spcPct val="130000"/>
              </a:lnSpc>
            </a:pPr>
            <a:r>
              <a:rPr lang="zh-CN" altLang="en-US" sz="12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a:t>
            </a:r>
            <a:r>
              <a:rPr lang="zh-CN" altLang="en-US" sz="1200">
                <a:solidFill>
                  <a:sysClr val="windowText" lastClr="000000"/>
                </a:solidFill>
                <a:latin typeface="微软雅黑" pitchFamily="34" charset="-122"/>
                <a:ea typeface="微软雅黑" pitchFamily="34" charset="-122"/>
              </a:rPr>
              <a:t>文字。</a:t>
            </a:r>
          </a:p>
        </p:txBody>
      </p:sp>
    </p:spTree>
    <p:extLst>
      <p:ext uri="{BB962C8B-B14F-4D97-AF65-F5344CB8AC3E}">
        <p14:creationId xmlns:p14="http://schemas.microsoft.com/office/powerpoint/2010/main" val="38247328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par>
                                    <p:cTn id="12" presetID="22" presetClass="entr" presetSubtype="8"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par>
                                    <p:cTn id="15" presetID="22" presetClass="entr" presetSubtype="8"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par>
                              <p:cTn id="18" fill="hold">
                                <p:stCondLst>
                                  <p:cond delay="1000"/>
                                </p:stCondLst>
                                <p:childTnLst>
                                  <p:par>
                                    <p:cTn id="19" presetID="16" presetClass="entr" presetSubtype="37"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arn(outVertical)">
                                          <p:cBhvr>
                                            <p:cTn id="21" dur="500"/>
                                            <p:tgtEl>
                                              <p:spTgt spid="3"/>
                                            </p:tgtEl>
                                          </p:cBhvr>
                                        </p:animEffect>
                                      </p:childTnLst>
                                    </p:cTn>
                                  </p:par>
                                </p:childTnLst>
                              </p:cTn>
                            </p:par>
                            <p:par>
                              <p:cTn id="22" fill="hold">
                                <p:stCondLst>
                                  <p:cond delay="1500"/>
                                </p:stCondLst>
                                <p:childTnLst>
                                  <p:par>
                                    <p:cTn id="23" presetID="2" presetClass="entr" presetSubtype="1" fill="hold" grpId="0" nodeType="afterEffect" p14:presetBounceEnd="50000">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14:bounceEnd="50000">
                                          <p:cBhvr additive="base">
                                            <p:cTn id="25" dur="500" fill="hold"/>
                                            <p:tgtEl>
                                              <p:spTgt spid="2"/>
                                            </p:tgtEl>
                                            <p:attrNameLst>
                                              <p:attrName>ppt_x</p:attrName>
                                            </p:attrNameLst>
                                          </p:cBhvr>
                                          <p:tavLst>
                                            <p:tav tm="0">
                                              <p:val>
                                                <p:strVal val="#ppt_x"/>
                                              </p:val>
                                            </p:tav>
                                            <p:tav tm="100000">
                                              <p:val>
                                                <p:strVal val="#ppt_x"/>
                                              </p:val>
                                            </p:tav>
                                          </p:tavLst>
                                        </p:anim>
                                        <p:anim calcmode="lin" valueType="num" p14:bounceEnd="50000">
                                          <p:cBhvr additive="base">
                                            <p:cTn id="26" dur="500" fill="hold"/>
                                            <p:tgtEl>
                                              <p:spTgt spid="2"/>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22" presetClass="entr" presetSubtype="8" fill="hold" grpId="0" nodeType="afterEffect">
                                      <p:stCondLst>
                                        <p:cond delay="0"/>
                                      </p:stCondLst>
                                      <p:iterate type="lt">
                                        <p:tmPct val="30000"/>
                                      </p:iterate>
                                      <p:childTnLst>
                                        <p:set>
                                          <p:cBhvr>
                                            <p:cTn id="29" dur="1" fill="hold">
                                              <p:stCondLst>
                                                <p:cond delay="0"/>
                                              </p:stCondLst>
                                            </p:cTn>
                                            <p:tgtEl>
                                              <p:spTgt spid="8"/>
                                            </p:tgtEl>
                                            <p:attrNameLst>
                                              <p:attrName>style.visibility</p:attrName>
                                            </p:attrNameLst>
                                          </p:cBhvr>
                                          <p:to>
                                            <p:strVal val="visible"/>
                                          </p:to>
                                        </p:set>
                                        <p:animEffect transition="in" filter="wipe(left)">
                                          <p:cBhvr>
                                            <p:cTn id="30" dur="100"/>
                                            <p:tgtEl>
                                              <p:spTgt spid="8"/>
                                            </p:tgtEl>
                                          </p:cBhvr>
                                        </p:animEffect>
                                      </p:childTnLst>
                                    </p:cTn>
                                  </p:par>
                                  <p:par>
                                    <p:cTn id="31" presetID="36" presetClass="emph" presetSubtype="0" fill="hold" grpId="1" nodeType="withEffect">
                                      <p:stCondLst>
                                        <p:cond delay="0"/>
                                      </p:stCondLst>
                                      <p:iterate type="lt">
                                        <p:tmPct val="30000"/>
                                      </p:iterate>
                                      <p:childTnLst>
                                        <p:animScale>
                                          <p:cBhvr>
                                            <p:cTn id="32" dur="50" autoRev="1" fill="hold">
                                              <p:stCondLst>
                                                <p:cond delay="0"/>
                                              </p:stCondLst>
                                            </p:cTn>
                                            <p:tgtEl>
                                              <p:spTgt spid="8"/>
                                            </p:tgtEl>
                                          </p:cBhvr>
                                          <p:to x="80000" y="100000"/>
                                        </p:animScale>
                                        <p:anim by="(#ppt_w*0.10)" calcmode="lin" valueType="num">
                                          <p:cBhvr>
                                            <p:cTn id="33" dur="50" autoRev="1" fill="hold">
                                              <p:stCondLst>
                                                <p:cond delay="0"/>
                                              </p:stCondLst>
                                            </p:cTn>
                                            <p:tgtEl>
                                              <p:spTgt spid="8"/>
                                            </p:tgtEl>
                                            <p:attrNameLst>
                                              <p:attrName>ppt_x</p:attrName>
                                            </p:attrNameLst>
                                          </p:cBhvr>
                                        </p:anim>
                                        <p:anim by="(-#ppt_w*0.10)" calcmode="lin" valueType="num">
                                          <p:cBhvr>
                                            <p:cTn id="34" dur="50" autoRev="1" fill="hold">
                                              <p:stCondLst>
                                                <p:cond delay="0"/>
                                              </p:stCondLst>
                                            </p:cTn>
                                            <p:tgtEl>
                                              <p:spTgt spid="8"/>
                                            </p:tgtEl>
                                            <p:attrNameLst>
                                              <p:attrName>ppt_y</p:attrName>
                                            </p:attrNameLst>
                                          </p:cBhvr>
                                        </p:anim>
                                        <p:animRot by="-480000">
                                          <p:cBhvr>
                                            <p:cTn id="35" dur="50" autoRev="1" fill="hold">
                                              <p:stCondLst>
                                                <p:cond delay="0"/>
                                              </p:stCondLst>
                                            </p:cTn>
                                            <p:tgtEl>
                                              <p:spTgt spid="8"/>
                                            </p:tgtEl>
                                            <p:attrNameLst>
                                              <p:attrName>r</p:attrName>
                                            </p:attrNameLst>
                                          </p:cBhvr>
                                        </p:animRot>
                                      </p:childTnLst>
                                    </p:cTn>
                                  </p:par>
                                </p:childTnLst>
                              </p:cTn>
                            </p:par>
                            <p:par>
                              <p:cTn id="36" fill="hold">
                                <p:stCondLst>
                                  <p:cond delay="4410"/>
                                </p:stCondLst>
                                <p:childTnLst>
                                  <p:par>
                                    <p:cTn id="37" presetID="16" presetClass="entr" presetSubtype="37"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barn(outVertical)">
                                          <p:cBhvr>
                                            <p:cTn id="39" dur="500"/>
                                            <p:tgtEl>
                                              <p:spTgt spid="10"/>
                                            </p:tgtEl>
                                          </p:cBhvr>
                                        </p:animEffect>
                                      </p:childTnLst>
                                    </p:cTn>
                                  </p:par>
                                </p:childTnLst>
                              </p:cTn>
                            </p:par>
                            <p:par>
                              <p:cTn id="40" fill="hold">
                                <p:stCondLst>
                                  <p:cond delay="4910"/>
                                </p:stCondLst>
                                <p:childTnLst>
                                  <p:par>
                                    <p:cTn id="41" presetID="2" presetClass="entr" presetSubtype="1" fill="hold" grpId="0" nodeType="afterEffect" p14:presetBounceEnd="50000">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14:bounceEnd="50000">
                                          <p:cBhvr additive="base">
                                            <p:cTn id="43" dur="500" fill="hold"/>
                                            <p:tgtEl>
                                              <p:spTgt spid="9"/>
                                            </p:tgtEl>
                                            <p:attrNameLst>
                                              <p:attrName>ppt_x</p:attrName>
                                            </p:attrNameLst>
                                          </p:cBhvr>
                                          <p:tavLst>
                                            <p:tav tm="0">
                                              <p:val>
                                                <p:strVal val="#ppt_x"/>
                                              </p:val>
                                            </p:tav>
                                            <p:tav tm="100000">
                                              <p:val>
                                                <p:strVal val="#ppt_x"/>
                                              </p:val>
                                            </p:tav>
                                          </p:tavLst>
                                        </p:anim>
                                        <p:anim calcmode="lin" valueType="num" p14:bounceEnd="50000">
                                          <p:cBhvr additive="base">
                                            <p:cTn id="44" dur="500" fill="hold"/>
                                            <p:tgtEl>
                                              <p:spTgt spid="9"/>
                                            </p:tgtEl>
                                            <p:attrNameLst>
                                              <p:attrName>ppt_y</p:attrName>
                                            </p:attrNameLst>
                                          </p:cBhvr>
                                          <p:tavLst>
                                            <p:tav tm="0">
                                              <p:val>
                                                <p:strVal val="0-#ppt_h/2"/>
                                              </p:val>
                                            </p:tav>
                                            <p:tav tm="100000">
                                              <p:val>
                                                <p:strVal val="#ppt_y"/>
                                              </p:val>
                                            </p:tav>
                                          </p:tavLst>
                                        </p:anim>
                                      </p:childTnLst>
                                    </p:cTn>
                                  </p:par>
                                </p:childTnLst>
                              </p:cTn>
                            </p:par>
                            <p:par>
                              <p:cTn id="45" fill="hold">
                                <p:stCondLst>
                                  <p:cond delay="5410"/>
                                </p:stCondLst>
                                <p:childTnLst>
                                  <p:par>
                                    <p:cTn id="46" presetID="22" presetClass="entr" presetSubtype="8" fill="hold" grpId="0" nodeType="afterEffect">
                                      <p:stCondLst>
                                        <p:cond delay="0"/>
                                      </p:stCondLst>
                                      <p:iterate type="lt">
                                        <p:tmPct val="30000"/>
                                      </p:iterate>
                                      <p:childTnLst>
                                        <p:set>
                                          <p:cBhvr>
                                            <p:cTn id="47" dur="1" fill="hold">
                                              <p:stCondLst>
                                                <p:cond delay="0"/>
                                              </p:stCondLst>
                                            </p:cTn>
                                            <p:tgtEl>
                                              <p:spTgt spid="11"/>
                                            </p:tgtEl>
                                            <p:attrNameLst>
                                              <p:attrName>style.visibility</p:attrName>
                                            </p:attrNameLst>
                                          </p:cBhvr>
                                          <p:to>
                                            <p:strVal val="visible"/>
                                          </p:to>
                                        </p:set>
                                        <p:animEffect transition="in" filter="wipe(left)">
                                          <p:cBhvr>
                                            <p:cTn id="48" dur="100"/>
                                            <p:tgtEl>
                                              <p:spTgt spid="11"/>
                                            </p:tgtEl>
                                          </p:cBhvr>
                                        </p:animEffect>
                                      </p:childTnLst>
                                    </p:cTn>
                                  </p:par>
                                  <p:par>
                                    <p:cTn id="49" presetID="36" presetClass="emph" presetSubtype="0" fill="hold" grpId="1" nodeType="withEffect">
                                      <p:stCondLst>
                                        <p:cond delay="0"/>
                                      </p:stCondLst>
                                      <p:iterate type="lt">
                                        <p:tmPct val="30000"/>
                                      </p:iterate>
                                      <p:childTnLst>
                                        <p:animScale>
                                          <p:cBhvr>
                                            <p:cTn id="50" dur="50" autoRev="1" fill="hold">
                                              <p:stCondLst>
                                                <p:cond delay="0"/>
                                              </p:stCondLst>
                                            </p:cTn>
                                            <p:tgtEl>
                                              <p:spTgt spid="11"/>
                                            </p:tgtEl>
                                          </p:cBhvr>
                                          <p:to x="80000" y="100000"/>
                                        </p:animScale>
                                        <p:anim by="(#ppt_w*0.10)" calcmode="lin" valueType="num">
                                          <p:cBhvr>
                                            <p:cTn id="51" dur="50" autoRev="1" fill="hold">
                                              <p:stCondLst>
                                                <p:cond delay="0"/>
                                              </p:stCondLst>
                                            </p:cTn>
                                            <p:tgtEl>
                                              <p:spTgt spid="11"/>
                                            </p:tgtEl>
                                            <p:attrNameLst>
                                              <p:attrName>ppt_x</p:attrName>
                                            </p:attrNameLst>
                                          </p:cBhvr>
                                        </p:anim>
                                        <p:anim by="(-#ppt_w*0.10)" calcmode="lin" valueType="num">
                                          <p:cBhvr>
                                            <p:cTn id="52" dur="50" autoRev="1" fill="hold">
                                              <p:stCondLst>
                                                <p:cond delay="0"/>
                                              </p:stCondLst>
                                            </p:cTn>
                                            <p:tgtEl>
                                              <p:spTgt spid="11"/>
                                            </p:tgtEl>
                                            <p:attrNameLst>
                                              <p:attrName>ppt_y</p:attrName>
                                            </p:attrNameLst>
                                          </p:cBhvr>
                                        </p:anim>
                                        <p:animRot by="-480000">
                                          <p:cBhvr>
                                            <p:cTn id="53" dur="50" autoRev="1" fill="hold">
                                              <p:stCondLst>
                                                <p:cond delay="0"/>
                                              </p:stCondLst>
                                            </p:cTn>
                                            <p:tgtEl>
                                              <p:spTgt spid="11"/>
                                            </p:tgtEl>
                                            <p:attrNameLst>
                                              <p:attrName>r</p:attrName>
                                            </p:attrNameLst>
                                          </p:cBhvr>
                                        </p:animRot>
                                      </p:childTnLst>
                                    </p:cTn>
                                  </p:par>
                                </p:childTnLst>
                              </p:cTn>
                            </p:par>
                            <p:par>
                              <p:cTn id="54" fill="hold">
                                <p:stCondLst>
                                  <p:cond delay="7820"/>
                                </p:stCondLst>
                                <p:childTnLst>
                                  <p:par>
                                    <p:cTn id="55" presetID="16" presetClass="entr" presetSubtype="37" fill="hold" grpId="0" nodeType="after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barn(outVertical)">
                                          <p:cBhvr>
                                            <p:cTn id="57" dur="500"/>
                                            <p:tgtEl>
                                              <p:spTgt spid="13"/>
                                            </p:tgtEl>
                                          </p:cBhvr>
                                        </p:animEffect>
                                      </p:childTnLst>
                                    </p:cTn>
                                  </p:par>
                                </p:childTnLst>
                              </p:cTn>
                            </p:par>
                            <p:par>
                              <p:cTn id="58" fill="hold">
                                <p:stCondLst>
                                  <p:cond delay="8320"/>
                                </p:stCondLst>
                                <p:childTnLst>
                                  <p:par>
                                    <p:cTn id="59" presetID="2" presetClass="entr" presetSubtype="1" fill="hold" grpId="0" nodeType="afterEffect" p14:presetBounceEnd="50000">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14:bounceEnd="50000">
                                          <p:cBhvr additive="base">
                                            <p:cTn id="61" dur="500" fill="hold"/>
                                            <p:tgtEl>
                                              <p:spTgt spid="12"/>
                                            </p:tgtEl>
                                            <p:attrNameLst>
                                              <p:attrName>ppt_x</p:attrName>
                                            </p:attrNameLst>
                                          </p:cBhvr>
                                          <p:tavLst>
                                            <p:tav tm="0">
                                              <p:val>
                                                <p:strVal val="#ppt_x"/>
                                              </p:val>
                                            </p:tav>
                                            <p:tav tm="100000">
                                              <p:val>
                                                <p:strVal val="#ppt_x"/>
                                              </p:val>
                                            </p:tav>
                                          </p:tavLst>
                                        </p:anim>
                                        <p:anim calcmode="lin" valueType="num" p14:bounceEnd="50000">
                                          <p:cBhvr additive="base">
                                            <p:cTn id="62" dur="500" fill="hold"/>
                                            <p:tgtEl>
                                              <p:spTgt spid="12"/>
                                            </p:tgtEl>
                                            <p:attrNameLst>
                                              <p:attrName>ppt_y</p:attrName>
                                            </p:attrNameLst>
                                          </p:cBhvr>
                                          <p:tavLst>
                                            <p:tav tm="0">
                                              <p:val>
                                                <p:strVal val="0-#ppt_h/2"/>
                                              </p:val>
                                            </p:tav>
                                            <p:tav tm="100000">
                                              <p:val>
                                                <p:strVal val="#ppt_y"/>
                                              </p:val>
                                            </p:tav>
                                          </p:tavLst>
                                        </p:anim>
                                      </p:childTnLst>
                                    </p:cTn>
                                  </p:par>
                                </p:childTnLst>
                              </p:cTn>
                            </p:par>
                            <p:par>
                              <p:cTn id="63" fill="hold">
                                <p:stCondLst>
                                  <p:cond delay="8820"/>
                                </p:stCondLst>
                                <p:childTnLst>
                                  <p:par>
                                    <p:cTn id="64" presetID="22" presetClass="entr" presetSubtype="8" fill="hold" grpId="0" nodeType="afterEffect">
                                      <p:stCondLst>
                                        <p:cond delay="0"/>
                                      </p:stCondLst>
                                      <p:iterate type="lt">
                                        <p:tmPct val="30000"/>
                                      </p:iterate>
                                      <p:childTnLst>
                                        <p:set>
                                          <p:cBhvr>
                                            <p:cTn id="65" dur="1" fill="hold">
                                              <p:stCondLst>
                                                <p:cond delay="0"/>
                                              </p:stCondLst>
                                            </p:cTn>
                                            <p:tgtEl>
                                              <p:spTgt spid="14"/>
                                            </p:tgtEl>
                                            <p:attrNameLst>
                                              <p:attrName>style.visibility</p:attrName>
                                            </p:attrNameLst>
                                          </p:cBhvr>
                                          <p:to>
                                            <p:strVal val="visible"/>
                                          </p:to>
                                        </p:set>
                                        <p:animEffect transition="in" filter="wipe(left)">
                                          <p:cBhvr>
                                            <p:cTn id="66" dur="100"/>
                                            <p:tgtEl>
                                              <p:spTgt spid="14"/>
                                            </p:tgtEl>
                                          </p:cBhvr>
                                        </p:animEffect>
                                      </p:childTnLst>
                                    </p:cTn>
                                  </p:par>
                                  <p:par>
                                    <p:cTn id="67" presetID="36" presetClass="emph" presetSubtype="0" fill="hold" grpId="1" nodeType="withEffect">
                                      <p:stCondLst>
                                        <p:cond delay="0"/>
                                      </p:stCondLst>
                                      <p:iterate type="lt">
                                        <p:tmPct val="30000"/>
                                      </p:iterate>
                                      <p:childTnLst>
                                        <p:animScale>
                                          <p:cBhvr>
                                            <p:cTn id="68" dur="50" autoRev="1" fill="hold">
                                              <p:stCondLst>
                                                <p:cond delay="0"/>
                                              </p:stCondLst>
                                            </p:cTn>
                                            <p:tgtEl>
                                              <p:spTgt spid="14"/>
                                            </p:tgtEl>
                                          </p:cBhvr>
                                          <p:to x="80000" y="100000"/>
                                        </p:animScale>
                                        <p:anim by="(#ppt_w*0.10)" calcmode="lin" valueType="num">
                                          <p:cBhvr>
                                            <p:cTn id="69" dur="50" autoRev="1" fill="hold">
                                              <p:stCondLst>
                                                <p:cond delay="0"/>
                                              </p:stCondLst>
                                            </p:cTn>
                                            <p:tgtEl>
                                              <p:spTgt spid="14"/>
                                            </p:tgtEl>
                                            <p:attrNameLst>
                                              <p:attrName>ppt_x</p:attrName>
                                            </p:attrNameLst>
                                          </p:cBhvr>
                                        </p:anim>
                                        <p:anim by="(-#ppt_w*0.10)" calcmode="lin" valueType="num">
                                          <p:cBhvr>
                                            <p:cTn id="70" dur="50" autoRev="1" fill="hold">
                                              <p:stCondLst>
                                                <p:cond delay="0"/>
                                              </p:stCondLst>
                                            </p:cTn>
                                            <p:tgtEl>
                                              <p:spTgt spid="14"/>
                                            </p:tgtEl>
                                            <p:attrNameLst>
                                              <p:attrName>ppt_y</p:attrName>
                                            </p:attrNameLst>
                                          </p:cBhvr>
                                        </p:anim>
                                        <p:animRot by="-480000">
                                          <p:cBhvr>
                                            <p:cTn id="71" dur="50" autoRev="1" fill="hold">
                                              <p:stCondLst>
                                                <p:cond delay="0"/>
                                              </p:stCondLst>
                                            </p:cTn>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8" grpId="0"/>
          <p:bldP spid="8" grpId="1"/>
          <p:bldP spid="9" grpId="0" animBg="1"/>
          <p:bldP spid="10" grpId="0" animBg="1"/>
          <p:bldP spid="11" grpId="0"/>
          <p:bldP spid="11" grpId="1"/>
          <p:bldP spid="12" grpId="0" animBg="1"/>
          <p:bldP spid="13" grpId="0" animBg="1"/>
          <p:bldP spid="14" grpId="0"/>
          <p:bldP spid="14"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par>
                                    <p:cTn id="12" presetID="22" presetClass="entr" presetSubtype="8"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par>
                                    <p:cTn id="15" presetID="22" presetClass="entr" presetSubtype="8"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par>
                              <p:cTn id="18" fill="hold">
                                <p:stCondLst>
                                  <p:cond delay="1000"/>
                                </p:stCondLst>
                                <p:childTnLst>
                                  <p:par>
                                    <p:cTn id="19" presetID="16" presetClass="entr" presetSubtype="37"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arn(outVertical)">
                                          <p:cBhvr>
                                            <p:cTn id="21" dur="500"/>
                                            <p:tgtEl>
                                              <p:spTgt spid="3"/>
                                            </p:tgtEl>
                                          </p:cBhvr>
                                        </p:animEffect>
                                      </p:childTnLst>
                                    </p:cTn>
                                  </p:par>
                                </p:childTnLst>
                              </p:cTn>
                            </p:par>
                            <p:par>
                              <p:cTn id="22" fill="hold">
                                <p:stCondLst>
                                  <p:cond delay="1500"/>
                                </p:stCondLst>
                                <p:childTnLst>
                                  <p:par>
                                    <p:cTn id="23" presetID="2" presetClass="entr" presetSubtype="1"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22" presetClass="entr" presetSubtype="8" fill="hold" grpId="0" nodeType="afterEffect">
                                      <p:stCondLst>
                                        <p:cond delay="0"/>
                                      </p:stCondLst>
                                      <p:iterate type="lt">
                                        <p:tmPct val="30000"/>
                                      </p:iterate>
                                      <p:childTnLst>
                                        <p:set>
                                          <p:cBhvr>
                                            <p:cTn id="29" dur="1" fill="hold">
                                              <p:stCondLst>
                                                <p:cond delay="0"/>
                                              </p:stCondLst>
                                            </p:cTn>
                                            <p:tgtEl>
                                              <p:spTgt spid="8"/>
                                            </p:tgtEl>
                                            <p:attrNameLst>
                                              <p:attrName>style.visibility</p:attrName>
                                            </p:attrNameLst>
                                          </p:cBhvr>
                                          <p:to>
                                            <p:strVal val="visible"/>
                                          </p:to>
                                        </p:set>
                                        <p:animEffect transition="in" filter="wipe(left)">
                                          <p:cBhvr>
                                            <p:cTn id="30" dur="100"/>
                                            <p:tgtEl>
                                              <p:spTgt spid="8"/>
                                            </p:tgtEl>
                                          </p:cBhvr>
                                        </p:animEffect>
                                      </p:childTnLst>
                                    </p:cTn>
                                  </p:par>
                                  <p:par>
                                    <p:cTn id="31" presetID="36" presetClass="emph" presetSubtype="0" fill="hold" grpId="1" nodeType="withEffect">
                                      <p:stCondLst>
                                        <p:cond delay="0"/>
                                      </p:stCondLst>
                                      <p:iterate type="lt">
                                        <p:tmPct val="30000"/>
                                      </p:iterate>
                                      <p:childTnLst>
                                        <p:animScale>
                                          <p:cBhvr>
                                            <p:cTn id="32" dur="50" autoRev="1" fill="hold">
                                              <p:stCondLst>
                                                <p:cond delay="0"/>
                                              </p:stCondLst>
                                            </p:cTn>
                                            <p:tgtEl>
                                              <p:spTgt spid="8"/>
                                            </p:tgtEl>
                                          </p:cBhvr>
                                          <p:to x="80000" y="100000"/>
                                        </p:animScale>
                                        <p:anim by="(#ppt_w*0.10)" calcmode="lin" valueType="num">
                                          <p:cBhvr>
                                            <p:cTn id="33" dur="50" autoRev="1" fill="hold">
                                              <p:stCondLst>
                                                <p:cond delay="0"/>
                                              </p:stCondLst>
                                            </p:cTn>
                                            <p:tgtEl>
                                              <p:spTgt spid="8"/>
                                            </p:tgtEl>
                                            <p:attrNameLst>
                                              <p:attrName>ppt_x</p:attrName>
                                            </p:attrNameLst>
                                          </p:cBhvr>
                                        </p:anim>
                                        <p:anim by="(-#ppt_w*0.10)" calcmode="lin" valueType="num">
                                          <p:cBhvr>
                                            <p:cTn id="34" dur="50" autoRev="1" fill="hold">
                                              <p:stCondLst>
                                                <p:cond delay="0"/>
                                              </p:stCondLst>
                                            </p:cTn>
                                            <p:tgtEl>
                                              <p:spTgt spid="8"/>
                                            </p:tgtEl>
                                            <p:attrNameLst>
                                              <p:attrName>ppt_y</p:attrName>
                                            </p:attrNameLst>
                                          </p:cBhvr>
                                        </p:anim>
                                        <p:animRot by="-480000">
                                          <p:cBhvr>
                                            <p:cTn id="35" dur="50" autoRev="1" fill="hold">
                                              <p:stCondLst>
                                                <p:cond delay="0"/>
                                              </p:stCondLst>
                                            </p:cTn>
                                            <p:tgtEl>
                                              <p:spTgt spid="8"/>
                                            </p:tgtEl>
                                            <p:attrNameLst>
                                              <p:attrName>r</p:attrName>
                                            </p:attrNameLst>
                                          </p:cBhvr>
                                        </p:animRot>
                                      </p:childTnLst>
                                    </p:cTn>
                                  </p:par>
                                </p:childTnLst>
                              </p:cTn>
                            </p:par>
                            <p:par>
                              <p:cTn id="36" fill="hold">
                                <p:stCondLst>
                                  <p:cond delay="4410"/>
                                </p:stCondLst>
                                <p:childTnLst>
                                  <p:par>
                                    <p:cTn id="37" presetID="16" presetClass="entr" presetSubtype="37"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barn(outVertical)">
                                          <p:cBhvr>
                                            <p:cTn id="39" dur="500"/>
                                            <p:tgtEl>
                                              <p:spTgt spid="10"/>
                                            </p:tgtEl>
                                          </p:cBhvr>
                                        </p:animEffect>
                                      </p:childTnLst>
                                    </p:cTn>
                                  </p:par>
                                </p:childTnLst>
                              </p:cTn>
                            </p:par>
                            <p:par>
                              <p:cTn id="40" fill="hold">
                                <p:stCondLst>
                                  <p:cond delay="4910"/>
                                </p:stCondLst>
                                <p:childTnLst>
                                  <p:par>
                                    <p:cTn id="41" presetID="2" presetClass="entr" presetSubtype="1"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0-#ppt_h/2"/>
                                              </p:val>
                                            </p:tav>
                                            <p:tav tm="100000">
                                              <p:val>
                                                <p:strVal val="#ppt_y"/>
                                              </p:val>
                                            </p:tav>
                                          </p:tavLst>
                                        </p:anim>
                                      </p:childTnLst>
                                    </p:cTn>
                                  </p:par>
                                </p:childTnLst>
                              </p:cTn>
                            </p:par>
                            <p:par>
                              <p:cTn id="45" fill="hold">
                                <p:stCondLst>
                                  <p:cond delay="5410"/>
                                </p:stCondLst>
                                <p:childTnLst>
                                  <p:par>
                                    <p:cTn id="46" presetID="22" presetClass="entr" presetSubtype="8" fill="hold" grpId="0" nodeType="afterEffect">
                                      <p:stCondLst>
                                        <p:cond delay="0"/>
                                      </p:stCondLst>
                                      <p:iterate type="lt">
                                        <p:tmPct val="30000"/>
                                      </p:iterate>
                                      <p:childTnLst>
                                        <p:set>
                                          <p:cBhvr>
                                            <p:cTn id="47" dur="1" fill="hold">
                                              <p:stCondLst>
                                                <p:cond delay="0"/>
                                              </p:stCondLst>
                                            </p:cTn>
                                            <p:tgtEl>
                                              <p:spTgt spid="11"/>
                                            </p:tgtEl>
                                            <p:attrNameLst>
                                              <p:attrName>style.visibility</p:attrName>
                                            </p:attrNameLst>
                                          </p:cBhvr>
                                          <p:to>
                                            <p:strVal val="visible"/>
                                          </p:to>
                                        </p:set>
                                        <p:animEffect transition="in" filter="wipe(left)">
                                          <p:cBhvr>
                                            <p:cTn id="48" dur="100"/>
                                            <p:tgtEl>
                                              <p:spTgt spid="11"/>
                                            </p:tgtEl>
                                          </p:cBhvr>
                                        </p:animEffect>
                                      </p:childTnLst>
                                    </p:cTn>
                                  </p:par>
                                  <p:par>
                                    <p:cTn id="49" presetID="36" presetClass="emph" presetSubtype="0" fill="hold" grpId="1" nodeType="withEffect">
                                      <p:stCondLst>
                                        <p:cond delay="0"/>
                                      </p:stCondLst>
                                      <p:iterate type="lt">
                                        <p:tmPct val="30000"/>
                                      </p:iterate>
                                      <p:childTnLst>
                                        <p:animScale>
                                          <p:cBhvr>
                                            <p:cTn id="50" dur="50" autoRev="1" fill="hold">
                                              <p:stCondLst>
                                                <p:cond delay="0"/>
                                              </p:stCondLst>
                                            </p:cTn>
                                            <p:tgtEl>
                                              <p:spTgt spid="11"/>
                                            </p:tgtEl>
                                          </p:cBhvr>
                                          <p:to x="80000" y="100000"/>
                                        </p:animScale>
                                        <p:anim by="(#ppt_w*0.10)" calcmode="lin" valueType="num">
                                          <p:cBhvr>
                                            <p:cTn id="51" dur="50" autoRev="1" fill="hold">
                                              <p:stCondLst>
                                                <p:cond delay="0"/>
                                              </p:stCondLst>
                                            </p:cTn>
                                            <p:tgtEl>
                                              <p:spTgt spid="11"/>
                                            </p:tgtEl>
                                            <p:attrNameLst>
                                              <p:attrName>ppt_x</p:attrName>
                                            </p:attrNameLst>
                                          </p:cBhvr>
                                        </p:anim>
                                        <p:anim by="(-#ppt_w*0.10)" calcmode="lin" valueType="num">
                                          <p:cBhvr>
                                            <p:cTn id="52" dur="50" autoRev="1" fill="hold">
                                              <p:stCondLst>
                                                <p:cond delay="0"/>
                                              </p:stCondLst>
                                            </p:cTn>
                                            <p:tgtEl>
                                              <p:spTgt spid="11"/>
                                            </p:tgtEl>
                                            <p:attrNameLst>
                                              <p:attrName>ppt_y</p:attrName>
                                            </p:attrNameLst>
                                          </p:cBhvr>
                                        </p:anim>
                                        <p:animRot by="-480000">
                                          <p:cBhvr>
                                            <p:cTn id="53" dur="50" autoRev="1" fill="hold">
                                              <p:stCondLst>
                                                <p:cond delay="0"/>
                                              </p:stCondLst>
                                            </p:cTn>
                                            <p:tgtEl>
                                              <p:spTgt spid="11"/>
                                            </p:tgtEl>
                                            <p:attrNameLst>
                                              <p:attrName>r</p:attrName>
                                            </p:attrNameLst>
                                          </p:cBhvr>
                                        </p:animRot>
                                      </p:childTnLst>
                                    </p:cTn>
                                  </p:par>
                                </p:childTnLst>
                              </p:cTn>
                            </p:par>
                            <p:par>
                              <p:cTn id="54" fill="hold">
                                <p:stCondLst>
                                  <p:cond delay="7820"/>
                                </p:stCondLst>
                                <p:childTnLst>
                                  <p:par>
                                    <p:cTn id="55" presetID="16" presetClass="entr" presetSubtype="37" fill="hold" grpId="0" nodeType="after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barn(outVertical)">
                                          <p:cBhvr>
                                            <p:cTn id="57" dur="500"/>
                                            <p:tgtEl>
                                              <p:spTgt spid="13"/>
                                            </p:tgtEl>
                                          </p:cBhvr>
                                        </p:animEffect>
                                      </p:childTnLst>
                                    </p:cTn>
                                  </p:par>
                                </p:childTnLst>
                              </p:cTn>
                            </p:par>
                            <p:par>
                              <p:cTn id="58" fill="hold">
                                <p:stCondLst>
                                  <p:cond delay="8320"/>
                                </p:stCondLst>
                                <p:childTnLst>
                                  <p:par>
                                    <p:cTn id="59" presetID="2" presetClass="entr" presetSubtype="1" fill="hold" grpId="0" nodeType="after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additive="base">
                                            <p:cTn id="61" dur="500" fill="hold"/>
                                            <p:tgtEl>
                                              <p:spTgt spid="12"/>
                                            </p:tgtEl>
                                            <p:attrNameLst>
                                              <p:attrName>ppt_x</p:attrName>
                                            </p:attrNameLst>
                                          </p:cBhvr>
                                          <p:tavLst>
                                            <p:tav tm="0">
                                              <p:val>
                                                <p:strVal val="#ppt_x"/>
                                              </p:val>
                                            </p:tav>
                                            <p:tav tm="100000">
                                              <p:val>
                                                <p:strVal val="#ppt_x"/>
                                              </p:val>
                                            </p:tav>
                                          </p:tavLst>
                                        </p:anim>
                                        <p:anim calcmode="lin" valueType="num">
                                          <p:cBhvr additive="base">
                                            <p:cTn id="62" dur="500" fill="hold"/>
                                            <p:tgtEl>
                                              <p:spTgt spid="12"/>
                                            </p:tgtEl>
                                            <p:attrNameLst>
                                              <p:attrName>ppt_y</p:attrName>
                                            </p:attrNameLst>
                                          </p:cBhvr>
                                          <p:tavLst>
                                            <p:tav tm="0">
                                              <p:val>
                                                <p:strVal val="0-#ppt_h/2"/>
                                              </p:val>
                                            </p:tav>
                                            <p:tav tm="100000">
                                              <p:val>
                                                <p:strVal val="#ppt_y"/>
                                              </p:val>
                                            </p:tav>
                                          </p:tavLst>
                                        </p:anim>
                                      </p:childTnLst>
                                    </p:cTn>
                                  </p:par>
                                </p:childTnLst>
                              </p:cTn>
                            </p:par>
                            <p:par>
                              <p:cTn id="63" fill="hold">
                                <p:stCondLst>
                                  <p:cond delay="8820"/>
                                </p:stCondLst>
                                <p:childTnLst>
                                  <p:par>
                                    <p:cTn id="64" presetID="22" presetClass="entr" presetSubtype="8" fill="hold" grpId="0" nodeType="afterEffect">
                                      <p:stCondLst>
                                        <p:cond delay="0"/>
                                      </p:stCondLst>
                                      <p:iterate type="lt">
                                        <p:tmPct val="30000"/>
                                      </p:iterate>
                                      <p:childTnLst>
                                        <p:set>
                                          <p:cBhvr>
                                            <p:cTn id="65" dur="1" fill="hold">
                                              <p:stCondLst>
                                                <p:cond delay="0"/>
                                              </p:stCondLst>
                                            </p:cTn>
                                            <p:tgtEl>
                                              <p:spTgt spid="14"/>
                                            </p:tgtEl>
                                            <p:attrNameLst>
                                              <p:attrName>style.visibility</p:attrName>
                                            </p:attrNameLst>
                                          </p:cBhvr>
                                          <p:to>
                                            <p:strVal val="visible"/>
                                          </p:to>
                                        </p:set>
                                        <p:animEffect transition="in" filter="wipe(left)">
                                          <p:cBhvr>
                                            <p:cTn id="66" dur="100"/>
                                            <p:tgtEl>
                                              <p:spTgt spid="14"/>
                                            </p:tgtEl>
                                          </p:cBhvr>
                                        </p:animEffect>
                                      </p:childTnLst>
                                    </p:cTn>
                                  </p:par>
                                  <p:par>
                                    <p:cTn id="67" presetID="36" presetClass="emph" presetSubtype="0" fill="hold" grpId="1" nodeType="withEffect">
                                      <p:stCondLst>
                                        <p:cond delay="0"/>
                                      </p:stCondLst>
                                      <p:iterate type="lt">
                                        <p:tmPct val="30000"/>
                                      </p:iterate>
                                      <p:childTnLst>
                                        <p:animScale>
                                          <p:cBhvr>
                                            <p:cTn id="68" dur="50" autoRev="1" fill="hold">
                                              <p:stCondLst>
                                                <p:cond delay="0"/>
                                              </p:stCondLst>
                                            </p:cTn>
                                            <p:tgtEl>
                                              <p:spTgt spid="14"/>
                                            </p:tgtEl>
                                          </p:cBhvr>
                                          <p:to x="80000" y="100000"/>
                                        </p:animScale>
                                        <p:anim by="(#ppt_w*0.10)" calcmode="lin" valueType="num">
                                          <p:cBhvr>
                                            <p:cTn id="69" dur="50" autoRev="1" fill="hold">
                                              <p:stCondLst>
                                                <p:cond delay="0"/>
                                              </p:stCondLst>
                                            </p:cTn>
                                            <p:tgtEl>
                                              <p:spTgt spid="14"/>
                                            </p:tgtEl>
                                            <p:attrNameLst>
                                              <p:attrName>ppt_x</p:attrName>
                                            </p:attrNameLst>
                                          </p:cBhvr>
                                        </p:anim>
                                        <p:anim by="(-#ppt_w*0.10)" calcmode="lin" valueType="num">
                                          <p:cBhvr>
                                            <p:cTn id="70" dur="50" autoRev="1" fill="hold">
                                              <p:stCondLst>
                                                <p:cond delay="0"/>
                                              </p:stCondLst>
                                            </p:cTn>
                                            <p:tgtEl>
                                              <p:spTgt spid="14"/>
                                            </p:tgtEl>
                                            <p:attrNameLst>
                                              <p:attrName>ppt_y</p:attrName>
                                            </p:attrNameLst>
                                          </p:cBhvr>
                                        </p:anim>
                                        <p:animRot by="-480000">
                                          <p:cBhvr>
                                            <p:cTn id="71" dur="50" autoRev="1" fill="hold">
                                              <p:stCondLst>
                                                <p:cond delay="0"/>
                                              </p:stCondLst>
                                            </p:cTn>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8" grpId="0"/>
          <p:bldP spid="8" grpId="1"/>
          <p:bldP spid="9" grpId="0" animBg="1"/>
          <p:bldP spid="10" grpId="0" animBg="1"/>
          <p:bldP spid="11" grpId="0"/>
          <p:bldP spid="11" grpId="1"/>
          <p:bldP spid="12" grpId="0" animBg="1"/>
          <p:bldP spid="13" grpId="0" animBg="1"/>
          <p:bldP spid="14" grpId="0"/>
          <p:bldP spid="14" grpId="1"/>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c 3">
            <a:extLst>
              <a:ext uri="{FF2B5EF4-FFF2-40B4-BE49-F238E27FC236}">
                <a16:creationId xmlns:a16="http://schemas.microsoft.com/office/drawing/2014/main" id="{CDE1F123-9AB5-49AC-9442-B2298157ACC5}"/>
              </a:ext>
            </a:extLst>
          </p:cNvPr>
          <p:cNvSpPr>
            <a:spLocks/>
          </p:cNvSpPr>
          <p:nvPr/>
        </p:nvSpPr>
        <p:spPr bwMode="auto">
          <a:xfrm rot="7873550">
            <a:off x="5448713" y="3868845"/>
            <a:ext cx="908447" cy="906065"/>
          </a:xfrm>
          <a:custGeom>
            <a:avLst/>
            <a:gdLst>
              <a:gd name="G0" fmla="+- 0 0 0"/>
              <a:gd name="G1" fmla="+- 19873 0 0"/>
              <a:gd name="G2" fmla="+- 21600 0 0"/>
              <a:gd name="T0" fmla="*/ 8462 w 19905"/>
              <a:gd name="T1" fmla="*/ 0 h 19873"/>
              <a:gd name="T2" fmla="*/ 19905 w 19905"/>
              <a:gd name="T3" fmla="*/ 11486 h 19873"/>
              <a:gd name="T4" fmla="*/ 0 w 19905"/>
              <a:gd name="T5" fmla="*/ 19873 h 19873"/>
            </a:gdLst>
            <a:ahLst/>
            <a:cxnLst>
              <a:cxn ang="0">
                <a:pos x="T0" y="T1"/>
              </a:cxn>
              <a:cxn ang="0">
                <a:pos x="T2" y="T3"/>
              </a:cxn>
              <a:cxn ang="0">
                <a:pos x="T4" y="T5"/>
              </a:cxn>
            </a:cxnLst>
            <a:rect l="0" t="0" r="r" b="b"/>
            <a:pathLst>
              <a:path w="19905" h="19873" fill="none" extrusionOk="0">
                <a:moveTo>
                  <a:pt x="8462" y="-1"/>
                </a:moveTo>
                <a:cubicBezTo>
                  <a:pt x="13623" y="2197"/>
                  <a:pt x="17727" y="6316"/>
                  <a:pt x="19905" y="11485"/>
                </a:cubicBezTo>
              </a:path>
              <a:path w="19905" h="19873" stroke="0" extrusionOk="0">
                <a:moveTo>
                  <a:pt x="8462" y="-1"/>
                </a:moveTo>
                <a:cubicBezTo>
                  <a:pt x="13623" y="2197"/>
                  <a:pt x="17727" y="6316"/>
                  <a:pt x="19905" y="11485"/>
                </a:cubicBezTo>
                <a:lnTo>
                  <a:pt x="0" y="19873"/>
                </a:lnTo>
                <a:close/>
              </a:path>
            </a:pathLst>
          </a:custGeom>
          <a:noFill/>
          <a:ln w="38100" cap="rnd">
            <a:solidFill>
              <a:srgbClr val="414455"/>
            </a:solidFill>
            <a:prstDash val="sysDot"/>
            <a:round/>
            <a:headEnd/>
            <a:tailEnd type="triangle" w="med" len="me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dirty="0">
              <a:solidFill>
                <a:sysClr val="windowText" lastClr="000000"/>
              </a:solidFill>
              <a:ea typeface="微软雅黑" pitchFamily="34" charset="-122"/>
            </a:endParaRPr>
          </a:p>
        </p:txBody>
      </p:sp>
      <p:sp>
        <p:nvSpPr>
          <p:cNvPr id="3" name="Arc 4">
            <a:extLst>
              <a:ext uri="{FF2B5EF4-FFF2-40B4-BE49-F238E27FC236}">
                <a16:creationId xmlns:a16="http://schemas.microsoft.com/office/drawing/2014/main" id="{10E369B0-5D57-4142-A74B-EDD3B10CC674}"/>
              </a:ext>
            </a:extLst>
          </p:cNvPr>
          <p:cNvSpPr>
            <a:spLocks/>
          </p:cNvSpPr>
          <p:nvPr/>
        </p:nvSpPr>
        <p:spPr bwMode="auto">
          <a:xfrm rot="3306815">
            <a:off x="6172008" y="3247308"/>
            <a:ext cx="957735" cy="955226"/>
          </a:xfrm>
          <a:custGeom>
            <a:avLst/>
            <a:gdLst>
              <a:gd name="G0" fmla="+- 0 0 0"/>
              <a:gd name="G1" fmla="+- 19873 0 0"/>
              <a:gd name="G2" fmla="+- 21600 0 0"/>
              <a:gd name="T0" fmla="*/ 8462 w 19905"/>
              <a:gd name="T1" fmla="*/ 0 h 19873"/>
              <a:gd name="T2" fmla="*/ 19905 w 19905"/>
              <a:gd name="T3" fmla="*/ 11486 h 19873"/>
              <a:gd name="T4" fmla="*/ 0 w 19905"/>
              <a:gd name="T5" fmla="*/ 19873 h 19873"/>
            </a:gdLst>
            <a:ahLst/>
            <a:cxnLst>
              <a:cxn ang="0">
                <a:pos x="T0" y="T1"/>
              </a:cxn>
              <a:cxn ang="0">
                <a:pos x="T2" y="T3"/>
              </a:cxn>
              <a:cxn ang="0">
                <a:pos x="T4" y="T5"/>
              </a:cxn>
            </a:cxnLst>
            <a:rect l="0" t="0" r="r" b="b"/>
            <a:pathLst>
              <a:path w="19905" h="19873" fill="none" extrusionOk="0">
                <a:moveTo>
                  <a:pt x="8462" y="-1"/>
                </a:moveTo>
                <a:cubicBezTo>
                  <a:pt x="13623" y="2197"/>
                  <a:pt x="17727" y="6316"/>
                  <a:pt x="19905" y="11485"/>
                </a:cubicBezTo>
              </a:path>
              <a:path w="19905" h="19873" stroke="0" extrusionOk="0">
                <a:moveTo>
                  <a:pt x="8462" y="-1"/>
                </a:moveTo>
                <a:cubicBezTo>
                  <a:pt x="13623" y="2197"/>
                  <a:pt x="17727" y="6316"/>
                  <a:pt x="19905" y="11485"/>
                </a:cubicBezTo>
                <a:lnTo>
                  <a:pt x="0" y="19873"/>
                </a:lnTo>
                <a:close/>
              </a:path>
            </a:pathLst>
          </a:custGeom>
          <a:noFill/>
          <a:ln w="38100" cap="rnd">
            <a:solidFill>
              <a:srgbClr val="414455"/>
            </a:solidFill>
            <a:prstDash val="sysDot"/>
            <a:round/>
            <a:headEnd/>
            <a:tailEnd type="triangle" w="med" len="me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dirty="0">
              <a:solidFill>
                <a:sysClr val="windowText" lastClr="000000"/>
              </a:solidFill>
              <a:ea typeface="微软雅黑" pitchFamily="34" charset="-122"/>
            </a:endParaRPr>
          </a:p>
        </p:txBody>
      </p:sp>
      <p:sp>
        <p:nvSpPr>
          <p:cNvPr id="4" name="Arc 5">
            <a:extLst>
              <a:ext uri="{FF2B5EF4-FFF2-40B4-BE49-F238E27FC236}">
                <a16:creationId xmlns:a16="http://schemas.microsoft.com/office/drawing/2014/main" id="{D10CF53C-68CD-4DC4-A5F9-E5B7A1A5BC7D}"/>
              </a:ext>
            </a:extLst>
          </p:cNvPr>
          <p:cNvSpPr>
            <a:spLocks/>
          </p:cNvSpPr>
          <p:nvPr/>
        </p:nvSpPr>
        <p:spPr bwMode="auto">
          <a:xfrm rot="11977892">
            <a:off x="4692666" y="3383069"/>
            <a:ext cx="908447" cy="906066"/>
          </a:xfrm>
          <a:custGeom>
            <a:avLst/>
            <a:gdLst>
              <a:gd name="G0" fmla="+- 0 0 0"/>
              <a:gd name="G1" fmla="+- 19873 0 0"/>
              <a:gd name="G2" fmla="+- 21600 0 0"/>
              <a:gd name="T0" fmla="*/ 8462 w 19905"/>
              <a:gd name="T1" fmla="*/ 0 h 19873"/>
              <a:gd name="T2" fmla="*/ 19905 w 19905"/>
              <a:gd name="T3" fmla="*/ 11486 h 19873"/>
              <a:gd name="T4" fmla="*/ 0 w 19905"/>
              <a:gd name="T5" fmla="*/ 19873 h 19873"/>
            </a:gdLst>
            <a:ahLst/>
            <a:cxnLst>
              <a:cxn ang="0">
                <a:pos x="T0" y="T1"/>
              </a:cxn>
              <a:cxn ang="0">
                <a:pos x="T2" y="T3"/>
              </a:cxn>
              <a:cxn ang="0">
                <a:pos x="T4" y="T5"/>
              </a:cxn>
            </a:cxnLst>
            <a:rect l="0" t="0" r="r" b="b"/>
            <a:pathLst>
              <a:path w="19905" h="19873" fill="none" extrusionOk="0">
                <a:moveTo>
                  <a:pt x="8462" y="-1"/>
                </a:moveTo>
                <a:cubicBezTo>
                  <a:pt x="13623" y="2197"/>
                  <a:pt x="17727" y="6316"/>
                  <a:pt x="19905" y="11485"/>
                </a:cubicBezTo>
              </a:path>
              <a:path w="19905" h="19873" stroke="0" extrusionOk="0">
                <a:moveTo>
                  <a:pt x="8462" y="-1"/>
                </a:moveTo>
                <a:cubicBezTo>
                  <a:pt x="13623" y="2197"/>
                  <a:pt x="17727" y="6316"/>
                  <a:pt x="19905" y="11485"/>
                </a:cubicBezTo>
                <a:lnTo>
                  <a:pt x="0" y="19873"/>
                </a:lnTo>
                <a:close/>
              </a:path>
            </a:pathLst>
          </a:custGeom>
          <a:noFill/>
          <a:ln w="38100" cap="rnd">
            <a:solidFill>
              <a:srgbClr val="414455"/>
            </a:solidFill>
            <a:prstDash val="sysDot"/>
            <a:round/>
            <a:headEnd/>
            <a:tailEnd type="triangle" w="med" len="me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dirty="0">
              <a:solidFill>
                <a:sysClr val="windowText" lastClr="000000"/>
              </a:solidFill>
              <a:ea typeface="微软雅黑" pitchFamily="34" charset="-122"/>
            </a:endParaRPr>
          </a:p>
        </p:txBody>
      </p:sp>
      <p:grpSp>
        <p:nvGrpSpPr>
          <p:cNvPr id="5" name="Group 6">
            <a:extLst>
              <a:ext uri="{FF2B5EF4-FFF2-40B4-BE49-F238E27FC236}">
                <a16:creationId xmlns:a16="http://schemas.microsoft.com/office/drawing/2014/main" id="{EDD718B7-D828-474B-9E00-A1F59D4C6411}"/>
              </a:ext>
            </a:extLst>
          </p:cNvPr>
          <p:cNvGrpSpPr>
            <a:grpSpLocks/>
          </p:cNvGrpSpPr>
          <p:nvPr/>
        </p:nvGrpSpPr>
        <p:grpSpPr bwMode="auto">
          <a:xfrm>
            <a:off x="4747435" y="2194844"/>
            <a:ext cx="2266950" cy="2266950"/>
            <a:chOff x="3923" y="1888"/>
            <a:chExt cx="1406" cy="1406"/>
          </a:xfrm>
        </p:grpSpPr>
        <p:sp>
          <p:nvSpPr>
            <p:cNvPr id="6" name="Line 7">
              <a:extLst>
                <a:ext uri="{FF2B5EF4-FFF2-40B4-BE49-F238E27FC236}">
                  <a16:creationId xmlns:a16="http://schemas.microsoft.com/office/drawing/2014/main" id="{1C623C2A-C009-427C-9CC2-65ECCA0C8AE7}"/>
                </a:ext>
              </a:extLst>
            </p:cNvPr>
            <p:cNvSpPr>
              <a:spLocks noChangeShapeType="1"/>
            </p:cNvSpPr>
            <p:nvPr/>
          </p:nvSpPr>
          <p:spPr bwMode="auto">
            <a:xfrm flipH="1">
              <a:off x="4150" y="1888"/>
              <a:ext cx="499" cy="1406"/>
            </a:xfrm>
            <a:prstGeom prst="line">
              <a:avLst/>
            </a:prstGeom>
            <a:noFill/>
            <a:ln w="38100">
              <a:solidFill>
                <a:srgbClr val="4144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dirty="0">
                <a:solidFill>
                  <a:sysClr val="windowText" lastClr="000000"/>
                </a:solidFill>
                <a:ea typeface="微软雅黑" pitchFamily="34" charset="-122"/>
              </a:endParaRPr>
            </a:p>
          </p:txBody>
        </p:sp>
        <p:sp>
          <p:nvSpPr>
            <p:cNvPr id="7" name="Line 8">
              <a:extLst>
                <a:ext uri="{FF2B5EF4-FFF2-40B4-BE49-F238E27FC236}">
                  <a16:creationId xmlns:a16="http://schemas.microsoft.com/office/drawing/2014/main" id="{B2924E04-91C2-4DD1-BC7C-DF0DD88E6FD2}"/>
                </a:ext>
              </a:extLst>
            </p:cNvPr>
            <p:cNvSpPr>
              <a:spLocks noChangeShapeType="1"/>
            </p:cNvSpPr>
            <p:nvPr/>
          </p:nvSpPr>
          <p:spPr bwMode="auto">
            <a:xfrm>
              <a:off x="4649" y="1888"/>
              <a:ext cx="454" cy="1406"/>
            </a:xfrm>
            <a:prstGeom prst="line">
              <a:avLst/>
            </a:prstGeom>
            <a:noFill/>
            <a:ln w="38100">
              <a:solidFill>
                <a:srgbClr val="4144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dirty="0">
                <a:solidFill>
                  <a:sysClr val="windowText" lastClr="000000"/>
                </a:solidFill>
                <a:ea typeface="微软雅黑" pitchFamily="34" charset="-122"/>
              </a:endParaRPr>
            </a:p>
          </p:txBody>
        </p:sp>
        <p:sp>
          <p:nvSpPr>
            <p:cNvPr id="8" name="Line 9">
              <a:extLst>
                <a:ext uri="{FF2B5EF4-FFF2-40B4-BE49-F238E27FC236}">
                  <a16:creationId xmlns:a16="http://schemas.microsoft.com/office/drawing/2014/main" id="{D642861B-7868-4C1E-93F8-33AAB92DD86E}"/>
                </a:ext>
              </a:extLst>
            </p:cNvPr>
            <p:cNvSpPr>
              <a:spLocks noChangeShapeType="1"/>
            </p:cNvSpPr>
            <p:nvPr/>
          </p:nvSpPr>
          <p:spPr bwMode="auto">
            <a:xfrm flipH="1">
              <a:off x="4150" y="2432"/>
              <a:ext cx="1179" cy="862"/>
            </a:xfrm>
            <a:prstGeom prst="line">
              <a:avLst/>
            </a:prstGeom>
            <a:noFill/>
            <a:ln w="38100">
              <a:solidFill>
                <a:srgbClr val="4144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dirty="0">
                <a:solidFill>
                  <a:sysClr val="windowText" lastClr="000000"/>
                </a:solidFill>
                <a:ea typeface="微软雅黑" pitchFamily="34" charset="-122"/>
              </a:endParaRPr>
            </a:p>
          </p:txBody>
        </p:sp>
        <p:sp>
          <p:nvSpPr>
            <p:cNvPr id="9" name="Line 10">
              <a:extLst>
                <a:ext uri="{FF2B5EF4-FFF2-40B4-BE49-F238E27FC236}">
                  <a16:creationId xmlns:a16="http://schemas.microsoft.com/office/drawing/2014/main" id="{D9056D8E-D3C3-4158-AFF6-6DCA3601073D}"/>
                </a:ext>
              </a:extLst>
            </p:cNvPr>
            <p:cNvSpPr>
              <a:spLocks noChangeShapeType="1"/>
            </p:cNvSpPr>
            <p:nvPr/>
          </p:nvSpPr>
          <p:spPr bwMode="auto">
            <a:xfrm>
              <a:off x="3923" y="2432"/>
              <a:ext cx="1180" cy="862"/>
            </a:xfrm>
            <a:prstGeom prst="line">
              <a:avLst/>
            </a:prstGeom>
            <a:noFill/>
            <a:ln w="38100">
              <a:solidFill>
                <a:srgbClr val="4144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dirty="0">
                <a:solidFill>
                  <a:sysClr val="windowText" lastClr="000000"/>
                </a:solidFill>
                <a:ea typeface="微软雅黑" pitchFamily="34" charset="-122"/>
              </a:endParaRPr>
            </a:p>
          </p:txBody>
        </p:sp>
        <p:sp>
          <p:nvSpPr>
            <p:cNvPr id="10" name="Line 11">
              <a:extLst>
                <a:ext uri="{FF2B5EF4-FFF2-40B4-BE49-F238E27FC236}">
                  <a16:creationId xmlns:a16="http://schemas.microsoft.com/office/drawing/2014/main" id="{67B262A7-CBD2-4EA7-AA0A-8EE6BE510692}"/>
                </a:ext>
              </a:extLst>
            </p:cNvPr>
            <p:cNvSpPr>
              <a:spLocks noChangeShapeType="1"/>
            </p:cNvSpPr>
            <p:nvPr/>
          </p:nvSpPr>
          <p:spPr bwMode="auto">
            <a:xfrm flipV="1">
              <a:off x="3923" y="2432"/>
              <a:ext cx="1391" cy="0"/>
            </a:xfrm>
            <a:prstGeom prst="line">
              <a:avLst/>
            </a:prstGeom>
            <a:noFill/>
            <a:ln w="38100">
              <a:solidFill>
                <a:srgbClr val="4144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dirty="0">
                <a:solidFill>
                  <a:sysClr val="windowText" lastClr="000000"/>
                </a:solidFill>
                <a:ea typeface="微软雅黑" pitchFamily="34" charset="-122"/>
              </a:endParaRPr>
            </a:p>
          </p:txBody>
        </p:sp>
      </p:grpSp>
      <p:sp>
        <p:nvSpPr>
          <p:cNvPr id="11" name="Arc 12">
            <a:extLst>
              <a:ext uri="{FF2B5EF4-FFF2-40B4-BE49-F238E27FC236}">
                <a16:creationId xmlns:a16="http://schemas.microsoft.com/office/drawing/2014/main" id="{1CC88E65-7152-4AE7-9859-61AF638DA371}"/>
              </a:ext>
            </a:extLst>
          </p:cNvPr>
          <p:cNvSpPr>
            <a:spLocks/>
          </p:cNvSpPr>
          <p:nvPr/>
        </p:nvSpPr>
        <p:spPr bwMode="auto">
          <a:xfrm rot="16542568">
            <a:off x="4853400" y="2268645"/>
            <a:ext cx="908447" cy="906065"/>
          </a:xfrm>
          <a:custGeom>
            <a:avLst/>
            <a:gdLst>
              <a:gd name="G0" fmla="+- 0 0 0"/>
              <a:gd name="G1" fmla="+- 19873 0 0"/>
              <a:gd name="G2" fmla="+- 21600 0 0"/>
              <a:gd name="T0" fmla="*/ 8462 w 19905"/>
              <a:gd name="T1" fmla="*/ 0 h 19873"/>
              <a:gd name="T2" fmla="*/ 19905 w 19905"/>
              <a:gd name="T3" fmla="*/ 11486 h 19873"/>
              <a:gd name="T4" fmla="*/ 0 w 19905"/>
              <a:gd name="T5" fmla="*/ 19873 h 19873"/>
            </a:gdLst>
            <a:ahLst/>
            <a:cxnLst>
              <a:cxn ang="0">
                <a:pos x="T0" y="T1"/>
              </a:cxn>
              <a:cxn ang="0">
                <a:pos x="T2" y="T3"/>
              </a:cxn>
              <a:cxn ang="0">
                <a:pos x="T4" y="T5"/>
              </a:cxn>
            </a:cxnLst>
            <a:rect l="0" t="0" r="r" b="b"/>
            <a:pathLst>
              <a:path w="19905" h="19873" fill="none" extrusionOk="0">
                <a:moveTo>
                  <a:pt x="8462" y="-1"/>
                </a:moveTo>
                <a:cubicBezTo>
                  <a:pt x="13623" y="2197"/>
                  <a:pt x="17727" y="6316"/>
                  <a:pt x="19905" y="11485"/>
                </a:cubicBezTo>
              </a:path>
              <a:path w="19905" h="19873" stroke="0" extrusionOk="0">
                <a:moveTo>
                  <a:pt x="8462" y="-1"/>
                </a:moveTo>
                <a:cubicBezTo>
                  <a:pt x="13623" y="2197"/>
                  <a:pt x="17727" y="6316"/>
                  <a:pt x="19905" y="11485"/>
                </a:cubicBezTo>
                <a:lnTo>
                  <a:pt x="0" y="19873"/>
                </a:lnTo>
                <a:close/>
              </a:path>
            </a:pathLst>
          </a:custGeom>
          <a:noFill/>
          <a:ln w="38100" cap="rnd">
            <a:solidFill>
              <a:srgbClr val="414455"/>
            </a:solidFill>
            <a:prstDash val="sysDot"/>
            <a:round/>
            <a:headEnd/>
            <a:tailEnd type="triangle" w="med" len="me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dirty="0">
              <a:solidFill>
                <a:sysClr val="windowText" lastClr="000000"/>
              </a:solidFill>
              <a:ea typeface="微软雅黑" pitchFamily="34" charset="-122"/>
            </a:endParaRPr>
          </a:p>
        </p:txBody>
      </p:sp>
      <p:sp>
        <p:nvSpPr>
          <p:cNvPr id="12" name="Oval 68">
            <a:extLst>
              <a:ext uri="{FF2B5EF4-FFF2-40B4-BE49-F238E27FC236}">
                <a16:creationId xmlns:a16="http://schemas.microsoft.com/office/drawing/2014/main" id="{03E23694-27DF-4EEE-AE08-BC5855A2BEE6}"/>
              </a:ext>
            </a:extLst>
          </p:cNvPr>
          <p:cNvSpPr>
            <a:spLocks noChangeArrowheads="1"/>
          </p:cNvSpPr>
          <p:nvPr/>
        </p:nvSpPr>
        <p:spPr bwMode="gray">
          <a:xfrm>
            <a:off x="6636957" y="2799177"/>
            <a:ext cx="750968" cy="741759"/>
          </a:xfrm>
          <a:prstGeom prst="ellipse">
            <a:avLst/>
          </a:prstGeom>
          <a:solidFill>
            <a:srgbClr val="414455"/>
          </a:solidFill>
          <a:ln w="9525" algn="ctr">
            <a:solidFill>
              <a:srgbClr val="DDDDDD"/>
            </a:solidFill>
            <a:round/>
            <a:headEnd/>
            <a:tailEnd/>
          </a:ln>
          <a:effectLst/>
          <a:extLst/>
        </p:spPr>
        <p:txBody>
          <a:bodyPr wrap="none" anchor="ctr"/>
          <a:lstStyle/>
          <a:p>
            <a:pPr algn="ctr">
              <a:defRPr/>
            </a:pPr>
            <a:r>
              <a:rPr lang="en-US" altLang="zh-CN" sz="2700" kern="0">
                <a:solidFill>
                  <a:schemeClr val="bg1"/>
                </a:solidFill>
                <a:latin typeface="微软雅黑" pitchFamily="34" charset="-122"/>
                <a:ea typeface="微软雅黑" pitchFamily="34" charset="-122"/>
              </a:rPr>
              <a:t>2</a:t>
            </a:r>
            <a:endParaRPr lang="zh-CN" altLang="en-US" sz="2700" kern="0" dirty="0">
              <a:solidFill>
                <a:schemeClr val="bg1"/>
              </a:solidFill>
              <a:latin typeface="微软雅黑" pitchFamily="34" charset="-122"/>
              <a:ea typeface="微软雅黑" pitchFamily="34" charset="-122"/>
            </a:endParaRPr>
          </a:p>
        </p:txBody>
      </p:sp>
      <p:sp>
        <p:nvSpPr>
          <p:cNvPr id="13" name="Arc 98">
            <a:extLst>
              <a:ext uri="{FF2B5EF4-FFF2-40B4-BE49-F238E27FC236}">
                <a16:creationId xmlns:a16="http://schemas.microsoft.com/office/drawing/2014/main" id="{8BEE5CA2-C770-4AB7-B98E-FC35084C6CCC}"/>
              </a:ext>
            </a:extLst>
          </p:cNvPr>
          <p:cNvSpPr>
            <a:spLocks/>
          </p:cNvSpPr>
          <p:nvPr/>
        </p:nvSpPr>
        <p:spPr bwMode="auto">
          <a:xfrm rot="21229832">
            <a:off x="5989257" y="2261501"/>
            <a:ext cx="908447" cy="906066"/>
          </a:xfrm>
          <a:custGeom>
            <a:avLst/>
            <a:gdLst>
              <a:gd name="G0" fmla="+- 0 0 0"/>
              <a:gd name="G1" fmla="+- 19873 0 0"/>
              <a:gd name="G2" fmla="+- 21600 0 0"/>
              <a:gd name="T0" fmla="*/ 8462 w 19905"/>
              <a:gd name="T1" fmla="*/ 0 h 19873"/>
              <a:gd name="T2" fmla="*/ 19905 w 19905"/>
              <a:gd name="T3" fmla="*/ 11486 h 19873"/>
              <a:gd name="T4" fmla="*/ 0 w 19905"/>
              <a:gd name="T5" fmla="*/ 19873 h 19873"/>
            </a:gdLst>
            <a:ahLst/>
            <a:cxnLst>
              <a:cxn ang="0">
                <a:pos x="T0" y="T1"/>
              </a:cxn>
              <a:cxn ang="0">
                <a:pos x="T2" y="T3"/>
              </a:cxn>
              <a:cxn ang="0">
                <a:pos x="T4" y="T5"/>
              </a:cxn>
            </a:cxnLst>
            <a:rect l="0" t="0" r="r" b="b"/>
            <a:pathLst>
              <a:path w="19905" h="19873" fill="none" extrusionOk="0">
                <a:moveTo>
                  <a:pt x="8462" y="-1"/>
                </a:moveTo>
                <a:cubicBezTo>
                  <a:pt x="13623" y="2197"/>
                  <a:pt x="17727" y="6316"/>
                  <a:pt x="19905" y="11485"/>
                </a:cubicBezTo>
              </a:path>
              <a:path w="19905" h="19873" stroke="0" extrusionOk="0">
                <a:moveTo>
                  <a:pt x="8462" y="-1"/>
                </a:moveTo>
                <a:cubicBezTo>
                  <a:pt x="13623" y="2197"/>
                  <a:pt x="17727" y="6316"/>
                  <a:pt x="19905" y="11485"/>
                </a:cubicBezTo>
                <a:lnTo>
                  <a:pt x="0" y="19873"/>
                </a:lnTo>
                <a:close/>
              </a:path>
            </a:pathLst>
          </a:custGeom>
          <a:noFill/>
          <a:ln w="38100" cap="rnd">
            <a:solidFill>
              <a:srgbClr val="414455"/>
            </a:solidFill>
            <a:prstDash val="sysDot"/>
            <a:round/>
            <a:headEnd/>
            <a:tailEnd type="triangle" w="med" len="me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dirty="0">
              <a:solidFill>
                <a:sysClr val="windowText" lastClr="000000"/>
              </a:solidFill>
              <a:ea typeface="微软雅黑" pitchFamily="34" charset="-122"/>
            </a:endParaRPr>
          </a:p>
        </p:txBody>
      </p:sp>
      <p:sp>
        <p:nvSpPr>
          <p:cNvPr id="14" name="Oval 68">
            <a:extLst>
              <a:ext uri="{FF2B5EF4-FFF2-40B4-BE49-F238E27FC236}">
                <a16:creationId xmlns:a16="http://schemas.microsoft.com/office/drawing/2014/main" id="{F5484F36-C17B-4D42-B530-C60C91A07FA3}"/>
              </a:ext>
            </a:extLst>
          </p:cNvPr>
          <p:cNvSpPr>
            <a:spLocks noChangeArrowheads="1"/>
          </p:cNvSpPr>
          <p:nvPr/>
        </p:nvSpPr>
        <p:spPr bwMode="gray">
          <a:xfrm>
            <a:off x="5529333" y="1899177"/>
            <a:ext cx="750968" cy="741759"/>
          </a:xfrm>
          <a:prstGeom prst="ellipse">
            <a:avLst/>
          </a:prstGeom>
          <a:solidFill>
            <a:srgbClr val="414455"/>
          </a:solidFill>
          <a:ln w="9525" algn="ctr">
            <a:solidFill>
              <a:srgbClr val="DDDDDD"/>
            </a:solidFill>
            <a:round/>
            <a:headEnd/>
            <a:tailEnd/>
          </a:ln>
          <a:effectLst/>
          <a:extLst/>
        </p:spPr>
        <p:txBody>
          <a:bodyPr wrap="none" anchor="ctr"/>
          <a:lstStyle/>
          <a:p>
            <a:pPr algn="ctr">
              <a:defRPr/>
            </a:pPr>
            <a:r>
              <a:rPr lang="en-US" altLang="zh-CN" sz="2700" kern="0">
                <a:solidFill>
                  <a:schemeClr val="bg1"/>
                </a:solidFill>
                <a:latin typeface="微软雅黑" pitchFamily="34" charset="-122"/>
                <a:ea typeface="微软雅黑" pitchFamily="34" charset="-122"/>
              </a:rPr>
              <a:t>1</a:t>
            </a:r>
            <a:endParaRPr lang="zh-CN" altLang="en-US" sz="2700" kern="0" dirty="0">
              <a:solidFill>
                <a:schemeClr val="bg1"/>
              </a:solidFill>
              <a:latin typeface="微软雅黑" pitchFamily="34" charset="-122"/>
              <a:ea typeface="微软雅黑" pitchFamily="34" charset="-122"/>
            </a:endParaRPr>
          </a:p>
        </p:txBody>
      </p:sp>
      <p:sp>
        <p:nvSpPr>
          <p:cNvPr id="15" name="Oval 68">
            <a:extLst>
              <a:ext uri="{FF2B5EF4-FFF2-40B4-BE49-F238E27FC236}">
                <a16:creationId xmlns:a16="http://schemas.microsoft.com/office/drawing/2014/main" id="{A6C9CCFB-31C8-47BE-A39E-21501B2BFA20}"/>
              </a:ext>
            </a:extLst>
          </p:cNvPr>
          <p:cNvSpPr>
            <a:spLocks noChangeArrowheads="1"/>
          </p:cNvSpPr>
          <p:nvPr/>
        </p:nvSpPr>
        <p:spPr bwMode="gray">
          <a:xfrm>
            <a:off x="6305766" y="4114436"/>
            <a:ext cx="750968" cy="741759"/>
          </a:xfrm>
          <a:prstGeom prst="ellipse">
            <a:avLst/>
          </a:prstGeom>
          <a:solidFill>
            <a:srgbClr val="414455"/>
          </a:solidFill>
          <a:ln w="9525" algn="ctr">
            <a:solidFill>
              <a:srgbClr val="DDDDDD"/>
            </a:solidFill>
            <a:round/>
            <a:headEnd/>
            <a:tailEnd/>
          </a:ln>
          <a:effectLst/>
          <a:extLst/>
        </p:spPr>
        <p:txBody>
          <a:bodyPr wrap="none" anchor="ctr"/>
          <a:lstStyle/>
          <a:p>
            <a:pPr algn="ctr">
              <a:defRPr/>
            </a:pPr>
            <a:r>
              <a:rPr lang="en-US" altLang="zh-CN" sz="2700" kern="0">
                <a:solidFill>
                  <a:schemeClr val="bg1"/>
                </a:solidFill>
                <a:latin typeface="微软雅黑" pitchFamily="34" charset="-122"/>
                <a:ea typeface="微软雅黑" pitchFamily="34" charset="-122"/>
              </a:rPr>
              <a:t>3</a:t>
            </a:r>
            <a:endParaRPr lang="zh-CN" altLang="en-US" sz="2700" kern="0" dirty="0">
              <a:solidFill>
                <a:schemeClr val="bg1"/>
              </a:solidFill>
              <a:latin typeface="微软雅黑" pitchFamily="34" charset="-122"/>
              <a:ea typeface="微软雅黑" pitchFamily="34" charset="-122"/>
            </a:endParaRPr>
          </a:p>
        </p:txBody>
      </p:sp>
      <p:sp>
        <p:nvSpPr>
          <p:cNvPr id="16" name="Oval 68">
            <a:extLst>
              <a:ext uri="{FF2B5EF4-FFF2-40B4-BE49-F238E27FC236}">
                <a16:creationId xmlns:a16="http://schemas.microsoft.com/office/drawing/2014/main" id="{AC5E09B0-8746-4811-AFE1-860B88D9778B}"/>
              </a:ext>
            </a:extLst>
          </p:cNvPr>
          <p:cNvSpPr>
            <a:spLocks noChangeArrowheads="1"/>
          </p:cNvSpPr>
          <p:nvPr/>
        </p:nvSpPr>
        <p:spPr bwMode="gray">
          <a:xfrm>
            <a:off x="4825517" y="4114436"/>
            <a:ext cx="750968" cy="741759"/>
          </a:xfrm>
          <a:prstGeom prst="ellipse">
            <a:avLst/>
          </a:prstGeom>
          <a:solidFill>
            <a:srgbClr val="414455"/>
          </a:solidFill>
          <a:ln w="9525" algn="ctr">
            <a:solidFill>
              <a:srgbClr val="DDDDDD"/>
            </a:solidFill>
            <a:round/>
            <a:headEnd/>
            <a:tailEnd/>
          </a:ln>
          <a:effectLst/>
          <a:extLst/>
        </p:spPr>
        <p:txBody>
          <a:bodyPr wrap="none" anchor="ctr"/>
          <a:lstStyle/>
          <a:p>
            <a:pPr algn="ctr">
              <a:defRPr/>
            </a:pPr>
            <a:r>
              <a:rPr lang="en-US" altLang="zh-CN" sz="2700" kern="0">
                <a:solidFill>
                  <a:schemeClr val="bg1"/>
                </a:solidFill>
                <a:latin typeface="微软雅黑" pitchFamily="34" charset="-122"/>
                <a:ea typeface="微软雅黑" pitchFamily="34" charset="-122"/>
              </a:rPr>
              <a:t>4</a:t>
            </a:r>
            <a:endParaRPr lang="zh-CN" altLang="en-US" sz="2700" kern="0" dirty="0">
              <a:solidFill>
                <a:schemeClr val="bg1"/>
              </a:solidFill>
              <a:latin typeface="微软雅黑" pitchFamily="34" charset="-122"/>
              <a:ea typeface="微软雅黑" pitchFamily="34" charset="-122"/>
            </a:endParaRPr>
          </a:p>
        </p:txBody>
      </p:sp>
      <p:sp>
        <p:nvSpPr>
          <p:cNvPr id="17" name="Oval 68">
            <a:extLst>
              <a:ext uri="{FF2B5EF4-FFF2-40B4-BE49-F238E27FC236}">
                <a16:creationId xmlns:a16="http://schemas.microsoft.com/office/drawing/2014/main" id="{EF9E1179-0955-4728-B282-37DC83295B7E}"/>
              </a:ext>
            </a:extLst>
          </p:cNvPr>
          <p:cNvSpPr>
            <a:spLocks noChangeArrowheads="1"/>
          </p:cNvSpPr>
          <p:nvPr/>
        </p:nvSpPr>
        <p:spPr bwMode="gray">
          <a:xfrm>
            <a:off x="4362468" y="2799177"/>
            <a:ext cx="750968" cy="741759"/>
          </a:xfrm>
          <a:prstGeom prst="ellipse">
            <a:avLst/>
          </a:prstGeom>
          <a:solidFill>
            <a:srgbClr val="414455"/>
          </a:solidFill>
          <a:ln w="9525" algn="ctr">
            <a:solidFill>
              <a:srgbClr val="DDDDDD"/>
            </a:solidFill>
            <a:round/>
            <a:headEnd/>
            <a:tailEnd/>
          </a:ln>
          <a:effectLst/>
          <a:extLst/>
        </p:spPr>
        <p:txBody>
          <a:bodyPr wrap="none" anchor="ctr"/>
          <a:lstStyle/>
          <a:p>
            <a:pPr algn="ctr">
              <a:defRPr/>
            </a:pPr>
            <a:r>
              <a:rPr lang="en-US" altLang="zh-CN" sz="2700" kern="0">
                <a:solidFill>
                  <a:schemeClr val="bg1"/>
                </a:solidFill>
                <a:latin typeface="微软雅黑" pitchFamily="34" charset="-122"/>
                <a:ea typeface="微软雅黑" pitchFamily="34" charset="-122"/>
              </a:rPr>
              <a:t>5</a:t>
            </a:r>
            <a:endParaRPr lang="zh-CN" altLang="en-US" sz="2700" kern="0" dirty="0">
              <a:solidFill>
                <a:schemeClr val="bg1"/>
              </a:solidFill>
              <a:latin typeface="微软雅黑" pitchFamily="34" charset="-122"/>
              <a:ea typeface="微软雅黑" pitchFamily="34" charset="-122"/>
            </a:endParaRPr>
          </a:p>
        </p:txBody>
      </p:sp>
      <p:sp>
        <p:nvSpPr>
          <p:cNvPr id="18" name="TextBox 175">
            <a:extLst>
              <a:ext uri="{FF2B5EF4-FFF2-40B4-BE49-F238E27FC236}">
                <a16:creationId xmlns:a16="http://schemas.microsoft.com/office/drawing/2014/main" id="{9A6A9D79-8A71-4505-83A4-5FF95D600CC2}"/>
              </a:ext>
            </a:extLst>
          </p:cNvPr>
          <p:cNvSpPr txBox="1"/>
          <p:nvPr/>
        </p:nvSpPr>
        <p:spPr>
          <a:xfrm>
            <a:off x="6681249" y="1795476"/>
            <a:ext cx="1836204" cy="722505"/>
          </a:xfrm>
          <a:prstGeom prst="rect">
            <a:avLst/>
          </a:prstGeom>
          <a:noFill/>
        </p:spPr>
        <p:txBody>
          <a:bodyPr wrap="square" rtlCol="0">
            <a:spAutoFit/>
          </a:bodyPr>
          <a:lstStyle/>
          <a:p>
            <a:pPr>
              <a:lnSpc>
                <a:spcPct val="130000"/>
              </a:lnSpc>
            </a:pPr>
            <a:r>
              <a:rPr lang="zh-CN" altLang="en-US" sz="1050" dirty="0">
                <a:solidFill>
                  <a:sysClr val="windowText" lastClr="000000"/>
                </a:solidFill>
                <a:latin typeface="微软雅黑" pitchFamily="34" charset="-122"/>
                <a:ea typeface="微软雅黑" pitchFamily="34" charset="-122"/>
              </a:rPr>
              <a:t>您的内容打在这里，或者通过复制您的文本后，在此框中</a:t>
            </a:r>
            <a:r>
              <a:rPr lang="zh-CN" altLang="en-US" sz="1050">
                <a:solidFill>
                  <a:sysClr val="windowText" lastClr="000000"/>
                </a:solidFill>
                <a:latin typeface="微软雅黑" pitchFamily="34" charset="-122"/>
                <a:ea typeface="微软雅黑" pitchFamily="34" charset="-122"/>
              </a:rPr>
              <a:t>选择粘贴。</a:t>
            </a:r>
          </a:p>
        </p:txBody>
      </p:sp>
      <p:sp>
        <p:nvSpPr>
          <p:cNvPr id="19" name="TextBox 176">
            <a:extLst>
              <a:ext uri="{FF2B5EF4-FFF2-40B4-BE49-F238E27FC236}">
                <a16:creationId xmlns:a16="http://schemas.microsoft.com/office/drawing/2014/main" id="{05EB780B-89E6-4B34-A162-488FE7A04156}"/>
              </a:ext>
            </a:extLst>
          </p:cNvPr>
          <p:cNvSpPr txBox="1"/>
          <p:nvPr/>
        </p:nvSpPr>
        <p:spPr>
          <a:xfrm>
            <a:off x="6679322" y="1528074"/>
            <a:ext cx="954107" cy="323165"/>
          </a:xfrm>
          <a:prstGeom prst="rect">
            <a:avLst/>
          </a:prstGeom>
          <a:noFill/>
        </p:spPr>
        <p:txBody>
          <a:bodyPr wrap="none" rtlCol="0">
            <a:spAutoFit/>
          </a:bodyPr>
          <a:lstStyle/>
          <a:p>
            <a:pPr algn="ctr"/>
            <a:r>
              <a:rPr lang="zh-CN" altLang="en-US" sz="1500" b="1">
                <a:solidFill>
                  <a:srgbClr val="414455"/>
                </a:solidFill>
                <a:latin typeface="微软雅黑" pitchFamily="34" charset="-122"/>
                <a:ea typeface="微软雅黑" pitchFamily="34" charset="-122"/>
              </a:rPr>
              <a:t>添加标题</a:t>
            </a:r>
          </a:p>
        </p:txBody>
      </p:sp>
      <p:sp>
        <p:nvSpPr>
          <p:cNvPr id="20" name="TextBox 177">
            <a:extLst>
              <a:ext uri="{FF2B5EF4-FFF2-40B4-BE49-F238E27FC236}">
                <a16:creationId xmlns:a16="http://schemas.microsoft.com/office/drawing/2014/main" id="{931AD22B-36C2-4923-A0E2-6152C480A89D}"/>
              </a:ext>
            </a:extLst>
          </p:cNvPr>
          <p:cNvSpPr txBox="1"/>
          <p:nvPr/>
        </p:nvSpPr>
        <p:spPr>
          <a:xfrm>
            <a:off x="7552472" y="2978608"/>
            <a:ext cx="1836204" cy="722505"/>
          </a:xfrm>
          <a:prstGeom prst="rect">
            <a:avLst/>
          </a:prstGeom>
          <a:noFill/>
        </p:spPr>
        <p:txBody>
          <a:bodyPr wrap="square" rtlCol="0">
            <a:spAutoFit/>
          </a:bodyPr>
          <a:lstStyle/>
          <a:p>
            <a:pPr>
              <a:lnSpc>
                <a:spcPct val="130000"/>
              </a:lnSpc>
            </a:pPr>
            <a:r>
              <a:rPr lang="zh-CN" altLang="en-US" sz="1050" dirty="0">
                <a:solidFill>
                  <a:sysClr val="windowText" lastClr="000000"/>
                </a:solidFill>
                <a:latin typeface="微软雅黑" pitchFamily="34" charset="-122"/>
                <a:ea typeface="微软雅黑" pitchFamily="34" charset="-122"/>
              </a:rPr>
              <a:t>您的内容打在这里，或者通过复制您的文本后，在此框中</a:t>
            </a:r>
            <a:r>
              <a:rPr lang="zh-CN" altLang="en-US" sz="1050">
                <a:solidFill>
                  <a:sysClr val="windowText" lastClr="000000"/>
                </a:solidFill>
                <a:latin typeface="微软雅黑" pitchFamily="34" charset="-122"/>
                <a:ea typeface="微软雅黑" pitchFamily="34" charset="-122"/>
              </a:rPr>
              <a:t>选择粘贴。</a:t>
            </a:r>
          </a:p>
        </p:txBody>
      </p:sp>
      <p:sp>
        <p:nvSpPr>
          <p:cNvPr id="21" name="TextBox 178">
            <a:extLst>
              <a:ext uri="{FF2B5EF4-FFF2-40B4-BE49-F238E27FC236}">
                <a16:creationId xmlns:a16="http://schemas.microsoft.com/office/drawing/2014/main" id="{E8AEDAB4-6CFB-4ACA-8BA4-EC3C7341EA92}"/>
              </a:ext>
            </a:extLst>
          </p:cNvPr>
          <p:cNvSpPr txBox="1"/>
          <p:nvPr/>
        </p:nvSpPr>
        <p:spPr>
          <a:xfrm>
            <a:off x="7550545" y="2711205"/>
            <a:ext cx="954107" cy="323165"/>
          </a:xfrm>
          <a:prstGeom prst="rect">
            <a:avLst/>
          </a:prstGeom>
          <a:noFill/>
        </p:spPr>
        <p:txBody>
          <a:bodyPr wrap="none" rtlCol="0">
            <a:spAutoFit/>
          </a:bodyPr>
          <a:lstStyle/>
          <a:p>
            <a:pPr algn="ctr"/>
            <a:r>
              <a:rPr lang="zh-CN" altLang="en-US" sz="1500" b="1">
                <a:solidFill>
                  <a:srgbClr val="414455"/>
                </a:solidFill>
                <a:latin typeface="微软雅黑" pitchFamily="34" charset="-122"/>
                <a:ea typeface="微软雅黑" pitchFamily="34" charset="-122"/>
              </a:rPr>
              <a:t>添加标题</a:t>
            </a:r>
          </a:p>
        </p:txBody>
      </p:sp>
      <p:sp>
        <p:nvSpPr>
          <p:cNvPr id="22" name="TextBox 179">
            <a:extLst>
              <a:ext uri="{FF2B5EF4-FFF2-40B4-BE49-F238E27FC236}">
                <a16:creationId xmlns:a16="http://schemas.microsoft.com/office/drawing/2014/main" id="{84FBFB3E-7768-4CF3-AA79-FCDAA47E621A}"/>
              </a:ext>
            </a:extLst>
          </p:cNvPr>
          <p:cNvSpPr txBox="1"/>
          <p:nvPr/>
        </p:nvSpPr>
        <p:spPr>
          <a:xfrm>
            <a:off x="7180729" y="4344991"/>
            <a:ext cx="1836204" cy="722505"/>
          </a:xfrm>
          <a:prstGeom prst="rect">
            <a:avLst/>
          </a:prstGeom>
          <a:noFill/>
        </p:spPr>
        <p:txBody>
          <a:bodyPr wrap="square" rtlCol="0">
            <a:spAutoFit/>
          </a:bodyPr>
          <a:lstStyle/>
          <a:p>
            <a:pPr>
              <a:lnSpc>
                <a:spcPct val="130000"/>
              </a:lnSpc>
            </a:pPr>
            <a:r>
              <a:rPr lang="zh-CN" altLang="en-US" sz="1050" dirty="0">
                <a:solidFill>
                  <a:sysClr val="windowText" lastClr="000000"/>
                </a:solidFill>
                <a:latin typeface="微软雅黑" pitchFamily="34" charset="-122"/>
                <a:ea typeface="微软雅黑" pitchFamily="34" charset="-122"/>
              </a:rPr>
              <a:t>您的内容打在这里，或者通过复制您的文本后，在此框中</a:t>
            </a:r>
            <a:r>
              <a:rPr lang="zh-CN" altLang="en-US" sz="1050">
                <a:solidFill>
                  <a:sysClr val="windowText" lastClr="000000"/>
                </a:solidFill>
                <a:latin typeface="微软雅黑" pitchFamily="34" charset="-122"/>
                <a:ea typeface="微软雅黑" pitchFamily="34" charset="-122"/>
              </a:rPr>
              <a:t>选择粘贴。</a:t>
            </a:r>
          </a:p>
        </p:txBody>
      </p:sp>
      <p:sp>
        <p:nvSpPr>
          <p:cNvPr id="23" name="TextBox 180">
            <a:extLst>
              <a:ext uri="{FF2B5EF4-FFF2-40B4-BE49-F238E27FC236}">
                <a16:creationId xmlns:a16="http://schemas.microsoft.com/office/drawing/2014/main" id="{BD1E1263-F5B0-498F-B1D9-69F0D1CA920D}"/>
              </a:ext>
            </a:extLst>
          </p:cNvPr>
          <p:cNvSpPr txBox="1"/>
          <p:nvPr/>
        </p:nvSpPr>
        <p:spPr>
          <a:xfrm>
            <a:off x="7178801" y="4077588"/>
            <a:ext cx="954107" cy="323165"/>
          </a:xfrm>
          <a:prstGeom prst="rect">
            <a:avLst/>
          </a:prstGeom>
          <a:noFill/>
        </p:spPr>
        <p:txBody>
          <a:bodyPr wrap="none" rtlCol="0">
            <a:spAutoFit/>
          </a:bodyPr>
          <a:lstStyle/>
          <a:p>
            <a:pPr algn="ctr"/>
            <a:r>
              <a:rPr lang="zh-CN" altLang="en-US" sz="1500" b="1">
                <a:solidFill>
                  <a:srgbClr val="414455"/>
                </a:solidFill>
                <a:latin typeface="微软雅黑" pitchFamily="34" charset="-122"/>
                <a:ea typeface="微软雅黑" pitchFamily="34" charset="-122"/>
              </a:rPr>
              <a:t>添加标题</a:t>
            </a:r>
          </a:p>
        </p:txBody>
      </p:sp>
      <p:sp>
        <p:nvSpPr>
          <p:cNvPr id="24" name="TextBox 181">
            <a:extLst>
              <a:ext uri="{FF2B5EF4-FFF2-40B4-BE49-F238E27FC236}">
                <a16:creationId xmlns:a16="http://schemas.microsoft.com/office/drawing/2014/main" id="{1A374879-60DC-418E-BA9A-D6D1DA5FF14E}"/>
              </a:ext>
            </a:extLst>
          </p:cNvPr>
          <p:cNvSpPr txBox="1"/>
          <p:nvPr/>
        </p:nvSpPr>
        <p:spPr>
          <a:xfrm>
            <a:off x="2901748" y="4344991"/>
            <a:ext cx="1836204" cy="722505"/>
          </a:xfrm>
          <a:prstGeom prst="rect">
            <a:avLst/>
          </a:prstGeom>
          <a:noFill/>
        </p:spPr>
        <p:txBody>
          <a:bodyPr wrap="square" rtlCol="0">
            <a:spAutoFit/>
          </a:bodyPr>
          <a:lstStyle/>
          <a:p>
            <a:pPr>
              <a:lnSpc>
                <a:spcPct val="130000"/>
              </a:lnSpc>
            </a:pPr>
            <a:r>
              <a:rPr lang="zh-CN" altLang="en-US" sz="1050" dirty="0">
                <a:solidFill>
                  <a:sysClr val="windowText" lastClr="000000"/>
                </a:solidFill>
                <a:latin typeface="微软雅黑" pitchFamily="34" charset="-122"/>
                <a:ea typeface="微软雅黑" pitchFamily="34" charset="-122"/>
              </a:rPr>
              <a:t>您的内容打在这里，或者通过复制您的文本后，在此框中</a:t>
            </a:r>
            <a:r>
              <a:rPr lang="zh-CN" altLang="en-US" sz="1050">
                <a:solidFill>
                  <a:sysClr val="windowText" lastClr="000000"/>
                </a:solidFill>
                <a:latin typeface="微软雅黑" pitchFamily="34" charset="-122"/>
                <a:ea typeface="微软雅黑" pitchFamily="34" charset="-122"/>
              </a:rPr>
              <a:t>选择粘贴。</a:t>
            </a:r>
          </a:p>
        </p:txBody>
      </p:sp>
      <p:sp>
        <p:nvSpPr>
          <p:cNvPr id="25" name="TextBox 182">
            <a:extLst>
              <a:ext uri="{FF2B5EF4-FFF2-40B4-BE49-F238E27FC236}">
                <a16:creationId xmlns:a16="http://schemas.microsoft.com/office/drawing/2014/main" id="{9C8A3747-ABED-47C6-82DD-8E9FA48ADCDE}"/>
              </a:ext>
            </a:extLst>
          </p:cNvPr>
          <p:cNvSpPr txBox="1"/>
          <p:nvPr/>
        </p:nvSpPr>
        <p:spPr>
          <a:xfrm>
            <a:off x="2899820" y="4077588"/>
            <a:ext cx="954107" cy="323165"/>
          </a:xfrm>
          <a:prstGeom prst="rect">
            <a:avLst/>
          </a:prstGeom>
          <a:noFill/>
        </p:spPr>
        <p:txBody>
          <a:bodyPr wrap="none" rtlCol="0">
            <a:spAutoFit/>
          </a:bodyPr>
          <a:lstStyle/>
          <a:p>
            <a:pPr algn="ctr"/>
            <a:r>
              <a:rPr lang="zh-CN" altLang="en-US" sz="1500" b="1">
                <a:solidFill>
                  <a:srgbClr val="414455"/>
                </a:solidFill>
                <a:latin typeface="微软雅黑" pitchFamily="34" charset="-122"/>
                <a:ea typeface="微软雅黑" pitchFamily="34" charset="-122"/>
              </a:rPr>
              <a:t>添加标题</a:t>
            </a:r>
          </a:p>
        </p:txBody>
      </p:sp>
      <p:sp>
        <p:nvSpPr>
          <p:cNvPr id="26" name="TextBox 183">
            <a:extLst>
              <a:ext uri="{FF2B5EF4-FFF2-40B4-BE49-F238E27FC236}">
                <a16:creationId xmlns:a16="http://schemas.microsoft.com/office/drawing/2014/main" id="{E838A240-FD8C-4B16-BADD-D31B7AB99DF4}"/>
              </a:ext>
            </a:extLst>
          </p:cNvPr>
          <p:cNvSpPr txBox="1"/>
          <p:nvPr/>
        </p:nvSpPr>
        <p:spPr>
          <a:xfrm>
            <a:off x="2458771" y="2828567"/>
            <a:ext cx="1836204" cy="722505"/>
          </a:xfrm>
          <a:prstGeom prst="rect">
            <a:avLst/>
          </a:prstGeom>
          <a:noFill/>
        </p:spPr>
        <p:txBody>
          <a:bodyPr wrap="square" rtlCol="0">
            <a:spAutoFit/>
          </a:bodyPr>
          <a:lstStyle/>
          <a:p>
            <a:pPr>
              <a:lnSpc>
                <a:spcPct val="130000"/>
              </a:lnSpc>
            </a:pPr>
            <a:r>
              <a:rPr lang="zh-CN" altLang="en-US" sz="1050" dirty="0">
                <a:solidFill>
                  <a:sysClr val="windowText" lastClr="000000"/>
                </a:solidFill>
                <a:latin typeface="微软雅黑" pitchFamily="34" charset="-122"/>
                <a:ea typeface="微软雅黑" pitchFamily="34" charset="-122"/>
              </a:rPr>
              <a:t>您的内容打在这里，或者通过复制您的文本后，在此框中</a:t>
            </a:r>
            <a:r>
              <a:rPr lang="zh-CN" altLang="en-US" sz="1050">
                <a:solidFill>
                  <a:sysClr val="windowText" lastClr="000000"/>
                </a:solidFill>
                <a:latin typeface="微软雅黑" pitchFamily="34" charset="-122"/>
                <a:ea typeface="微软雅黑" pitchFamily="34" charset="-122"/>
              </a:rPr>
              <a:t>选择粘贴。</a:t>
            </a:r>
          </a:p>
        </p:txBody>
      </p:sp>
      <p:sp>
        <p:nvSpPr>
          <p:cNvPr id="27" name="TextBox 184">
            <a:extLst>
              <a:ext uri="{FF2B5EF4-FFF2-40B4-BE49-F238E27FC236}">
                <a16:creationId xmlns:a16="http://schemas.microsoft.com/office/drawing/2014/main" id="{DF75FA0C-3DC8-45B3-B929-E0A675ACEEAA}"/>
              </a:ext>
            </a:extLst>
          </p:cNvPr>
          <p:cNvSpPr txBox="1"/>
          <p:nvPr/>
        </p:nvSpPr>
        <p:spPr>
          <a:xfrm>
            <a:off x="2456844" y="2561164"/>
            <a:ext cx="954107" cy="323165"/>
          </a:xfrm>
          <a:prstGeom prst="rect">
            <a:avLst/>
          </a:prstGeom>
          <a:noFill/>
        </p:spPr>
        <p:txBody>
          <a:bodyPr wrap="none" rtlCol="0">
            <a:spAutoFit/>
          </a:bodyPr>
          <a:lstStyle/>
          <a:p>
            <a:pPr algn="ctr"/>
            <a:r>
              <a:rPr lang="zh-CN" altLang="en-US" sz="1500" b="1">
                <a:solidFill>
                  <a:srgbClr val="414455"/>
                </a:solidFill>
                <a:latin typeface="微软雅黑" pitchFamily="34" charset="-122"/>
                <a:ea typeface="微软雅黑" pitchFamily="34" charset="-122"/>
              </a:rPr>
              <a:t>添加标题</a:t>
            </a:r>
          </a:p>
        </p:txBody>
      </p:sp>
    </p:spTree>
    <p:extLst>
      <p:ext uri="{BB962C8B-B14F-4D97-AF65-F5344CB8AC3E}">
        <p14:creationId xmlns:p14="http://schemas.microsoft.com/office/powerpoint/2010/main" val="24307221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par>
                          <p:cTn id="8" fill="hold">
                            <p:stCondLst>
                              <p:cond delay="2000"/>
                            </p:stCondLst>
                            <p:childTnLst>
                              <p:par>
                                <p:cTn id="9" presetID="49" presetClass="entr" presetSubtype="0" decel="10000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ppt_w</p:attrName>
                                        </p:attrNameLst>
                                      </p:cBhvr>
                                      <p:tavLst>
                                        <p:tav tm="0">
                                          <p:val>
                                            <p:fltVal val="0"/>
                                          </p:val>
                                        </p:tav>
                                        <p:tav tm="100000">
                                          <p:val>
                                            <p:strVal val="#ppt_w"/>
                                          </p:val>
                                        </p:tav>
                                      </p:tavLst>
                                    </p:anim>
                                    <p:anim calcmode="lin" valueType="num">
                                      <p:cBhvr>
                                        <p:cTn id="12" dur="500" fill="hold"/>
                                        <p:tgtEl>
                                          <p:spTgt spid="14"/>
                                        </p:tgtEl>
                                        <p:attrNameLst>
                                          <p:attrName>ppt_h</p:attrName>
                                        </p:attrNameLst>
                                      </p:cBhvr>
                                      <p:tavLst>
                                        <p:tav tm="0">
                                          <p:val>
                                            <p:fltVal val="0"/>
                                          </p:val>
                                        </p:tav>
                                        <p:tav tm="100000">
                                          <p:val>
                                            <p:strVal val="#ppt_h"/>
                                          </p:val>
                                        </p:tav>
                                      </p:tavLst>
                                    </p:anim>
                                    <p:anim calcmode="lin" valueType="num">
                                      <p:cBhvr>
                                        <p:cTn id="13" dur="500" fill="hold"/>
                                        <p:tgtEl>
                                          <p:spTgt spid="14"/>
                                        </p:tgtEl>
                                        <p:attrNameLst>
                                          <p:attrName>style.rotation</p:attrName>
                                        </p:attrNameLst>
                                      </p:cBhvr>
                                      <p:tavLst>
                                        <p:tav tm="0">
                                          <p:val>
                                            <p:fltVal val="360"/>
                                          </p:val>
                                        </p:tav>
                                        <p:tav tm="100000">
                                          <p:val>
                                            <p:fltVal val="0"/>
                                          </p:val>
                                        </p:tav>
                                      </p:tavLst>
                                    </p:anim>
                                    <p:animEffect transition="in" filter="fade">
                                      <p:cBhvr>
                                        <p:cTn id="14" dur="500"/>
                                        <p:tgtEl>
                                          <p:spTgt spid="14"/>
                                        </p:tgtEl>
                                      </p:cBhvr>
                                    </p:animEffect>
                                  </p:childTnLst>
                                </p:cTn>
                              </p:par>
                            </p:childTnLst>
                          </p:cTn>
                        </p:par>
                        <p:par>
                          <p:cTn id="15" fill="hold">
                            <p:stCondLst>
                              <p:cond delay="2500"/>
                            </p:stCondLst>
                            <p:childTnLst>
                              <p:par>
                                <p:cTn id="16" presetID="17" presetClass="entr" presetSubtype="1" fill="hold" grpId="0" nodeType="afterEffect">
                                  <p:stCondLst>
                                    <p:cond delay="0"/>
                                  </p:stCondLst>
                                  <p:iterate type="lt">
                                    <p:tmPct val="40000"/>
                                  </p:iterate>
                                  <p:childTnLst>
                                    <p:set>
                                      <p:cBhvr>
                                        <p:cTn id="17" dur="1" fill="hold">
                                          <p:stCondLst>
                                            <p:cond delay="0"/>
                                          </p:stCondLst>
                                        </p:cTn>
                                        <p:tgtEl>
                                          <p:spTgt spid="19"/>
                                        </p:tgtEl>
                                        <p:attrNameLst>
                                          <p:attrName>style.visibility</p:attrName>
                                        </p:attrNameLst>
                                      </p:cBhvr>
                                      <p:to>
                                        <p:strVal val="visible"/>
                                      </p:to>
                                    </p:set>
                                    <p:anim calcmode="lin" valueType="num">
                                      <p:cBhvr>
                                        <p:cTn id="18" dur="250" fill="hold"/>
                                        <p:tgtEl>
                                          <p:spTgt spid="19"/>
                                        </p:tgtEl>
                                        <p:attrNameLst>
                                          <p:attrName>ppt_x</p:attrName>
                                        </p:attrNameLst>
                                      </p:cBhvr>
                                      <p:tavLst>
                                        <p:tav tm="0">
                                          <p:val>
                                            <p:strVal val="#ppt_x"/>
                                          </p:val>
                                        </p:tav>
                                        <p:tav tm="100000">
                                          <p:val>
                                            <p:strVal val="#ppt_x"/>
                                          </p:val>
                                        </p:tav>
                                      </p:tavLst>
                                    </p:anim>
                                    <p:anim calcmode="lin" valueType="num">
                                      <p:cBhvr>
                                        <p:cTn id="19" dur="250" fill="hold"/>
                                        <p:tgtEl>
                                          <p:spTgt spid="19"/>
                                        </p:tgtEl>
                                        <p:attrNameLst>
                                          <p:attrName>ppt_y</p:attrName>
                                        </p:attrNameLst>
                                      </p:cBhvr>
                                      <p:tavLst>
                                        <p:tav tm="0">
                                          <p:val>
                                            <p:strVal val="#ppt_y-#ppt_h/2"/>
                                          </p:val>
                                        </p:tav>
                                        <p:tav tm="100000">
                                          <p:val>
                                            <p:strVal val="#ppt_y"/>
                                          </p:val>
                                        </p:tav>
                                      </p:tavLst>
                                    </p:anim>
                                    <p:anim calcmode="lin" valueType="num">
                                      <p:cBhvr>
                                        <p:cTn id="20" dur="250" fill="hold"/>
                                        <p:tgtEl>
                                          <p:spTgt spid="19"/>
                                        </p:tgtEl>
                                        <p:attrNameLst>
                                          <p:attrName>ppt_w</p:attrName>
                                        </p:attrNameLst>
                                      </p:cBhvr>
                                      <p:tavLst>
                                        <p:tav tm="0">
                                          <p:val>
                                            <p:strVal val="#ppt_w"/>
                                          </p:val>
                                        </p:tav>
                                        <p:tav tm="100000">
                                          <p:val>
                                            <p:strVal val="#ppt_w"/>
                                          </p:val>
                                        </p:tav>
                                      </p:tavLst>
                                    </p:anim>
                                    <p:anim calcmode="lin" valueType="num">
                                      <p:cBhvr>
                                        <p:cTn id="21" dur="250" fill="hold"/>
                                        <p:tgtEl>
                                          <p:spTgt spid="19"/>
                                        </p:tgtEl>
                                        <p:attrNameLst>
                                          <p:attrName>ppt_h</p:attrName>
                                        </p:attrNameLst>
                                      </p:cBhvr>
                                      <p:tavLst>
                                        <p:tav tm="0">
                                          <p:val>
                                            <p:fltVal val="0"/>
                                          </p:val>
                                        </p:tav>
                                        <p:tav tm="100000">
                                          <p:val>
                                            <p:strVal val="#ppt_h"/>
                                          </p:val>
                                        </p:tav>
                                      </p:tavLst>
                                    </p:anim>
                                  </p:childTnLst>
                                </p:cTn>
                              </p:par>
                            </p:childTnLst>
                          </p:cTn>
                        </p:par>
                        <p:par>
                          <p:cTn id="22" fill="hold">
                            <p:stCondLst>
                              <p:cond delay="3050"/>
                            </p:stCondLst>
                            <p:childTnLst>
                              <p:par>
                                <p:cTn id="23" presetID="22" presetClass="entr" presetSubtype="8" fill="hold" grpId="0" nodeType="afterEffect">
                                  <p:stCondLst>
                                    <p:cond delay="0"/>
                                  </p:stCondLst>
                                  <p:iterate type="lt">
                                    <p:tmPct val="30000"/>
                                  </p:iterate>
                                  <p:childTnLst>
                                    <p:set>
                                      <p:cBhvr>
                                        <p:cTn id="24" dur="1" fill="hold">
                                          <p:stCondLst>
                                            <p:cond delay="0"/>
                                          </p:stCondLst>
                                        </p:cTn>
                                        <p:tgtEl>
                                          <p:spTgt spid="18"/>
                                        </p:tgtEl>
                                        <p:attrNameLst>
                                          <p:attrName>style.visibility</p:attrName>
                                        </p:attrNameLst>
                                      </p:cBhvr>
                                      <p:to>
                                        <p:strVal val="visible"/>
                                      </p:to>
                                    </p:set>
                                    <p:animEffect transition="in" filter="wipe(left)">
                                      <p:cBhvr>
                                        <p:cTn id="25" dur="100"/>
                                        <p:tgtEl>
                                          <p:spTgt spid="18"/>
                                        </p:tgtEl>
                                      </p:cBhvr>
                                    </p:animEffect>
                                  </p:childTnLst>
                                </p:cTn>
                              </p:par>
                              <p:par>
                                <p:cTn id="26" presetID="36" presetClass="emph" presetSubtype="0" fill="hold" grpId="1" nodeType="withEffect">
                                  <p:stCondLst>
                                    <p:cond delay="0"/>
                                  </p:stCondLst>
                                  <p:iterate type="lt">
                                    <p:tmPct val="30000"/>
                                  </p:iterate>
                                  <p:childTnLst>
                                    <p:animScale>
                                      <p:cBhvr>
                                        <p:cTn id="27" dur="50" autoRev="1" fill="hold">
                                          <p:stCondLst>
                                            <p:cond delay="0"/>
                                          </p:stCondLst>
                                        </p:cTn>
                                        <p:tgtEl>
                                          <p:spTgt spid="18"/>
                                        </p:tgtEl>
                                      </p:cBhvr>
                                      <p:to x="80000" y="100000"/>
                                    </p:animScale>
                                    <p:anim by="(#ppt_w*0.10)" calcmode="lin" valueType="num">
                                      <p:cBhvr>
                                        <p:cTn id="28" dur="50" autoRev="1" fill="hold">
                                          <p:stCondLst>
                                            <p:cond delay="0"/>
                                          </p:stCondLst>
                                        </p:cTn>
                                        <p:tgtEl>
                                          <p:spTgt spid="18"/>
                                        </p:tgtEl>
                                        <p:attrNameLst>
                                          <p:attrName>ppt_x</p:attrName>
                                        </p:attrNameLst>
                                      </p:cBhvr>
                                    </p:anim>
                                    <p:anim by="(-#ppt_w*0.10)" calcmode="lin" valueType="num">
                                      <p:cBhvr>
                                        <p:cTn id="29" dur="50" autoRev="1" fill="hold">
                                          <p:stCondLst>
                                            <p:cond delay="0"/>
                                          </p:stCondLst>
                                        </p:cTn>
                                        <p:tgtEl>
                                          <p:spTgt spid="18"/>
                                        </p:tgtEl>
                                        <p:attrNameLst>
                                          <p:attrName>ppt_y</p:attrName>
                                        </p:attrNameLst>
                                      </p:cBhvr>
                                    </p:anim>
                                    <p:animRot by="-480000">
                                      <p:cBhvr>
                                        <p:cTn id="30" dur="50" autoRev="1" fill="hold">
                                          <p:stCondLst>
                                            <p:cond delay="0"/>
                                          </p:stCondLst>
                                        </p:cTn>
                                        <p:tgtEl>
                                          <p:spTgt spid="18"/>
                                        </p:tgtEl>
                                        <p:attrNameLst>
                                          <p:attrName>r</p:attrName>
                                        </p:attrNameLst>
                                      </p:cBhvr>
                                    </p:animRot>
                                  </p:childTnLst>
                                </p:cTn>
                              </p:par>
                            </p:childTnLst>
                          </p:cTn>
                        </p:par>
                        <p:par>
                          <p:cTn id="31" fill="hold">
                            <p:stCondLst>
                              <p:cond delay="4020"/>
                            </p:stCondLst>
                            <p:childTnLst>
                              <p:par>
                                <p:cTn id="32" presetID="22" presetClass="entr" presetSubtype="1"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up)">
                                      <p:cBhvr>
                                        <p:cTn id="34" dur="500"/>
                                        <p:tgtEl>
                                          <p:spTgt spid="13"/>
                                        </p:tgtEl>
                                      </p:cBhvr>
                                    </p:animEffect>
                                  </p:childTnLst>
                                </p:cTn>
                              </p:par>
                            </p:childTnLst>
                          </p:cTn>
                        </p:par>
                        <p:par>
                          <p:cTn id="35" fill="hold">
                            <p:stCondLst>
                              <p:cond delay="4520"/>
                            </p:stCondLst>
                            <p:childTnLst>
                              <p:par>
                                <p:cTn id="36" presetID="49" presetClass="entr" presetSubtype="0" decel="100000"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p:cTn id="38" dur="500" fill="hold"/>
                                        <p:tgtEl>
                                          <p:spTgt spid="12"/>
                                        </p:tgtEl>
                                        <p:attrNameLst>
                                          <p:attrName>ppt_w</p:attrName>
                                        </p:attrNameLst>
                                      </p:cBhvr>
                                      <p:tavLst>
                                        <p:tav tm="0">
                                          <p:val>
                                            <p:fltVal val="0"/>
                                          </p:val>
                                        </p:tav>
                                        <p:tav tm="100000">
                                          <p:val>
                                            <p:strVal val="#ppt_w"/>
                                          </p:val>
                                        </p:tav>
                                      </p:tavLst>
                                    </p:anim>
                                    <p:anim calcmode="lin" valueType="num">
                                      <p:cBhvr>
                                        <p:cTn id="39" dur="500" fill="hold"/>
                                        <p:tgtEl>
                                          <p:spTgt spid="12"/>
                                        </p:tgtEl>
                                        <p:attrNameLst>
                                          <p:attrName>ppt_h</p:attrName>
                                        </p:attrNameLst>
                                      </p:cBhvr>
                                      <p:tavLst>
                                        <p:tav tm="0">
                                          <p:val>
                                            <p:fltVal val="0"/>
                                          </p:val>
                                        </p:tav>
                                        <p:tav tm="100000">
                                          <p:val>
                                            <p:strVal val="#ppt_h"/>
                                          </p:val>
                                        </p:tav>
                                      </p:tavLst>
                                    </p:anim>
                                    <p:anim calcmode="lin" valueType="num">
                                      <p:cBhvr>
                                        <p:cTn id="40" dur="500" fill="hold"/>
                                        <p:tgtEl>
                                          <p:spTgt spid="12"/>
                                        </p:tgtEl>
                                        <p:attrNameLst>
                                          <p:attrName>style.rotation</p:attrName>
                                        </p:attrNameLst>
                                      </p:cBhvr>
                                      <p:tavLst>
                                        <p:tav tm="0">
                                          <p:val>
                                            <p:fltVal val="360"/>
                                          </p:val>
                                        </p:tav>
                                        <p:tav tm="100000">
                                          <p:val>
                                            <p:fltVal val="0"/>
                                          </p:val>
                                        </p:tav>
                                      </p:tavLst>
                                    </p:anim>
                                    <p:animEffect transition="in" filter="fade">
                                      <p:cBhvr>
                                        <p:cTn id="41" dur="500"/>
                                        <p:tgtEl>
                                          <p:spTgt spid="12"/>
                                        </p:tgtEl>
                                      </p:cBhvr>
                                    </p:animEffect>
                                  </p:childTnLst>
                                </p:cTn>
                              </p:par>
                            </p:childTnLst>
                          </p:cTn>
                        </p:par>
                        <p:par>
                          <p:cTn id="42" fill="hold">
                            <p:stCondLst>
                              <p:cond delay="5020"/>
                            </p:stCondLst>
                            <p:childTnLst>
                              <p:par>
                                <p:cTn id="43" presetID="17" presetClass="entr" presetSubtype="1" fill="hold" grpId="0" nodeType="afterEffect">
                                  <p:stCondLst>
                                    <p:cond delay="0"/>
                                  </p:stCondLst>
                                  <p:iterate type="lt">
                                    <p:tmPct val="40000"/>
                                  </p:iterate>
                                  <p:childTnLst>
                                    <p:set>
                                      <p:cBhvr>
                                        <p:cTn id="44" dur="1" fill="hold">
                                          <p:stCondLst>
                                            <p:cond delay="0"/>
                                          </p:stCondLst>
                                        </p:cTn>
                                        <p:tgtEl>
                                          <p:spTgt spid="21"/>
                                        </p:tgtEl>
                                        <p:attrNameLst>
                                          <p:attrName>style.visibility</p:attrName>
                                        </p:attrNameLst>
                                      </p:cBhvr>
                                      <p:to>
                                        <p:strVal val="visible"/>
                                      </p:to>
                                    </p:set>
                                    <p:anim calcmode="lin" valueType="num">
                                      <p:cBhvr>
                                        <p:cTn id="45" dur="250" fill="hold"/>
                                        <p:tgtEl>
                                          <p:spTgt spid="21"/>
                                        </p:tgtEl>
                                        <p:attrNameLst>
                                          <p:attrName>ppt_x</p:attrName>
                                        </p:attrNameLst>
                                      </p:cBhvr>
                                      <p:tavLst>
                                        <p:tav tm="0">
                                          <p:val>
                                            <p:strVal val="#ppt_x"/>
                                          </p:val>
                                        </p:tav>
                                        <p:tav tm="100000">
                                          <p:val>
                                            <p:strVal val="#ppt_x"/>
                                          </p:val>
                                        </p:tav>
                                      </p:tavLst>
                                    </p:anim>
                                    <p:anim calcmode="lin" valueType="num">
                                      <p:cBhvr>
                                        <p:cTn id="46" dur="250" fill="hold"/>
                                        <p:tgtEl>
                                          <p:spTgt spid="21"/>
                                        </p:tgtEl>
                                        <p:attrNameLst>
                                          <p:attrName>ppt_y</p:attrName>
                                        </p:attrNameLst>
                                      </p:cBhvr>
                                      <p:tavLst>
                                        <p:tav tm="0">
                                          <p:val>
                                            <p:strVal val="#ppt_y-#ppt_h/2"/>
                                          </p:val>
                                        </p:tav>
                                        <p:tav tm="100000">
                                          <p:val>
                                            <p:strVal val="#ppt_y"/>
                                          </p:val>
                                        </p:tav>
                                      </p:tavLst>
                                    </p:anim>
                                    <p:anim calcmode="lin" valueType="num">
                                      <p:cBhvr>
                                        <p:cTn id="47" dur="250" fill="hold"/>
                                        <p:tgtEl>
                                          <p:spTgt spid="21"/>
                                        </p:tgtEl>
                                        <p:attrNameLst>
                                          <p:attrName>ppt_w</p:attrName>
                                        </p:attrNameLst>
                                      </p:cBhvr>
                                      <p:tavLst>
                                        <p:tav tm="0">
                                          <p:val>
                                            <p:strVal val="#ppt_w"/>
                                          </p:val>
                                        </p:tav>
                                        <p:tav tm="100000">
                                          <p:val>
                                            <p:strVal val="#ppt_w"/>
                                          </p:val>
                                        </p:tav>
                                      </p:tavLst>
                                    </p:anim>
                                    <p:anim calcmode="lin" valueType="num">
                                      <p:cBhvr>
                                        <p:cTn id="48" dur="250" fill="hold"/>
                                        <p:tgtEl>
                                          <p:spTgt spid="21"/>
                                        </p:tgtEl>
                                        <p:attrNameLst>
                                          <p:attrName>ppt_h</p:attrName>
                                        </p:attrNameLst>
                                      </p:cBhvr>
                                      <p:tavLst>
                                        <p:tav tm="0">
                                          <p:val>
                                            <p:fltVal val="0"/>
                                          </p:val>
                                        </p:tav>
                                        <p:tav tm="100000">
                                          <p:val>
                                            <p:strVal val="#ppt_h"/>
                                          </p:val>
                                        </p:tav>
                                      </p:tavLst>
                                    </p:anim>
                                  </p:childTnLst>
                                </p:cTn>
                              </p:par>
                            </p:childTnLst>
                          </p:cTn>
                        </p:par>
                        <p:par>
                          <p:cTn id="49" fill="hold">
                            <p:stCondLst>
                              <p:cond delay="5570"/>
                            </p:stCondLst>
                            <p:childTnLst>
                              <p:par>
                                <p:cTn id="50" presetID="22" presetClass="entr" presetSubtype="8" fill="hold" grpId="0" nodeType="afterEffect">
                                  <p:stCondLst>
                                    <p:cond delay="0"/>
                                  </p:stCondLst>
                                  <p:iterate type="lt">
                                    <p:tmPct val="30000"/>
                                  </p:iterate>
                                  <p:childTnLst>
                                    <p:set>
                                      <p:cBhvr>
                                        <p:cTn id="51" dur="1" fill="hold">
                                          <p:stCondLst>
                                            <p:cond delay="0"/>
                                          </p:stCondLst>
                                        </p:cTn>
                                        <p:tgtEl>
                                          <p:spTgt spid="20"/>
                                        </p:tgtEl>
                                        <p:attrNameLst>
                                          <p:attrName>style.visibility</p:attrName>
                                        </p:attrNameLst>
                                      </p:cBhvr>
                                      <p:to>
                                        <p:strVal val="visible"/>
                                      </p:to>
                                    </p:set>
                                    <p:animEffect transition="in" filter="wipe(left)">
                                      <p:cBhvr>
                                        <p:cTn id="52" dur="100"/>
                                        <p:tgtEl>
                                          <p:spTgt spid="20"/>
                                        </p:tgtEl>
                                      </p:cBhvr>
                                    </p:animEffect>
                                  </p:childTnLst>
                                </p:cTn>
                              </p:par>
                              <p:par>
                                <p:cTn id="53" presetID="36" presetClass="emph" presetSubtype="0" fill="hold" grpId="1" nodeType="withEffect">
                                  <p:stCondLst>
                                    <p:cond delay="0"/>
                                  </p:stCondLst>
                                  <p:iterate type="lt">
                                    <p:tmPct val="30000"/>
                                  </p:iterate>
                                  <p:childTnLst>
                                    <p:animScale>
                                      <p:cBhvr>
                                        <p:cTn id="54" dur="50" autoRev="1" fill="hold">
                                          <p:stCondLst>
                                            <p:cond delay="0"/>
                                          </p:stCondLst>
                                        </p:cTn>
                                        <p:tgtEl>
                                          <p:spTgt spid="20"/>
                                        </p:tgtEl>
                                      </p:cBhvr>
                                      <p:to x="80000" y="100000"/>
                                    </p:animScale>
                                    <p:anim by="(#ppt_w*0.10)" calcmode="lin" valueType="num">
                                      <p:cBhvr>
                                        <p:cTn id="55" dur="50" autoRev="1" fill="hold">
                                          <p:stCondLst>
                                            <p:cond delay="0"/>
                                          </p:stCondLst>
                                        </p:cTn>
                                        <p:tgtEl>
                                          <p:spTgt spid="20"/>
                                        </p:tgtEl>
                                        <p:attrNameLst>
                                          <p:attrName>ppt_x</p:attrName>
                                        </p:attrNameLst>
                                      </p:cBhvr>
                                    </p:anim>
                                    <p:anim by="(-#ppt_w*0.10)" calcmode="lin" valueType="num">
                                      <p:cBhvr>
                                        <p:cTn id="56" dur="50" autoRev="1" fill="hold">
                                          <p:stCondLst>
                                            <p:cond delay="0"/>
                                          </p:stCondLst>
                                        </p:cTn>
                                        <p:tgtEl>
                                          <p:spTgt spid="20"/>
                                        </p:tgtEl>
                                        <p:attrNameLst>
                                          <p:attrName>ppt_y</p:attrName>
                                        </p:attrNameLst>
                                      </p:cBhvr>
                                    </p:anim>
                                    <p:animRot by="-480000">
                                      <p:cBhvr>
                                        <p:cTn id="57" dur="50" autoRev="1" fill="hold">
                                          <p:stCondLst>
                                            <p:cond delay="0"/>
                                          </p:stCondLst>
                                        </p:cTn>
                                        <p:tgtEl>
                                          <p:spTgt spid="20"/>
                                        </p:tgtEl>
                                        <p:attrNameLst>
                                          <p:attrName>r</p:attrName>
                                        </p:attrNameLst>
                                      </p:cBhvr>
                                    </p:animRot>
                                  </p:childTnLst>
                                </p:cTn>
                              </p:par>
                            </p:childTnLst>
                          </p:cTn>
                        </p:par>
                        <p:par>
                          <p:cTn id="58" fill="hold">
                            <p:stCondLst>
                              <p:cond delay="6540"/>
                            </p:stCondLst>
                            <p:childTnLst>
                              <p:par>
                                <p:cTn id="59" presetID="22" presetClass="entr" presetSubtype="1" fill="hold" grpId="0" nodeType="after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wipe(up)">
                                      <p:cBhvr>
                                        <p:cTn id="61" dur="500"/>
                                        <p:tgtEl>
                                          <p:spTgt spid="3"/>
                                        </p:tgtEl>
                                      </p:cBhvr>
                                    </p:animEffect>
                                  </p:childTnLst>
                                </p:cTn>
                              </p:par>
                            </p:childTnLst>
                          </p:cTn>
                        </p:par>
                        <p:par>
                          <p:cTn id="62" fill="hold">
                            <p:stCondLst>
                              <p:cond delay="7040"/>
                            </p:stCondLst>
                            <p:childTnLst>
                              <p:par>
                                <p:cTn id="63" presetID="49" presetClass="entr" presetSubtype="0" decel="100000" fill="hold" grpId="0" nodeType="afterEffect">
                                  <p:stCondLst>
                                    <p:cond delay="0"/>
                                  </p:stCondLst>
                                  <p:childTnLst>
                                    <p:set>
                                      <p:cBhvr>
                                        <p:cTn id="64" dur="1" fill="hold">
                                          <p:stCondLst>
                                            <p:cond delay="0"/>
                                          </p:stCondLst>
                                        </p:cTn>
                                        <p:tgtEl>
                                          <p:spTgt spid="15"/>
                                        </p:tgtEl>
                                        <p:attrNameLst>
                                          <p:attrName>style.visibility</p:attrName>
                                        </p:attrNameLst>
                                      </p:cBhvr>
                                      <p:to>
                                        <p:strVal val="visible"/>
                                      </p:to>
                                    </p:set>
                                    <p:anim calcmode="lin" valueType="num">
                                      <p:cBhvr>
                                        <p:cTn id="65" dur="500" fill="hold"/>
                                        <p:tgtEl>
                                          <p:spTgt spid="15"/>
                                        </p:tgtEl>
                                        <p:attrNameLst>
                                          <p:attrName>ppt_w</p:attrName>
                                        </p:attrNameLst>
                                      </p:cBhvr>
                                      <p:tavLst>
                                        <p:tav tm="0">
                                          <p:val>
                                            <p:fltVal val="0"/>
                                          </p:val>
                                        </p:tav>
                                        <p:tav tm="100000">
                                          <p:val>
                                            <p:strVal val="#ppt_w"/>
                                          </p:val>
                                        </p:tav>
                                      </p:tavLst>
                                    </p:anim>
                                    <p:anim calcmode="lin" valueType="num">
                                      <p:cBhvr>
                                        <p:cTn id="66" dur="500" fill="hold"/>
                                        <p:tgtEl>
                                          <p:spTgt spid="15"/>
                                        </p:tgtEl>
                                        <p:attrNameLst>
                                          <p:attrName>ppt_h</p:attrName>
                                        </p:attrNameLst>
                                      </p:cBhvr>
                                      <p:tavLst>
                                        <p:tav tm="0">
                                          <p:val>
                                            <p:fltVal val="0"/>
                                          </p:val>
                                        </p:tav>
                                        <p:tav tm="100000">
                                          <p:val>
                                            <p:strVal val="#ppt_h"/>
                                          </p:val>
                                        </p:tav>
                                      </p:tavLst>
                                    </p:anim>
                                    <p:anim calcmode="lin" valueType="num">
                                      <p:cBhvr>
                                        <p:cTn id="67" dur="500" fill="hold"/>
                                        <p:tgtEl>
                                          <p:spTgt spid="15"/>
                                        </p:tgtEl>
                                        <p:attrNameLst>
                                          <p:attrName>style.rotation</p:attrName>
                                        </p:attrNameLst>
                                      </p:cBhvr>
                                      <p:tavLst>
                                        <p:tav tm="0">
                                          <p:val>
                                            <p:fltVal val="360"/>
                                          </p:val>
                                        </p:tav>
                                        <p:tav tm="100000">
                                          <p:val>
                                            <p:fltVal val="0"/>
                                          </p:val>
                                        </p:tav>
                                      </p:tavLst>
                                    </p:anim>
                                    <p:animEffect transition="in" filter="fade">
                                      <p:cBhvr>
                                        <p:cTn id="68" dur="500"/>
                                        <p:tgtEl>
                                          <p:spTgt spid="15"/>
                                        </p:tgtEl>
                                      </p:cBhvr>
                                    </p:animEffect>
                                  </p:childTnLst>
                                </p:cTn>
                              </p:par>
                            </p:childTnLst>
                          </p:cTn>
                        </p:par>
                        <p:par>
                          <p:cTn id="69" fill="hold">
                            <p:stCondLst>
                              <p:cond delay="7540"/>
                            </p:stCondLst>
                            <p:childTnLst>
                              <p:par>
                                <p:cTn id="70" presetID="17" presetClass="entr" presetSubtype="1" fill="hold" grpId="0" nodeType="afterEffect">
                                  <p:stCondLst>
                                    <p:cond delay="0"/>
                                  </p:stCondLst>
                                  <p:iterate type="lt">
                                    <p:tmPct val="40000"/>
                                  </p:iterate>
                                  <p:childTnLst>
                                    <p:set>
                                      <p:cBhvr>
                                        <p:cTn id="71" dur="1" fill="hold">
                                          <p:stCondLst>
                                            <p:cond delay="0"/>
                                          </p:stCondLst>
                                        </p:cTn>
                                        <p:tgtEl>
                                          <p:spTgt spid="23"/>
                                        </p:tgtEl>
                                        <p:attrNameLst>
                                          <p:attrName>style.visibility</p:attrName>
                                        </p:attrNameLst>
                                      </p:cBhvr>
                                      <p:to>
                                        <p:strVal val="visible"/>
                                      </p:to>
                                    </p:set>
                                    <p:anim calcmode="lin" valueType="num">
                                      <p:cBhvr>
                                        <p:cTn id="72" dur="250" fill="hold"/>
                                        <p:tgtEl>
                                          <p:spTgt spid="23"/>
                                        </p:tgtEl>
                                        <p:attrNameLst>
                                          <p:attrName>ppt_x</p:attrName>
                                        </p:attrNameLst>
                                      </p:cBhvr>
                                      <p:tavLst>
                                        <p:tav tm="0">
                                          <p:val>
                                            <p:strVal val="#ppt_x"/>
                                          </p:val>
                                        </p:tav>
                                        <p:tav tm="100000">
                                          <p:val>
                                            <p:strVal val="#ppt_x"/>
                                          </p:val>
                                        </p:tav>
                                      </p:tavLst>
                                    </p:anim>
                                    <p:anim calcmode="lin" valueType="num">
                                      <p:cBhvr>
                                        <p:cTn id="73" dur="250" fill="hold"/>
                                        <p:tgtEl>
                                          <p:spTgt spid="23"/>
                                        </p:tgtEl>
                                        <p:attrNameLst>
                                          <p:attrName>ppt_y</p:attrName>
                                        </p:attrNameLst>
                                      </p:cBhvr>
                                      <p:tavLst>
                                        <p:tav tm="0">
                                          <p:val>
                                            <p:strVal val="#ppt_y-#ppt_h/2"/>
                                          </p:val>
                                        </p:tav>
                                        <p:tav tm="100000">
                                          <p:val>
                                            <p:strVal val="#ppt_y"/>
                                          </p:val>
                                        </p:tav>
                                      </p:tavLst>
                                    </p:anim>
                                    <p:anim calcmode="lin" valueType="num">
                                      <p:cBhvr>
                                        <p:cTn id="74" dur="250" fill="hold"/>
                                        <p:tgtEl>
                                          <p:spTgt spid="23"/>
                                        </p:tgtEl>
                                        <p:attrNameLst>
                                          <p:attrName>ppt_w</p:attrName>
                                        </p:attrNameLst>
                                      </p:cBhvr>
                                      <p:tavLst>
                                        <p:tav tm="0">
                                          <p:val>
                                            <p:strVal val="#ppt_w"/>
                                          </p:val>
                                        </p:tav>
                                        <p:tav tm="100000">
                                          <p:val>
                                            <p:strVal val="#ppt_w"/>
                                          </p:val>
                                        </p:tav>
                                      </p:tavLst>
                                    </p:anim>
                                    <p:anim calcmode="lin" valueType="num">
                                      <p:cBhvr>
                                        <p:cTn id="75" dur="250" fill="hold"/>
                                        <p:tgtEl>
                                          <p:spTgt spid="23"/>
                                        </p:tgtEl>
                                        <p:attrNameLst>
                                          <p:attrName>ppt_h</p:attrName>
                                        </p:attrNameLst>
                                      </p:cBhvr>
                                      <p:tavLst>
                                        <p:tav tm="0">
                                          <p:val>
                                            <p:fltVal val="0"/>
                                          </p:val>
                                        </p:tav>
                                        <p:tav tm="100000">
                                          <p:val>
                                            <p:strVal val="#ppt_h"/>
                                          </p:val>
                                        </p:tav>
                                      </p:tavLst>
                                    </p:anim>
                                  </p:childTnLst>
                                </p:cTn>
                              </p:par>
                            </p:childTnLst>
                          </p:cTn>
                        </p:par>
                        <p:par>
                          <p:cTn id="76" fill="hold">
                            <p:stCondLst>
                              <p:cond delay="8090"/>
                            </p:stCondLst>
                            <p:childTnLst>
                              <p:par>
                                <p:cTn id="77" presetID="22" presetClass="entr" presetSubtype="8" fill="hold" grpId="0" nodeType="afterEffect">
                                  <p:stCondLst>
                                    <p:cond delay="0"/>
                                  </p:stCondLst>
                                  <p:iterate type="lt">
                                    <p:tmPct val="30000"/>
                                  </p:iterate>
                                  <p:childTnLst>
                                    <p:set>
                                      <p:cBhvr>
                                        <p:cTn id="78" dur="1" fill="hold">
                                          <p:stCondLst>
                                            <p:cond delay="0"/>
                                          </p:stCondLst>
                                        </p:cTn>
                                        <p:tgtEl>
                                          <p:spTgt spid="22"/>
                                        </p:tgtEl>
                                        <p:attrNameLst>
                                          <p:attrName>style.visibility</p:attrName>
                                        </p:attrNameLst>
                                      </p:cBhvr>
                                      <p:to>
                                        <p:strVal val="visible"/>
                                      </p:to>
                                    </p:set>
                                    <p:animEffect transition="in" filter="wipe(left)">
                                      <p:cBhvr>
                                        <p:cTn id="79" dur="100"/>
                                        <p:tgtEl>
                                          <p:spTgt spid="22"/>
                                        </p:tgtEl>
                                      </p:cBhvr>
                                    </p:animEffect>
                                  </p:childTnLst>
                                </p:cTn>
                              </p:par>
                              <p:par>
                                <p:cTn id="80" presetID="36" presetClass="emph" presetSubtype="0" fill="hold" grpId="1" nodeType="withEffect">
                                  <p:stCondLst>
                                    <p:cond delay="0"/>
                                  </p:stCondLst>
                                  <p:iterate type="lt">
                                    <p:tmPct val="30000"/>
                                  </p:iterate>
                                  <p:childTnLst>
                                    <p:animScale>
                                      <p:cBhvr>
                                        <p:cTn id="81" dur="50" autoRev="1" fill="hold">
                                          <p:stCondLst>
                                            <p:cond delay="0"/>
                                          </p:stCondLst>
                                        </p:cTn>
                                        <p:tgtEl>
                                          <p:spTgt spid="22"/>
                                        </p:tgtEl>
                                      </p:cBhvr>
                                      <p:to x="80000" y="100000"/>
                                    </p:animScale>
                                    <p:anim by="(#ppt_w*0.10)" calcmode="lin" valueType="num">
                                      <p:cBhvr>
                                        <p:cTn id="82" dur="50" autoRev="1" fill="hold">
                                          <p:stCondLst>
                                            <p:cond delay="0"/>
                                          </p:stCondLst>
                                        </p:cTn>
                                        <p:tgtEl>
                                          <p:spTgt spid="22"/>
                                        </p:tgtEl>
                                        <p:attrNameLst>
                                          <p:attrName>ppt_x</p:attrName>
                                        </p:attrNameLst>
                                      </p:cBhvr>
                                    </p:anim>
                                    <p:anim by="(-#ppt_w*0.10)" calcmode="lin" valueType="num">
                                      <p:cBhvr>
                                        <p:cTn id="83" dur="50" autoRev="1" fill="hold">
                                          <p:stCondLst>
                                            <p:cond delay="0"/>
                                          </p:stCondLst>
                                        </p:cTn>
                                        <p:tgtEl>
                                          <p:spTgt spid="22"/>
                                        </p:tgtEl>
                                        <p:attrNameLst>
                                          <p:attrName>ppt_y</p:attrName>
                                        </p:attrNameLst>
                                      </p:cBhvr>
                                    </p:anim>
                                    <p:animRot by="-480000">
                                      <p:cBhvr>
                                        <p:cTn id="84" dur="50" autoRev="1" fill="hold">
                                          <p:stCondLst>
                                            <p:cond delay="0"/>
                                          </p:stCondLst>
                                        </p:cTn>
                                        <p:tgtEl>
                                          <p:spTgt spid="22"/>
                                        </p:tgtEl>
                                        <p:attrNameLst>
                                          <p:attrName>r</p:attrName>
                                        </p:attrNameLst>
                                      </p:cBhvr>
                                    </p:animRot>
                                  </p:childTnLst>
                                </p:cTn>
                              </p:par>
                            </p:childTnLst>
                          </p:cTn>
                        </p:par>
                        <p:par>
                          <p:cTn id="85" fill="hold">
                            <p:stCondLst>
                              <p:cond delay="9060"/>
                            </p:stCondLst>
                            <p:childTnLst>
                              <p:par>
                                <p:cTn id="86" presetID="22" presetClass="entr" presetSubtype="2" fill="hold" grpId="0" nodeType="afterEffect">
                                  <p:stCondLst>
                                    <p:cond delay="0"/>
                                  </p:stCondLst>
                                  <p:childTnLst>
                                    <p:set>
                                      <p:cBhvr>
                                        <p:cTn id="87" dur="1" fill="hold">
                                          <p:stCondLst>
                                            <p:cond delay="0"/>
                                          </p:stCondLst>
                                        </p:cTn>
                                        <p:tgtEl>
                                          <p:spTgt spid="2"/>
                                        </p:tgtEl>
                                        <p:attrNameLst>
                                          <p:attrName>style.visibility</p:attrName>
                                        </p:attrNameLst>
                                      </p:cBhvr>
                                      <p:to>
                                        <p:strVal val="visible"/>
                                      </p:to>
                                    </p:set>
                                    <p:animEffect transition="in" filter="wipe(right)">
                                      <p:cBhvr>
                                        <p:cTn id="88" dur="500"/>
                                        <p:tgtEl>
                                          <p:spTgt spid="2"/>
                                        </p:tgtEl>
                                      </p:cBhvr>
                                    </p:animEffect>
                                  </p:childTnLst>
                                </p:cTn>
                              </p:par>
                            </p:childTnLst>
                          </p:cTn>
                        </p:par>
                        <p:par>
                          <p:cTn id="89" fill="hold">
                            <p:stCondLst>
                              <p:cond delay="9560"/>
                            </p:stCondLst>
                            <p:childTnLst>
                              <p:par>
                                <p:cTn id="90" presetID="49" presetClass="entr" presetSubtype="0" decel="100000" fill="hold" grpId="0" nodeType="afterEffect">
                                  <p:stCondLst>
                                    <p:cond delay="0"/>
                                  </p:stCondLst>
                                  <p:childTnLst>
                                    <p:set>
                                      <p:cBhvr>
                                        <p:cTn id="91" dur="1" fill="hold">
                                          <p:stCondLst>
                                            <p:cond delay="0"/>
                                          </p:stCondLst>
                                        </p:cTn>
                                        <p:tgtEl>
                                          <p:spTgt spid="16"/>
                                        </p:tgtEl>
                                        <p:attrNameLst>
                                          <p:attrName>style.visibility</p:attrName>
                                        </p:attrNameLst>
                                      </p:cBhvr>
                                      <p:to>
                                        <p:strVal val="visible"/>
                                      </p:to>
                                    </p:set>
                                    <p:anim calcmode="lin" valueType="num">
                                      <p:cBhvr>
                                        <p:cTn id="92" dur="500" fill="hold"/>
                                        <p:tgtEl>
                                          <p:spTgt spid="16"/>
                                        </p:tgtEl>
                                        <p:attrNameLst>
                                          <p:attrName>ppt_w</p:attrName>
                                        </p:attrNameLst>
                                      </p:cBhvr>
                                      <p:tavLst>
                                        <p:tav tm="0">
                                          <p:val>
                                            <p:fltVal val="0"/>
                                          </p:val>
                                        </p:tav>
                                        <p:tav tm="100000">
                                          <p:val>
                                            <p:strVal val="#ppt_w"/>
                                          </p:val>
                                        </p:tav>
                                      </p:tavLst>
                                    </p:anim>
                                    <p:anim calcmode="lin" valueType="num">
                                      <p:cBhvr>
                                        <p:cTn id="93" dur="500" fill="hold"/>
                                        <p:tgtEl>
                                          <p:spTgt spid="16"/>
                                        </p:tgtEl>
                                        <p:attrNameLst>
                                          <p:attrName>ppt_h</p:attrName>
                                        </p:attrNameLst>
                                      </p:cBhvr>
                                      <p:tavLst>
                                        <p:tav tm="0">
                                          <p:val>
                                            <p:fltVal val="0"/>
                                          </p:val>
                                        </p:tav>
                                        <p:tav tm="100000">
                                          <p:val>
                                            <p:strVal val="#ppt_h"/>
                                          </p:val>
                                        </p:tav>
                                      </p:tavLst>
                                    </p:anim>
                                    <p:anim calcmode="lin" valueType="num">
                                      <p:cBhvr>
                                        <p:cTn id="94" dur="500" fill="hold"/>
                                        <p:tgtEl>
                                          <p:spTgt spid="16"/>
                                        </p:tgtEl>
                                        <p:attrNameLst>
                                          <p:attrName>style.rotation</p:attrName>
                                        </p:attrNameLst>
                                      </p:cBhvr>
                                      <p:tavLst>
                                        <p:tav tm="0">
                                          <p:val>
                                            <p:fltVal val="360"/>
                                          </p:val>
                                        </p:tav>
                                        <p:tav tm="100000">
                                          <p:val>
                                            <p:fltVal val="0"/>
                                          </p:val>
                                        </p:tav>
                                      </p:tavLst>
                                    </p:anim>
                                    <p:animEffect transition="in" filter="fade">
                                      <p:cBhvr>
                                        <p:cTn id="95" dur="500"/>
                                        <p:tgtEl>
                                          <p:spTgt spid="16"/>
                                        </p:tgtEl>
                                      </p:cBhvr>
                                    </p:animEffect>
                                  </p:childTnLst>
                                </p:cTn>
                              </p:par>
                            </p:childTnLst>
                          </p:cTn>
                        </p:par>
                        <p:par>
                          <p:cTn id="96" fill="hold">
                            <p:stCondLst>
                              <p:cond delay="10060"/>
                            </p:stCondLst>
                            <p:childTnLst>
                              <p:par>
                                <p:cTn id="97" presetID="17" presetClass="entr" presetSubtype="1" fill="hold" grpId="0" nodeType="afterEffect">
                                  <p:stCondLst>
                                    <p:cond delay="0"/>
                                  </p:stCondLst>
                                  <p:iterate type="lt">
                                    <p:tmPct val="40000"/>
                                  </p:iterate>
                                  <p:childTnLst>
                                    <p:set>
                                      <p:cBhvr>
                                        <p:cTn id="98" dur="1" fill="hold">
                                          <p:stCondLst>
                                            <p:cond delay="0"/>
                                          </p:stCondLst>
                                        </p:cTn>
                                        <p:tgtEl>
                                          <p:spTgt spid="25"/>
                                        </p:tgtEl>
                                        <p:attrNameLst>
                                          <p:attrName>style.visibility</p:attrName>
                                        </p:attrNameLst>
                                      </p:cBhvr>
                                      <p:to>
                                        <p:strVal val="visible"/>
                                      </p:to>
                                    </p:set>
                                    <p:anim calcmode="lin" valueType="num">
                                      <p:cBhvr>
                                        <p:cTn id="99" dur="250" fill="hold"/>
                                        <p:tgtEl>
                                          <p:spTgt spid="25"/>
                                        </p:tgtEl>
                                        <p:attrNameLst>
                                          <p:attrName>ppt_x</p:attrName>
                                        </p:attrNameLst>
                                      </p:cBhvr>
                                      <p:tavLst>
                                        <p:tav tm="0">
                                          <p:val>
                                            <p:strVal val="#ppt_x"/>
                                          </p:val>
                                        </p:tav>
                                        <p:tav tm="100000">
                                          <p:val>
                                            <p:strVal val="#ppt_x"/>
                                          </p:val>
                                        </p:tav>
                                      </p:tavLst>
                                    </p:anim>
                                    <p:anim calcmode="lin" valueType="num">
                                      <p:cBhvr>
                                        <p:cTn id="100" dur="250" fill="hold"/>
                                        <p:tgtEl>
                                          <p:spTgt spid="25"/>
                                        </p:tgtEl>
                                        <p:attrNameLst>
                                          <p:attrName>ppt_y</p:attrName>
                                        </p:attrNameLst>
                                      </p:cBhvr>
                                      <p:tavLst>
                                        <p:tav tm="0">
                                          <p:val>
                                            <p:strVal val="#ppt_y-#ppt_h/2"/>
                                          </p:val>
                                        </p:tav>
                                        <p:tav tm="100000">
                                          <p:val>
                                            <p:strVal val="#ppt_y"/>
                                          </p:val>
                                        </p:tav>
                                      </p:tavLst>
                                    </p:anim>
                                    <p:anim calcmode="lin" valueType="num">
                                      <p:cBhvr>
                                        <p:cTn id="101" dur="250" fill="hold"/>
                                        <p:tgtEl>
                                          <p:spTgt spid="25"/>
                                        </p:tgtEl>
                                        <p:attrNameLst>
                                          <p:attrName>ppt_w</p:attrName>
                                        </p:attrNameLst>
                                      </p:cBhvr>
                                      <p:tavLst>
                                        <p:tav tm="0">
                                          <p:val>
                                            <p:strVal val="#ppt_w"/>
                                          </p:val>
                                        </p:tav>
                                        <p:tav tm="100000">
                                          <p:val>
                                            <p:strVal val="#ppt_w"/>
                                          </p:val>
                                        </p:tav>
                                      </p:tavLst>
                                    </p:anim>
                                    <p:anim calcmode="lin" valueType="num">
                                      <p:cBhvr>
                                        <p:cTn id="102" dur="250" fill="hold"/>
                                        <p:tgtEl>
                                          <p:spTgt spid="25"/>
                                        </p:tgtEl>
                                        <p:attrNameLst>
                                          <p:attrName>ppt_h</p:attrName>
                                        </p:attrNameLst>
                                      </p:cBhvr>
                                      <p:tavLst>
                                        <p:tav tm="0">
                                          <p:val>
                                            <p:fltVal val="0"/>
                                          </p:val>
                                        </p:tav>
                                        <p:tav tm="100000">
                                          <p:val>
                                            <p:strVal val="#ppt_h"/>
                                          </p:val>
                                        </p:tav>
                                      </p:tavLst>
                                    </p:anim>
                                  </p:childTnLst>
                                </p:cTn>
                              </p:par>
                            </p:childTnLst>
                          </p:cTn>
                        </p:par>
                        <p:par>
                          <p:cTn id="103" fill="hold">
                            <p:stCondLst>
                              <p:cond delay="10610"/>
                            </p:stCondLst>
                            <p:childTnLst>
                              <p:par>
                                <p:cTn id="104" presetID="22" presetClass="entr" presetSubtype="8" fill="hold" grpId="0" nodeType="afterEffect">
                                  <p:stCondLst>
                                    <p:cond delay="0"/>
                                  </p:stCondLst>
                                  <p:iterate type="lt">
                                    <p:tmPct val="30000"/>
                                  </p:iterate>
                                  <p:childTnLst>
                                    <p:set>
                                      <p:cBhvr>
                                        <p:cTn id="105" dur="1" fill="hold">
                                          <p:stCondLst>
                                            <p:cond delay="0"/>
                                          </p:stCondLst>
                                        </p:cTn>
                                        <p:tgtEl>
                                          <p:spTgt spid="24"/>
                                        </p:tgtEl>
                                        <p:attrNameLst>
                                          <p:attrName>style.visibility</p:attrName>
                                        </p:attrNameLst>
                                      </p:cBhvr>
                                      <p:to>
                                        <p:strVal val="visible"/>
                                      </p:to>
                                    </p:set>
                                    <p:animEffect transition="in" filter="wipe(left)">
                                      <p:cBhvr>
                                        <p:cTn id="106" dur="100"/>
                                        <p:tgtEl>
                                          <p:spTgt spid="24"/>
                                        </p:tgtEl>
                                      </p:cBhvr>
                                    </p:animEffect>
                                  </p:childTnLst>
                                </p:cTn>
                              </p:par>
                              <p:par>
                                <p:cTn id="107" presetID="36" presetClass="emph" presetSubtype="0" fill="hold" grpId="1" nodeType="withEffect">
                                  <p:stCondLst>
                                    <p:cond delay="0"/>
                                  </p:stCondLst>
                                  <p:iterate type="lt">
                                    <p:tmPct val="30000"/>
                                  </p:iterate>
                                  <p:childTnLst>
                                    <p:animScale>
                                      <p:cBhvr>
                                        <p:cTn id="108" dur="50" autoRev="1" fill="hold">
                                          <p:stCondLst>
                                            <p:cond delay="0"/>
                                          </p:stCondLst>
                                        </p:cTn>
                                        <p:tgtEl>
                                          <p:spTgt spid="24"/>
                                        </p:tgtEl>
                                      </p:cBhvr>
                                      <p:to x="80000" y="100000"/>
                                    </p:animScale>
                                    <p:anim by="(#ppt_w*0.10)" calcmode="lin" valueType="num">
                                      <p:cBhvr>
                                        <p:cTn id="109" dur="50" autoRev="1" fill="hold">
                                          <p:stCondLst>
                                            <p:cond delay="0"/>
                                          </p:stCondLst>
                                        </p:cTn>
                                        <p:tgtEl>
                                          <p:spTgt spid="24"/>
                                        </p:tgtEl>
                                        <p:attrNameLst>
                                          <p:attrName>ppt_x</p:attrName>
                                        </p:attrNameLst>
                                      </p:cBhvr>
                                    </p:anim>
                                    <p:anim by="(-#ppt_w*0.10)" calcmode="lin" valueType="num">
                                      <p:cBhvr>
                                        <p:cTn id="110" dur="50" autoRev="1" fill="hold">
                                          <p:stCondLst>
                                            <p:cond delay="0"/>
                                          </p:stCondLst>
                                        </p:cTn>
                                        <p:tgtEl>
                                          <p:spTgt spid="24"/>
                                        </p:tgtEl>
                                        <p:attrNameLst>
                                          <p:attrName>ppt_y</p:attrName>
                                        </p:attrNameLst>
                                      </p:cBhvr>
                                    </p:anim>
                                    <p:animRot by="-480000">
                                      <p:cBhvr>
                                        <p:cTn id="111" dur="50" autoRev="1" fill="hold">
                                          <p:stCondLst>
                                            <p:cond delay="0"/>
                                          </p:stCondLst>
                                        </p:cTn>
                                        <p:tgtEl>
                                          <p:spTgt spid="24"/>
                                        </p:tgtEl>
                                        <p:attrNameLst>
                                          <p:attrName>r</p:attrName>
                                        </p:attrNameLst>
                                      </p:cBhvr>
                                    </p:animRot>
                                  </p:childTnLst>
                                </p:cTn>
                              </p:par>
                            </p:childTnLst>
                          </p:cTn>
                        </p:par>
                        <p:par>
                          <p:cTn id="112" fill="hold">
                            <p:stCondLst>
                              <p:cond delay="11580"/>
                            </p:stCondLst>
                            <p:childTnLst>
                              <p:par>
                                <p:cTn id="113" presetID="22" presetClass="entr" presetSubtype="4" fill="hold" grpId="0" nodeType="afterEffect">
                                  <p:stCondLst>
                                    <p:cond delay="0"/>
                                  </p:stCondLst>
                                  <p:childTnLst>
                                    <p:set>
                                      <p:cBhvr>
                                        <p:cTn id="114" dur="1" fill="hold">
                                          <p:stCondLst>
                                            <p:cond delay="0"/>
                                          </p:stCondLst>
                                        </p:cTn>
                                        <p:tgtEl>
                                          <p:spTgt spid="4"/>
                                        </p:tgtEl>
                                        <p:attrNameLst>
                                          <p:attrName>style.visibility</p:attrName>
                                        </p:attrNameLst>
                                      </p:cBhvr>
                                      <p:to>
                                        <p:strVal val="visible"/>
                                      </p:to>
                                    </p:set>
                                    <p:animEffect transition="in" filter="wipe(down)">
                                      <p:cBhvr>
                                        <p:cTn id="115" dur="500"/>
                                        <p:tgtEl>
                                          <p:spTgt spid="4"/>
                                        </p:tgtEl>
                                      </p:cBhvr>
                                    </p:animEffect>
                                  </p:childTnLst>
                                </p:cTn>
                              </p:par>
                            </p:childTnLst>
                          </p:cTn>
                        </p:par>
                        <p:par>
                          <p:cTn id="116" fill="hold">
                            <p:stCondLst>
                              <p:cond delay="12080"/>
                            </p:stCondLst>
                            <p:childTnLst>
                              <p:par>
                                <p:cTn id="117" presetID="49" presetClass="entr" presetSubtype="0" decel="100000" fill="hold" grpId="0" nodeType="afterEffect">
                                  <p:stCondLst>
                                    <p:cond delay="0"/>
                                  </p:stCondLst>
                                  <p:childTnLst>
                                    <p:set>
                                      <p:cBhvr>
                                        <p:cTn id="118" dur="1" fill="hold">
                                          <p:stCondLst>
                                            <p:cond delay="0"/>
                                          </p:stCondLst>
                                        </p:cTn>
                                        <p:tgtEl>
                                          <p:spTgt spid="17"/>
                                        </p:tgtEl>
                                        <p:attrNameLst>
                                          <p:attrName>style.visibility</p:attrName>
                                        </p:attrNameLst>
                                      </p:cBhvr>
                                      <p:to>
                                        <p:strVal val="visible"/>
                                      </p:to>
                                    </p:set>
                                    <p:anim calcmode="lin" valueType="num">
                                      <p:cBhvr>
                                        <p:cTn id="119" dur="500" fill="hold"/>
                                        <p:tgtEl>
                                          <p:spTgt spid="17"/>
                                        </p:tgtEl>
                                        <p:attrNameLst>
                                          <p:attrName>ppt_w</p:attrName>
                                        </p:attrNameLst>
                                      </p:cBhvr>
                                      <p:tavLst>
                                        <p:tav tm="0">
                                          <p:val>
                                            <p:fltVal val="0"/>
                                          </p:val>
                                        </p:tav>
                                        <p:tav tm="100000">
                                          <p:val>
                                            <p:strVal val="#ppt_w"/>
                                          </p:val>
                                        </p:tav>
                                      </p:tavLst>
                                    </p:anim>
                                    <p:anim calcmode="lin" valueType="num">
                                      <p:cBhvr>
                                        <p:cTn id="120" dur="500" fill="hold"/>
                                        <p:tgtEl>
                                          <p:spTgt spid="17"/>
                                        </p:tgtEl>
                                        <p:attrNameLst>
                                          <p:attrName>ppt_h</p:attrName>
                                        </p:attrNameLst>
                                      </p:cBhvr>
                                      <p:tavLst>
                                        <p:tav tm="0">
                                          <p:val>
                                            <p:fltVal val="0"/>
                                          </p:val>
                                        </p:tav>
                                        <p:tav tm="100000">
                                          <p:val>
                                            <p:strVal val="#ppt_h"/>
                                          </p:val>
                                        </p:tav>
                                      </p:tavLst>
                                    </p:anim>
                                    <p:anim calcmode="lin" valueType="num">
                                      <p:cBhvr>
                                        <p:cTn id="121" dur="500" fill="hold"/>
                                        <p:tgtEl>
                                          <p:spTgt spid="17"/>
                                        </p:tgtEl>
                                        <p:attrNameLst>
                                          <p:attrName>style.rotation</p:attrName>
                                        </p:attrNameLst>
                                      </p:cBhvr>
                                      <p:tavLst>
                                        <p:tav tm="0">
                                          <p:val>
                                            <p:fltVal val="360"/>
                                          </p:val>
                                        </p:tav>
                                        <p:tav tm="100000">
                                          <p:val>
                                            <p:fltVal val="0"/>
                                          </p:val>
                                        </p:tav>
                                      </p:tavLst>
                                    </p:anim>
                                    <p:animEffect transition="in" filter="fade">
                                      <p:cBhvr>
                                        <p:cTn id="122" dur="500"/>
                                        <p:tgtEl>
                                          <p:spTgt spid="17"/>
                                        </p:tgtEl>
                                      </p:cBhvr>
                                    </p:animEffect>
                                  </p:childTnLst>
                                </p:cTn>
                              </p:par>
                            </p:childTnLst>
                          </p:cTn>
                        </p:par>
                        <p:par>
                          <p:cTn id="123" fill="hold">
                            <p:stCondLst>
                              <p:cond delay="12580"/>
                            </p:stCondLst>
                            <p:childTnLst>
                              <p:par>
                                <p:cTn id="124" presetID="17" presetClass="entr" presetSubtype="1" fill="hold" grpId="0" nodeType="afterEffect">
                                  <p:stCondLst>
                                    <p:cond delay="0"/>
                                  </p:stCondLst>
                                  <p:iterate type="lt">
                                    <p:tmPct val="40000"/>
                                  </p:iterate>
                                  <p:childTnLst>
                                    <p:set>
                                      <p:cBhvr>
                                        <p:cTn id="125" dur="1" fill="hold">
                                          <p:stCondLst>
                                            <p:cond delay="0"/>
                                          </p:stCondLst>
                                        </p:cTn>
                                        <p:tgtEl>
                                          <p:spTgt spid="27"/>
                                        </p:tgtEl>
                                        <p:attrNameLst>
                                          <p:attrName>style.visibility</p:attrName>
                                        </p:attrNameLst>
                                      </p:cBhvr>
                                      <p:to>
                                        <p:strVal val="visible"/>
                                      </p:to>
                                    </p:set>
                                    <p:anim calcmode="lin" valueType="num">
                                      <p:cBhvr>
                                        <p:cTn id="126" dur="250" fill="hold"/>
                                        <p:tgtEl>
                                          <p:spTgt spid="27"/>
                                        </p:tgtEl>
                                        <p:attrNameLst>
                                          <p:attrName>ppt_x</p:attrName>
                                        </p:attrNameLst>
                                      </p:cBhvr>
                                      <p:tavLst>
                                        <p:tav tm="0">
                                          <p:val>
                                            <p:strVal val="#ppt_x"/>
                                          </p:val>
                                        </p:tav>
                                        <p:tav tm="100000">
                                          <p:val>
                                            <p:strVal val="#ppt_x"/>
                                          </p:val>
                                        </p:tav>
                                      </p:tavLst>
                                    </p:anim>
                                    <p:anim calcmode="lin" valueType="num">
                                      <p:cBhvr>
                                        <p:cTn id="127" dur="250" fill="hold"/>
                                        <p:tgtEl>
                                          <p:spTgt spid="27"/>
                                        </p:tgtEl>
                                        <p:attrNameLst>
                                          <p:attrName>ppt_y</p:attrName>
                                        </p:attrNameLst>
                                      </p:cBhvr>
                                      <p:tavLst>
                                        <p:tav tm="0">
                                          <p:val>
                                            <p:strVal val="#ppt_y-#ppt_h/2"/>
                                          </p:val>
                                        </p:tav>
                                        <p:tav tm="100000">
                                          <p:val>
                                            <p:strVal val="#ppt_y"/>
                                          </p:val>
                                        </p:tav>
                                      </p:tavLst>
                                    </p:anim>
                                    <p:anim calcmode="lin" valueType="num">
                                      <p:cBhvr>
                                        <p:cTn id="128" dur="250" fill="hold"/>
                                        <p:tgtEl>
                                          <p:spTgt spid="27"/>
                                        </p:tgtEl>
                                        <p:attrNameLst>
                                          <p:attrName>ppt_w</p:attrName>
                                        </p:attrNameLst>
                                      </p:cBhvr>
                                      <p:tavLst>
                                        <p:tav tm="0">
                                          <p:val>
                                            <p:strVal val="#ppt_w"/>
                                          </p:val>
                                        </p:tav>
                                        <p:tav tm="100000">
                                          <p:val>
                                            <p:strVal val="#ppt_w"/>
                                          </p:val>
                                        </p:tav>
                                      </p:tavLst>
                                    </p:anim>
                                    <p:anim calcmode="lin" valueType="num">
                                      <p:cBhvr>
                                        <p:cTn id="129" dur="250" fill="hold"/>
                                        <p:tgtEl>
                                          <p:spTgt spid="27"/>
                                        </p:tgtEl>
                                        <p:attrNameLst>
                                          <p:attrName>ppt_h</p:attrName>
                                        </p:attrNameLst>
                                      </p:cBhvr>
                                      <p:tavLst>
                                        <p:tav tm="0">
                                          <p:val>
                                            <p:fltVal val="0"/>
                                          </p:val>
                                        </p:tav>
                                        <p:tav tm="100000">
                                          <p:val>
                                            <p:strVal val="#ppt_h"/>
                                          </p:val>
                                        </p:tav>
                                      </p:tavLst>
                                    </p:anim>
                                  </p:childTnLst>
                                </p:cTn>
                              </p:par>
                            </p:childTnLst>
                          </p:cTn>
                        </p:par>
                        <p:par>
                          <p:cTn id="130" fill="hold">
                            <p:stCondLst>
                              <p:cond delay="13130"/>
                            </p:stCondLst>
                            <p:childTnLst>
                              <p:par>
                                <p:cTn id="131" presetID="22" presetClass="entr" presetSubtype="8" fill="hold" grpId="0" nodeType="afterEffect">
                                  <p:stCondLst>
                                    <p:cond delay="0"/>
                                  </p:stCondLst>
                                  <p:iterate type="lt">
                                    <p:tmPct val="30000"/>
                                  </p:iterate>
                                  <p:childTnLst>
                                    <p:set>
                                      <p:cBhvr>
                                        <p:cTn id="132" dur="1" fill="hold">
                                          <p:stCondLst>
                                            <p:cond delay="0"/>
                                          </p:stCondLst>
                                        </p:cTn>
                                        <p:tgtEl>
                                          <p:spTgt spid="26"/>
                                        </p:tgtEl>
                                        <p:attrNameLst>
                                          <p:attrName>style.visibility</p:attrName>
                                        </p:attrNameLst>
                                      </p:cBhvr>
                                      <p:to>
                                        <p:strVal val="visible"/>
                                      </p:to>
                                    </p:set>
                                    <p:animEffect transition="in" filter="wipe(left)">
                                      <p:cBhvr>
                                        <p:cTn id="133" dur="100"/>
                                        <p:tgtEl>
                                          <p:spTgt spid="26"/>
                                        </p:tgtEl>
                                      </p:cBhvr>
                                    </p:animEffect>
                                  </p:childTnLst>
                                </p:cTn>
                              </p:par>
                              <p:par>
                                <p:cTn id="134" presetID="36" presetClass="emph" presetSubtype="0" fill="hold" grpId="1" nodeType="withEffect">
                                  <p:stCondLst>
                                    <p:cond delay="0"/>
                                  </p:stCondLst>
                                  <p:iterate type="lt">
                                    <p:tmPct val="30000"/>
                                  </p:iterate>
                                  <p:childTnLst>
                                    <p:animScale>
                                      <p:cBhvr>
                                        <p:cTn id="135" dur="50" autoRev="1" fill="hold">
                                          <p:stCondLst>
                                            <p:cond delay="0"/>
                                          </p:stCondLst>
                                        </p:cTn>
                                        <p:tgtEl>
                                          <p:spTgt spid="26"/>
                                        </p:tgtEl>
                                      </p:cBhvr>
                                      <p:to x="80000" y="100000"/>
                                    </p:animScale>
                                    <p:anim by="(#ppt_w*0.10)" calcmode="lin" valueType="num">
                                      <p:cBhvr>
                                        <p:cTn id="136" dur="50" autoRev="1" fill="hold">
                                          <p:stCondLst>
                                            <p:cond delay="0"/>
                                          </p:stCondLst>
                                        </p:cTn>
                                        <p:tgtEl>
                                          <p:spTgt spid="26"/>
                                        </p:tgtEl>
                                        <p:attrNameLst>
                                          <p:attrName>ppt_x</p:attrName>
                                        </p:attrNameLst>
                                      </p:cBhvr>
                                    </p:anim>
                                    <p:anim by="(-#ppt_w*0.10)" calcmode="lin" valueType="num">
                                      <p:cBhvr>
                                        <p:cTn id="137" dur="50" autoRev="1" fill="hold">
                                          <p:stCondLst>
                                            <p:cond delay="0"/>
                                          </p:stCondLst>
                                        </p:cTn>
                                        <p:tgtEl>
                                          <p:spTgt spid="26"/>
                                        </p:tgtEl>
                                        <p:attrNameLst>
                                          <p:attrName>ppt_y</p:attrName>
                                        </p:attrNameLst>
                                      </p:cBhvr>
                                    </p:anim>
                                    <p:animRot by="-480000">
                                      <p:cBhvr>
                                        <p:cTn id="138" dur="50" autoRev="1" fill="hold">
                                          <p:stCondLst>
                                            <p:cond delay="0"/>
                                          </p:stCondLst>
                                        </p:cTn>
                                        <p:tgtEl>
                                          <p:spTgt spid="26"/>
                                        </p:tgtEl>
                                        <p:attrNameLst>
                                          <p:attrName>r</p:attrName>
                                        </p:attrNameLst>
                                      </p:cBhvr>
                                    </p:animRot>
                                  </p:childTnLst>
                                </p:cTn>
                              </p:par>
                            </p:childTnLst>
                          </p:cTn>
                        </p:par>
                        <p:par>
                          <p:cTn id="139" fill="hold">
                            <p:stCondLst>
                              <p:cond delay="14100"/>
                            </p:stCondLst>
                            <p:childTnLst>
                              <p:par>
                                <p:cTn id="140" presetID="22" presetClass="entr" presetSubtype="4" fill="hold" grpId="0" nodeType="afterEffect">
                                  <p:stCondLst>
                                    <p:cond delay="0"/>
                                  </p:stCondLst>
                                  <p:childTnLst>
                                    <p:set>
                                      <p:cBhvr>
                                        <p:cTn id="141" dur="1" fill="hold">
                                          <p:stCondLst>
                                            <p:cond delay="0"/>
                                          </p:stCondLst>
                                        </p:cTn>
                                        <p:tgtEl>
                                          <p:spTgt spid="11"/>
                                        </p:tgtEl>
                                        <p:attrNameLst>
                                          <p:attrName>style.visibility</p:attrName>
                                        </p:attrNameLst>
                                      </p:cBhvr>
                                      <p:to>
                                        <p:strVal val="visible"/>
                                      </p:to>
                                    </p:set>
                                    <p:animEffect transition="in" filter="wipe(down)">
                                      <p:cBhvr>
                                        <p:cTn id="1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11" grpId="0" animBg="1"/>
      <p:bldP spid="12" grpId="0" animBg="1"/>
      <p:bldP spid="13" grpId="0" animBg="1"/>
      <p:bldP spid="14" grpId="0" animBg="1"/>
      <p:bldP spid="15" grpId="0" animBg="1"/>
      <p:bldP spid="16" grpId="0" animBg="1"/>
      <p:bldP spid="17" grpId="0" animBg="1"/>
      <p:bldP spid="18" grpId="0"/>
      <p:bldP spid="18" grpId="1"/>
      <p:bldP spid="19" grpId="0"/>
      <p:bldP spid="20" grpId="0"/>
      <p:bldP spid="20" grpId="1"/>
      <p:bldP spid="21" grpId="0"/>
      <p:bldP spid="22" grpId="0"/>
      <p:bldP spid="22" grpId="1"/>
      <p:bldP spid="23" grpId="0"/>
      <p:bldP spid="24" grpId="0"/>
      <p:bldP spid="24" grpId="1"/>
      <p:bldP spid="25" grpId="0"/>
      <p:bldP spid="26" grpId="0"/>
      <p:bldP spid="26" grpId="1"/>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同心圆 34">
            <a:extLst>
              <a:ext uri="{FF2B5EF4-FFF2-40B4-BE49-F238E27FC236}">
                <a16:creationId xmlns:a16="http://schemas.microsoft.com/office/drawing/2014/main" id="{5C155CB7-E5EB-497C-BFF5-7839A17768B2}"/>
              </a:ext>
            </a:extLst>
          </p:cNvPr>
          <p:cNvSpPr/>
          <p:nvPr/>
        </p:nvSpPr>
        <p:spPr>
          <a:xfrm>
            <a:off x="2343227" y="3092679"/>
            <a:ext cx="2611115" cy="2611115"/>
          </a:xfrm>
          <a:prstGeom prst="donut">
            <a:avLst>
              <a:gd name="adj" fmla="val 7852"/>
            </a:avLst>
          </a:prstGeom>
          <a:solidFill>
            <a:srgbClr val="414455"/>
          </a:solidFill>
          <a:ln>
            <a:noFill/>
          </a:ln>
          <a:effectLst>
            <a:outerShdw blurRad="292100" dist="1943100" dir="5340000" algn="tl" rotWithShape="0">
              <a:prstClr val="black">
                <a:alpha val="13000"/>
              </a:prstClr>
            </a:outerShdw>
          </a:effectLst>
          <a:scene3d>
            <a:camera prst="perspectiveFront">
              <a:rot lat="17699970" lon="0" rev="0"/>
            </a:camera>
            <a:lightRig rig="flood" dir="t">
              <a:rot lat="0" lon="0" rev="7200000"/>
            </a:lightRig>
          </a:scene3d>
          <a:sp3d extrusionH="95250" prstMaterial="flat">
            <a:bevelT w="95250" h="69850"/>
            <a:bevelB w="95250" h="6985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tx1"/>
              </a:solidFill>
            </a:endParaRPr>
          </a:p>
        </p:txBody>
      </p:sp>
      <p:sp>
        <p:nvSpPr>
          <p:cNvPr id="3" name="同心圆 35">
            <a:extLst>
              <a:ext uri="{FF2B5EF4-FFF2-40B4-BE49-F238E27FC236}">
                <a16:creationId xmlns:a16="http://schemas.microsoft.com/office/drawing/2014/main" id="{3CDCD613-26A6-4F1A-B422-DA07254E1D06}"/>
              </a:ext>
            </a:extLst>
          </p:cNvPr>
          <p:cNvSpPr/>
          <p:nvPr/>
        </p:nvSpPr>
        <p:spPr>
          <a:xfrm>
            <a:off x="2676676" y="3200692"/>
            <a:ext cx="1944216" cy="1944216"/>
          </a:xfrm>
          <a:prstGeom prst="donut">
            <a:avLst>
              <a:gd name="adj" fmla="val 7852"/>
            </a:avLst>
          </a:prstGeom>
          <a:solidFill>
            <a:srgbClr val="414455"/>
          </a:solidFill>
          <a:ln>
            <a:noFill/>
          </a:ln>
          <a:effectLst>
            <a:outerShdw blurRad="292100" dist="1943100" dir="5340000" algn="tl" rotWithShape="0">
              <a:prstClr val="black">
                <a:alpha val="13000"/>
              </a:prstClr>
            </a:outerShdw>
          </a:effectLst>
          <a:scene3d>
            <a:camera prst="perspectiveFront">
              <a:rot lat="17699970" lon="0" rev="0"/>
            </a:camera>
            <a:lightRig rig="flood" dir="t">
              <a:rot lat="0" lon="0" rev="7200000"/>
            </a:lightRig>
          </a:scene3d>
          <a:sp3d z="635000" extrusionH="95250" prstMaterial="flat">
            <a:bevelT h="57150"/>
            <a:bevelB h="5715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tx1"/>
              </a:solidFill>
            </a:endParaRPr>
          </a:p>
        </p:txBody>
      </p:sp>
      <p:sp>
        <p:nvSpPr>
          <p:cNvPr id="4" name="同心圆 36">
            <a:extLst>
              <a:ext uri="{FF2B5EF4-FFF2-40B4-BE49-F238E27FC236}">
                <a16:creationId xmlns:a16="http://schemas.microsoft.com/office/drawing/2014/main" id="{E03E7144-6C7E-4E10-BDC5-70FE04F81B1F}"/>
              </a:ext>
            </a:extLst>
          </p:cNvPr>
          <p:cNvSpPr/>
          <p:nvPr/>
        </p:nvSpPr>
        <p:spPr>
          <a:xfrm>
            <a:off x="3000712" y="3258763"/>
            <a:ext cx="1296144" cy="1296144"/>
          </a:xfrm>
          <a:prstGeom prst="donut">
            <a:avLst>
              <a:gd name="adj" fmla="val 7852"/>
            </a:avLst>
          </a:prstGeom>
          <a:solidFill>
            <a:srgbClr val="414455"/>
          </a:solidFill>
          <a:ln>
            <a:noFill/>
          </a:ln>
          <a:effectLst>
            <a:outerShdw blurRad="292100" dist="1943100" dir="5340000" algn="tl" rotWithShape="0">
              <a:prstClr val="black">
                <a:alpha val="13000"/>
              </a:prstClr>
            </a:outerShdw>
          </a:effectLst>
          <a:scene3d>
            <a:camera prst="perspectiveFront">
              <a:rot lat="17699970" lon="0" rev="0"/>
            </a:camera>
            <a:lightRig rig="flood" dir="t">
              <a:rot lat="0" lon="0" rev="7200000"/>
            </a:lightRig>
          </a:scene3d>
          <a:sp3d z="1270000" extrusionH="95250" prstMaterial="flat">
            <a:bevelT w="44450" h="25400"/>
            <a:bevelB w="44450" h="254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tx1"/>
              </a:solidFill>
            </a:endParaRPr>
          </a:p>
        </p:txBody>
      </p:sp>
      <p:sp>
        <p:nvSpPr>
          <p:cNvPr id="5" name="同心圆 37">
            <a:extLst>
              <a:ext uri="{FF2B5EF4-FFF2-40B4-BE49-F238E27FC236}">
                <a16:creationId xmlns:a16="http://schemas.microsoft.com/office/drawing/2014/main" id="{625ED602-CE68-4236-9609-FFEC68892675}"/>
              </a:ext>
            </a:extLst>
          </p:cNvPr>
          <p:cNvSpPr/>
          <p:nvPr/>
        </p:nvSpPr>
        <p:spPr>
          <a:xfrm>
            <a:off x="3261329" y="3470721"/>
            <a:ext cx="774911" cy="774911"/>
          </a:xfrm>
          <a:prstGeom prst="donut">
            <a:avLst>
              <a:gd name="adj" fmla="val 12925"/>
            </a:avLst>
          </a:prstGeom>
          <a:solidFill>
            <a:srgbClr val="414455"/>
          </a:solidFill>
          <a:ln>
            <a:noFill/>
          </a:ln>
          <a:effectLst>
            <a:outerShdw blurRad="292100" dist="1943100" dir="5340000" algn="tl" rotWithShape="0">
              <a:prstClr val="black">
                <a:alpha val="13000"/>
              </a:prstClr>
            </a:outerShdw>
          </a:effectLst>
          <a:scene3d>
            <a:camera prst="perspectiveFront">
              <a:rot lat="17699970" lon="0" rev="0"/>
            </a:camera>
            <a:lightRig rig="flood" dir="t">
              <a:rot lat="0" lon="0" rev="7200000"/>
            </a:lightRig>
          </a:scene3d>
          <a:sp3d z="1905000" extrusionH="95250" prstMaterial="flat">
            <a:bevelT w="38100" h="19050"/>
            <a:bevelB w="38100" h="1905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tx1"/>
              </a:solidFill>
            </a:endParaRPr>
          </a:p>
        </p:txBody>
      </p:sp>
      <p:sp>
        <p:nvSpPr>
          <p:cNvPr id="6" name="椭圆 5">
            <a:extLst>
              <a:ext uri="{FF2B5EF4-FFF2-40B4-BE49-F238E27FC236}">
                <a16:creationId xmlns:a16="http://schemas.microsoft.com/office/drawing/2014/main" id="{45FC2E21-4B7E-40B6-9076-5A01404683B7}"/>
              </a:ext>
            </a:extLst>
          </p:cNvPr>
          <p:cNvSpPr/>
          <p:nvPr/>
        </p:nvSpPr>
        <p:spPr>
          <a:xfrm flipV="1">
            <a:off x="3486766" y="3543554"/>
            <a:ext cx="324036" cy="324036"/>
          </a:xfrm>
          <a:prstGeom prst="ellipse">
            <a:avLst/>
          </a:prstGeom>
          <a:solidFill>
            <a:srgbClr val="414455"/>
          </a:solidFill>
          <a:ln>
            <a:noFill/>
          </a:ln>
          <a:effectLst>
            <a:outerShdw blurRad="292100" dist="1943100" dir="5340000" algn="tl" rotWithShape="0">
              <a:prstClr val="black">
                <a:alpha val="13000"/>
              </a:prstClr>
            </a:outerShdw>
          </a:effectLst>
          <a:scene3d>
            <a:camera prst="perspectiveFront">
              <a:rot lat="17699970" lon="0" rev="0"/>
            </a:camera>
            <a:lightRig rig="flood" dir="t">
              <a:rot lat="0" lon="0" rev="7200000"/>
            </a:lightRig>
          </a:scene3d>
          <a:sp3d z="2374900" extrusionH="95250" prstMaterial="flat">
            <a:bevelT w="95250" h="69850"/>
            <a:bevelB w="95250" h="6985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tx1"/>
              </a:solidFill>
            </a:endParaRPr>
          </a:p>
        </p:txBody>
      </p:sp>
      <p:cxnSp>
        <p:nvCxnSpPr>
          <p:cNvPr id="7" name="直接连接符 6">
            <a:extLst>
              <a:ext uri="{FF2B5EF4-FFF2-40B4-BE49-F238E27FC236}">
                <a16:creationId xmlns:a16="http://schemas.microsoft.com/office/drawing/2014/main" id="{93E9F0C8-B750-41A7-B928-AC575E0DF31C}"/>
              </a:ext>
            </a:extLst>
          </p:cNvPr>
          <p:cNvCxnSpPr/>
          <p:nvPr/>
        </p:nvCxnSpPr>
        <p:spPr>
          <a:xfrm>
            <a:off x="4036240" y="2145010"/>
            <a:ext cx="2844682" cy="0"/>
          </a:xfrm>
          <a:prstGeom prst="line">
            <a:avLst/>
          </a:prstGeom>
          <a:noFill/>
          <a:ln>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8" name="直接连接符 7">
            <a:extLst>
              <a:ext uri="{FF2B5EF4-FFF2-40B4-BE49-F238E27FC236}">
                <a16:creationId xmlns:a16="http://schemas.microsoft.com/office/drawing/2014/main" id="{71175E65-3556-438E-8C31-C7D89F3A37DC}"/>
              </a:ext>
            </a:extLst>
          </p:cNvPr>
          <p:cNvCxnSpPr/>
          <p:nvPr/>
        </p:nvCxnSpPr>
        <p:spPr>
          <a:xfrm>
            <a:off x="4179431" y="2619212"/>
            <a:ext cx="2701490" cy="0"/>
          </a:xfrm>
          <a:prstGeom prst="line">
            <a:avLst/>
          </a:prstGeom>
          <a:noFill/>
          <a:ln>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9" name="直接连接符 8">
            <a:extLst>
              <a:ext uri="{FF2B5EF4-FFF2-40B4-BE49-F238E27FC236}">
                <a16:creationId xmlns:a16="http://schemas.microsoft.com/office/drawing/2014/main" id="{63EDEF0F-BBF6-4DE0-9919-451DBBCB99DB}"/>
              </a:ext>
            </a:extLst>
          </p:cNvPr>
          <p:cNvCxnSpPr/>
          <p:nvPr/>
        </p:nvCxnSpPr>
        <p:spPr>
          <a:xfrm>
            <a:off x="4414282" y="3111198"/>
            <a:ext cx="2466640" cy="0"/>
          </a:xfrm>
          <a:prstGeom prst="line">
            <a:avLst/>
          </a:prstGeom>
          <a:noFill/>
          <a:ln>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10" name="直接连接符 9">
            <a:extLst>
              <a:ext uri="{FF2B5EF4-FFF2-40B4-BE49-F238E27FC236}">
                <a16:creationId xmlns:a16="http://schemas.microsoft.com/office/drawing/2014/main" id="{53336D5A-40D4-440E-96DF-09850E963560}"/>
              </a:ext>
            </a:extLst>
          </p:cNvPr>
          <p:cNvCxnSpPr/>
          <p:nvPr/>
        </p:nvCxnSpPr>
        <p:spPr>
          <a:xfrm>
            <a:off x="4792324" y="3831186"/>
            <a:ext cx="2088598" cy="0"/>
          </a:xfrm>
          <a:prstGeom prst="line">
            <a:avLst/>
          </a:prstGeom>
          <a:noFill/>
          <a:ln>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11" name="直接连接符 10">
            <a:extLst>
              <a:ext uri="{FF2B5EF4-FFF2-40B4-BE49-F238E27FC236}">
                <a16:creationId xmlns:a16="http://schemas.microsoft.com/office/drawing/2014/main" id="{FBAFCD66-A59F-4A98-B835-D789C0050E1C}"/>
              </a:ext>
            </a:extLst>
          </p:cNvPr>
          <p:cNvCxnSpPr/>
          <p:nvPr/>
        </p:nvCxnSpPr>
        <p:spPr>
          <a:xfrm>
            <a:off x="5062354" y="4544002"/>
            <a:ext cx="1818568" cy="0"/>
          </a:xfrm>
          <a:prstGeom prst="line">
            <a:avLst/>
          </a:prstGeom>
          <a:noFill/>
          <a:ln>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sp>
        <p:nvSpPr>
          <p:cNvPr id="12" name="TextBox 79">
            <a:extLst>
              <a:ext uri="{FF2B5EF4-FFF2-40B4-BE49-F238E27FC236}">
                <a16:creationId xmlns:a16="http://schemas.microsoft.com/office/drawing/2014/main" id="{9BD05F97-81AA-49D9-BB5A-B06A676862E7}"/>
              </a:ext>
            </a:extLst>
          </p:cNvPr>
          <p:cNvSpPr txBox="1"/>
          <p:nvPr/>
        </p:nvSpPr>
        <p:spPr>
          <a:xfrm>
            <a:off x="7010328" y="4414065"/>
            <a:ext cx="2894929" cy="512448"/>
          </a:xfrm>
          <a:prstGeom prst="rect">
            <a:avLst/>
          </a:prstGeom>
          <a:noFill/>
        </p:spPr>
        <p:txBody>
          <a:bodyPr wrap="square" rtlCol="0">
            <a:spAutoFit/>
          </a:bodyPr>
          <a:lstStyle/>
          <a:p>
            <a:pPr>
              <a:lnSpc>
                <a:spcPct val="130000"/>
              </a:lnSpc>
            </a:pPr>
            <a:r>
              <a:rPr lang="zh-CN" altLang="en-US" sz="1050" dirty="0">
                <a:solidFill>
                  <a:sysClr val="windowText" lastClr="000000"/>
                </a:solidFill>
                <a:latin typeface="微软雅黑" pitchFamily="34" charset="-122"/>
                <a:ea typeface="微软雅黑" pitchFamily="34" charset="-122"/>
              </a:rPr>
              <a:t>您的内容打在这里，或者通过复制您的文本后，在此框中</a:t>
            </a:r>
            <a:r>
              <a:rPr lang="zh-CN" altLang="en-US" sz="1050">
                <a:solidFill>
                  <a:sysClr val="windowText" lastClr="000000"/>
                </a:solidFill>
                <a:latin typeface="微软雅黑" pitchFamily="34" charset="-122"/>
                <a:ea typeface="微软雅黑" pitchFamily="34" charset="-122"/>
              </a:rPr>
              <a:t>选择粘贴，并选择只保留文字。</a:t>
            </a:r>
          </a:p>
        </p:txBody>
      </p:sp>
      <p:sp>
        <p:nvSpPr>
          <p:cNvPr id="13" name="TextBox 80">
            <a:extLst>
              <a:ext uri="{FF2B5EF4-FFF2-40B4-BE49-F238E27FC236}">
                <a16:creationId xmlns:a16="http://schemas.microsoft.com/office/drawing/2014/main" id="{1898A784-13B4-422B-AB00-1AA41865D0CC}"/>
              </a:ext>
            </a:extLst>
          </p:cNvPr>
          <p:cNvSpPr txBox="1"/>
          <p:nvPr/>
        </p:nvSpPr>
        <p:spPr>
          <a:xfrm>
            <a:off x="5799780" y="4195660"/>
            <a:ext cx="954107" cy="323165"/>
          </a:xfrm>
          <a:prstGeom prst="rect">
            <a:avLst/>
          </a:prstGeom>
          <a:noFill/>
        </p:spPr>
        <p:txBody>
          <a:bodyPr wrap="none" rtlCol="0">
            <a:spAutoFit/>
          </a:bodyPr>
          <a:lstStyle/>
          <a:p>
            <a:pPr algn="ctr"/>
            <a:r>
              <a:rPr lang="zh-CN" altLang="en-US" sz="1500" b="1">
                <a:solidFill>
                  <a:srgbClr val="414455"/>
                </a:solidFill>
                <a:latin typeface="微软雅黑" pitchFamily="34" charset="-122"/>
                <a:ea typeface="微软雅黑" pitchFamily="34" charset="-122"/>
              </a:rPr>
              <a:t>添加标题</a:t>
            </a:r>
          </a:p>
        </p:txBody>
      </p:sp>
      <p:sp>
        <p:nvSpPr>
          <p:cNvPr id="14" name="TextBox 81">
            <a:extLst>
              <a:ext uri="{FF2B5EF4-FFF2-40B4-BE49-F238E27FC236}">
                <a16:creationId xmlns:a16="http://schemas.microsoft.com/office/drawing/2014/main" id="{446F7BDA-C33C-4777-AF24-9F6F1C6153E7}"/>
              </a:ext>
            </a:extLst>
          </p:cNvPr>
          <p:cNvSpPr txBox="1"/>
          <p:nvPr/>
        </p:nvSpPr>
        <p:spPr>
          <a:xfrm>
            <a:off x="7010328" y="3705572"/>
            <a:ext cx="2894929" cy="512448"/>
          </a:xfrm>
          <a:prstGeom prst="rect">
            <a:avLst/>
          </a:prstGeom>
          <a:noFill/>
        </p:spPr>
        <p:txBody>
          <a:bodyPr wrap="square" rtlCol="0">
            <a:spAutoFit/>
          </a:bodyPr>
          <a:lstStyle/>
          <a:p>
            <a:pPr>
              <a:lnSpc>
                <a:spcPct val="130000"/>
              </a:lnSpc>
            </a:pPr>
            <a:r>
              <a:rPr lang="zh-CN" altLang="en-US" sz="1050" dirty="0">
                <a:solidFill>
                  <a:sysClr val="windowText" lastClr="000000"/>
                </a:solidFill>
                <a:latin typeface="微软雅黑" pitchFamily="34" charset="-122"/>
                <a:ea typeface="微软雅黑" pitchFamily="34" charset="-122"/>
              </a:rPr>
              <a:t>您的内容打在这里，或者通过复制您的文本后，在此框中</a:t>
            </a:r>
            <a:r>
              <a:rPr lang="zh-CN" altLang="en-US" sz="1050">
                <a:solidFill>
                  <a:sysClr val="windowText" lastClr="000000"/>
                </a:solidFill>
                <a:latin typeface="微软雅黑" pitchFamily="34" charset="-122"/>
                <a:ea typeface="微软雅黑" pitchFamily="34" charset="-122"/>
              </a:rPr>
              <a:t>选择粘贴，并选择只保留文字。</a:t>
            </a:r>
          </a:p>
        </p:txBody>
      </p:sp>
      <p:sp>
        <p:nvSpPr>
          <p:cNvPr id="15" name="TextBox 82">
            <a:extLst>
              <a:ext uri="{FF2B5EF4-FFF2-40B4-BE49-F238E27FC236}">
                <a16:creationId xmlns:a16="http://schemas.microsoft.com/office/drawing/2014/main" id="{D7ABF7DF-105D-407A-B344-4F22DA4E4D83}"/>
              </a:ext>
            </a:extLst>
          </p:cNvPr>
          <p:cNvSpPr txBox="1"/>
          <p:nvPr/>
        </p:nvSpPr>
        <p:spPr>
          <a:xfrm>
            <a:off x="5799780" y="3493582"/>
            <a:ext cx="954107" cy="323165"/>
          </a:xfrm>
          <a:prstGeom prst="rect">
            <a:avLst/>
          </a:prstGeom>
          <a:noFill/>
        </p:spPr>
        <p:txBody>
          <a:bodyPr wrap="none" rtlCol="0">
            <a:spAutoFit/>
          </a:bodyPr>
          <a:lstStyle/>
          <a:p>
            <a:pPr algn="ctr"/>
            <a:r>
              <a:rPr lang="zh-CN" altLang="en-US" sz="1500" b="1">
                <a:solidFill>
                  <a:srgbClr val="414455"/>
                </a:solidFill>
                <a:latin typeface="微软雅黑" pitchFamily="34" charset="-122"/>
                <a:ea typeface="微软雅黑" pitchFamily="34" charset="-122"/>
              </a:rPr>
              <a:t>添加标题</a:t>
            </a:r>
          </a:p>
        </p:txBody>
      </p:sp>
      <p:sp>
        <p:nvSpPr>
          <p:cNvPr id="16" name="TextBox 83">
            <a:extLst>
              <a:ext uri="{FF2B5EF4-FFF2-40B4-BE49-F238E27FC236}">
                <a16:creationId xmlns:a16="http://schemas.microsoft.com/office/drawing/2014/main" id="{C86BBA24-6C6F-40E1-9B89-BF4300F48441}"/>
              </a:ext>
            </a:extLst>
          </p:cNvPr>
          <p:cNvSpPr txBox="1"/>
          <p:nvPr/>
        </p:nvSpPr>
        <p:spPr>
          <a:xfrm>
            <a:off x="7010328" y="3014081"/>
            <a:ext cx="2894929" cy="512448"/>
          </a:xfrm>
          <a:prstGeom prst="rect">
            <a:avLst/>
          </a:prstGeom>
          <a:noFill/>
        </p:spPr>
        <p:txBody>
          <a:bodyPr wrap="square" rtlCol="0">
            <a:spAutoFit/>
          </a:bodyPr>
          <a:lstStyle/>
          <a:p>
            <a:pPr>
              <a:lnSpc>
                <a:spcPct val="130000"/>
              </a:lnSpc>
            </a:pPr>
            <a:r>
              <a:rPr lang="zh-CN" altLang="en-US" sz="1050" dirty="0">
                <a:solidFill>
                  <a:sysClr val="windowText" lastClr="000000"/>
                </a:solidFill>
                <a:latin typeface="微软雅黑" pitchFamily="34" charset="-122"/>
                <a:ea typeface="微软雅黑" pitchFamily="34" charset="-122"/>
              </a:rPr>
              <a:t>您的内容打在这里，或者通过复制您的文本后，在此框中</a:t>
            </a:r>
            <a:r>
              <a:rPr lang="zh-CN" altLang="en-US" sz="1050">
                <a:solidFill>
                  <a:sysClr val="windowText" lastClr="000000"/>
                </a:solidFill>
                <a:latin typeface="微软雅黑" pitchFamily="34" charset="-122"/>
                <a:ea typeface="微软雅黑" pitchFamily="34" charset="-122"/>
              </a:rPr>
              <a:t>选择粘贴，并选择只保留文字。</a:t>
            </a:r>
          </a:p>
        </p:txBody>
      </p:sp>
      <p:sp>
        <p:nvSpPr>
          <p:cNvPr id="17" name="TextBox 84">
            <a:extLst>
              <a:ext uri="{FF2B5EF4-FFF2-40B4-BE49-F238E27FC236}">
                <a16:creationId xmlns:a16="http://schemas.microsoft.com/office/drawing/2014/main" id="{51A0EE93-0B08-4757-8801-F5644B32126D}"/>
              </a:ext>
            </a:extLst>
          </p:cNvPr>
          <p:cNvSpPr txBox="1"/>
          <p:nvPr/>
        </p:nvSpPr>
        <p:spPr>
          <a:xfrm>
            <a:off x="5799780" y="2780657"/>
            <a:ext cx="954107" cy="323165"/>
          </a:xfrm>
          <a:prstGeom prst="rect">
            <a:avLst/>
          </a:prstGeom>
          <a:noFill/>
        </p:spPr>
        <p:txBody>
          <a:bodyPr wrap="none" rtlCol="0">
            <a:spAutoFit/>
          </a:bodyPr>
          <a:lstStyle/>
          <a:p>
            <a:pPr algn="ctr"/>
            <a:r>
              <a:rPr lang="zh-CN" altLang="en-US" sz="1500" b="1">
                <a:solidFill>
                  <a:srgbClr val="414455"/>
                </a:solidFill>
                <a:latin typeface="微软雅黑" pitchFamily="34" charset="-122"/>
                <a:ea typeface="微软雅黑" pitchFamily="34" charset="-122"/>
              </a:rPr>
              <a:t>添加标题</a:t>
            </a:r>
          </a:p>
        </p:txBody>
      </p:sp>
      <p:sp>
        <p:nvSpPr>
          <p:cNvPr id="18" name="TextBox 85">
            <a:extLst>
              <a:ext uri="{FF2B5EF4-FFF2-40B4-BE49-F238E27FC236}">
                <a16:creationId xmlns:a16="http://schemas.microsoft.com/office/drawing/2014/main" id="{7C3EDA8A-0EC2-4924-9CFB-739E0E638576}"/>
              </a:ext>
            </a:extLst>
          </p:cNvPr>
          <p:cNvSpPr txBox="1"/>
          <p:nvPr/>
        </p:nvSpPr>
        <p:spPr>
          <a:xfrm>
            <a:off x="7010328" y="2490254"/>
            <a:ext cx="2894929" cy="512448"/>
          </a:xfrm>
          <a:prstGeom prst="rect">
            <a:avLst/>
          </a:prstGeom>
          <a:noFill/>
        </p:spPr>
        <p:txBody>
          <a:bodyPr wrap="square" rtlCol="0">
            <a:spAutoFit/>
          </a:bodyPr>
          <a:lstStyle/>
          <a:p>
            <a:pPr>
              <a:lnSpc>
                <a:spcPct val="130000"/>
              </a:lnSpc>
            </a:pPr>
            <a:r>
              <a:rPr lang="zh-CN" altLang="en-US" sz="1050" dirty="0">
                <a:solidFill>
                  <a:sysClr val="windowText" lastClr="000000"/>
                </a:solidFill>
                <a:latin typeface="微软雅黑" pitchFamily="34" charset="-122"/>
                <a:ea typeface="微软雅黑" pitchFamily="34" charset="-122"/>
              </a:rPr>
              <a:t>您的内容打在这里，或者通过复制您的文本后，在此框中</a:t>
            </a:r>
            <a:r>
              <a:rPr lang="zh-CN" altLang="en-US" sz="1050">
                <a:solidFill>
                  <a:sysClr val="windowText" lastClr="000000"/>
                </a:solidFill>
                <a:latin typeface="微软雅黑" pitchFamily="34" charset="-122"/>
                <a:ea typeface="微软雅黑" pitchFamily="34" charset="-122"/>
              </a:rPr>
              <a:t>选择粘贴，并选择只保留文字。</a:t>
            </a:r>
          </a:p>
        </p:txBody>
      </p:sp>
      <p:sp>
        <p:nvSpPr>
          <p:cNvPr id="19" name="TextBox 86">
            <a:extLst>
              <a:ext uri="{FF2B5EF4-FFF2-40B4-BE49-F238E27FC236}">
                <a16:creationId xmlns:a16="http://schemas.microsoft.com/office/drawing/2014/main" id="{6C1817E7-9712-45D0-BE63-F5266EA4470E}"/>
              </a:ext>
            </a:extLst>
          </p:cNvPr>
          <p:cNvSpPr txBox="1"/>
          <p:nvPr/>
        </p:nvSpPr>
        <p:spPr>
          <a:xfrm>
            <a:off x="5799780" y="2296270"/>
            <a:ext cx="954107" cy="323165"/>
          </a:xfrm>
          <a:prstGeom prst="rect">
            <a:avLst/>
          </a:prstGeom>
          <a:noFill/>
        </p:spPr>
        <p:txBody>
          <a:bodyPr wrap="none" rtlCol="0">
            <a:spAutoFit/>
          </a:bodyPr>
          <a:lstStyle/>
          <a:p>
            <a:pPr algn="ctr"/>
            <a:r>
              <a:rPr lang="zh-CN" altLang="en-US" sz="1500" b="1">
                <a:solidFill>
                  <a:srgbClr val="414455"/>
                </a:solidFill>
                <a:latin typeface="微软雅黑" pitchFamily="34" charset="-122"/>
                <a:ea typeface="微软雅黑" pitchFamily="34" charset="-122"/>
              </a:rPr>
              <a:t>添加标题</a:t>
            </a:r>
          </a:p>
        </p:txBody>
      </p:sp>
      <p:sp>
        <p:nvSpPr>
          <p:cNvPr id="20" name="TextBox 87">
            <a:extLst>
              <a:ext uri="{FF2B5EF4-FFF2-40B4-BE49-F238E27FC236}">
                <a16:creationId xmlns:a16="http://schemas.microsoft.com/office/drawing/2014/main" id="{6A60103F-B3D4-4F5A-8507-742730AD9FEE}"/>
              </a:ext>
            </a:extLst>
          </p:cNvPr>
          <p:cNvSpPr txBox="1"/>
          <p:nvPr/>
        </p:nvSpPr>
        <p:spPr>
          <a:xfrm>
            <a:off x="7010328" y="2000890"/>
            <a:ext cx="2894929" cy="512448"/>
          </a:xfrm>
          <a:prstGeom prst="rect">
            <a:avLst/>
          </a:prstGeom>
          <a:noFill/>
        </p:spPr>
        <p:txBody>
          <a:bodyPr wrap="square" rtlCol="0">
            <a:spAutoFit/>
          </a:bodyPr>
          <a:lstStyle/>
          <a:p>
            <a:pPr>
              <a:lnSpc>
                <a:spcPct val="130000"/>
              </a:lnSpc>
            </a:pPr>
            <a:r>
              <a:rPr lang="zh-CN" altLang="en-US" sz="1050" dirty="0">
                <a:solidFill>
                  <a:sysClr val="windowText" lastClr="000000"/>
                </a:solidFill>
                <a:latin typeface="微软雅黑" pitchFamily="34" charset="-122"/>
                <a:ea typeface="微软雅黑" pitchFamily="34" charset="-122"/>
              </a:rPr>
              <a:t>您的内容打在这里，或者通过复制您的文本后，在此框中</a:t>
            </a:r>
            <a:r>
              <a:rPr lang="zh-CN" altLang="en-US" sz="1050">
                <a:solidFill>
                  <a:sysClr val="windowText" lastClr="000000"/>
                </a:solidFill>
                <a:latin typeface="微软雅黑" pitchFamily="34" charset="-122"/>
                <a:ea typeface="微软雅黑" pitchFamily="34" charset="-122"/>
              </a:rPr>
              <a:t>选择粘贴，并选择只保留文字。</a:t>
            </a:r>
          </a:p>
        </p:txBody>
      </p:sp>
      <p:sp>
        <p:nvSpPr>
          <p:cNvPr id="21" name="TextBox 88">
            <a:extLst>
              <a:ext uri="{FF2B5EF4-FFF2-40B4-BE49-F238E27FC236}">
                <a16:creationId xmlns:a16="http://schemas.microsoft.com/office/drawing/2014/main" id="{582CC030-A58F-46C1-9C50-0E527D5DEABD}"/>
              </a:ext>
            </a:extLst>
          </p:cNvPr>
          <p:cNvSpPr txBox="1"/>
          <p:nvPr/>
        </p:nvSpPr>
        <p:spPr>
          <a:xfrm>
            <a:off x="5799780" y="1806905"/>
            <a:ext cx="954107" cy="323165"/>
          </a:xfrm>
          <a:prstGeom prst="rect">
            <a:avLst/>
          </a:prstGeom>
          <a:noFill/>
        </p:spPr>
        <p:txBody>
          <a:bodyPr wrap="none" rtlCol="0">
            <a:spAutoFit/>
          </a:bodyPr>
          <a:lstStyle/>
          <a:p>
            <a:pPr algn="ctr"/>
            <a:r>
              <a:rPr lang="zh-CN" altLang="en-US" sz="1500" b="1">
                <a:solidFill>
                  <a:srgbClr val="414455"/>
                </a:solidFill>
                <a:latin typeface="微软雅黑" pitchFamily="34" charset="-122"/>
                <a:ea typeface="微软雅黑" pitchFamily="34" charset="-122"/>
              </a:rPr>
              <a:t>添加标题</a:t>
            </a:r>
          </a:p>
        </p:txBody>
      </p:sp>
    </p:spTree>
    <p:extLst>
      <p:ext uri="{BB962C8B-B14F-4D97-AF65-F5344CB8AC3E}">
        <p14:creationId xmlns:p14="http://schemas.microsoft.com/office/powerpoint/2010/main" val="18154651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50000">
                                          <p:cBhvr additive="base">
                                            <p:cTn id="7" dur="1000" fill="hold"/>
                                            <p:tgtEl>
                                              <p:spTgt spid="2"/>
                                            </p:tgtEl>
                                            <p:attrNameLst>
                                              <p:attrName>ppt_x</p:attrName>
                                            </p:attrNameLst>
                                          </p:cBhvr>
                                          <p:tavLst>
                                            <p:tav tm="0">
                                              <p:val>
                                                <p:strVal val="#ppt_x"/>
                                              </p:val>
                                            </p:tav>
                                            <p:tav tm="100000">
                                              <p:val>
                                                <p:strVal val="#ppt_x"/>
                                              </p:val>
                                            </p:tav>
                                          </p:tavLst>
                                        </p:anim>
                                        <p:anim calcmode="lin" valueType="num" p14:bounceEnd="50000">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2" presetClass="entr" presetSubtype="8"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par>
                              <p:cTn id="13" fill="hold">
                                <p:stCondLst>
                                  <p:cond delay="1500"/>
                                </p:stCondLst>
                                <p:childTnLst>
                                  <p:par>
                                    <p:cTn id="14" presetID="17" presetClass="entr" presetSubtype="1" fill="hold" grpId="0" nodeType="afterEffect">
                                      <p:stCondLst>
                                        <p:cond delay="0"/>
                                      </p:stCondLst>
                                      <p:iterate type="lt">
                                        <p:tmPct val="40000"/>
                                      </p:iterate>
                                      <p:childTnLst>
                                        <p:set>
                                          <p:cBhvr>
                                            <p:cTn id="15" dur="1" fill="hold">
                                              <p:stCondLst>
                                                <p:cond delay="0"/>
                                              </p:stCondLst>
                                            </p:cTn>
                                            <p:tgtEl>
                                              <p:spTgt spid="13"/>
                                            </p:tgtEl>
                                            <p:attrNameLst>
                                              <p:attrName>style.visibility</p:attrName>
                                            </p:attrNameLst>
                                          </p:cBhvr>
                                          <p:to>
                                            <p:strVal val="visible"/>
                                          </p:to>
                                        </p:set>
                                        <p:anim calcmode="lin" valueType="num">
                                          <p:cBhvr>
                                            <p:cTn id="16" dur="250" fill="hold"/>
                                            <p:tgtEl>
                                              <p:spTgt spid="13"/>
                                            </p:tgtEl>
                                            <p:attrNameLst>
                                              <p:attrName>ppt_x</p:attrName>
                                            </p:attrNameLst>
                                          </p:cBhvr>
                                          <p:tavLst>
                                            <p:tav tm="0">
                                              <p:val>
                                                <p:strVal val="#ppt_x"/>
                                              </p:val>
                                            </p:tav>
                                            <p:tav tm="100000">
                                              <p:val>
                                                <p:strVal val="#ppt_x"/>
                                              </p:val>
                                            </p:tav>
                                          </p:tavLst>
                                        </p:anim>
                                        <p:anim calcmode="lin" valueType="num">
                                          <p:cBhvr>
                                            <p:cTn id="17" dur="250" fill="hold"/>
                                            <p:tgtEl>
                                              <p:spTgt spid="13"/>
                                            </p:tgtEl>
                                            <p:attrNameLst>
                                              <p:attrName>ppt_y</p:attrName>
                                            </p:attrNameLst>
                                          </p:cBhvr>
                                          <p:tavLst>
                                            <p:tav tm="0">
                                              <p:val>
                                                <p:strVal val="#ppt_y-#ppt_h/2"/>
                                              </p:val>
                                            </p:tav>
                                            <p:tav tm="100000">
                                              <p:val>
                                                <p:strVal val="#ppt_y"/>
                                              </p:val>
                                            </p:tav>
                                          </p:tavLst>
                                        </p:anim>
                                        <p:anim calcmode="lin" valueType="num">
                                          <p:cBhvr>
                                            <p:cTn id="18" dur="250" fill="hold"/>
                                            <p:tgtEl>
                                              <p:spTgt spid="13"/>
                                            </p:tgtEl>
                                            <p:attrNameLst>
                                              <p:attrName>ppt_w</p:attrName>
                                            </p:attrNameLst>
                                          </p:cBhvr>
                                          <p:tavLst>
                                            <p:tav tm="0">
                                              <p:val>
                                                <p:strVal val="#ppt_w"/>
                                              </p:val>
                                            </p:tav>
                                            <p:tav tm="100000">
                                              <p:val>
                                                <p:strVal val="#ppt_w"/>
                                              </p:val>
                                            </p:tav>
                                          </p:tavLst>
                                        </p:anim>
                                        <p:anim calcmode="lin" valueType="num">
                                          <p:cBhvr>
                                            <p:cTn id="19" dur="250" fill="hold"/>
                                            <p:tgtEl>
                                              <p:spTgt spid="13"/>
                                            </p:tgtEl>
                                            <p:attrNameLst>
                                              <p:attrName>ppt_h</p:attrName>
                                            </p:attrNameLst>
                                          </p:cBhvr>
                                          <p:tavLst>
                                            <p:tav tm="0">
                                              <p:val>
                                                <p:fltVal val="0"/>
                                              </p:val>
                                            </p:tav>
                                            <p:tav tm="100000">
                                              <p:val>
                                                <p:strVal val="#ppt_h"/>
                                              </p:val>
                                            </p:tav>
                                          </p:tavLst>
                                        </p:anim>
                                      </p:childTnLst>
                                    </p:cTn>
                                  </p:par>
                                </p:childTnLst>
                              </p:cTn>
                            </p:par>
                            <p:par>
                              <p:cTn id="20" fill="hold">
                                <p:stCondLst>
                                  <p:cond delay="2050"/>
                                </p:stCondLst>
                                <p:childTnLst>
                                  <p:par>
                                    <p:cTn id="21" presetID="22" presetClass="entr" presetSubtype="8" fill="hold" grpId="0" nodeType="afterEffect">
                                      <p:stCondLst>
                                        <p:cond delay="0"/>
                                      </p:stCondLst>
                                      <p:iterate type="lt">
                                        <p:tmPct val="30000"/>
                                      </p:iterate>
                                      <p:childTnLst>
                                        <p:set>
                                          <p:cBhvr>
                                            <p:cTn id="22" dur="1" fill="hold">
                                              <p:stCondLst>
                                                <p:cond delay="0"/>
                                              </p:stCondLst>
                                            </p:cTn>
                                            <p:tgtEl>
                                              <p:spTgt spid="12"/>
                                            </p:tgtEl>
                                            <p:attrNameLst>
                                              <p:attrName>style.visibility</p:attrName>
                                            </p:attrNameLst>
                                          </p:cBhvr>
                                          <p:to>
                                            <p:strVal val="visible"/>
                                          </p:to>
                                        </p:set>
                                        <p:animEffect transition="in" filter="wipe(left)">
                                          <p:cBhvr>
                                            <p:cTn id="23" dur="100"/>
                                            <p:tgtEl>
                                              <p:spTgt spid="12"/>
                                            </p:tgtEl>
                                          </p:cBhvr>
                                        </p:animEffect>
                                      </p:childTnLst>
                                    </p:cTn>
                                  </p:par>
                                  <p:par>
                                    <p:cTn id="24" presetID="36" presetClass="emph" presetSubtype="0" fill="hold" grpId="1" nodeType="withEffect">
                                      <p:stCondLst>
                                        <p:cond delay="0"/>
                                      </p:stCondLst>
                                      <p:iterate type="lt">
                                        <p:tmPct val="30000"/>
                                      </p:iterate>
                                      <p:childTnLst>
                                        <p:animScale>
                                          <p:cBhvr>
                                            <p:cTn id="25" dur="50" autoRev="1" fill="hold">
                                              <p:stCondLst>
                                                <p:cond delay="0"/>
                                              </p:stCondLst>
                                            </p:cTn>
                                            <p:tgtEl>
                                              <p:spTgt spid="12"/>
                                            </p:tgtEl>
                                          </p:cBhvr>
                                          <p:to x="80000" y="100000"/>
                                        </p:animScale>
                                        <p:anim by="(#ppt_w*0.10)" calcmode="lin" valueType="num">
                                          <p:cBhvr>
                                            <p:cTn id="26" dur="50" autoRev="1" fill="hold">
                                              <p:stCondLst>
                                                <p:cond delay="0"/>
                                              </p:stCondLst>
                                            </p:cTn>
                                            <p:tgtEl>
                                              <p:spTgt spid="12"/>
                                            </p:tgtEl>
                                            <p:attrNameLst>
                                              <p:attrName>ppt_x</p:attrName>
                                            </p:attrNameLst>
                                          </p:cBhvr>
                                        </p:anim>
                                        <p:anim by="(-#ppt_w*0.10)" calcmode="lin" valueType="num">
                                          <p:cBhvr>
                                            <p:cTn id="27" dur="50" autoRev="1" fill="hold">
                                              <p:stCondLst>
                                                <p:cond delay="0"/>
                                              </p:stCondLst>
                                            </p:cTn>
                                            <p:tgtEl>
                                              <p:spTgt spid="12"/>
                                            </p:tgtEl>
                                            <p:attrNameLst>
                                              <p:attrName>ppt_y</p:attrName>
                                            </p:attrNameLst>
                                          </p:cBhvr>
                                        </p:anim>
                                        <p:animRot by="-480000">
                                          <p:cBhvr>
                                            <p:cTn id="28" dur="50" autoRev="1" fill="hold">
                                              <p:stCondLst>
                                                <p:cond delay="0"/>
                                              </p:stCondLst>
                                            </p:cTn>
                                            <p:tgtEl>
                                              <p:spTgt spid="12"/>
                                            </p:tgtEl>
                                            <p:attrNameLst>
                                              <p:attrName>r</p:attrName>
                                            </p:attrNameLst>
                                          </p:cBhvr>
                                        </p:animRot>
                                      </p:childTnLst>
                                    </p:cTn>
                                  </p:par>
                                </p:childTnLst>
                              </p:cTn>
                            </p:par>
                            <p:par>
                              <p:cTn id="29" fill="hold">
                                <p:stCondLst>
                                  <p:cond delay="3290"/>
                                </p:stCondLst>
                                <p:childTnLst>
                                  <p:par>
                                    <p:cTn id="30" presetID="2" presetClass="entr" presetSubtype="1" fill="hold" grpId="0" nodeType="afterEffect" p14:presetBounceEnd="50000">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14:bounceEnd="50000">
                                          <p:cBhvr additive="base">
                                            <p:cTn id="32" dur="10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33" dur="1000" fill="hold"/>
                                            <p:tgtEl>
                                              <p:spTgt spid="3"/>
                                            </p:tgtEl>
                                            <p:attrNameLst>
                                              <p:attrName>ppt_y</p:attrName>
                                            </p:attrNameLst>
                                          </p:cBhvr>
                                          <p:tavLst>
                                            <p:tav tm="0">
                                              <p:val>
                                                <p:strVal val="0-#ppt_h/2"/>
                                              </p:val>
                                            </p:tav>
                                            <p:tav tm="100000">
                                              <p:val>
                                                <p:strVal val="#ppt_y"/>
                                              </p:val>
                                            </p:tav>
                                          </p:tavLst>
                                        </p:anim>
                                      </p:childTnLst>
                                    </p:cTn>
                                  </p:par>
                                </p:childTnLst>
                              </p:cTn>
                            </p:par>
                            <p:par>
                              <p:cTn id="34" fill="hold">
                                <p:stCondLst>
                                  <p:cond delay="4290"/>
                                </p:stCondLst>
                                <p:childTnLst>
                                  <p:par>
                                    <p:cTn id="35" presetID="22" presetClass="entr" presetSubtype="8" fill="hold"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par>
                              <p:cTn id="38" fill="hold">
                                <p:stCondLst>
                                  <p:cond delay="4790"/>
                                </p:stCondLst>
                                <p:childTnLst>
                                  <p:par>
                                    <p:cTn id="39" presetID="17" presetClass="entr" presetSubtype="1" fill="hold" grpId="0" nodeType="afterEffect">
                                      <p:stCondLst>
                                        <p:cond delay="0"/>
                                      </p:stCondLst>
                                      <p:iterate type="lt">
                                        <p:tmPct val="40000"/>
                                      </p:iterate>
                                      <p:childTnLst>
                                        <p:set>
                                          <p:cBhvr>
                                            <p:cTn id="40" dur="1" fill="hold">
                                              <p:stCondLst>
                                                <p:cond delay="0"/>
                                              </p:stCondLst>
                                            </p:cTn>
                                            <p:tgtEl>
                                              <p:spTgt spid="15"/>
                                            </p:tgtEl>
                                            <p:attrNameLst>
                                              <p:attrName>style.visibility</p:attrName>
                                            </p:attrNameLst>
                                          </p:cBhvr>
                                          <p:to>
                                            <p:strVal val="visible"/>
                                          </p:to>
                                        </p:set>
                                        <p:anim calcmode="lin" valueType="num">
                                          <p:cBhvr>
                                            <p:cTn id="41" dur="250" fill="hold"/>
                                            <p:tgtEl>
                                              <p:spTgt spid="15"/>
                                            </p:tgtEl>
                                            <p:attrNameLst>
                                              <p:attrName>ppt_x</p:attrName>
                                            </p:attrNameLst>
                                          </p:cBhvr>
                                          <p:tavLst>
                                            <p:tav tm="0">
                                              <p:val>
                                                <p:strVal val="#ppt_x"/>
                                              </p:val>
                                            </p:tav>
                                            <p:tav tm="100000">
                                              <p:val>
                                                <p:strVal val="#ppt_x"/>
                                              </p:val>
                                            </p:tav>
                                          </p:tavLst>
                                        </p:anim>
                                        <p:anim calcmode="lin" valueType="num">
                                          <p:cBhvr>
                                            <p:cTn id="42" dur="250" fill="hold"/>
                                            <p:tgtEl>
                                              <p:spTgt spid="15"/>
                                            </p:tgtEl>
                                            <p:attrNameLst>
                                              <p:attrName>ppt_y</p:attrName>
                                            </p:attrNameLst>
                                          </p:cBhvr>
                                          <p:tavLst>
                                            <p:tav tm="0">
                                              <p:val>
                                                <p:strVal val="#ppt_y-#ppt_h/2"/>
                                              </p:val>
                                            </p:tav>
                                            <p:tav tm="100000">
                                              <p:val>
                                                <p:strVal val="#ppt_y"/>
                                              </p:val>
                                            </p:tav>
                                          </p:tavLst>
                                        </p:anim>
                                        <p:anim calcmode="lin" valueType="num">
                                          <p:cBhvr>
                                            <p:cTn id="43" dur="250" fill="hold"/>
                                            <p:tgtEl>
                                              <p:spTgt spid="15"/>
                                            </p:tgtEl>
                                            <p:attrNameLst>
                                              <p:attrName>ppt_w</p:attrName>
                                            </p:attrNameLst>
                                          </p:cBhvr>
                                          <p:tavLst>
                                            <p:tav tm="0">
                                              <p:val>
                                                <p:strVal val="#ppt_w"/>
                                              </p:val>
                                            </p:tav>
                                            <p:tav tm="100000">
                                              <p:val>
                                                <p:strVal val="#ppt_w"/>
                                              </p:val>
                                            </p:tav>
                                          </p:tavLst>
                                        </p:anim>
                                        <p:anim calcmode="lin" valueType="num">
                                          <p:cBhvr>
                                            <p:cTn id="44" dur="250" fill="hold"/>
                                            <p:tgtEl>
                                              <p:spTgt spid="15"/>
                                            </p:tgtEl>
                                            <p:attrNameLst>
                                              <p:attrName>ppt_h</p:attrName>
                                            </p:attrNameLst>
                                          </p:cBhvr>
                                          <p:tavLst>
                                            <p:tav tm="0">
                                              <p:val>
                                                <p:fltVal val="0"/>
                                              </p:val>
                                            </p:tav>
                                            <p:tav tm="100000">
                                              <p:val>
                                                <p:strVal val="#ppt_h"/>
                                              </p:val>
                                            </p:tav>
                                          </p:tavLst>
                                        </p:anim>
                                      </p:childTnLst>
                                    </p:cTn>
                                  </p:par>
                                </p:childTnLst>
                              </p:cTn>
                            </p:par>
                            <p:par>
                              <p:cTn id="45" fill="hold">
                                <p:stCondLst>
                                  <p:cond delay="5340"/>
                                </p:stCondLst>
                                <p:childTnLst>
                                  <p:par>
                                    <p:cTn id="46" presetID="22" presetClass="entr" presetSubtype="8" fill="hold" grpId="0" nodeType="afterEffect">
                                      <p:stCondLst>
                                        <p:cond delay="0"/>
                                      </p:stCondLst>
                                      <p:iterate type="lt">
                                        <p:tmPct val="30000"/>
                                      </p:iterate>
                                      <p:childTnLst>
                                        <p:set>
                                          <p:cBhvr>
                                            <p:cTn id="47" dur="1" fill="hold">
                                              <p:stCondLst>
                                                <p:cond delay="0"/>
                                              </p:stCondLst>
                                            </p:cTn>
                                            <p:tgtEl>
                                              <p:spTgt spid="14"/>
                                            </p:tgtEl>
                                            <p:attrNameLst>
                                              <p:attrName>style.visibility</p:attrName>
                                            </p:attrNameLst>
                                          </p:cBhvr>
                                          <p:to>
                                            <p:strVal val="visible"/>
                                          </p:to>
                                        </p:set>
                                        <p:animEffect transition="in" filter="wipe(left)">
                                          <p:cBhvr>
                                            <p:cTn id="48" dur="100"/>
                                            <p:tgtEl>
                                              <p:spTgt spid="14"/>
                                            </p:tgtEl>
                                          </p:cBhvr>
                                        </p:animEffect>
                                      </p:childTnLst>
                                    </p:cTn>
                                  </p:par>
                                  <p:par>
                                    <p:cTn id="49" presetID="36" presetClass="emph" presetSubtype="0" fill="hold" grpId="1" nodeType="withEffect">
                                      <p:stCondLst>
                                        <p:cond delay="0"/>
                                      </p:stCondLst>
                                      <p:iterate type="lt">
                                        <p:tmPct val="30000"/>
                                      </p:iterate>
                                      <p:childTnLst>
                                        <p:animScale>
                                          <p:cBhvr>
                                            <p:cTn id="50" dur="50" autoRev="1" fill="hold">
                                              <p:stCondLst>
                                                <p:cond delay="0"/>
                                              </p:stCondLst>
                                            </p:cTn>
                                            <p:tgtEl>
                                              <p:spTgt spid="14"/>
                                            </p:tgtEl>
                                          </p:cBhvr>
                                          <p:to x="80000" y="100000"/>
                                        </p:animScale>
                                        <p:anim by="(#ppt_w*0.10)" calcmode="lin" valueType="num">
                                          <p:cBhvr>
                                            <p:cTn id="51" dur="50" autoRev="1" fill="hold">
                                              <p:stCondLst>
                                                <p:cond delay="0"/>
                                              </p:stCondLst>
                                            </p:cTn>
                                            <p:tgtEl>
                                              <p:spTgt spid="14"/>
                                            </p:tgtEl>
                                            <p:attrNameLst>
                                              <p:attrName>ppt_x</p:attrName>
                                            </p:attrNameLst>
                                          </p:cBhvr>
                                        </p:anim>
                                        <p:anim by="(-#ppt_w*0.10)" calcmode="lin" valueType="num">
                                          <p:cBhvr>
                                            <p:cTn id="52" dur="50" autoRev="1" fill="hold">
                                              <p:stCondLst>
                                                <p:cond delay="0"/>
                                              </p:stCondLst>
                                            </p:cTn>
                                            <p:tgtEl>
                                              <p:spTgt spid="14"/>
                                            </p:tgtEl>
                                            <p:attrNameLst>
                                              <p:attrName>ppt_y</p:attrName>
                                            </p:attrNameLst>
                                          </p:cBhvr>
                                        </p:anim>
                                        <p:animRot by="-480000">
                                          <p:cBhvr>
                                            <p:cTn id="53" dur="50" autoRev="1" fill="hold">
                                              <p:stCondLst>
                                                <p:cond delay="0"/>
                                              </p:stCondLst>
                                            </p:cTn>
                                            <p:tgtEl>
                                              <p:spTgt spid="14"/>
                                            </p:tgtEl>
                                            <p:attrNameLst>
                                              <p:attrName>r</p:attrName>
                                            </p:attrNameLst>
                                          </p:cBhvr>
                                        </p:animRot>
                                      </p:childTnLst>
                                    </p:cTn>
                                  </p:par>
                                </p:childTnLst>
                              </p:cTn>
                            </p:par>
                            <p:par>
                              <p:cTn id="54" fill="hold">
                                <p:stCondLst>
                                  <p:cond delay="6580"/>
                                </p:stCondLst>
                                <p:childTnLst>
                                  <p:par>
                                    <p:cTn id="55" presetID="2" presetClass="entr" presetSubtype="1" fill="hold" grpId="0" nodeType="afterEffect" p14:presetBounceEnd="50000">
                                      <p:stCondLst>
                                        <p:cond delay="0"/>
                                      </p:stCondLst>
                                      <p:childTnLst>
                                        <p:set>
                                          <p:cBhvr>
                                            <p:cTn id="56" dur="1" fill="hold">
                                              <p:stCondLst>
                                                <p:cond delay="0"/>
                                              </p:stCondLst>
                                            </p:cTn>
                                            <p:tgtEl>
                                              <p:spTgt spid="4"/>
                                            </p:tgtEl>
                                            <p:attrNameLst>
                                              <p:attrName>style.visibility</p:attrName>
                                            </p:attrNameLst>
                                          </p:cBhvr>
                                          <p:to>
                                            <p:strVal val="visible"/>
                                          </p:to>
                                        </p:set>
                                        <p:anim calcmode="lin" valueType="num" p14:bounceEnd="50000">
                                          <p:cBhvr additive="base">
                                            <p:cTn id="57" dur="100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58" dur="1000" fill="hold"/>
                                            <p:tgtEl>
                                              <p:spTgt spid="4"/>
                                            </p:tgtEl>
                                            <p:attrNameLst>
                                              <p:attrName>ppt_y</p:attrName>
                                            </p:attrNameLst>
                                          </p:cBhvr>
                                          <p:tavLst>
                                            <p:tav tm="0">
                                              <p:val>
                                                <p:strVal val="0-#ppt_h/2"/>
                                              </p:val>
                                            </p:tav>
                                            <p:tav tm="100000">
                                              <p:val>
                                                <p:strVal val="#ppt_y"/>
                                              </p:val>
                                            </p:tav>
                                          </p:tavLst>
                                        </p:anim>
                                      </p:childTnLst>
                                    </p:cTn>
                                  </p:par>
                                </p:childTnLst>
                              </p:cTn>
                            </p:par>
                            <p:par>
                              <p:cTn id="59" fill="hold">
                                <p:stCondLst>
                                  <p:cond delay="7580"/>
                                </p:stCondLst>
                                <p:childTnLst>
                                  <p:par>
                                    <p:cTn id="60" presetID="22" presetClass="entr" presetSubtype="8" fill="hold" nodeType="after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wipe(left)">
                                          <p:cBhvr>
                                            <p:cTn id="62" dur="500"/>
                                            <p:tgtEl>
                                              <p:spTgt spid="9"/>
                                            </p:tgtEl>
                                          </p:cBhvr>
                                        </p:animEffect>
                                      </p:childTnLst>
                                    </p:cTn>
                                  </p:par>
                                </p:childTnLst>
                              </p:cTn>
                            </p:par>
                            <p:par>
                              <p:cTn id="63" fill="hold">
                                <p:stCondLst>
                                  <p:cond delay="8080"/>
                                </p:stCondLst>
                                <p:childTnLst>
                                  <p:par>
                                    <p:cTn id="64" presetID="17" presetClass="entr" presetSubtype="1" fill="hold" grpId="0" nodeType="afterEffect">
                                      <p:stCondLst>
                                        <p:cond delay="0"/>
                                      </p:stCondLst>
                                      <p:iterate type="lt">
                                        <p:tmPct val="40000"/>
                                      </p:iterate>
                                      <p:childTnLst>
                                        <p:set>
                                          <p:cBhvr>
                                            <p:cTn id="65" dur="1" fill="hold">
                                              <p:stCondLst>
                                                <p:cond delay="0"/>
                                              </p:stCondLst>
                                            </p:cTn>
                                            <p:tgtEl>
                                              <p:spTgt spid="17"/>
                                            </p:tgtEl>
                                            <p:attrNameLst>
                                              <p:attrName>style.visibility</p:attrName>
                                            </p:attrNameLst>
                                          </p:cBhvr>
                                          <p:to>
                                            <p:strVal val="visible"/>
                                          </p:to>
                                        </p:set>
                                        <p:anim calcmode="lin" valueType="num">
                                          <p:cBhvr>
                                            <p:cTn id="66" dur="250" fill="hold"/>
                                            <p:tgtEl>
                                              <p:spTgt spid="17"/>
                                            </p:tgtEl>
                                            <p:attrNameLst>
                                              <p:attrName>ppt_x</p:attrName>
                                            </p:attrNameLst>
                                          </p:cBhvr>
                                          <p:tavLst>
                                            <p:tav tm="0">
                                              <p:val>
                                                <p:strVal val="#ppt_x"/>
                                              </p:val>
                                            </p:tav>
                                            <p:tav tm="100000">
                                              <p:val>
                                                <p:strVal val="#ppt_x"/>
                                              </p:val>
                                            </p:tav>
                                          </p:tavLst>
                                        </p:anim>
                                        <p:anim calcmode="lin" valueType="num">
                                          <p:cBhvr>
                                            <p:cTn id="67" dur="250" fill="hold"/>
                                            <p:tgtEl>
                                              <p:spTgt spid="17"/>
                                            </p:tgtEl>
                                            <p:attrNameLst>
                                              <p:attrName>ppt_y</p:attrName>
                                            </p:attrNameLst>
                                          </p:cBhvr>
                                          <p:tavLst>
                                            <p:tav tm="0">
                                              <p:val>
                                                <p:strVal val="#ppt_y-#ppt_h/2"/>
                                              </p:val>
                                            </p:tav>
                                            <p:tav tm="100000">
                                              <p:val>
                                                <p:strVal val="#ppt_y"/>
                                              </p:val>
                                            </p:tav>
                                          </p:tavLst>
                                        </p:anim>
                                        <p:anim calcmode="lin" valueType="num">
                                          <p:cBhvr>
                                            <p:cTn id="68" dur="250" fill="hold"/>
                                            <p:tgtEl>
                                              <p:spTgt spid="17"/>
                                            </p:tgtEl>
                                            <p:attrNameLst>
                                              <p:attrName>ppt_w</p:attrName>
                                            </p:attrNameLst>
                                          </p:cBhvr>
                                          <p:tavLst>
                                            <p:tav tm="0">
                                              <p:val>
                                                <p:strVal val="#ppt_w"/>
                                              </p:val>
                                            </p:tav>
                                            <p:tav tm="100000">
                                              <p:val>
                                                <p:strVal val="#ppt_w"/>
                                              </p:val>
                                            </p:tav>
                                          </p:tavLst>
                                        </p:anim>
                                        <p:anim calcmode="lin" valueType="num">
                                          <p:cBhvr>
                                            <p:cTn id="69" dur="250" fill="hold"/>
                                            <p:tgtEl>
                                              <p:spTgt spid="17"/>
                                            </p:tgtEl>
                                            <p:attrNameLst>
                                              <p:attrName>ppt_h</p:attrName>
                                            </p:attrNameLst>
                                          </p:cBhvr>
                                          <p:tavLst>
                                            <p:tav tm="0">
                                              <p:val>
                                                <p:fltVal val="0"/>
                                              </p:val>
                                            </p:tav>
                                            <p:tav tm="100000">
                                              <p:val>
                                                <p:strVal val="#ppt_h"/>
                                              </p:val>
                                            </p:tav>
                                          </p:tavLst>
                                        </p:anim>
                                      </p:childTnLst>
                                    </p:cTn>
                                  </p:par>
                                </p:childTnLst>
                              </p:cTn>
                            </p:par>
                            <p:par>
                              <p:cTn id="70" fill="hold">
                                <p:stCondLst>
                                  <p:cond delay="8630"/>
                                </p:stCondLst>
                                <p:childTnLst>
                                  <p:par>
                                    <p:cTn id="71" presetID="22" presetClass="entr" presetSubtype="8" fill="hold" grpId="0" nodeType="afterEffect">
                                      <p:stCondLst>
                                        <p:cond delay="0"/>
                                      </p:stCondLst>
                                      <p:iterate type="lt">
                                        <p:tmPct val="30000"/>
                                      </p:iterate>
                                      <p:childTnLst>
                                        <p:set>
                                          <p:cBhvr>
                                            <p:cTn id="72" dur="1" fill="hold">
                                              <p:stCondLst>
                                                <p:cond delay="0"/>
                                              </p:stCondLst>
                                            </p:cTn>
                                            <p:tgtEl>
                                              <p:spTgt spid="16"/>
                                            </p:tgtEl>
                                            <p:attrNameLst>
                                              <p:attrName>style.visibility</p:attrName>
                                            </p:attrNameLst>
                                          </p:cBhvr>
                                          <p:to>
                                            <p:strVal val="visible"/>
                                          </p:to>
                                        </p:set>
                                        <p:animEffect transition="in" filter="wipe(left)">
                                          <p:cBhvr>
                                            <p:cTn id="73" dur="100"/>
                                            <p:tgtEl>
                                              <p:spTgt spid="16"/>
                                            </p:tgtEl>
                                          </p:cBhvr>
                                        </p:animEffect>
                                      </p:childTnLst>
                                    </p:cTn>
                                  </p:par>
                                  <p:par>
                                    <p:cTn id="74" presetID="36" presetClass="emph" presetSubtype="0" fill="hold" grpId="1" nodeType="withEffect">
                                      <p:stCondLst>
                                        <p:cond delay="0"/>
                                      </p:stCondLst>
                                      <p:iterate type="lt">
                                        <p:tmPct val="30000"/>
                                      </p:iterate>
                                      <p:childTnLst>
                                        <p:animScale>
                                          <p:cBhvr>
                                            <p:cTn id="75" dur="50" autoRev="1" fill="hold">
                                              <p:stCondLst>
                                                <p:cond delay="0"/>
                                              </p:stCondLst>
                                            </p:cTn>
                                            <p:tgtEl>
                                              <p:spTgt spid="16"/>
                                            </p:tgtEl>
                                          </p:cBhvr>
                                          <p:to x="80000" y="100000"/>
                                        </p:animScale>
                                        <p:anim by="(#ppt_w*0.10)" calcmode="lin" valueType="num">
                                          <p:cBhvr>
                                            <p:cTn id="76" dur="50" autoRev="1" fill="hold">
                                              <p:stCondLst>
                                                <p:cond delay="0"/>
                                              </p:stCondLst>
                                            </p:cTn>
                                            <p:tgtEl>
                                              <p:spTgt spid="16"/>
                                            </p:tgtEl>
                                            <p:attrNameLst>
                                              <p:attrName>ppt_x</p:attrName>
                                            </p:attrNameLst>
                                          </p:cBhvr>
                                        </p:anim>
                                        <p:anim by="(-#ppt_w*0.10)" calcmode="lin" valueType="num">
                                          <p:cBhvr>
                                            <p:cTn id="77" dur="50" autoRev="1" fill="hold">
                                              <p:stCondLst>
                                                <p:cond delay="0"/>
                                              </p:stCondLst>
                                            </p:cTn>
                                            <p:tgtEl>
                                              <p:spTgt spid="16"/>
                                            </p:tgtEl>
                                            <p:attrNameLst>
                                              <p:attrName>ppt_y</p:attrName>
                                            </p:attrNameLst>
                                          </p:cBhvr>
                                        </p:anim>
                                        <p:animRot by="-480000">
                                          <p:cBhvr>
                                            <p:cTn id="78" dur="50" autoRev="1" fill="hold">
                                              <p:stCondLst>
                                                <p:cond delay="0"/>
                                              </p:stCondLst>
                                            </p:cTn>
                                            <p:tgtEl>
                                              <p:spTgt spid="16"/>
                                            </p:tgtEl>
                                            <p:attrNameLst>
                                              <p:attrName>r</p:attrName>
                                            </p:attrNameLst>
                                          </p:cBhvr>
                                        </p:animRot>
                                      </p:childTnLst>
                                    </p:cTn>
                                  </p:par>
                                </p:childTnLst>
                              </p:cTn>
                            </p:par>
                            <p:par>
                              <p:cTn id="79" fill="hold">
                                <p:stCondLst>
                                  <p:cond delay="9870"/>
                                </p:stCondLst>
                                <p:childTnLst>
                                  <p:par>
                                    <p:cTn id="80" presetID="2" presetClass="entr" presetSubtype="1" fill="hold" grpId="0" nodeType="afterEffect" p14:presetBounceEnd="50000">
                                      <p:stCondLst>
                                        <p:cond delay="0"/>
                                      </p:stCondLst>
                                      <p:childTnLst>
                                        <p:set>
                                          <p:cBhvr>
                                            <p:cTn id="81" dur="1" fill="hold">
                                              <p:stCondLst>
                                                <p:cond delay="0"/>
                                              </p:stCondLst>
                                            </p:cTn>
                                            <p:tgtEl>
                                              <p:spTgt spid="5"/>
                                            </p:tgtEl>
                                            <p:attrNameLst>
                                              <p:attrName>style.visibility</p:attrName>
                                            </p:attrNameLst>
                                          </p:cBhvr>
                                          <p:to>
                                            <p:strVal val="visible"/>
                                          </p:to>
                                        </p:set>
                                        <p:anim calcmode="lin" valueType="num" p14:bounceEnd="50000">
                                          <p:cBhvr additive="base">
                                            <p:cTn id="82" dur="100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83" dur="1000" fill="hold"/>
                                            <p:tgtEl>
                                              <p:spTgt spid="5"/>
                                            </p:tgtEl>
                                            <p:attrNameLst>
                                              <p:attrName>ppt_y</p:attrName>
                                            </p:attrNameLst>
                                          </p:cBhvr>
                                          <p:tavLst>
                                            <p:tav tm="0">
                                              <p:val>
                                                <p:strVal val="0-#ppt_h/2"/>
                                              </p:val>
                                            </p:tav>
                                            <p:tav tm="100000">
                                              <p:val>
                                                <p:strVal val="#ppt_y"/>
                                              </p:val>
                                            </p:tav>
                                          </p:tavLst>
                                        </p:anim>
                                      </p:childTnLst>
                                    </p:cTn>
                                  </p:par>
                                </p:childTnLst>
                              </p:cTn>
                            </p:par>
                            <p:par>
                              <p:cTn id="84" fill="hold">
                                <p:stCondLst>
                                  <p:cond delay="10870"/>
                                </p:stCondLst>
                                <p:childTnLst>
                                  <p:par>
                                    <p:cTn id="85" presetID="22" presetClass="entr" presetSubtype="8" fill="hold" nodeType="afterEffect">
                                      <p:stCondLst>
                                        <p:cond delay="0"/>
                                      </p:stCondLst>
                                      <p:childTnLst>
                                        <p:set>
                                          <p:cBhvr>
                                            <p:cTn id="86" dur="1" fill="hold">
                                              <p:stCondLst>
                                                <p:cond delay="0"/>
                                              </p:stCondLst>
                                            </p:cTn>
                                            <p:tgtEl>
                                              <p:spTgt spid="8"/>
                                            </p:tgtEl>
                                            <p:attrNameLst>
                                              <p:attrName>style.visibility</p:attrName>
                                            </p:attrNameLst>
                                          </p:cBhvr>
                                          <p:to>
                                            <p:strVal val="visible"/>
                                          </p:to>
                                        </p:set>
                                        <p:animEffect transition="in" filter="wipe(left)">
                                          <p:cBhvr>
                                            <p:cTn id="87" dur="500"/>
                                            <p:tgtEl>
                                              <p:spTgt spid="8"/>
                                            </p:tgtEl>
                                          </p:cBhvr>
                                        </p:animEffect>
                                      </p:childTnLst>
                                    </p:cTn>
                                  </p:par>
                                </p:childTnLst>
                              </p:cTn>
                            </p:par>
                            <p:par>
                              <p:cTn id="88" fill="hold">
                                <p:stCondLst>
                                  <p:cond delay="11370"/>
                                </p:stCondLst>
                                <p:childTnLst>
                                  <p:par>
                                    <p:cTn id="89" presetID="17" presetClass="entr" presetSubtype="1" fill="hold" grpId="0" nodeType="afterEffect">
                                      <p:stCondLst>
                                        <p:cond delay="0"/>
                                      </p:stCondLst>
                                      <p:iterate type="lt">
                                        <p:tmPct val="40000"/>
                                      </p:iterate>
                                      <p:childTnLst>
                                        <p:set>
                                          <p:cBhvr>
                                            <p:cTn id="90" dur="1" fill="hold">
                                              <p:stCondLst>
                                                <p:cond delay="0"/>
                                              </p:stCondLst>
                                            </p:cTn>
                                            <p:tgtEl>
                                              <p:spTgt spid="19"/>
                                            </p:tgtEl>
                                            <p:attrNameLst>
                                              <p:attrName>style.visibility</p:attrName>
                                            </p:attrNameLst>
                                          </p:cBhvr>
                                          <p:to>
                                            <p:strVal val="visible"/>
                                          </p:to>
                                        </p:set>
                                        <p:anim calcmode="lin" valueType="num">
                                          <p:cBhvr>
                                            <p:cTn id="91" dur="250" fill="hold"/>
                                            <p:tgtEl>
                                              <p:spTgt spid="19"/>
                                            </p:tgtEl>
                                            <p:attrNameLst>
                                              <p:attrName>ppt_x</p:attrName>
                                            </p:attrNameLst>
                                          </p:cBhvr>
                                          <p:tavLst>
                                            <p:tav tm="0">
                                              <p:val>
                                                <p:strVal val="#ppt_x"/>
                                              </p:val>
                                            </p:tav>
                                            <p:tav tm="100000">
                                              <p:val>
                                                <p:strVal val="#ppt_x"/>
                                              </p:val>
                                            </p:tav>
                                          </p:tavLst>
                                        </p:anim>
                                        <p:anim calcmode="lin" valueType="num">
                                          <p:cBhvr>
                                            <p:cTn id="92" dur="250" fill="hold"/>
                                            <p:tgtEl>
                                              <p:spTgt spid="19"/>
                                            </p:tgtEl>
                                            <p:attrNameLst>
                                              <p:attrName>ppt_y</p:attrName>
                                            </p:attrNameLst>
                                          </p:cBhvr>
                                          <p:tavLst>
                                            <p:tav tm="0">
                                              <p:val>
                                                <p:strVal val="#ppt_y-#ppt_h/2"/>
                                              </p:val>
                                            </p:tav>
                                            <p:tav tm="100000">
                                              <p:val>
                                                <p:strVal val="#ppt_y"/>
                                              </p:val>
                                            </p:tav>
                                          </p:tavLst>
                                        </p:anim>
                                        <p:anim calcmode="lin" valueType="num">
                                          <p:cBhvr>
                                            <p:cTn id="93" dur="250" fill="hold"/>
                                            <p:tgtEl>
                                              <p:spTgt spid="19"/>
                                            </p:tgtEl>
                                            <p:attrNameLst>
                                              <p:attrName>ppt_w</p:attrName>
                                            </p:attrNameLst>
                                          </p:cBhvr>
                                          <p:tavLst>
                                            <p:tav tm="0">
                                              <p:val>
                                                <p:strVal val="#ppt_w"/>
                                              </p:val>
                                            </p:tav>
                                            <p:tav tm="100000">
                                              <p:val>
                                                <p:strVal val="#ppt_w"/>
                                              </p:val>
                                            </p:tav>
                                          </p:tavLst>
                                        </p:anim>
                                        <p:anim calcmode="lin" valueType="num">
                                          <p:cBhvr>
                                            <p:cTn id="94" dur="250" fill="hold"/>
                                            <p:tgtEl>
                                              <p:spTgt spid="19"/>
                                            </p:tgtEl>
                                            <p:attrNameLst>
                                              <p:attrName>ppt_h</p:attrName>
                                            </p:attrNameLst>
                                          </p:cBhvr>
                                          <p:tavLst>
                                            <p:tav tm="0">
                                              <p:val>
                                                <p:fltVal val="0"/>
                                              </p:val>
                                            </p:tav>
                                            <p:tav tm="100000">
                                              <p:val>
                                                <p:strVal val="#ppt_h"/>
                                              </p:val>
                                            </p:tav>
                                          </p:tavLst>
                                        </p:anim>
                                      </p:childTnLst>
                                    </p:cTn>
                                  </p:par>
                                </p:childTnLst>
                              </p:cTn>
                            </p:par>
                            <p:par>
                              <p:cTn id="95" fill="hold">
                                <p:stCondLst>
                                  <p:cond delay="11920"/>
                                </p:stCondLst>
                                <p:childTnLst>
                                  <p:par>
                                    <p:cTn id="96" presetID="22" presetClass="entr" presetSubtype="8" fill="hold" grpId="0" nodeType="afterEffect">
                                      <p:stCondLst>
                                        <p:cond delay="0"/>
                                      </p:stCondLst>
                                      <p:iterate type="lt">
                                        <p:tmPct val="30000"/>
                                      </p:iterate>
                                      <p:childTnLst>
                                        <p:set>
                                          <p:cBhvr>
                                            <p:cTn id="97" dur="1" fill="hold">
                                              <p:stCondLst>
                                                <p:cond delay="0"/>
                                              </p:stCondLst>
                                            </p:cTn>
                                            <p:tgtEl>
                                              <p:spTgt spid="18"/>
                                            </p:tgtEl>
                                            <p:attrNameLst>
                                              <p:attrName>style.visibility</p:attrName>
                                            </p:attrNameLst>
                                          </p:cBhvr>
                                          <p:to>
                                            <p:strVal val="visible"/>
                                          </p:to>
                                        </p:set>
                                        <p:animEffect transition="in" filter="wipe(left)">
                                          <p:cBhvr>
                                            <p:cTn id="98" dur="100"/>
                                            <p:tgtEl>
                                              <p:spTgt spid="18"/>
                                            </p:tgtEl>
                                          </p:cBhvr>
                                        </p:animEffect>
                                      </p:childTnLst>
                                    </p:cTn>
                                  </p:par>
                                  <p:par>
                                    <p:cTn id="99" presetID="36" presetClass="emph" presetSubtype="0" fill="hold" grpId="1" nodeType="withEffect">
                                      <p:stCondLst>
                                        <p:cond delay="0"/>
                                      </p:stCondLst>
                                      <p:iterate type="lt">
                                        <p:tmPct val="30000"/>
                                      </p:iterate>
                                      <p:childTnLst>
                                        <p:animScale>
                                          <p:cBhvr>
                                            <p:cTn id="100" dur="50" autoRev="1" fill="hold">
                                              <p:stCondLst>
                                                <p:cond delay="0"/>
                                              </p:stCondLst>
                                            </p:cTn>
                                            <p:tgtEl>
                                              <p:spTgt spid="18"/>
                                            </p:tgtEl>
                                          </p:cBhvr>
                                          <p:to x="80000" y="100000"/>
                                        </p:animScale>
                                        <p:anim by="(#ppt_w*0.10)" calcmode="lin" valueType="num">
                                          <p:cBhvr>
                                            <p:cTn id="101" dur="50" autoRev="1" fill="hold">
                                              <p:stCondLst>
                                                <p:cond delay="0"/>
                                              </p:stCondLst>
                                            </p:cTn>
                                            <p:tgtEl>
                                              <p:spTgt spid="18"/>
                                            </p:tgtEl>
                                            <p:attrNameLst>
                                              <p:attrName>ppt_x</p:attrName>
                                            </p:attrNameLst>
                                          </p:cBhvr>
                                        </p:anim>
                                        <p:anim by="(-#ppt_w*0.10)" calcmode="lin" valueType="num">
                                          <p:cBhvr>
                                            <p:cTn id="102" dur="50" autoRev="1" fill="hold">
                                              <p:stCondLst>
                                                <p:cond delay="0"/>
                                              </p:stCondLst>
                                            </p:cTn>
                                            <p:tgtEl>
                                              <p:spTgt spid="18"/>
                                            </p:tgtEl>
                                            <p:attrNameLst>
                                              <p:attrName>ppt_y</p:attrName>
                                            </p:attrNameLst>
                                          </p:cBhvr>
                                        </p:anim>
                                        <p:animRot by="-480000">
                                          <p:cBhvr>
                                            <p:cTn id="103" dur="50" autoRev="1" fill="hold">
                                              <p:stCondLst>
                                                <p:cond delay="0"/>
                                              </p:stCondLst>
                                            </p:cTn>
                                            <p:tgtEl>
                                              <p:spTgt spid="18"/>
                                            </p:tgtEl>
                                            <p:attrNameLst>
                                              <p:attrName>r</p:attrName>
                                            </p:attrNameLst>
                                          </p:cBhvr>
                                        </p:animRot>
                                      </p:childTnLst>
                                    </p:cTn>
                                  </p:par>
                                </p:childTnLst>
                              </p:cTn>
                            </p:par>
                            <p:par>
                              <p:cTn id="104" fill="hold">
                                <p:stCondLst>
                                  <p:cond delay="13160"/>
                                </p:stCondLst>
                                <p:childTnLst>
                                  <p:par>
                                    <p:cTn id="105" presetID="2" presetClass="entr" presetSubtype="1" fill="hold" grpId="0" nodeType="afterEffect" p14:presetBounceEnd="50000">
                                      <p:stCondLst>
                                        <p:cond delay="0"/>
                                      </p:stCondLst>
                                      <p:childTnLst>
                                        <p:set>
                                          <p:cBhvr>
                                            <p:cTn id="106" dur="1" fill="hold">
                                              <p:stCondLst>
                                                <p:cond delay="0"/>
                                              </p:stCondLst>
                                            </p:cTn>
                                            <p:tgtEl>
                                              <p:spTgt spid="6"/>
                                            </p:tgtEl>
                                            <p:attrNameLst>
                                              <p:attrName>style.visibility</p:attrName>
                                            </p:attrNameLst>
                                          </p:cBhvr>
                                          <p:to>
                                            <p:strVal val="visible"/>
                                          </p:to>
                                        </p:set>
                                        <p:anim calcmode="lin" valueType="num" p14:bounceEnd="50000">
                                          <p:cBhvr additive="base">
                                            <p:cTn id="107" dur="10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108" dur="1000" fill="hold"/>
                                            <p:tgtEl>
                                              <p:spTgt spid="6"/>
                                            </p:tgtEl>
                                            <p:attrNameLst>
                                              <p:attrName>ppt_y</p:attrName>
                                            </p:attrNameLst>
                                          </p:cBhvr>
                                          <p:tavLst>
                                            <p:tav tm="0">
                                              <p:val>
                                                <p:strVal val="0-#ppt_h/2"/>
                                              </p:val>
                                            </p:tav>
                                            <p:tav tm="100000">
                                              <p:val>
                                                <p:strVal val="#ppt_y"/>
                                              </p:val>
                                            </p:tav>
                                          </p:tavLst>
                                        </p:anim>
                                      </p:childTnLst>
                                    </p:cTn>
                                  </p:par>
                                </p:childTnLst>
                              </p:cTn>
                            </p:par>
                            <p:par>
                              <p:cTn id="109" fill="hold">
                                <p:stCondLst>
                                  <p:cond delay="14160"/>
                                </p:stCondLst>
                                <p:childTnLst>
                                  <p:par>
                                    <p:cTn id="110" presetID="22" presetClass="entr" presetSubtype="8" fill="hold" nodeType="afterEffect">
                                      <p:stCondLst>
                                        <p:cond delay="0"/>
                                      </p:stCondLst>
                                      <p:childTnLst>
                                        <p:set>
                                          <p:cBhvr>
                                            <p:cTn id="111" dur="1" fill="hold">
                                              <p:stCondLst>
                                                <p:cond delay="0"/>
                                              </p:stCondLst>
                                            </p:cTn>
                                            <p:tgtEl>
                                              <p:spTgt spid="7"/>
                                            </p:tgtEl>
                                            <p:attrNameLst>
                                              <p:attrName>style.visibility</p:attrName>
                                            </p:attrNameLst>
                                          </p:cBhvr>
                                          <p:to>
                                            <p:strVal val="visible"/>
                                          </p:to>
                                        </p:set>
                                        <p:animEffect transition="in" filter="wipe(left)">
                                          <p:cBhvr>
                                            <p:cTn id="112" dur="500"/>
                                            <p:tgtEl>
                                              <p:spTgt spid="7"/>
                                            </p:tgtEl>
                                          </p:cBhvr>
                                        </p:animEffect>
                                      </p:childTnLst>
                                    </p:cTn>
                                  </p:par>
                                </p:childTnLst>
                              </p:cTn>
                            </p:par>
                            <p:par>
                              <p:cTn id="113" fill="hold">
                                <p:stCondLst>
                                  <p:cond delay="14660"/>
                                </p:stCondLst>
                                <p:childTnLst>
                                  <p:par>
                                    <p:cTn id="114" presetID="17" presetClass="entr" presetSubtype="1" fill="hold" grpId="0" nodeType="afterEffect">
                                      <p:stCondLst>
                                        <p:cond delay="0"/>
                                      </p:stCondLst>
                                      <p:iterate type="lt">
                                        <p:tmPct val="40000"/>
                                      </p:iterate>
                                      <p:childTnLst>
                                        <p:set>
                                          <p:cBhvr>
                                            <p:cTn id="115" dur="1" fill="hold">
                                              <p:stCondLst>
                                                <p:cond delay="0"/>
                                              </p:stCondLst>
                                            </p:cTn>
                                            <p:tgtEl>
                                              <p:spTgt spid="21"/>
                                            </p:tgtEl>
                                            <p:attrNameLst>
                                              <p:attrName>style.visibility</p:attrName>
                                            </p:attrNameLst>
                                          </p:cBhvr>
                                          <p:to>
                                            <p:strVal val="visible"/>
                                          </p:to>
                                        </p:set>
                                        <p:anim calcmode="lin" valueType="num">
                                          <p:cBhvr>
                                            <p:cTn id="116" dur="250" fill="hold"/>
                                            <p:tgtEl>
                                              <p:spTgt spid="21"/>
                                            </p:tgtEl>
                                            <p:attrNameLst>
                                              <p:attrName>ppt_x</p:attrName>
                                            </p:attrNameLst>
                                          </p:cBhvr>
                                          <p:tavLst>
                                            <p:tav tm="0">
                                              <p:val>
                                                <p:strVal val="#ppt_x"/>
                                              </p:val>
                                            </p:tav>
                                            <p:tav tm="100000">
                                              <p:val>
                                                <p:strVal val="#ppt_x"/>
                                              </p:val>
                                            </p:tav>
                                          </p:tavLst>
                                        </p:anim>
                                        <p:anim calcmode="lin" valueType="num">
                                          <p:cBhvr>
                                            <p:cTn id="117" dur="250" fill="hold"/>
                                            <p:tgtEl>
                                              <p:spTgt spid="21"/>
                                            </p:tgtEl>
                                            <p:attrNameLst>
                                              <p:attrName>ppt_y</p:attrName>
                                            </p:attrNameLst>
                                          </p:cBhvr>
                                          <p:tavLst>
                                            <p:tav tm="0">
                                              <p:val>
                                                <p:strVal val="#ppt_y-#ppt_h/2"/>
                                              </p:val>
                                            </p:tav>
                                            <p:tav tm="100000">
                                              <p:val>
                                                <p:strVal val="#ppt_y"/>
                                              </p:val>
                                            </p:tav>
                                          </p:tavLst>
                                        </p:anim>
                                        <p:anim calcmode="lin" valueType="num">
                                          <p:cBhvr>
                                            <p:cTn id="118" dur="250" fill="hold"/>
                                            <p:tgtEl>
                                              <p:spTgt spid="21"/>
                                            </p:tgtEl>
                                            <p:attrNameLst>
                                              <p:attrName>ppt_w</p:attrName>
                                            </p:attrNameLst>
                                          </p:cBhvr>
                                          <p:tavLst>
                                            <p:tav tm="0">
                                              <p:val>
                                                <p:strVal val="#ppt_w"/>
                                              </p:val>
                                            </p:tav>
                                            <p:tav tm="100000">
                                              <p:val>
                                                <p:strVal val="#ppt_w"/>
                                              </p:val>
                                            </p:tav>
                                          </p:tavLst>
                                        </p:anim>
                                        <p:anim calcmode="lin" valueType="num">
                                          <p:cBhvr>
                                            <p:cTn id="119" dur="250" fill="hold"/>
                                            <p:tgtEl>
                                              <p:spTgt spid="21"/>
                                            </p:tgtEl>
                                            <p:attrNameLst>
                                              <p:attrName>ppt_h</p:attrName>
                                            </p:attrNameLst>
                                          </p:cBhvr>
                                          <p:tavLst>
                                            <p:tav tm="0">
                                              <p:val>
                                                <p:fltVal val="0"/>
                                              </p:val>
                                            </p:tav>
                                            <p:tav tm="100000">
                                              <p:val>
                                                <p:strVal val="#ppt_h"/>
                                              </p:val>
                                            </p:tav>
                                          </p:tavLst>
                                        </p:anim>
                                      </p:childTnLst>
                                    </p:cTn>
                                  </p:par>
                                </p:childTnLst>
                              </p:cTn>
                            </p:par>
                            <p:par>
                              <p:cTn id="120" fill="hold">
                                <p:stCondLst>
                                  <p:cond delay="15210"/>
                                </p:stCondLst>
                                <p:childTnLst>
                                  <p:par>
                                    <p:cTn id="121" presetID="22" presetClass="entr" presetSubtype="8" fill="hold" grpId="0" nodeType="afterEffect">
                                      <p:stCondLst>
                                        <p:cond delay="0"/>
                                      </p:stCondLst>
                                      <p:iterate type="lt">
                                        <p:tmPct val="30000"/>
                                      </p:iterate>
                                      <p:childTnLst>
                                        <p:set>
                                          <p:cBhvr>
                                            <p:cTn id="122" dur="1" fill="hold">
                                              <p:stCondLst>
                                                <p:cond delay="0"/>
                                              </p:stCondLst>
                                            </p:cTn>
                                            <p:tgtEl>
                                              <p:spTgt spid="20"/>
                                            </p:tgtEl>
                                            <p:attrNameLst>
                                              <p:attrName>style.visibility</p:attrName>
                                            </p:attrNameLst>
                                          </p:cBhvr>
                                          <p:to>
                                            <p:strVal val="visible"/>
                                          </p:to>
                                        </p:set>
                                        <p:animEffect transition="in" filter="wipe(left)">
                                          <p:cBhvr>
                                            <p:cTn id="123" dur="100"/>
                                            <p:tgtEl>
                                              <p:spTgt spid="20"/>
                                            </p:tgtEl>
                                          </p:cBhvr>
                                        </p:animEffect>
                                      </p:childTnLst>
                                    </p:cTn>
                                  </p:par>
                                  <p:par>
                                    <p:cTn id="124" presetID="36" presetClass="emph" presetSubtype="0" fill="hold" grpId="1" nodeType="withEffect">
                                      <p:stCondLst>
                                        <p:cond delay="0"/>
                                      </p:stCondLst>
                                      <p:iterate type="lt">
                                        <p:tmPct val="30000"/>
                                      </p:iterate>
                                      <p:childTnLst>
                                        <p:animScale>
                                          <p:cBhvr>
                                            <p:cTn id="125" dur="50" autoRev="1" fill="hold">
                                              <p:stCondLst>
                                                <p:cond delay="0"/>
                                              </p:stCondLst>
                                            </p:cTn>
                                            <p:tgtEl>
                                              <p:spTgt spid="20"/>
                                            </p:tgtEl>
                                          </p:cBhvr>
                                          <p:to x="80000" y="100000"/>
                                        </p:animScale>
                                        <p:anim by="(#ppt_w*0.10)" calcmode="lin" valueType="num">
                                          <p:cBhvr>
                                            <p:cTn id="126" dur="50" autoRev="1" fill="hold">
                                              <p:stCondLst>
                                                <p:cond delay="0"/>
                                              </p:stCondLst>
                                            </p:cTn>
                                            <p:tgtEl>
                                              <p:spTgt spid="20"/>
                                            </p:tgtEl>
                                            <p:attrNameLst>
                                              <p:attrName>ppt_x</p:attrName>
                                            </p:attrNameLst>
                                          </p:cBhvr>
                                        </p:anim>
                                        <p:anim by="(-#ppt_w*0.10)" calcmode="lin" valueType="num">
                                          <p:cBhvr>
                                            <p:cTn id="127" dur="50" autoRev="1" fill="hold">
                                              <p:stCondLst>
                                                <p:cond delay="0"/>
                                              </p:stCondLst>
                                            </p:cTn>
                                            <p:tgtEl>
                                              <p:spTgt spid="20"/>
                                            </p:tgtEl>
                                            <p:attrNameLst>
                                              <p:attrName>ppt_y</p:attrName>
                                            </p:attrNameLst>
                                          </p:cBhvr>
                                        </p:anim>
                                        <p:animRot by="-480000">
                                          <p:cBhvr>
                                            <p:cTn id="128" dur="50" autoRev="1" fill="hold">
                                              <p:stCondLst>
                                                <p:cond delay="0"/>
                                              </p:stCondLst>
                                            </p:cTn>
                                            <p:tgtEl>
                                              <p:spTgt spid="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12" grpId="0"/>
          <p:bldP spid="12" grpId="1"/>
          <p:bldP spid="13" grpId="0"/>
          <p:bldP spid="14" grpId="0"/>
          <p:bldP spid="14" grpId="1"/>
          <p:bldP spid="15" grpId="0"/>
          <p:bldP spid="16" grpId="0"/>
          <p:bldP spid="16" grpId="1"/>
          <p:bldP spid="17" grpId="0"/>
          <p:bldP spid="18" grpId="0"/>
          <p:bldP spid="18" grpId="1"/>
          <p:bldP spid="19" grpId="0"/>
          <p:bldP spid="20" grpId="0"/>
          <p:bldP spid="20" grpId="1"/>
          <p:bldP spid="2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2" presetClass="entr" presetSubtype="8"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par>
                              <p:cTn id="13" fill="hold">
                                <p:stCondLst>
                                  <p:cond delay="1500"/>
                                </p:stCondLst>
                                <p:childTnLst>
                                  <p:par>
                                    <p:cTn id="14" presetID="17" presetClass="entr" presetSubtype="1" fill="hold" grpId="0" nodeType="afterEffect">
                                      <p:stCondLst>
                                        <p:cond delay="0"/>
                                      </p:stCondLst>
                                      <p:iterate type="lt">
                                        <p:tmPct val="40000"/>
                                      </p:iterate>
                                      <p:childTnLst>
                                        <p:set>
                                          <p:cBhvr>
                                            <p:cTn id="15" dur="1" fill="hold">
                                              <p:stCondLst>
                                                <p:cond delay="0"/>
                                              </p:stCondLst>
                                            </p:cTn>
                                            <p:tgtEl>
                                              <p:spTgt spid="13"/>
                                            </p:tgtEl>
                                            <p:attrNameLst>
                                              <p:attrName>style.visibility</p:attrName>
                                            </p:attrNameLst>
                                          </p:cBhvr>
                                          <p:to>
                                            <p:strVal val="visible"/>
                                          </p:to>
                                        </p:set>
                                        <p:anim calcmode="lin" valueType="num">
                                          <p:cBhvr>
                                            <p:cTn id="16" dur="250" fill="hold"/>
                                            <p:tgtEl>
                                              <p:spTgt spid="13"/>
                                            </p:tgtEl>
                                            <p:attrNameLst>
                                              <p:attrName>ppt_x</p:attrName>
                                            </p:attrNameLst>
                                          </p:cBhvr>
                                          <p:tavLst>
                                            <p:tav tm="0">
                                              <p:val>
                                                <p:strVal val="#ppt_x"/>
                                              </p:val>
                                            </p:tav>
                                            <p:tav tm="100000">
                                              <p:val>
                                                <p:strVal val="#ppt_x"/>
                                              </p:val>
                                            </p:tav>
                                          </p:tavLst>
                                        </p:anim>
                                        <p:anim calcmode="lin" valueType="num">
                                          <p:cBhvr>
                                            <p:cTn id="17" dur="250" fill="hold"/>
                                            <p:tgtEl>
                                              <p:spTgt spid="13"/>
                                            </p:tgtEl>
                                            <p:attrNameLst>
                                              <p:attrName>ppt_y</p:attrName>
                                            </p:attrNameLst>
                                          </p:cBhvr>
                                          <p:tavLst>
                                            <p:tav tm="0">
                                              <p:val>
                                                <p:strVal val="#ppt_y-#ppt_h/2"/>
                                              </p:val>
                                            </p:tav>
                                            <p:tav tm="100000">
                                              <p:val>
                                                <p:strVal val="#ppt_y"/>
                                              </p:val>
                                            </p:tav>
                                          </p:tavLst>
                                        </p:anim>
                                        <p:anim calcmode="lin" valueType="num">
                                          <p:cBhvr>
                                            <p:cTn id="18" dur="250" fill="hold"/>
                                            <p:tgtEl>
                                              <p:spTgt spid="13"/>
                                            </p:tgtEl>
                                            <p:attrNameLst>
                                              <p:attrName>ppt_w</p:attrName>
                                            </p:attrNameLst>
                                          </p:cBhvr>
                                          <p:tavLst>
                                            <p:tav tm="0">
                                              <p:val>
                                                <p:strVal val="#ppt_w"/>
                                              </p:val>
                                            </p:tav>
                                            <p:tav tm="100000">
                                              <p:val>
                                                <p:strVal val="#ppt_w"/>
                                              </p:val>
                                            </p:tav>
                                          </p:tavLst>
                                        </p:anim>
                                        <p:anim calcmode="lin" valueType="num">
                                          <p:cBhvr>
                                            <p:cTn id="19" dur="250" fill="hold"/>
                                            <p:tgtEl>
                                              <p:spTgt spid="13"/>
                                            </p:tgtEl>
                                            <p:attrNameLst>
                                              <p:attrName>ppt_h</p:attrName>
                                            </p:attrNameLst>
                                          </p:cBhvr>
                                          <p:tavLst>
                                            <p:tav tm="0">
                                              <p:val>
                                                <p:fltVal val="0"/>
                                              </p:val>
                                            </p:tav>
                                            <p:tav tm="100000">
                                              <p:val>
                                                <p:strVal val="#ppt_h"/>
                                              </p:val>
                                            </p:tav>
                                          </p:tavLst>
                                        </p:anim>
                                      </p:childTnLst>
                                    </p:cTn>
                                  </p:par>
                                </p:childTnLst>
                              </p:cTn>
                            </p:par>
                            <p:par>
                              <p:cTn id="20" fill="hold">
                                <p:stCondLst>
                                  <p:cond delay="2050"/>
                                </p:stCondLst>
                                <p:childTnLst>
                                  <p:par>
                                    <p:cTn id="21" presetID="22" presetClass="entr" presetSubtype="8" fill="hold" grpId="0" nodeType="afterEffect">
                                      <p:stCondLst>
                                        <p:cond delay="0"/>
                                      </p:stCondLst>
                                      <p:iterate type="lt">
                                        <p:tmPct val="30000"/>
                                      </p:iterate>
                                      <p:childTnLst>
                                        <p:set>
                                          <p:cBhvr>
                                            <p:cTn id="22" dur="1" fill="hold">
                                              <p:stCondLst>
                                                <p:cond delay="0"/>
                                              </p:stCondLst>
                                            </p:cTn>
                                            <p:tgtEl>
                                              <p:spTgt spid="12"/>
                                            </p:tgtEl>
                                            <p:attrNameLst>
                                              <p:attrName>style.visibility</p:attrName>
                                            </p:attrNameLst>
                                          </p:cBhvr>
                                          <p:to>
                                            <p:strVal val="visible"/>
                                          </p:to>
                                        </p:set>
                                        <p:animEffect transition="in" filter="wipe(left)">
                                          <p:cBhvr>
                                            <p:cTn id="23" dur="100"/>
                                            <p:tgtEl>
                                              <p:spTgt spid="12"/>
                                            </p:tgtEl>
                                          </p:cBhvr>
                                        </p:animEffect>
                                      </p:childTnLst>
                                    </p:cTn>
                                  </p:par>
                                  <p:par>
                                    <p:cTn id="24" presetID="36" presetClass="emph" presetSubtype="0" fill="hold" grpId="1" nodeType="withEffect">
                                      <p:stCondLst>
                                        <p:cond delay="0"/>
                                      </p:stCondLst>
                                      <p:iterate type="lt">
                                        <p:tmPct val="30000"/>
                                      </p:iterate>
                                      <p:childTnLst>
                                        <p:animScale>
                                          <p:cBhvr>
                                            <p:cTn id="25" dur="50" autoRev="1" fill="hold">
                                              <p:stCondLst>
                                                <p:cond delay="0"/>
                                              </p:stCondLst>
                                            </p:cTn>
                                            <p:tgtEl>
                                              <p:spTgt spid="12"/>
                                            </p:tgtEl>
                                          </p:cBhvr>
                                          <p:to x="80000" y="100000"/>
                                        </p:animScale>
                                        <p:anim by="(#ppt_w*0.10)" calcmode="lin" valueType="num">
                                          <p:cBhvr>
                                            <p:cTn id="26" dur="50" autoRev="1" fill="hold">
                                              <p:stCondLst>
                                                <p:cond delay="0"/>
                                              </p:stCondLst>
                                            </p:cTn>
                                            <p:tgtEl>
                                              <p:spTgt spid="12"/>
                                            </p:tgtEl>
                                            <p:attrNameLst>
                                              <p:attrName>ppt_x</p:attrName>
                                            </p:attrNameLst>
                                          </p:cBhvr>
                                        </p:anim>
                                        <p:anim by="(-#ppt_w*0.10)" calcmode="lin" valueType="num">
                                          <p:cBhvr>
                                            <p:cTn id="27" dur="50" autoRev="1" fill="hold">
                                              <p:stCondLst>
                                                <p:cond delay="0"/>
                                              </p:stCondLst>
                                            </p:cTn>
                                            <p:tgtEl>
                                              <p:spTgt spid="12"/>
                                            </p:tgtEl>
                                            <p:attrNameLst>
                                              <p:attrName>ppt_y</p:attrName>
                                            </p:attrNameLst>
                                          </p:cBhvr>
                                        </p:anim>
                                        <p:animRot by="-480000">
                                          <p:cBhvr>
                                            <p:cTn id="28" dur="50" autoRev="1" fill="hold">
                                              <p:stCondLst>
                                                <p:cond delay="0"/>
                                              </p:stCondLst>
                                            </p:cTn>
                                            <p:tgtEl>
                                              <p:spTgt spid="12"/>
                                            </p:tgtEl>
                                            <p:attrNameLst>
                                              <p:attrName>r</p:attrName>
                                            </p:attrNameLst>
                                          </p:cBhvr>
                                        </p:animRot>
                                      </p:childTnLst>
                                    </p:cTn>
                                  </p:par>
                                </p:childTnLst>
                              </p:cTn>
                            </p:par>
                            <p:par>
                              <p:cTn id="29" fill="hold">
                                <p:stCondLst>
                                  <p:cond delay="3290"/>
                                </p:stCondLst>
                                <p:childTnLst>
                                  <p:par>
                                    <p:cTn id="30" presetID="2" presetClass="entr" presetSubtype="1" fill="hold" grpId="0" nodeType="after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additive="base">
                                            <p:cTn id="32" dur="1000" fill="hold"/>
                                            <p:tgtEl>
                                              <p:spTgt spid="3"/>
                                            </p:tgtEl>
                                            <p:attrNameLst>
                                              <p:attrName>ppt_x</p:attrName>
                                            </p:attrNameLst>
                                          </p:cBhvr>
                                          <p:tavLst>
                                            <p:tav tm="0">
                                              <p:val>
                                                <p:strVal val="#ppt_x"/>
                                              </p:val>
                                            </p:tav>
                                            <p:tav tm="100000">
                                              <p:val>
                                                <p:strVal val="#ppt_x"/>
                                              </p:val>
                                            </p:tav>
                                          </p:tavLst>
                                        </p:anim>
                                        <p:anim calcmode="lin" valueType="num">
                                          <p:cBhvr additive="base">
                                            <p:cTn id="33" dur="1000" fill="hold"/>
                                            <p:tgtEl>
                                              <p:spTgt spid="3"/>
                                            </p:tgtEl>
                                            <p:attrNameLst>
                                              <p:attrName>ppt_y</p:attrName>
                                            </p:attrNameLst>
                                          </p:cBhvr>
                                          <p:tavLst>
                                            <p:tav tm="0">
                                              <p:val>
                                                <p:strVal val="0-#ppt_h/2"/>
                                              </p:val>
                                            </p:tav>
                                            <p:tav tm="100000">
                                              <p:val>
                                                <p:strVal val="#ppt_y"/>
                                              </p:val>
                                            </p:tav>
                                          </p:tavLst>
                                        </p:anim>
                                      </p:childTnLst>
                                    </p:cTn>
                                  </p:par>
                                </p:childTnLst>
                              </p:cTn>
                            </p:par>
                            <p:par>
                              <p:cTn id="34" fill="hold">
                                <p:stCondLst>
                                  <p:cond delay="4290"/>
                                </p:stCondLst>
                                <p:childTnLst>
                                  <p:par>
                                    <p:cTn id="35" presetID="22" presetClass="entr" presetSubtype="8" fill="hold"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par>
                              <p:cTn id="38" fill="hold">
                                <p:stCondLst>
                                  <p:cond delay="4790"/>
                                </p:stCondLst>
                                <p:childTnLst>
                                  <p:par>
                                    <p:cTn id="39" presetID="17" presetClass="entr" presetSubtype="1" fill="hold" grpId="0" nodeType="afterEffect">
                                      <p:stCondLst>
                                        <p:cond delay="0"/>
                                      </p:stCondLst>
                                      <p:iterate type="lt">
                                        <p:tmPct val="40000"/>
                                      </p:iterate>
                                      <p:childTnLst>
                                        <p:set>
                                          <p:cBhvr>
                                            <p:cTn id="40" dur="1" fill="hold">
                                              <p:stCondLst>
                                                <p:cond delay="0"/>
                                              </p:stCondLst>
                                            </p:cTn>
                                            <p:tgtEl>
                                              <p:spTgt spid="15"/>
                                            </p:tgtEl>
                                            <p:attrNameLst>
                                              <p:attrName>style.visibility</p:attrName>
                                            </p:attrNameLst>
                                          </p:cBhvr>
                                          <p:to>
                                            <p:strVal val="visible"/>
                                          </p:to>
                                        </p:set>
                                        <p:anim calcmode="lin" valueType="num">
                                          <p:cBhvr>
                                            <p:cTn id="41" dur="250" fill="hold"/>
                                            <p:tgtEl>
                                              <p:spTgt spid="15"/>
                                            </p:tgtEl>
                                            <p:attrNameLst>
                                              <p:attrName>ppt_x</p:attrName>
                                            </p:attrNameLst>
                                          </p:cBhvr>
                                          <p:tavLst>
                                            <p:tav tm="0">
                                              <p:val>
                                                <p:strVal val="#ppt_x"/>
                                              </p:val>
                                            </p:tav>
                                            <p:tav tm="100000">
                                              <p:val>
                                                <p:strVal val="#ppt_x"/>
                                              </p:val>
                                            </p:tav>
                                          </p:tavLst>
                                        </p:anim>
                                        <p:anim calcmode="lin" valueType="num">
                                          <p:cBhvr>
                                            <p:cTn id="42" dur="250" fill="hold"/>
                                            <p:tgtEl>
                                              <p:spTgt spid="15"/>
                                            </p:tgtEl>
                                            <p:attrNameLst>
                                              <p:attrName>ppt_y</p:attrName>
                                            </p:attrNameLst>
                                          </p:cBhvr>
                                          <p:tavLst>
                                            <p:tav tm="0">
                                              <p:val>
                                                <p:strVal val="#ppt_y-#ppt_h/2"/>
                                              </p:val>
                                            </p:tav>
                                            <p:tav tm="100000">
                                              <p:val>
                                                <p:strVal val="#ppt_y"/>
                                              </p:val>
                                            </p:tav>
                                          </p:tavLst>
                                        </p:anim>
                                        <p:anim calcmode="lin" valueType="num">
                                          <p:cBhvr>
                                            <p:cTn id="43" dur="250" fill="hold"/>
                                            <p:tgtEl>
                                              <p:spTgt spid="15"/>
                                            </p:tgtEl>
                                            <p:attrNameLst>
                                              <p:attrName>ppt_w</p:attrName>
                                            </p:attrNameLst>
                                          </p:cBhvr>
                                          <p:tavLst>
                                            <p:tav tm="0">
                                              <p:val>
                                                <p:strVal val="#ppt_w"/>
                                              </p:val>
                                            </p:tav>
                                            <p:tav tm="100000">
                                              <p:val>
                                                <p:strVal val="#ppt_w"/>
                                              </p:val>
                                            </p:tav>
                                          </p:tavLst>
                                        </p:anim>
                                        <p:anim calcmode="lin" valueType="num">
                                          <p:cBhvr>
                                            <p:cTn id="44" dur="250" fill="hold"/>
                                            <p:tgtEl>
                                              <p:spTgt spid="15"/>
                                            </p:tgtEl>
                                            <p:attrNameLst>
                                              <p:attrName>ppt_h</p:attrName>
                                            </p:attrNameLst>
                                          </p:cBhvr>
                                          <p:tavLst>
                                            <p:tav tm="0">
                                              <p:val>
                                                <p:fltVal val="0"/>
                                              </p:val>
                                            </p:tav>
                                            <p:tav tm="100000">
                                              <p:val>
                                                <p:strVal val="#ppt_h"/>
                                              </p:val>
                                            </p:tav>
                                          </p:tavLst>
                                        </p:anim>
                                      </p:childTnLst>
                                    </p:cTn>
                                  </p:par>
                                </p:childTnLst>
                              </p:cTn>
                            </p:par>
                            <p:par>
                              <p:cTn id="45" fill="hold">
                                <p:stCondLst>
                                  <p:cond delay="5340"/>
                                </p:stCondLst>
                                <p:childTnLst>
                                  <p:par>
                                    <p:cTn id="46" presetID="22" presetClass="entr" presetSubtype="8" fill="hold" grpId="0" nodeType="afterEffect">
                                      <p:stCondLst>
                                        <p:cond delay="0"/>
                                      </p:stCondLst>
                                      <p:iterate type="lt">
                                        <p:tmPct val="30000"/>
                                      </p:iterate>
                                      <p:childTnLst>
                                        <p:set>
                                          <p:cBhvr>
                                            <p:cTn id="47" dur="1" fill="hold">
                                              <p:stCondLst>
                                                <p:cond delay="0"/>
                                              </p:stCondLst>
                                            </p:cTn>
                                            <p:tgtEl>
                                              <p:spTgt spid="14"/>
                                            </p:tgtEl>
                                            <p:attrNameLst>
                                              <p:attrName>style.visibility</p:attrName>
                                            </p:attrNameLst>
                                          </p:cBhvr>
                                          <p:to>
                                            <p:strVal val="visible"/>
                                          </p:to>
                                        </p:set>
                                        <p:animEffect transition="in" filter="wipe(left)">
                                          <p:cBhvr>
                                            <p:cTn id="48" dur="100"/>
                                            <p:tgtEl>
                                              <p:spTgt spid="14"/>
                                            </p:tgtEl>
                                          </p:cBhvr>
                                        </p:animEffect>
                                      </p:childTnLst>
                                    </p:cTn>
                                  </p:par>
                                  <p:par>
                                    <p:cTn id="49" presetID="36" presetClass="emph" presetSubtype="0" fill="hold" grpId="1" nodeType="withEffect">
                                      <p:stCondLst>
                                        <p:cond delay="0"/>
                                      </p:stCondLst>
                                      <p:iterate type="lt">
                                        <p:tmPct val="30000"/>
                                      </p:iterate>
                                      <p:childTnLst>
                                        <p:animScale>
                                          <p:cBhvr>
                                            <p:cTn id="50" dur="50" autoRev="1" fill="hold">
                                              <p:stCondLst>
                                                <p:cond delay="0"/>
                                              </p:stCondLst>
                                            </p:cTn>
                                            <p:tgtEl>
                                              <p:spTgt spid="14"/>
                                            </p:tgtEl>
                                          </p:cBhvr>
                                          <p:to x="80000" y="100000"/>
                                        </p:animScale>
                                        <p:anim by="(#ppt_w*0.10)" calcmode="lin" valueType="num">
                                          <p:cBhvr>
                                            <p:cTn id="51" dur="50" autoRev="1" fill="hold">
                                              <p:stCondLst>
                                                <p:cond delay="0"/>
                                              </p:stCondLst>
                                            </p:cTn>
                                            <p:tgtEl>
                                              <p:spTgt spid="14"/>
                                            </p:tgtEl>
                                            <p:attrNameLst>
                                              <p:attrName>ppt_x</p:attrName>
                                            </p:attrNameLst>
                                          </p:cBhvr>
                                        </p:anim>
                                        <p:anim by="(-#ppt_w*0.10)" calcmode="lin" valueType="num">
                                          <p:cBhvr>
                                            <p:cTn id="52" dur="50" autoRev="1" fill="hold">
                                              <p:stCondLst>
                                                <p:cond delay="0"/>
                                              </p:stCondLst>
                                            </p:cTn>
                                            <p:tgtEl>
                                              <p:spTgt spid="14"/>
                                            </p:tgtEl>
                                            <p:attrNameLst>
                                              <p:attrName>ppt_y</p:attrName>
                                            </p:attrNameLst>
                                          </p:cBhvr>
                                        </p:anim>
                                        <p:animRot by="-480000">
                                          <p:cBhvr>
                                            <p:cTn id="53" dur="50" autoRev="1" fill="hold">
                                              <p:stCondLst>
                                                <p:cond delay="0"/>
                                              </p:stCondLst>
                                            </p:cTn>
                                            <p:tgtEl>
                                              <p:spTgt spid="14"/>
                                            </p:tgtEl>
                                            <p:attrNameLst>
                                              <p:attrName>r</p:attrName>
                                            </p:attrNameLst>
                                          </p:cBhvr>
                                        </p:animRot>
                                      </p:childTnLst>
                                    </p:cTn>
                                  </p:par>
                                </p:childTnLst>
                              </p:cTn>
                            </p:par>
                            <p:par>
                              <p:cTn id="54" fill="hold">
                                <p:stCondLst>
                                  <p:cond delay="6580"/>
                                </p:stCondLst>
                                <p:childTnLst>
                                  <p:par>
                                    <p:cTn id="55" presetID="2" presetClass="entr" presetSubtype="1" fill="hold" grpId="0" nodeType="afterEffect">
                                      <p:stCondLst>
                                        <p:cond delay="0"/>
                                      </p:stCondLst>
                                      <p:childTnLst>
                                        <p:set>
                                          <p:cBhvr>
                                            <p:cTn id="56" dur="1" fill="hold">
                                              <p:stCondLst>
                                                <p:cond delay="0"/>
                                              </p:stCondLst>
                                            </p:cTn>
                                            <p:tgtEl>
                                              <p:spTgt spid="4"/>
                                            </p:tgtEl>
                                            <p:attrNameLst>
                                              <p:attrName>style.visibility</p:attrName>
                                            </p:attrNameLst>
                                          </p:cBhvr>
                                          <p:to>
                                            <p:strVal val="visible"/>
                                          </p:to>
                                        </p:set>
                                        <p:anim calcmode="lin" valueType="num">
                                          <p:cBhvr additive="base">
                                            <p:cTn id="57" dur="1000" fill="hold"/>
                                            <p:tgtEl>
                                              <p:spTgt spid="4"/>
                                            </p:tgtEl>
                                            <p:attrNameLst>
                                              <p:attrName>ppt_x</p:attrName>
                                            </p:attrNameLst>
                                          </p:cBhvr>
                                          <p:tavLst>
                                            <p:tav tm="0">
                                              <p:val>
                                                <p:strVal val="#ppt_x"/>
                                              </p:val>
                                            </p:tav>
                                            <p:tav tm="100000">
                                              <p:val>
                                                <p:strVal val="#ppt_x"/>
                                              </p:val>
                                            </p:tav>
                                          </p:tavLst>
                                        </p:anim>
                                        <p:anim calcmode="lin" valueType="num">
                                          <p:cBhvr additive="base">
                                            <p:cTn id="58" dur="1000" fill="hold"/>
                                            <p:tgtEl>
                                              <p:spTgt spid="4"/>
                                            </p:tgtEl>
                                            <p:attrNameLst>
                                              <p:attrName>ppt_y</p:attrName>
                                            </p:attrNameLst>
                                          </p:cBhvr>
                                          <p:tavLst>
                                            <p:tav tm="0">
                                              <p:val>
                                                <p:strVal val="0-#ppt_h/2"/>
                                              </p:val>
                                            </p:tav>
                                            <p:tav tm="100000">
                                              <p:val>
                                                <p:strVal val="#ppt_y"/>
                                              </p:val>
                                            </p:tav>
                                          </p:tavLst>
                                        </p:anim>
                                      </p:childTnLst>
                                    </p:cTn>
                                  </p:par>
                                </p:childTnLst>
                              </p:cTn>
                            </p:par>
                            <p:par>
                              <p:cTn id="59" fill="hold">
                                <p:stCondLst>
                                  <p:cond delay="7580"/>
                                </p:stCondLst>
                                <p:childTnLst>
                                  <p:par>
                                    <p:cTn id="60" presetID="22" presetClass="entr" presetSubtype="8" fill="hold" nodeType="after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wipe(left)">
                                          <p:cBhvr>
                                            <p:cTn id="62" dur="500"/>
                                            <p:tgtEl>
                                              <p:spTgt spid="9"/>
                                            </p:tgtEl>
                                          </p:cBhvr>
                                        </p:animEffect>
                                      </p:childTnLst>
                                    </p:cTn>
                                  </p:par>
                                </p:childTnLst>
                              </p:cTn>
                            </p:par>
                            <p:par>
                              <p:cTn id="63" fill="hold">
                                <p:stCondLst>
                                  <p:cond delay="8080"/>
                                </p:stCondLst>
                                <p:childTnLst>
                                  <p:par>
                                    <p:cTn id="64" presetID="17" presetClass="entr" presetSubtype="1" fill="hold" grpId="0" nodeType="afterEffect">
                                      <p:stCondLst>
                                        <p:cond delay="0"/>
                                      </p:stCondLst>
                                      <p:iterate type="lt">
                                        <p:tmPct val="40000"/>
                                      </p:iterate>
                                      <p:childTnLst>
                                        <p:set>
                                          <p:cBhvr>
                                            <p:cTn id="65" dur="1" fill="hold">
                                              <p:stCondLst>
                                                <p:cond delay="0"/>
                                              </p:stCondLst>
                                            </p:cTn>
                                            <p:tgtEl>
                                              <p:spTgt spid="17"/>
                                            </p:tgtEl>
                                            <p:attrNameLst>
                                              <p:attrName>style.visibility</p:attrName>
                                            </p:attrNameLst>
                                          </p:cBhvr>
                                          <p:to>
                                            <p:strVal val="visible"/>
                                          </p:to>
                                        </p:set>
                                        <p:anim calcmode="lin" valueType="num">
                                          <p:cBhvr>
                                            <p:cTn id="66" dur="250" fill="hold"/>
                                            <p:tgtEl>
                                              <p:spTgt spid="17"/>
                                            </p:tgtEl>
                                            <p:attrNameLst>
                                              <p:attrName>ppt_x</p:attrName>
                                            </p:attrNameLst>
                                          </p:cBhvr>
                                          <p:tavLst>
                                            <p:tav tm="0">
                                              <p:val>
                                                <p:strVal val="#ppt_x"/>
                                              </p:val>
                                            </p:tav>
                                            <p:tav tm="100000">
                                              <p:val>
                                                <p:strVal val="#ppt_x"/>
                                              </p:val>
                                            </p:tav>
                                          </p:tavLst>
                                        </p:anim>
                                        <p:anim calcmode="lin" valueType="num">
                                          <p:cBhvr>
                                            <p:cTn id="67" dur="250" fill="hold"/>
                                            <p:tgtEl>
                                              <p:spTgt spid="17"/>
                                            </p:tgtEl>
                                            <p:attrNameLst>
                                              <p:attrName>ppt_y</p:attrName>
                                            </p:attrNameLst>
                                          </p:cBhvr>
                                          <p:tavLst>
                                            <p:tav tm="0">
                                              <p:val>
                                                <p:strVal val="#ppt_y-#ppt_h/2"/>
                                              </p:val>
                                            </p:tav>
                                            <p:tav tm="100000">
                                              <p:val>
                                                <p:strVal val="#ppt_y"/>
                                              </p:val>
                                            </p:tav>
                                          </p:tavLst>
                                        </p:anim>
                                        <p:anim calcmode="lin" valueType="num">
                                          <p:cBhvr>
                                            <p:cTn id="68" dur="250" fill="hold"/>
                                            <p:tgtEl>
                                              <p:spTgt spid="17"/>
                                            </p:tgtEl>
                                            <p:attrNameLst>
                                              <p:attrName>ppt_w</p:attrName>
                                            </p:attrNameLst>
                                          </p:cBhvr>
                                          <p:tavLst>
                                            <p:tav tm="0">
                                              <p:val>
                                                <p:strVal val="#ppt_w"/>
                                              </p:val>
                                            </p:tav>
                                            <p:tav tm="100000">
                                              <p:val>
                                                <p:strVal val="#ppt_w"/>
                                              </p:val>
                                            </p:tav>
                                          </p:tavLst>
                                        </p:anim>
                                        <p:anim calcmode="lin" valueType="num">
                                          <p:cBhvr>
                                            <p:cTn id="69" dur="250" fill="hold"/>
                                            <p:tgtEl>
                                              <p:spTgt spid="17"/>
                                            </p:tgtEl>
                                            <p:attrNameLst>
                                              <p:attrName>ppt_h</p:attrName>
                                            </p:attrNameLst>
                                          </p:cBhvr>
                                          <p:tavLst>
                                            <p:tav tm="0">
                                              <p:val>
                                                <p:fltVal val="0"/>
                                              </p:val>
                                            </p:tav>
                                            <p:tav tm="100000">
                                              <p:val>
                                                <p:strVal val="#ppt_h"/>
                                              </p:val>
                                            </p:tav>
                                          </p:tavLst>
                                        </p:anim>
                                      </p:childTnLst>
                                    </p:cTn>
                                  </p:par>
                                </p:childTnLst>
                              </p:cTn>
                            </p:par>
                            <p:par>
                              <p:cTn id="70" fill="hold">
                                <p:stCondLst>
                                  <p:cond delay="8630"/>
                                </p:stCondLst>
                                <p:childTnLst>
                                  <p:par>
                                    <p:cTn id="71" presetID="22" presetClass="entr" presetSubtype="8" fill="hold" grpId="0" nodeType="afterEffect">
                                      <p:stCondLst>
                                        <p:cond delay="0"/>
                                      </p:stCondLst>
                                      <p:iterate type="lt">
                                        <p:tmPct val="30000"/>
                                      </p:iterate>
                                      <p:childTnLst>
                                        <p:set>
                                          <p:cBhvr>
                                            <p:cTn id="72" dur="1" fill="hold">
                                              <p:stCondLst>
                                                <p:cond delay="0"/>
                                              </p:stCondLst>
                                            </p:cTn>
                                            <p:tgtEl>
                                              <p:spTgt spid="16"/>
                                            </p:tgtEl>
                                            <p:attrNameLst>
                                              <p:attrName>style.visibility</p:attrName>
                                            </p:attrNameLst>
                                          </p:cBhvr>
                                          <p:to>
                                            <p:strVal val="visible"/>
                                          </p:to>
                                        </p:set>
                                        <p:animEffect transition="in" filter="wipe(left)">
                                          <p:cBhvr>
                                            <p:cTn id="73" dur="100"/>
                                            <p:tgtEl>
                                              <p:spTgt spid="16"/>
                                            </p:tgtEl>
                                          </p:cBhvr>
                                        </p:animEffect>
                                      </p:childTnLst>
                                    </p:cTn>
                                  </p:par>
                                  <p:par>
                                    <p:cTn id="74" presetID="36" presetClass="emph" presetSubtype="0" fill="hold" grpId="1" nodeType="withEffect">
                                      <p:stCondLst>
                                        <p:cond delay="0"/>
                                      </p:stCondLst>
                                      <p:iterate type="lt">
                                        <p:tmPct val="30000"/>
                                      </p:iterate>
                                      <p:childTnLst>
                                        <p:animScale>
                                          <p:cBhvr>
                                            <p:cTn id="75" dur="50" autoRev="1" fill="hold">
                                              <p:stCondLst>
                                                <p:cond delay="0"/>
                                              </p:stCondLst>
                                            </p:cTn>
                                            <p:tgtEl>
                                              <p:spTgt spid="16"/>
                                            </p:tgtEl>
                                          </p:cBhvr>
                                          <p:to x="80000" y="100000"/>
                                        </p:animScale>
                                        <p:anim by="(#ppt_w*0.10)" calcmode="lin" valueType="num">
                                          <p:cBhvr>
                                            <p:cTn id="76" dur="50" autoRev="1" fill="hold">
                                              <p:stCondLst>
                                                <p:cond delay="0"/>
                                              </p:stCondLst>
                                            </p:cTn>
                                            <p:tgtEl>
                                              <p:spTgt spid="16"/>
                                            </p:tgtEl>
                                            <p:attrNameLst>
                                              <p:attrName>ppt_x</p:attrName>
                                            </p:attrNameLst>
                                          </p:cBhvr>
                                        </p:anim>
                                        <p:anim by="(-#ppt_w*0.10)" calcmode="lin" valueType="num">
                                          <p:cBhvr>
                                            <p:cTn id="77" dur="50" autoRev="1" fill="hold">
                                              <p:stCondLst>
                                                <p:cond delay="0"/>
                                              </p:stCondLst>
                                            </p:cTn>
                                            <p:tgtEl>
                                              <p:spTgt spid="16"/>
                                            </p:tgtEl>
                                            <p:attrNameLst>
                                              <p:attrName>ppt_y</p:attrName>
                                            </p:attrNameLst>
                                          </p:cBhvr>
                                        </p:anim>
                                        <p:animRot by="-480000">
                                          <p:cBhvr>
                                            <p:cTn id="78" dur="50" autoRev="1" fill="hold">
                                              <p:stCondLst>
                                                <p:cond delay="0"/>
                                              </p:stCondLst>
                                            </p:cTn>
                                            <p:tgtEl>
                                              <p:spTgt spid="16"/>
                                            </p:tgtEl>
                                            <p:attrNameLst>
                                              <p:attrName>r</p:attrName>
                                            </p:attrNameLst>
                                          </p:cBhvr>
                                        </p:animRot>
                                      </p:childTnLst>
                                    </p:cTn>
                                  </p:par>
                                </p:childTnLst>
                              </p:cTn>
                            </p:par>
                            <p:par>
                              <p:cTn id="79" fill="hold">
                                <p:stCondLst>
                                  <p:cond delay="9870"/>
                                </p:stCondLst>
                                <p:childTnLst>
                                  <p:par>
                                    <p:cTn id="80" presetID="2" presetClass="entr" presetSubtype="1" fill="hold" grpId="0" nodeType="afterEffect">
                                      <p:stCondLst>
                                        <p:cond delay="0"/>
                                      </p:stCondLst>
                                      <p:childTnLst>
                                        <p:set>
                                          <p:cBhvr>
                                            <p:cTn id="81" dur="1" fill="hold">
                                              <p:stCondLst>
                                                <p:cond delay="0"/>
                                              </p:stCondLst>
                                            </p:cTn>
                                            <p:tgtEl>
                                              <p:spTgt spid="5"/>
                                            </p:tgtEl>
                                            <p:attrNameLst>
                                              <p:attrName>style.visibility</p:attrName>
                                            </p:attrNameLst>
                                          </p:cBhvr>
                                          <p:to>
                                            <p:strVal val="visible"/>
                                          </p:to>
                                        </p:set>
                                        <p:anim calcmode="lin" valueType="num">
                                          <p:cBhvr additive="base">
                                            <p:cTn id="82" dur="1000" fill="hold"/>
                                            <p:tgtEl>
                                              <p:spTgt spid="5"/>
                                            </p:tgtEl>
                                            <p:attrNameLst>
                                              <p:attrName>ppt_x</p:attrName>
                                            </p:attrNameLst>
                                          </p:cBhvr>
                                          <p:tavLst>
                                            <p:tav tm="0">
                                              <p:val>
                                                <p:strVal val="#ppt_x"/>
                                              </p:val>
                                            </p:tav>
                                            <p:tav tm="100000">
                                              <p:val>
                                                <p:strVal val="#ppt_x"/>
                                              </p:val>
                                            </p:tav>
                                          </p:tavLst>
                                        </p:anim>
                                        <p:anim calcmode="lin" valueType="num">
                                          <p:cBhvr additive="base">
                                            <p:cTn id="83" dur="1000" fill="hold"/>
                                            <p:tgtEl>
                                              <p:spTgt spid="5"/>
                                            </p:tgtEl>
                                            <p:attrNameLst>
                                              <p:attrName>ppt_y</p:attrName>
                                            </p:attrNameLst>
                                          </p:cBhvr>
                                          <p:tavLst>
                                            <p:tav tm="0">
                                              <p:val>
                                                <p:strVal val="0-#ppt_h/2"/>
                                              </p:val>
                                            </p:tav>
                                            <p:tav tm="100000">
                                              <p:val>
                                                <p:strVal val="#ppt_y"/>
                                              </p:val>
                                            </p:tav>
                                          </p:tavLst>
                                        </p:anim>
                                      </p:childTnLst>
                                    </p:cTn>
                                  </p:par>
                                </p:childTnLst>
                              </p:cTn>
                            </p:par>
                            <p:par>
                              <p:cTn id="84" fill="hold">
                                <p:stCondLst>
                                  <p:cond delay="10870"/>
                                </p:stCondLst>
                                <p:childTnLst>
                                  <p:par>
                                    <p:cTn id="85" presetID="22" presetClass="entr" presetSubtype="8" fill="hold" nodeType="afterEffect">
                                      <p:stCondLst>
                                        <p:cond delay="0"/>
                                      </p:stCondLst>
                                      <p:childTnLst>
                                        <p:set>
                                          <p:cBhvr>
                                            <p:cTn id="86" dur="1" fill="hold">
                                              <p:stCondLst>
                                                <p:cond delay="0"/>
                                              </p:stCondLst>
                                            </p:cTn>
                                            <p:tgtEl>
                                              <p:spTgt spid="8"/>
                                            </p:tgtEl>
                                            <p:attrNameLst>
                                              <p:attrName>style.visibility</p:attrName>
                                            </p:attrNameLst>
                                          </p:cBhvr>
                                          <p:to>
                                            <p:strVal val="visible"/>
                                          </p:to>
                                        </p:set>
                                        <p:animEffect transition="in" filter="wipe(left)">
                                          <p:cBhvr>
                                            <p:cTn id="87" dur="500"/>
                                            <p:tgtEl>
                                              <p:spTgt spid="8"/>
                                            </p:tgtEl>
                                          </p:cBhvr>
                                        </p:animEffect>
                                      </p:childTnLst>
                                    </p:cTn>
                                  </p:par>
                                </p:childTnLst>
                              </p:cTn>
                            </p:par>
                            <p:par>
                              <p:cTn id="88" fill="hold">
                                <p:stCondLst>
                                  <p:cond delay="11370"/>
                                </p:stCondLst>
                                <p:childTnLst>
                                  <p:par>
                                    <p:cTn id="89" presetID="17" presetClass="entr" presetSubtype="1" fill="hold" grpId="0" nodeType="afterEffect">
                                      <p:stCondLst>
                                        <p:cond delay="0"/>
                                      </p:stCondLst>
                                      <p:iterate type="lt">
                                        <p:tmPct val="40000"/>
                                      </p:iterate>
                                      <p:childTnLst>
                                        <p:set>
                                          <p:cBhvr>
                                            <p:cTn id="90" dur="1" fill="hold">
                                              <p:stCondLst>
                                                <p:cond delay="0"/>
                                              </p:stCondLst>
                                            </p:cTn>
                                            <p:tgtEl>
                                              <p:spTgt spid="19"/>
                                            </p:tgtEl>
                                            <p:attrNameLst>
                                              <p:attrName>style.visibility</p:attrName>
                                            </p:attrNameLst>
                                          </p:cBhvr>
                                          <p:to>
                                            <p:strVal val="visible"/>
                                          </p:to>
                                        </p:set>
                                        <p:anim calcmode="lin" valueType="num">
                                          <p:cBhvr>
                                            <p:cTn id="91" dur="250" fill="hold"/>
                                            <p:tgtEl>
                                              <p:spTgt spid="19"/>
                                            </p:tgtEl>
                                            <p:attrNameLst>
                                              <p:attrName>ppt_x</p:attrName>
                                            </p:attrNameLst>
                                          </p:cBhvr>
                                          <p:tavLst>
                                            <p:tav tm="0">
                                              <p:val>
                                                <p:strVal val="#ppt_x"/>
                                              </p:val>
                                            </p:tav>
                                            <p:tav tm="100000">
                                              <p:val>
                                                <p:strVal val="#ppt_x"/>
                                              </p:val>
                                            </p:tav>
                                          </p:tavLst>
                                        </p:anim>
                                        <p:anim calcmode="lin" valueType="num">
                                          <p:cBhvr>
                                            <p:cTn id="92" dur="250" fill="hold"/>
                                            <p:tgtEl>
                                              <p:spTgt spid="19"/>
                                            </p:tgtEl>
                                            <p:attrNameLst>
                                              <p:attrName>ppt_y</p:attrName>
                                            </p:attrNameLst>
                                          </p:cBhvr>
                                          <p:tavLst>
                                            <p:tav tm="0">
                                              <p:val>
                                                <p:strVal val="#ppt_y-#ppt_h/2"/>
                                              </p:val>
                                            </p:tav>
                                            <p:tav tm="100000">
                                              <p:val>
                                                <p:strVal val="#ppt_y"/>
                                              </p:val>
                                            </p:tav>
                                          </p:tavLst>
                                        </p:anim>
                                        <p:anim calcmode="lin" valueType="num">
                                          <p:cBhvr>
                                            <p:cTn id="93" dur="250" fill="hold"/>
                                            <p:tgtEl>
                                              <p:spTgt spid="19"/>
                                            </p:tgtEl>
                                            <p:attrNameLst>
                                              <p:attrName>ppt_w</p:attrName>
                                            </p:attrNameLst>
                                          </p:cBhvr>
                                          <p:tavLst>
                                            <p:tav tm="0">
                                              <p:val>
                                                <p:strVal val="#ppt_w"/>
                                              </p:val>
                                            </p:tav>
                                            <p:tav tm="100000">
                                              <p:val>
                                                <p:strVal val="#ppt_w"/>
                                              </p:val>
                                            </p:tav>
                                          </p:tavLst>
                                        </p:anim>
                                        <p:anim calcmode="lin" valueType="num">
                                          <p:cBhvr>
                                            <p:cTn id="94" dur="250" fill="hold"/>
                                            <p:tgtEl>
                                              <p:spTgt spid="19"/>
                                            </p:tgtEl>
                                            <p:attrNameLst>
                                              <p:attrName>ppt_h</p:attrName>
                                            </p:attrNameLst>
                                          </p:cBhvr>
                                          <p:tavLst>
                                            <p:tav tm="0">
                                              <p:val>
                                                <p:fltVal val="0"/>
                                              </p:val>
                                            </p:tav>
                                            <p:tav tm="100000">
                                              <p:val>
                                                <p:strVal val="#ppt_h"/>
                                              </p:val>
                                            </p:tav>
                                          </p:tavLst>
                                        </p:anim>
                                      </p:childTnLst>
                                    </p:cTn>
                                  </p:par>
                                </p:childTnLst>
                              </p:cTn>
                            </p:par>
                            <p:par>
                              <p:cTn id="95" fill="hold">
                                <p:stCondLst>
                                  <p:cond delay="11920"/>
                                </p:stCondLst>
                                <p:childTnLst>
                                  <p:par>
                                    <p:cTn id="96" presetID="22" presetClass="entr" presetSubtype="8" fill="hold" grpId="0" nodeType="afterEffect">
                                      <p:stCondLst>
                                        <p:cond delay="0"/>
                                      </p:stCondLst>
                                      <p:iterate type="lt">
                                        <p:tmPct val="30000"/>
                                      </p:iterate>
                                      <p:childTnLst>
                                        <p:set>
                                          <p:cBhvr>
                                            <p:cTn id="97" dur="1" fill="hold">
                                              <p:stCondLst>
                                                <p:cond delay="0"/>
                                              </p:stCondLst>
                                            </p:cTn>
                                            <p:tgtEl>
                                              <p:spTgt spid="18"/>
                                            </p:tgtEl>
                                            <p:attrNameLst>
                                              <p:attrName>style.visibility</p:attrName>
                                            </p:attrNameLst>
                                          </p:cBhvr>
                                          <p:to>
                                            <p:strVal val="visible"/>
                                          </p:to>
                                        </p:set>
                                        <p:animEffect transition="in" filter="wipe(left)">
                                          <p:cBhvr>
                                            <p:cTn id="98" dur="100"/>
                                            <p:tgtEl>
                                              <p:spTgt spid="18"/>
                                            </p:tgtEl>
                                          </p:cBhvr>
                                        </p:animEffect>
                                      </p:childTnLst>
                                    </p:cTn>
                                  </p:par>
                                  <p:par>
                                    <p:cTn id="99" presetID="36" presetClass="emph" presetSubtype="0" fill="hold" grpId="1" nodeType="withEffect">
                                      <p:stCondLst>
                                        <p:cond delay="0"/>
                                      </p:stCondLst>
                                      <p:iterate type="lt">
                                        <p:tmPct val="30000"/>
                                      </p:iterate>
                                      <p:childTnLst>
                                        <p:animScale>
                                          <p:cBhvr>
                                            <p:cTn id="100" dur="50" autoRev="1" fill="hold">
                                              <p:stCondLst>
                                                <p:cond delay="0"/>
                                              </p:stCondLst>
                                            </p:cTn>
                                            <p:tgtEl>
                                              <p:spTgt spid="18"/>
                                            </p:tgtEl>
                                          </p:cBhvr>
                                          <p:to x="80000" y="100000"/>
                                        </p:animScale>
                                        <p:anim by="(#ppt_w*0.10)" calcmode="lin" valueType="num">
                                          <p:cBhvr>
                                            <p:cTn id="101" dur="50" autoRev="1" fill="hold">
                                              <p:stCondLst>
                                                <p:cond delay="0"/>
                                              </p:stCondLst>
                                            </p:cTn>
                                            <p:tgtEl>
                                              <p:spTgt spid="18"/>
                                            </p:tgtEl>
                                            <p:attrNameLst>
                                              <p:attrName>ppt_x</p:attrName>
                                            </p:attrNameLst>
                                          </p:cBhvr>
                                        </p:anim>
                                        <p:anim by="(-#ppt_w*0.10)" calcmode="lin" valueType="num">
                                          <p:cBhvr>
                                            <p:cTn id="102" dur="50" autoRev="1" fill="hold">
                                              <p:stCondLst>
                                                <p:cond delay="0"/>
                                              </p:stCondLst>
                                            </p:cTn>
                                            <p:tgtEl>
                                              <p:spTgt spid="18"/>
                                            </p:tgtEl>
                                            <p:attrNameLst>
                                              <p:attrName>ppt_y</p:attrName>
                                            </p:attrNameLst>
                                          </p:cBhvr>
                                        </p:anim>
                                        <p:animRot by="-480000">
                                          <p:cBhvr>
                                            <p:cTn id="103" dur="50" autoRev="1" fill="hold">
                                              <p:stCondLst>
                                                <p:cond delay="0"/>
                                              </p:stCondLst>
                                            </p:cTn>
                                            <p:tgtEl>
                                              <p:spTgt spid="18"/>
                                            </p:tgtEl>
                                            <p:attrNameLst>
                                              <p:attrName>r</p:attrName>
                                            </p:attrNameLst>
                                          </p:cBhvr>
                                        </p:animRot>
                                      </p:childTnLst>
                                    </p:cTn>
                                  </p:par>
                                </p:childTnLst>
                              </p:cTn>
                            </p:par>
                            <p:par>
                              <p:cTn id="104" fill="hold">
                                <p:stCondLst>
                                  <p:cond delay="13160"/>
                                </p:stCondLst>
                                <p:childTnLst>
                                  <p:par>
                                    <p:cTn id="105" presetID="2" presetClass="entr" presetSubtype="1" fill="hold" grpId="0" nodeType="afterEffect">
                                      <p:stCondLst>
                                        <p:cond delay="0"/>
                                      </p:stCondLst>
                                      <p:childTnLst>
                                        <p:set>
                                          <p:cBhvr>
                                            <p:cTn id="106" dur="1" fill="hold">
                                              <p:stCondLst>
                                                <p:cond delay="0"/>
                                              </p:stCondLst>
                                            </p:cTn>
                                            <p:tgtEl>
                                              <p:spTgt spid="6"/>
                                            </p:tgtEl>
                                            <p:attrNameLst>
                                              <p:attrName>style.visibility</p:attrName>
                                            </p:attrNameLst>
                                          </p:cBhvr>
                                          <p:to>
                                            <p:strVal val="visible"/>
                                          </p:to>
                                        </p:set>
                                        <p:anim calcmode="lin" valueType="num">
                                          <p:cBhvr additive="base">
                                            <p:cTn id="107" dur="1000" fill="hold"/>
                                            <p:tgtEl>
                                              <p:spTgt spid="6"/>
                                            </p:tgtEl>
                                            <p:attrNameLst>
                                              <p:attrName>ppt_x</p:attrName>
                                            </p:attrNameLst>
                                          </p:cBhvr>
                                          <p:tavLst>
                                            <p:tav tm="0">
                                              <p:val>
                                                <p:strVal val="#ppt_x"/>
                                              </p:val>
                                            </p:tav>
                                            <p:tav tm="100000">
                                              <p:val>
                                                <p:strVal val="#ppt_x"/>
                                              </p:val>
                                            </p:tav>
                                          </p:tavLst>
                                        </p:anim>
                                        <p:anim calcmode="lin" valueType="num">
                                          <p:cBhvr additive="base">
                                            <p:cTn id="108" dur="1000" fill="hold"/>
                                            <p:tgtEl>
                                              <p:spTgt spid="6"/>
                                            </p:tgtEl>
                                            <p:attrNameLst>
                                              <p:attrName>ppt_y</p:attrName>
                                            </p:attrNameLst>
                                          </p:cBhvr>
                                          <p:tavLst>
                                            <p:tav tm="0">
                                              <p:val>
                                                <p:strVal val="0-#ppt_h/2"/>
                                              </p:val>
                                            </p:tav>
                                            <p:tav tm="100000">
                                              <p:val>
                                                <p:strVal val="#ppt_y"/>
                                              </p:val>
                                            </p:tav>
                                          </p:tavLst>
                                        </p:anim>
                                      </p:childTnLst>
                                    </p:cTn>
                                  </p:par>
                                </p:childTnLst>
                              </p:cTn>
                            </p:par>
                            <p:par>
                              <p:cTn id="109" fill="hold">
                                <p:stCondLst>
                                  <p:cond delay="14160"/>
                                </p:stCondLst>
                                <p:childTnLst>
                                  <p:par>
                                    <p:cTn id="110" presetID="22" presetClass="entr" presetSubtype="8" fill="hold" nodeType="afterEffect">
                                      <p:stCondLst>
                                        <p:cond delay="0"/>
                                      </p:stCondLst>
                                      <p:childTnLst>
                                        <p:set>
                                          <p:cBhvr>
                                            <p:cTn id="111" dur="1" fill="hold">
                                              <p:stCondLst>
                                                <p:cond delay="0"/>
                                              </p:stCondLst>
                                            </p:cTn>
                                            <p:tgtEl>
                                              <p:spTgt spid="7"/>
                                            </p:tgtEl>
                                            <p:attrNameLst>
                                              <p:attrName>style.visibility</p:attrName>
                                            </p:attrNameLst>
                                          </p:cBhvr>
                                          <p:to>
                                            <p:strVal val="visible"/>
                                          </p:to>
                                        </p:set>
                                        <p:animEffect transition="in" filter="wipe(left)">
                                          <p:cBhvr>
                                            <p:cTn id="112" dur="500"/>
                                            <p:tgtEl>
                                              <p:spTgt spid="7"/>
                                            </p:tgtEl>
                                          </p:cBhvr>
                                        </p:animEffect>
                                      </p:childTnLst>
                                    </p:cTn>
                                  </p:par>
                                </p:childTnLst>
                              </p:cTn>
                            </p:par>
                            <p:par>
                              <p:cTn id="113" fill="hold">
                                <p:stCondLst>
                                  <p:cond delay="14660"/>
                                </p:stCondLst>
                                <p:childTnLst>
                                  <p:par>
                                    <p:cTn id="114" presetID="17" presetClass="entr" presetSubtype="1" fill="hold" grpId="0" nodeType="afterEffect">
                                      <p:stCondLst>
                                        <p:cond delay="0"/>
                                      </p:stCondLst>
                                      <p:iterate type="lt">
                                        <p:tmPct val="40000"/>
                                      </p:iterate>
                                      <p:childTnLst>
                                        <p:set>
                                          <p:cBhvr>
                                            <p:cTn id="115" dur="1" fill="hold">
                                              <p:stCondLst>
                                                <p:cond delay="0"/>
                                              </p:stCondLst>
                                            </p:cTn>
                                            <p:tgtEl>
                                              <p:spTgt spid="21"/>
                                            </p:tgtEl>
                                            <p:attrNameLst>
                                              <p:attrName>style.visibility</p:attrName>
                                            </p:attrNameLst>
                                          </p:cBhvr>
                                          <p:to>
                                            <p:strVal val="visible"/>
                                          </p:to>
                                        </p:set>
                                        <p:anim calcmode="lin" valueType="num">
                                          <p:cBhvr>
                                            <p:cTn id="116" dur="250" fill="hold"/>
                                            <p:tgtEl>
                                              <p:spTgt spid="21"/>
                                            </p:tgtEl>
                                            <p:attrNameLst>
                                              <p:attrName>ppt_x</p:attrName>
                                            </p:attrNameLst>
                                          </p:cBhvr>
                                          <p:tavLst>
                                            <p:tav tm="0">
                                              <p:val>
                                                <p:strVal val="#ppt_x"/>
                                              </p:val>
                                            </p:tav>
                                            <p:tav tm="100000">
                                              <p:val>
                                                <p:strVal val="#ppt_x"/>
                                              </p:val>
                                            </p:tav>
                                          </p:tavLst>
                                        </p:anim>
                                        <p:anim calcmode="lin" valueType="num">
                                          <p:cBhvr>
                                            <p:cTn id="117" dur="250" fill="hold"/>
                                            <p:tgtEl>
                                              <p:spTgt spid="21"/>
                                            </p:tgtEl>
                                            <p:attrNameLst>
                                              <p:attrName>ppt_y</p:attrName>
                                            </p:attrNameLst>
                                          </p:cBhvr>
                                          <p:tavLst>
                                            <p:tav tm="0">
                                              <p:val>
                                                <p:strVal val="#ppt_y-#ppt_h/2"/>
                                              </p:val>
                                            </p:tav>
                                            <p:tav tm="100000">
                                              <p:val>
                                                <p:strVal val="#ppt_y"/>
                                              </p:val>
                                            </p:tav>
                                          </p:tavLst>
                                        </p:anim>
                                        <p:anim calcmode="lin" valueType="num">
                                          <p:cBhvr>
                                            <p:cTn id="118" dur="250" fill="hold"/>
                                            <p:tgtEl>
                                              <p:spTgt spid="21"/>
                                            </p:tgtEl>
                                            <p:attrNameLst>
                                              <p:attrName>ppt_w</p:attrName>
                                            </p:attrNameLst>
                                          </p:cBhvr>
                                          <p:tavLst>
                                            <p:tav tm="0">
                                              <p:val>
                                                <p:strVal val="#ppt_w"/>
                                              </p:val>
                                            </p:tav>
                                            <p:tav tm="100000">
                                              <p:val>
                                                <p:strVal val="#ppt_w"/>
                                              </p:val>
                                            </p:tav>
                                          </p:tavLst>
                                        </p:anim>
                                        <p:anim calcmode="lin" valueType="num">
                                          <p:cBhvr>
                                            <p:cTn id="119" dur="250" fill="hold"/>
                                            <p:tgtEl>
                                              <p:spTgt spid="21"/>
                                            </p:tgtEl>
                                            <p:attrNameLst>
                                              <p:attrName>ppt_h</p:attrName>
                                            </p:attrNameLst>
                                          </p:cBhvr>
                                          <p:tavLst>
                                            <p:tav tm="0">
                                              <p:val>
                                                <p:fltVal val="0"/>
                                              </p:val>
                                            </p:tav>
                                            <p:tav tm="100000">
                                              <p:val>
                                                <p:strVal val="#ppt_h"/>
                                              </p:val>
                                            </p:tav>
                                          </p:tavLst>
                                        </p:anim>
                                      </p:childTnLst>
                                    </p:cTn>
                                  </p:par>
                                </p:childTnLst>
                              </p:cTn>
                            </p:par>
                            <p:par>
                              <p:cTn id="120" fill="hold">
                                <p:stCondLst>
                                  <p:cond delay="15210"/>
                                </p:stCondLst>
                                <p:childTnLst>
                                  <p:par>
                                    <p:cTn id="121" presetID="22" presetClass="entr" presetSubtype="8" fill="hold" grpId="0" nodeType="afterEffect">
                                      <p:stCondLst>
                                        <p:cond delay="0"/>
                                      </p:stCondLst>
                                      <p:iterate type="lt">
                                        <p:tmPct val="30000"/>
                                      </p:iterate>
                                      <p:childTnLst>
                                        <p:set>
                                          <p:cBhvr>
                                            <p:cTn id="122" dur="1" fill="hold">
                                              <p:stCondLst>
                                                <p:cond delay="0"/>
                                              </p:stCondLst>
                                            </p:cTn>
                                            <p:tgtEl>
                                              <p:spTgt spid="20"/>
                                            </p:tgtEl>
                                            <p:attrNameLst>
                                              <p:attrName>style.visibility</p:attrName>
                                            </p:attrNameLst>
                                          </p:cBhvr>
                                          <p:to>
                                            <p:strVal val="visible"/>
                                          </p:to>
                                        </p:set>
                                        <p:animEffect transition="in" filter="wipe(left)">
                                          <p:cBhvr>
                                            <p:cTn id="123" dur="100"/>
                                            <p:tgtEl>
                                              <p:spTgt spid="20"/>
                                            </p:tgtEl>
                                          </p:cBhvr>
                                        </p:animEffect>
                                      </p:childTnLst>
                                    </p:cTn>
                                  </p:par>
                                  <p:par>
                                    <p:cTn id="124" presetID="36" presetClass="emph" presetSubtype="0" fill="hold" grpId="1" nodeType="withEffect">
                                      <p:stCondLst>
                                        <p:cond delay="0"/>
                                      </p:stCondLst>
                                      <p:iterate type="lt">
                                        <p:tmPct val="30000"/>
                                      </p:iterate>
                                      <p:childTnLst>
                                        <p:animScale>
                                          <p:cBhvr>
                                            <p:cTn id="125" dur="50" autoRev="1" fill="hold">
                                              <p:stCondLst>
                                                <p:cond delay="0"/>
                                              </p:stCondLst>
                                            </p:cTn>
                                            <p:tgtEl>
                                              <p:spTgt spid="20"/>
                                            </p:tgtEl>
                                          </p:cBhvr>
                                          <p:to x="80000" y="100000"/>
                                        </p:animScale>
                                        <p:anim by="(#ppt_w*0.10)" calcmode="lin" valueType="num">
                                          <p:cBhvr>
                                            <p:cTn id="126" dur="50" autoRev="1" fill="hold">
                                              <p:stCondLst>
                                                <p:cond delay="0"/>
                                              </p:stCondLst>
                                            </p:cTn>
                                            <p:tgtEl>
                                              <p:spTgt spid="20"/>
                                            </p:tgtEl>
                                            <p:attrNameLst>
                                              <p:attrName>ppt_x</p:attrName>
                                            </p:attrNameLst>
                                          </p:cBhvr>
                                        </p:anim>
                                        <p:anim by="(-#ppt_w*0.10)" calcmode="lin" valueType="num">
                                          <p:cBhvr>
                                            <p:cTn id="127" dur="50" autoRev="1" fill="hold">
                                              <p:stCondLst>
                                                <p:cond delay="0"/>
                                              </p:stCondLst>
                                            </p:cTn>
                                            <p:tgtEl>
                                              <p:spTgt spid="20"/>
                                            </p:tgtEl>
                                            <p:attrNameLst>
                                              <p:attrName>ppt_y</p:attrName>
                                            </p:attrNameLst>
                                          </p:cBhvr>
                                        </p:anim>
                                        <p:animRot by="-480000">
                                          <p:cBhvr>
                                            <p:cTn id="128" dur="50" autoRev="1" fill="hold">
                                              <p:stCondLst>
                                                <p:cond delay="0"/>
                                              </p:stCondLst>
                                            </p:cTn>
                                            <p:tgtEl>
                                              <p:spTgt spid="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12" grpId="0"/>
          <p:bldP spid="12" grpId="1"/>
          <p:bldP spid="13" grpId="0"/>
          <p:bldP spid="14" grpId="0"/>
          <p:bldP spid="14" grpId="1"/>
          <p:bldP spid="15" grpId="0"/>
          <p:bldP spid="16" grpId="0"/>
          <p:bldP spid="16" grpId="1"/>
          <p:bldP spid="17" grpId="0"/>
          <p:bldP spid="18" grpId="0"/>
          <p:bldP spid="18" grpId="1"/>
          <p:bldP spid="19" grpId="0"/>
          <p:bldP spid="20" grpId="0"/>
          <p:bldP spid="20" grpId="1"/>
          <p:bldP spid="21"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文字&#10;&#10;已生成极高可信度的说明">
            <a:extLst>
              <a:ext uri="{FF2B5EF4-FFF2-40B4-BE49-F238E27FC236}">
                <a16:creationId xmlns:a16="http://schemas.microsoft.com/office/drawing/2014/main" id="{DBB7A6F5-485A-41A5-B101-165F44B40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a:extLst>
              <a:ext uri="{FF2B5EF4-FFF2-40B4-BE49-F238E27FC236}">
                <a16:creationId xmlns:a16="http://schemas.microsoft.com/office/drawing/2014/main" id="{DEE7ABFF-053C-4FB8-A8CA-BD9AC614D5FC}"/>
              </a:ext>
            </a:extLst>
          </p:cNvPr>
          <p:cNvSpPr txBox="1"/>
          <p:nvPr/>
        </p:nvSpPr>
        <p:spPr>
          <a:xfrm>
            <a:off x="1038225" y="1790700"/>
            <a:ext cx="2423740" cy="1200329"/>
          </a:xfrm>
          <a:prstGeom prst="rect">
            <a:avLst/>
          </a:prstGeom>
          <a:noFill/>
        </p:spPr>
        <p:txBody>
          <a:bodyPr wrap="none" rtlCol="0">
            <a:spAutoFit/>
          </a:bodyPr>
          <a:lstStyle/>
          <a:p>
            <a:r>
              <a:rPr lang="en-US" altLang="zh-CN" sz="7200" dirty="0">
                <a:latin typeface="微软雅黑" panose="020B0503020204020204" pitchFamily="34" charset="-122"/>
                <a:ea typeface="微软雅黑" panose="020B0503020204020204" pitchFamily="34" charset="-122"/>
              </a:rPr>
              <a:t>TWO</a:t>
            </a:r>
            <a:endParaRPr lang="zh-CN" altLang="en-US" sz="7200" dirty="0">
              <a:latin typeface="微软雅黑" panose="020B0503020204020204" pitchFamily="34" charset="-122"/>
              <a:ea typeface="微软雅黑" panose="020B0503020204020204" pitchFamily="34" charset="-122"/>
            </a:endParaRPr>
          </a:p>
        </p:txBody>
      </p:sp>
      <p:grpSp>
        <p:nvGrpSpPr>
          <p:cNvPr id="13" name="组合 12">
            <a:extLst>
              <a:ext uri="{FF2B5EF4-FFF2-40B4-BE49-F238E27FC236}">
                <a16:creationId xmlns:a16="http://schemas.microsoft.com/office/drawing/2014/main" id="{DC6A3E25-607B-4C26-A1F0-D2FD7B7491B2}"/>
              </a:ext>
            </a:extLst>
          </p:cNvPr>
          <p:cNvGrpSpPr/>
          <p:nvPr/>
        </p:nvGrpSpPr>
        <p:grpSpPr>
          <a:xfrm>
            <a:off x="6238875" y="1762125"/>
            <a:ext cx="514350" cy="2638425"/>
            <a:chOff x="5172075" y="1009650"/>
            <a:chExt cx="514350" cy="2638425"/>
          </a:xfrm>
        </p:grpSpPr>
        <p:cxnSp>
          <p:nvCxnSpPr>
            <p:cNvPr id="8" name="直接连接符 7">
              <a:extLst>
                <a:ext uri="{FF2B5EF4-FFF2-40B4-BE49-F238E27FC236}">
                  <a16:creationId xmlns:a16="http://schemas.microsoft.com/office/drawing/2014/main" id="{19299AD8-9D60-4B43-ABC7-2974647016CC}"/>
                </a:ext>
              </a:extLst>
            </p:cNvPr>
            <p:cNvCxnSpPr/>
            <p:nvPr/>
          </p:nvCxnSpPr>
          <p:spPr>
            <a:xfrm>
              <a:off x="5172075" y="1019175"/>
              <a:ext cx="5143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6A37A679-186A-4A1E-B6A5-EFFF25CC42D3}"/>
                </a:ext>
              </a:extLst>
            </p:cNvPr>
            <p:cNvCxnSpPr/>
            <p:nvPr/>
          </p:nvCxnSpPr>
          <p:spPr>
            <a:xfrm>
              <a:off x="5172075" y="1009650"/>
              <a:ext cx="0" cy="26289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A598EE68-FC24-4471-8576-188585F328A6}"/>
                </a:ext>
              </a:extLst>
            </p:cNvPr>
            <p:cNvCxnSpPr/>
            <p:nvPr/>
          </p:nvCxnSpPr>
          <p:spPr>
            <a:xfrm>
              <a:off x="5172075" y="3648075"/>
              <a:ext cx="5143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组合 13">
            <a:extLst>
              <a:ext uri="{FF2B5EF4-FFF2-40B4-BE49-F238E27FC236}">
                <a16:creationId xmlns:a16="http://schemas.microsoft.com/office/drawing/2014/main" id="{B3EEF745-95A8-47EC-8E31-49CCFC54D799}"/>
              </a:ext>
            </a:extLst>
          </p:cNvPr>
          <p:cNvGrpSpPr/>
          <p:nvPr/>
        </p:nvGrpSpPr>
        <p:grpSpPr>
          <a:xfrm flipH="1">
            <a:off x="9338582" y="1771650"/>
            <a:ext cx="514350" cy="2638425"/>
            <a:chOff x="5172075" y="1009650"/>
            <a:chExt cx="514350" cy="2638425"/>
          </a:xfrm>
        </p:grpSpPr>
        <p:cxnSp>
          <p:nvCxnSpPr>
            <p:cNvPr id="15" name="直接连接符 14">
              <a:extLst>
                <a:ext uri="{FF2B5EF4-FFF2-40B4-BE49-F238E27FC236}">
                  <a16:creationId xmlns:a16="http://schemas.microsoft.com/office/drawing/2014/main" id="{350EF985-F7A6-44D0-BC46-05E47DB63BD3}"/>
                </a:ext>
              </a:extLst>
            </p:cNvPr>
            <p:cNvCxnSpPr/>
            <p:nvPr/>
          </p:nvCxnSpPr>
          <p:spPr>
            <a:xfrm>
              <a:off x="5172075" y="1019175"/>
              <a:ext cx="5143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613158D7-B3B7-4F14-B3C0-9F0F0E156F36}"/>
                </a:ext>
              </a:extLst>
            </p:cNvPr>
            <p:cNvCxnSpPr/>
            <p:nvPr/>
          </p:nvCxnSpPr>
          <p:spPr>
            <a:xfrm>
              <a:off x="5172075" y="1009650"/>
              <a:ext cx="0" cy="26289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9699D8AB-8915-4F83-BEED-2722898F14E3}"/>
                </a:ext>
              </a:extLst>
            </p:cNvPr>
            <p:cNvCxnSpPr/>
            <p:nvPr/>
          </p:nvCxnSpPr>
          <p:spPr>
            <a:xfrm>
              <a:off x="5172075" y="3648075"/>
              <a:ext cx="5143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 name="矩形 17">
            <a:extLst>
              <a:ext uri="{FF2B5EF4-FFF2-40B4-BE49-F238E27FC236}">
                <a16:creationId xmlns:a16="http://schemas.microsoft.com/office/drawing/2014/main" id="{268489CE-A8A8-49A9-9CE7-B88650BB13F9}"/>
              </a:ext>
            </a:extLst>
          </p:cNvPr>
          <p:cNvSpPr/>
          <p:nvPr/>
        </p:nvSpPr>
        <p:spPr>
          <a:xfrm>
            <a:off x="7145657" y="1596509"/>
            <a:ext cx="1925527" cy="369332"/>
          </a:xfrm>
          <a:prstGeom prst="rect">
            <a:avLst/>
          </a:prstGeom>
        </p:spPr>
        <p:txBody>
          <a:bodyPr wrap="none">
            <a:spAutoFit/>
          </a:bodyPr>
          <a:lstStyle/>
          <a:p>
            <a:r>
              <a:rPr lang="zh-CN" altLang="en-US" dirty="0"/>
              <a:t>请输入你的题目  </a:t>
            </a:r>
          </a:p>
        </p:txBody>
      </p:sp>
      <p:sp>
        <p:nvSpPr>
          <p:cNvPr id="19" name="矩形 18">
            <a:extLst>
              <a:ext uri="{FF2B5EF4-FFF2-40B4-BE49-F238E27FC236}">
                <a16:creationId xmlns:a16="http://schemas.microsoft.com/office/drawing/2014/main" id="{66D50FBB-4F23-41BB-AEC6-75DBBCFEAA3B}"/>
              </a:ext>
            </a:extLst>
          </p:cNvPr>
          <p:cNvSpPr/>
          <p:nvPr/>
        </p:nvSpPr>
        <p:spPr>
          <a:xfrm>
            <a:off x="6595383" y="2474223"/>
            <a:ext cx="3038475" cy="1061829"/>
          </a:xfrm>
          <a:prstGeom prst="rect">
            <a:avLst/>
          </a:prstGeom>
        </p:spPr>
        <p:txBody>
          <a:bodyPr wrap="square">
            <a:spAutoFit/>
          </a:bodyPr>
          <a:lstStyle/>
          <a:p>
            <a:r>
              <a:rPr lang="zh-CN" altLang="en-US" sz="1050" dirty="0"/>
              <a:t>请在此处添加详细描述文本，尽量与标题文本语言风格相符合，语言描述尽量简洁生动。请在此处添加详细描述文本，尽量与标题文本语言风格相符合，语言描述尽量简洁生动。请在此处添加详细描述文本，尽量与标题文本语言风格相符合，语言描述尽量简洁生动。</a:t>
            </a:r>
          </a:p>
        </p:txBody>
      </p:sp>
    </p:spTree>
    <p:extLst>
      <p:ext uri="{BB962C8B-B14F-4D97-AF65-F5344CB8AC3E}">
        <p14:creationId xmlns:p14="http://schemas.microsoft.com/office/powerpoint/2010/main" val="17521251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ppt_x</p:attrName>
                                        </p:attrNameLst>
                                      </p:cBhvr>
                                      <p:tavLst>
                                        <p:tav tm="0">
                                          <p:val>
                                            <p:strVal val="#ppt_x+#ppt_w*1.125000"/>
                                          </p:val>
                                        </p:tav>
                                        <p:tav tm="100000">
                                          <p:val>
                                            <p:strVal val="#ppt_x"/>
                                          </p:val>
                                        </p:tav>
                                      </p:tavLst>
                                    </p:anim>
                                    <p:animEffect transition="in" filter="wipe(left)">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par>
                                <p:cTn id="19" presetID="22" presetClass="entr" presetSubtype="2"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righ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randombar(horizontal)">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ppt_w</p:attrName>
                                        </p:attrNameLst>
                                      </p:cBhvr>
                                      <p:tavLst>
                                        <p:tav tm="0">
                                          <p:val>
                                            <p:fltVal val="0"/>
                                          </p:val>
                                        </p:tav>
                                        <p:tav tm="100000">
                                          <p:val>
                                            <p:strVal val="#ppt_w"/>
                                          </p:val>
                                        </p:tav>
                                      </p:tavLst>
                                    </p:anim>
                                    <p:anim calcmode="lin" valueType="num">
                                      <p:cBhvr>
                                        <p:cTn id="32" dur="500" fill="hold"/>
                                        <p:tgtEl>
                                          <p:spTgt spid="19"/>
                                        </p:tgtEl>
                                        <p:attrNameLst>
                                          <p:attrName>ppt_h</p:attrName>
                                        </p:attrNameLst>
                                      </p:cBhvr>
                                      <p:tavLst>
                                        <p:tav tm="0">
                                          <p:val>
                                            <p:fltVal val="0"/>
                                          </p:val>
                                        </p:tav>
                                        <p:tav tm="100000">
                                          <p:val>
                                            <p:strVal val="#ppt_h"/>
                                          </p:val>
                                        </p:tav>
                                      </p:tavLst>
                                    </p:anim>
                                    <p:animEffect transition="in" filter="fade">
                                      <p:cBhvr>
                                        <p:cTn id="3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8"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4B69FB7-F01C-4D65-861C-C9EBAE89436F}"/>
              </a:ext>
            </a:extLst>
          </p:cNvPr>
          <p:cNvSpPr/>
          <p:nvPr/>
        </p:nvSpPr>
        <p:spPr>
          <a:xfrm>
            <a:off x="2469559" y="2633006"/>
            <a:ext cx="2453369" cy="2331572"/>
          </a:xfrm>
          <a:prstGeom prst="rect">
            <a:avLst/>
          </a:prstGeom>
          <a:solidFill>
            <a:srgbClr val="414455"/>
          </a:solidFill>
          <a:ln w="12700">
            <a:noFill/>
          </a:ln>
          <a:effectLst>
            <a:outerShdw blurRad="368300" dist="38100" dir="8100000" algn="tr" rotWithShape="0">
              <a:prstClr val="black">
                <a:alpha val="90000"/>
              </a:prstClr>
            </a:outerShdw>
          </a:effectLst>
          <a:scene3d>
            <a:camera prst="orthographicFront">
              <a:rot lat="17916175" lon="2729084" rev="18779825"/>
            </a:camera>
            <a:lightRig rig="balanced" dir="t">
              <a:rot lat="0" lon="0" rev="600000"/>
            </a:lightRig>
          </a:scene3d>
          <a:sp3d prstMaterial="flat">
            <a:bevelT w="444500" h="1041400" prst="angle"/>
            <a:extrusionClr>
              <a:srgbClr val="0070C0"/>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 name="矩形 2">
            <a:extLst>
              <a:ext uri="{FF2B5EF4-FFF2-40B4-BE49-F238E27FC236}">
                <a16:creationId xmlns:a16="http://schemas.microsoft.com/office/drawing/2014/main" id="{C53AD9F2-D5F6-42F5-B50A-9767F551FFBF}"/>
              </a:ext>
            </a:extLst>
          </p:cNvPr>
          <p:cNvSpPr/>
          <p:nvPr/>
        </p:nvSpPr>
        <p:spPr>
          <a:xfrm>
            <a:off x="2828789" y="2399997"/>
            <a:ext cx="1714327" cy="1625747"/>
          </a:xfrm>
          <a:prstGeom prst="rect">
            <a:avLst/>
          </a:prstGeom>
          <a:solidFill>
            <a:srgbClr val="53576D"/>
          </a:solidFill>
          <a:ln>
            <a:noFill/>
          </a:ln>
          <a:scene3d>
            <a:camera prst="orthographicFront">
              <a:rot lat="17916175" lon="2729084" rev="18779825"/>
            </a:camera>
            <a:lightRig rig="balanced" dir="t">
              <a:rot lat="0" lon="0" rev="600000"/>
            </a:lightRig>
          </a:scene3d>
          <a:sp3d prstMaterial="flat">
            <a:bevelT w="311150" h="730250" prst="angle"/>
            <a:extrusionClr>
              <a:srgbClr val="00B050"/>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 name="矩形 3">
            <a:extLst>
              <a:ext uri="{FF2B5EF4-FFF2-40B4-BE49-F238E27FC236}">
                <a16:creationId xmlns:a16="http://schemas.microsoft.com/office/drawing/2014/main" id="{509105C7-4412-4A0C-8EA5-89C25682DDED}"/>
              </a:ext>
            </a:extLst>
          </p:cNvPr>
          <p:cNvSpPr/>
          <p:nvPr/>
        </p:nvSpPr>
        <p:spPr>
          <a:xfrm>
            <a:off x="3079840" y="2239664"/>
            <a:ext cx="1210613" cy="1154303"/>
          </a:xfrm>
          <a:prstGeom prst="rect">
            <a:avLst/>
          </a:prstGeom>
          <a:solidFill>
            <a:srgbClr val="636883"/>
          </a:solidFill>
          <a:ln>
            <a:noFill/>
          </a:ln>
          <a:scene3d>
            <a:camera prst="orthographicFront">
              <a:rot lat="17916175" lon="2729084" rev="18779825"/>
            </a:camera>
            <a:lightRig rig="balanced" dir="t">
              <a:rot lat="0" lon="0" rev="600000"/>
            </a:lightRig>
          </a:scene3d>
          <a:sp3d prstMaterial="flat">
            <a:bevelT w="215900" h="501650" prst="angle"/>
            <a:extrusionClr>
              <a:srgbClr val="FFC000"/>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 name="矩形 4">
            <a:extLst>
              <a:ext uri="{FF2B5EF4-FFF2-40B4-BE49-F238E27FC236}">
                <a16:creationId xmlns:a16="http://schemas.microsoft.com/office/drawing/2014/main" id="{633DB7AE-18F4-4280-AA50-8E3286F1F381}"/>
              </a:ext>
            </a:extLst>
          </p:cNvPr>
          <p:cNvSpPr/>
          <p:nvPr/>
        </p:nvSpPr>
        <p:spPr>
          <a:xfrm>
            <a:off x="3265578" y="1989685"/>
            <a:ext cx="822989" cy="810000"/>
          </a:xfrm>
          <a:prstGeom prst="rect">
            <a:avLst/>
          </a:prstGeom>
          <a:solidFill>
            <a:srgbClr val="7C819C"/>
          </a:solidFill>
          <a:ln>
            <a:noFill/>
          </a:ln>
          <a:scene3d>
            <a:camera prst="orthographicFront">
              <a:rot lat="17709539" lon="2246828" rev="19210350"/>
            </a:camera>
            <a:lightRig rig="balanced" dir="t">
              <a:rot lat="0" lon="0" rev="600000"/>
            </a:lightRig>
          </a:scene3d>
          <a:sp3d prstMaterial="flat">
            <a:bevelT w="234950" h="520700" prst="angle"/>
            <a:extrusionClr>
              <a:srgbClr val="7030A0"/>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 name="矩形 5">
            <a:extLst>
              <a:ext uri="{FF2B5EF4-FFF2-40B4-BE49-F238E27FC236}">
                <a16:creationId xmlns:a16="http://schemas.microsoft.com/office/drawing/2014/main" id="{A6F2065D-AEAF-41D2-8303-8AD53679FDA9}"/>
              </a:ext>
            </a:extLst>
          </p:cNvPr>
          <p:cNvSpPr/>
          <p:nvPr/>
        </p:nvSpPr>
        <p:spPr>
          <a:xfrm>
            <a:off x="3474572" y="1459696"/>
            <a:ext cx="405000" cy="405000"/>
          </a:xfrm>
          <a:prstGeom prst="rect">
            <a:avLst/>
          </a:prstGeom>
          <a:solidFill>
            <a:srgbClr val="9498AE"/>
          </a:solidFill>
          <a:ln>
            <a:noFill/>
          </a:ln>
          <a:scene3d>
            <a:camera prst="orthographicFront">
              <a:rot lat="17916175" lon="2729084" rev="18779825"/>
            </a:camera>
            <a:lightRig rig="balanced" dir="t">
              <a:rot lat="0" lon="0" rev="600000"/>
            </a:lightRig>
          </a:scene3d>
          <a:sp3d prstMaterial="flat">
            <a:bevelT w="336550" h="7556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cxnSp>
        <p:nvCxnSpPr>
          <p:cNvPr id="7" name="直接连接符 6">
            <a:extLst>
              <a:ext uri="{FF2B5EF4-FFF2-40B4-BE49-F238E27FC236}">
                <a16:creationId xmlns:a16="http://schemas.microsoft.com/office/drawing/2014/main" id="{1FB877B9-4CEA-4EE3-845A-64E458F72882}"/>
              </a:ext>
            </a:extLst>
          </p:cNvPr>
          <p:cNvCxnSpPr/>
          <p:nvPr/>
        </p:nvCxnSpPr>
        <p:spPr>
          <a:xfrm>
            <a:off x="3766676" y="2098357"/>
            <a:ext cx="2844682" cy="0"/>
          </a:xfrm>
          <a:prstGeom prst="line">
            <a:avLst/>
          </a:prstGeom>
          <a:noFill/>
          <a:ln>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8" name="直接连接符 7">
            <a:extLst>
              <a:ext uri="{FF2B5EF4-FFF2-40B4-BE49-F238E27FC236}">
                <a16:creationId xmlns:a16="http://schemas.microsoft.com/office/drawing/2014/main" id="{14CC1687-5B97-4FD2-BEA1-DE6F1881A8DB}"/>
              </a:ext>
            </a:extLst>
          </p:cNvPr>
          <p:cNvCxnSpPr/>
          <p:nvPr/>
        </p:nvCxnSpPr>
        <p:spPr>
          <a:xfrm>
            <a:off x="3909868" y="2572559"/>
            <a:ext cx="2701490" cy="0"/>
          </a:xfrm>
          <a:prstGeom prst="line">
            <a:avLst/>
          </a:prstGeom>
          <a:noFill/>
          <a:ln>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9" name="直接连接符 8">
            <a:extLst>
              <a:ext uri="{FF2B5EF4-FFF2-40B4-BE49-F238E27FC236}">
                <a16:creationId xmlns:a16="http://schemas.microsoft.com/office/drawing/2014/main" id="{698F1F16-47E3-4584-BCE7-58604CF7694D}"/>
              </a:ext>
            </a:extLst>
          </p:cNvPr>
          <p:cNvCxnSpPr/>
          <p:nvPr/>
        </p:nvCxnSpPr>
        <p:spPr>
          <a:xfrm>
            <a:off x="4144718" y="3064545"/>
            <a:ext cx="2466640" cy="0"/>
          </a:xfrm>
          <a:prstGeom prst="line">
            <a:avLst/>
          </a:prstGeom>
          <a:noFill/>
          <a:ln>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10" name="直接连接符 9">
            <a:extLst>
              <a:ext uri="{FF2B5EF4-FFF2-40B4-BE49-F238E27FC236}">
                <a16:creationId xmlns:a16="http://schemas.microsoft.com/office/drawing/2014/main" id="{91FEE368-1171-487A-9D70-D4CB0CD77E5C}"/>
              </a:ext>
            </a:extLst>
          </p:cNvPr>
          <p:cNvCxnSpPr/>
          <p:nvPr/>
        </p:nvCxnSpPr>
        <p:spPr>
          <a:xfrm>
            <a:off x="4522760" y="3784533"/>
            <a:ext cx="2088598" cy="0"/>
          </a:xfrm>
          <a:prstGeom prst="line">
            <a:avLst/>
          </a:prstGeom>
          <a:noFill/>
          <a:ln>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11" name="直接连接符 10">
            <a:extLst>
              <a:ext uri="{FF2B5EF4-FFF2-40B4-BE49-F238E27FC236}">
                <a16:creationId xmlns:a16="http://schemas.microsoft.com/office/drawing/2014/main" id="{DA2F308C-A133-48D3-BF60-46241B9C5952}"/>
              </a:ext>
            </a:extLst>
          </p:cNvPr>
          <p:cNvCxnSpPr/>
          <p:nvPr/>
        </p:nvCxnSpPr>
        <p:spPr>
          <a:xfrm>
            <a:off x="4792790" y="4497349"/>
            <a:ext cx="1818568" cy="0"/>
          </a:xfrm>
          <a:prstGeom prst="line">
            <a:avLst/>
          </a:prstGeom>
          <a:noFill/>
          <a:ln>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sp>
        <p:nvSpPr>
          <p:cNvPr id="12" name="TextBox 80">
            <a:extLst>
              <a:ext uri="{FF2B5EF4-FFF2-40B4-BE49-F238E27FC236}">
                <a16:creationId xmlns:a16="http://schemas.microsoft.com/office/drawing/2014/main" id="{7753C78E-612A-432B-B919-652DF487E5EA}"/>
              </a:ext>
            </a:extLst>
          </p:cNvPr>
          <p:cNvSpPr txBox="1"/>
          <p:nvPr/>
        </p:nvSpPr>
        <p:spPr>
          <a:xfrm>
            <a:off x="6740765" y="4367412"/>
            <a:ext cx="2894929" cy="512448"/>
          </a:xfrm>
          <a:prstGeom prst="rect">
            <a:avLst/>
          </a:prstGeom>
          <a:noFill/>
        </p:spPr>
        <p:txBody>
          <a:bodyPr wrap="square" rtlCol="0">
            <a:spAutoFit/>
          </a:bodyPr>
          <a:lstStyle/>
          <a:p>
            <a:pPr>
              <a:lnSpc>
                <a:spcPct val="130000"/>
              </a:lnSpc>
            </a:pPr>
            <a:r>
              <a:rPr lang="zh-CN" altLang="en-US" sz="1050" dirty="0">
                <a:solidFill>
                  <a:sysClr val="windowText" lastClr="000000"/>
                </a:solidFill>
                <a:latin typeface="微软雅黑" pitchFamily="34" charset="-122"/>
                <a:ea typeface="微软雅黑" pitchFamily="34" charset="-122"/>
              </a:rPr>
              <a:t>您的内容打在这里，或者通过复制您的文本后，在此框中</a:t>
            </a:r>
            <a:r>
              <a:rPr lang="zh-CN" altLang="en-US" sz="1050">
                <a:solidFill>
                  <a:sysClr val="windowText" lastClr="000000"/>
                </a:solidFill>
                <a:latin typeface="微软雅黑" pitchFamily="34" charset="-122"/>
                <a:ea typeface="微软雅黑" pitchFamily="34" charset="-122"/>
              </a:rPr>
              <a:t>选择粘贴，并选择只保留文字。</a:t>
            </a:r>
          </a:p>
        </p:txBody>
      </p:sp>
      <p:sp>
        <p:nvSpPr>
          <p:cNvPr id="13" name="TextBox 81">
            <a:extLst>
              <a:ext uri="{FF2B5EF4-FFF2-40B4-BE49-F238E27FC236}">
                <a16:creationId xmlns:a16="http://schemas.microsoft.com/office/drawing/2014/main" id="{78D40AB1-0A8C-4898-B299-8139E1C4EA84}"/>
              </a:ext>
            </a:extLst>
          </p:cNvPr>
          <p:cNvSpPr txBox="1"/>
          <p:nvPr/>
        </p:nvSpPr>
        <p:spPr>
          <a:xfrm>
            <a:off x="5530217" y="4149007"/>
            <a:ext cx="954107" cy="323165"/>
          </a:xfrm>
          <a:prstGeom prst="rect">
            <a:avLst/>
          </a:prstGeom>
          <a:noFill/>
        </p:spPr>
        <p:txBody>
          <a:bodyPr wrap="none" rtlCol="0">
            <a:spAutoFit/>
          </a:bodyPr>
          <a:lstStyle/>
          <a:p>
            <a:pPr algn="ctr"/>
            <a:r>
              <a:rPr lang="zh-CN" altLang="en-US" sz="1500" b="1">
                <a:solidFill>
                  <a:srgbClr val="414455"/>
                </a:solidFill>
                <a:latin typeface="微软雅黑" pitchFamily="34" charset="-122"/>
                <a:ea typeface="微软雅黑" pitchFamily="34" charset="-122"/>
              </a:rPr>
              <a:t>添加标题</a:t>
            </a:r>
          </a:p>
        </p:txBody>
      </p:sp>
      <p:sp>
        <p:nvSpPr>
          <p:cNvPr id="14" name="TextBox 82">
            <a:extLst>
              <a:ext uri="{FF2B5EF4-FFF2-40B4-BE49-F238E27FC236}">
                <a16:creationId xmlns:a16="http://schemas.microsoft.com/office/drawing/2014/main" id="{AD9AC55B-C567-47F7-ABC1-A241304D01CC}"/>
              </a:ext>
            </a:extLst>
          </p:cNvPr>
          <p:cNvSpPr txBox="1"/>
          <p:nvPr/>
        </p:nvSpPr>
        <p:spPr>
          <a:xfrm>
            <a:off x="6740765" y="3658919"/>
            <a:ext cx="2894929" cy="512448"/>
          </a:xfrm>
          <a:prstGeom prst="rect">
            <a:avLst/>
          </a:prstGeom>
          <a:noFill/>
        </p:spPr>
        <p:txBody>
          <a:bodyPr wrap="square" rtlCol="0">
            <a:spAutoFit/>
          </a:bodyPr>
          <a:lstStyle/>
          <a:p>
            <a:pPr>
              <a:lnSpc>
                <a:spcPct val="130000"/>
              </a:lnSpc>
            </a:pPr>
            <a:r>
              <a:rPr lang="zh-CN" altLang="en-US" sz="1050" dirty="0">
                <a:solidFill>
                  <a:sysClr val="windowText" lastClr="000000"/>
                </a:solidFill>
                <a:latin typeface="微软雅黑" pitchFamily="34" charset="-122"/>
                <a:ea typeface="微软雅黑" pitchFamily="34" charset="-122"/>
              </a:rPr>
              <a:t>您的内容打在这里，或者通过复制您的文本后，在此框中</a:t>
            </a:r>
            <a:r>
              <a:rPr lang="zh-CN" altLang="en-US" sz="1050">
                <a:solidFill>
                  <a:sysClr val="windowText" lastClr="000000"/>
                </a:solidFill>
                <a:latin typeface="微软雅黑" pitchFamily="34" charset="-122"/>
                <a:ea typeface="微软雅黑" pitchFamily="34" charset="-122"/>
              </a:rPr>
              <a:t>选择粘贴，并选择只保留文字。</a:t>
            </a:r>
          </a:p>
        </p:txBody>
      </p:sp>
      <p:sp>
        <p:nvSpPr>
          <p:cNvPr id="15" name="TextBox 83">
            <a:extLst>
              <a:ext uri="{FF2B5EF4-FFF2-40B4-BE49-F238E27FC236}">
                <a16:creationId xmlns:a16="http://schemas.microsoft.com/office/drawing/2014/main" id="{B4790986-A68F-4177-A7E5-9FE37A106590}"/>
              </a:ext>
            </a:extLst>
          </p:cNvPr>
          <p:cNvSpPr txBox="1"/>
          <p:nvPr/>
        </p:nvSpPr>
        <p:spPr>
          <a:xfrm>
            <a:off x="5530217" y="3446929"/>
            <a:ext cx="954107" cy="323165"/>
          </a:xfrm>
          <a:prstGeom prst="rect">
            <a:avLst/>
          </a:prstGeom>
          <a:noFill/>
        </p:spPr>
        <p:txBody>
          <a:bodyPr wrap="none" rtlCol="0">
            <a:spAutoFit/>
          </a:bodyPr>
          <a:lstStyle/>
          <a:p>
            <a:pPr algn="ctr"/>
            <a:r>
              <a:rPr lang="zh-CN" altLang="en-US" sz="1500" b="1">
                <a:solidFill>
                  <a:srgbClr val="414455"/>
                </a:solidFill>
                <a:latin typeface="微软雅黑" pitchFamily="34" charset="-122"/>
                <a:ea typeface="微软雅黑" pitchFamily="34" charset="-122"/>
              </a:rPr>
              <a:t>添加标题</a:t>
            </a:r>
          </a:p>
        </p:txBody>
      </p:sp>
      <p:sp>
        <p:nvSpPr>
          <p:cNvPr id="16" name="TextBox 84">
            <a:extLst>
              <a:ext uri="{FF2B5EF4-FFF2-40B4-BE49-F238E27FC236}">
                <a16:creationId xmlns:a16="http://schemas.microsoft.com/office/drawing/2014/main" id="{57F07738-58CE-4593-B576-65D5AB683F9E}"/>
              </a:ext>
            </a:extLst>
          </p:cNvPr>
          <p:cNvSpPr txBox="1"/>
          <p:nvPr/>
        </p:nvSpPr>
        <p:spPr>
          <a:xfrm>
            <a:off x="6740765" y="2967428"/>
            <a:ext cx="2894929" cy="512448"/>
          </a:xfrm>
          <a:prstGeom prst="rect">
            <a:avLst/>
          </a:prstGeom>
          <a:noFill/>
        </p:spPr>
        <p:txBody>
          <a:bodyPr wrap="square" rtlCol="0">
            <a:spAutoFit/>
          </a:bodyPr>
          <a:lstStyle/>
          <a:p>
            <a:pPr>
              <a:lnSpc>
                <a:spcPct val="130000"/>
              </a:lnSpc>
            </a:pPr>
            <a:r>
              <a:rPr lang="zh-CN" altLang="en-US" sz="1050" dirty="0">
                <a:solidFill>
                  <a:sysClr val="windowText" lastClr="000000"/>
                </a:solidFill>
                <a:latin typeface="微软雅黑" pitchFamily="34" charset="-122"/>
                <a:ea typeface="微软雅黑" pitchFamily="34" charset="-122"/>
              </a:rPr>
              <a:t>您的内容打在这里，或者通过复制您的文本后，在此框中</a:t>
            </a:r>
            <a:r>
              <a:rPr lang="zh-CN" altLang="en-US" sz="1050">
                <a:solidFill>
                  <a:sysClr val="windowText" lastClr="000000"/>
                </a:solidFill>
                <a:latin typeface="微软雅黑" pitchFamily="34" charset="-122"/>
                <a:ea typeface="微软雅黑" pitchFamily="34" charset="-122"/>
              </a:rPr>
              <a:t>选择粘贴，并选择只保留文字。</a:t>
            </a:r>
          </a:p>
        </p:txBody>
      </p:sp>
      <p:sp>
        <p:nvSpPr>
          <p:cNvPr id="17" name="TextBox 85">
            <a:extLst>
              <a:ext uri="{FF2B5EF4-FFF2-40B4-BE49-F238E27FC236}">
                <a16:creationId xmlns:a16="http://schemas.microsoft.com/office/drawing/2014/main" id="{6FFFA09B-AFD5-4F26-8A25-A8695C78EF40}"/>
              </a:ext>
            </a:extLst>
          </p:cNvPr>
          <p:cNvSpPr txBox="1"/>
          <p:nvPr/>
        </p:nvSpPr>
        <p:spPr>
          <a:xfrm>
            <a:off x="5530217" y="2734004"/>
            <a:ext cx="954107" cy="323165"/>
          </a:xfrm>
          <a:prstGeom prst="rect">
            <a:avLst/>
          </a:prstGeom>
          <a:noFill/>
        </p:spPr>
        <p:txBody>
          <a:bodyPr wrap="none" rtlCol="0">
            <a:spAutoFit/>
          </a:bodyPr>
          <a:lstStyle/>
          <a:p>
            <a:pPr algn="ctr"/>
            <a:r>
              <a:rPr lang="zh-CN" altLang="en-US" sz="1500" b="1">
                <a:solidFill>
                  <a:srgbClr val="414455"/>
                </a:solidFill>
                <a:latin typeface="微软雅黑" pitchFamily="34" charset="-122"/>
                <a:ea typeface="微软雅黑" pitchFamily="34" charset="-122"/>
              </a:rPr>
              <a:t>添加标题</a:t>
            </a:r>
          </a:p>
        </p:txBody>
      </p:sp>
      <p:sp>
        <p:nvSpPr>
          <p:cNvPr id="18" name="TextBox 86">
            <a:extLst>
              <a:ext uri="{FF2B5EF4-FFF2-40B4-BE49-F238E27FC236}">
                <a16:creationId xmlns:a16="http://schemas.microsoft.com/office/drawing/2014/main" id="{54433E36-DB10-4CA1-834D-31FAE6015E6A}"/>
              </a:ext>
            </a:extLst>
          </p:cNvPr>
          <p:cNvSpPr txBox="1"/>
          <p:nvPr/>
        </p:nvSpPr>
        <p:spPr>
          <a:xfrm>
            <a:off x="6740765" y="2443601"/>
            <a:ext cx="2894929" cy="512448"/>
          </a:xfrm>
          <a:prstGeom prst="rect">
            <a:avLst/>
          </a:prstGeom>
          <a:noFill/>
        </p:spPr>
        <p:txBody>
          <a:bodyPr wrap="square" rtlCol="0">
            <a:spAutoFit/>
          </a:bodyPr>
          <a:lstStyle/>
          <a:p>
            <a:pPr>
              <a:lnSpc>
                <a:spcPct val="130000"/>
              </a:lnSpc>
            </a:pPr>
            <a:r>
              <a:rPr lang="zh-CN" altLang="en-US" sz="1050" dirty="0">
                <a:solidFill>
                  <a:sysClr val="windowText" lastClr="000000"/>
                </a:solidFill>
                <a:latin typeface="微软雅黑" pitchFamily="34" charset="-122"/>
                <a:ea typeface="微软雅黑" pitchFamily="34" charset="-122"/>
              </a:rPr>
              <a:t>您的内容打在这里，或者通过复制您的文本后，在此框中</a:t>
            </a:r>
            <a:r>
              <a:rPr lang="zh-CN" altLang="en-US" sz="1050">
                <a:solidFill>
                  <a:sysClr val="windowText" lastClr="000000"/>
                </a:solidFill>
                <a:latin typeface="微软雅黑" pitchFamily="34" charset="-122"/>
                <a:ea typeface="微软雅黑" pitchFamily="34" charset="-122"/>
              </a:rPr>
              <a:t>选择粘贴，并选择只保留文字。</a:t>
            </a:r>
          </a:p>
        </p:txBody>
      </p:sp>
      <p:sp>
        <p:nvSpPr>
          <p:cNvPr id="19" name="TextBox 87">
            <a:extLst>
              <a:ext uri="{FF2B5EF4-FFF2-40B4-BE49-F238E27FC236}">
                <a16:creationId xmlns:a16="http://schemas.microsoft.com/office/drawing/2014/main" id="{17419FD9-4BFA-48AE-ABA9-6E1C394173F8}"/>
              </a:ext>
            </a:extLst>
          </p:cNvPr>
          <p:cNvSpPr txBox="1"/>
          <p:nvPr/>
        </p:nvSpPr>
        <p:spPr>
          <a:xfrm>
            <a:off x="5530217" y="2249617"/>
            <a:ext cx="954107" cy="323165"/>
          </a:xfrm>
          <a:prstGeom prst="rect">
            <a:avLst/>
          </a:prstGeom>
          <a:noFill/>
        </p:spPr>
        <p:txBody>
          <a:bodyPr wrap="none" rtlCol="0">
            <a:spAutoFit/>
          </a:bodyPr>
          <a:lstStyle/>
          <a:p>
            <a:pPr algn="ctr"/>
            <a:r>
              <a:rPr lang="zh-CN" altLang="en-US" sz="1500" b="1">
                <a:solidFill>
                  <a:srgbClr val="414455"/>
                </a:solidFill>
                <a:latin typeface="微软雅黑" pitchFamily="34" charset="-122"/>
                <a:ea typeface="微软雅黑" pitchFamily="34" charset="-122"/>
              </a:rPr>
              <a:t>添加标题</a:t>
            </a:r>
          </a:p>
        </p:txBody>
      </p:sp>
      <p:sp>
        <p:nvSpPr>
          <p:cNvPr id="20" name="TextBox 88">
            <a:extLst>
              <a:ext uri="{FF2B5EF4-FFF2-40B4-BE49-F238E27FC236}">
                <a16:creationId xmlns:a16="http://schemas.microsoft.com/office/drawing/2014/main" id="{BFC1224B-7E96-4BCD-82D5-50D69A237BA2}"/>
              </a:ext>
            </a:extLst>
          </p:cNvPr>
          <p:cNvSpPr txBox="1"/>
          <p:nvPr/>
        </p:nvSpPr>
        <p:spPr>
          <a:xfrm>
            <a:off x="6740765" y="1954237"/>
            <a:ext cx="2894929" cy="512448"/>
          </a:xfrm>
          <a:prstGeom prst="rect">
            <a:avLst/>
          </a:prstGeom>
          <a:noFill/>
        </p:spPr>
        <p:txBody>
          <a:bodyPr wrap="square" rtlCol="0">
            <a:spAutoFit/>
          </a:bodyPr>
          <a:lstStyle/>
          <a:p>
            <a:pPr>
              <a:lnSpc>
                <a:spcPct val="130000"/>
              </a:lnSpc>
            </a:pPr>
            <a:r>
              <a:rPr lang="zh-CN" altLang="en-US" sz="1050" dirty="0">
                <a:solidFill>
                  <a:sysClr val="windowText" lastClr="000000"/>
                </a:solidFill>
                <a:latin typeface="微软雅黑" pitchFamily="34" charset="-122"/>
                <a:ea typeface="微软雅黑" pitchFamily="34" charset="-122"/>
              </a:rPr>
              <a:t>您的内容打在这里，或者通过复制您的文本后，在此框中</a:t>
            </a:r>
            <a:r>
              <a:rPr lang="zh-CN" altLang="en-US" sz="1050">
                <a:solidFill>
                  <a:sysClr val="windowText" lastClr="000000"/>
                </a:solidFill>
                <a:latin typeface="微软雅黑" pitchFamily="34" charset="-122"/>
                <a:ea typeface="微软雅黑" pitchFamily="34" charset="-122"/>
              </a:rPr>
              <a:t>选择粘贴，并选择只保留文字。</a:t>
            </a:r>
          </a:p>
        </p:txBody>
      </p:sp>
      <p:sp>
        <p:nvSpPr>
          <p:cNvPr id="21" name="TextBox 89">
            <a:extLst>
              <a:ext uri="{FF2B5EF4-FFF2-40B4-BE49-F238E27FC236}">
                <a16:creationId xmlns:a16="http://schemas.microsoft.com/office/drawing/2014/main" id="{0A557DEC-6D28-4455-BDB5-D5AE8DC2CDA5}"/>
              </a:ext>
            </a:extLst>
          </p:cNvPr>
          <p:cNvSpPr txBox="1"/>
          <p:nvPr/>
        </p:nvSpPr>
        <p:spPr>
          <a:xfrm>
            <a:off x="5530217" y="1760252"/>
            <a:ext cx="954107" cy="323165"/>
          </a:xfrm>
          <a:prstGeom prst="rect">
            <a:avLst/>
          </a:prstGeom>
          <a:noFill/>
        </p:spPr>
        <p:txBody>
          <a:bodyPr wrap="none" rtlCol="0">
            <a:spAutoFit/>
          </a:bodyPr>
          <a:lstStyle/>
          <a:p>
            <a:pPr algn="ctr"/>
            <a:r>
              <a:rPr lang="zh-CN" altLang="en-US" sz="1500" b="1">
                <a:solidFill>
                  <a:srgbClr val="414455"/>
                </a:solidFill>
                <a:latin typeface="微软雅黑" pitchFamily="34" charset="-122"/>
                <a:ea typeface="微软雅黑" pitchFamily="34" charset="-122"/>
              </a:rPr>
              <a:t>添加标题</a:t>
            </a:r>
          </a:p>
        </p:txBody>
      </p:sp>
    </p:spTree>
    <p:extLst>
      <p:ext uri="{BB962C8B-B14F-4D97-AF65-F5344CB8AC3E}">
        <p14:creationId xmlns:p14="http://schemas.microsoft.com/office/powerpoint/2010/main" val="18608383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64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64000">
                                          <p:cBhvr additive="base">
                                            <p:cTn id="7" dur="1000" fill="hold"/>
                                            <p:tgtEl>
                                              <p:spTgt spid="2"/>
                                            </p:tgtEl>
                                            <p:attrNameLst>
                                              <p:attrName>ppt_x</p:attrName>
                                            </p:attrNameLst>
                                          </p:cBhvr>
                                          <p:tavLst>
                                            <p:tav tm="0">
                                              <p:val>
                                                <p:strVal val="#ppt_x"/>
                                              </p:val>
                                            </p:tav>
                                            <p:tav tm="100000">
                                              <p:val>
                                                <p:strVal val="#ppt_x"/>
                                              </p:val>
                                            </p:tav>
                                          </p:tavLst>
                                        </p:anim>
                                        <p:anim calcmode="lin" valueType="num" p14:bounceEnd="64000">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64000">
                                      <p:stCondLst>
                                        <p:cond delay="100"/>
                                      </p:stCondLst>
                                      <p:childTnLst>
                                        <p:set>
                                          <p:cBhvr>
                                            <p:cTn id="10" dur="1" fill="hold">
                                              <p:stCondLst>
                                                <p:cond delay="0"/>
                                              </p:stCondLst>
                                            </p:cTn>
                                            <p:tgtEl>
                                              <p:spTgt spid="3"/>
                                            </p:tgtEl>
                                            <p:attrNameLst>
                                              <p:attrName>style.visibility</p:attrName>
                                            </p:attrNameLst>
                                          </p:cBhvr>
                                          <p:to>
                                            <p:strVal val="visible"/>
                                          </p:to>
                                        </p:set>
                                        <p:anim calcmode="lin" valueType="num" p14:bounceEnd="64000">
                                          <p:cBhvr additive="base">
                                            <p:cTn id="11" dur="1000" fill="hold"/>
                                            <p:tgtEl>
                                              <p:spTgt spid="3"/>
                                            </p:tgtEl>
                                            <p:attrNameLst>
                                              <p:attrName>ppt_x</p:attrName>
                                            </p:attrNameLst>
                                          </p:cBhvr>
                                          <p:tavLst>
                                            <p:tav tm="0">
                                              <p:val>
                                                <p:strVal val="#ppt_x"/>
                                              </p:val>
                                            </p:tav>
                                            <p:tav tm="100000">
                                              <p:val>
                                                <p:strVal val="#ppt_x"/>
                                              </p:val>
                                            </p:tav>
                                          </p:tavLst>
                                        </p:anim>
                                        <p:anim calcmode="lin" valueType="num" p14:bounceEnd="64000">
                                          <p:cBhvr additive="base">
                                            <p:cTn id="12" dur="100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14:presetBounceEnd="64000">
                                      <p:stCondLst>
                                        <p:cond delay="300"/>
                                      </p:stCondLst>
                                      <p:childTnLst>
                                        <p:set>
                                          <p:cBhvr>
                                            <p:cTn id="14" dur="1" fill="hold">
                                              <p:stCondLst>
                                                <p:cond delay="0"/>
                                              </p:stCondLst>
                                            </p:cTn>
                                            <p:tgtEl>
                                              <p:spTgt spid="4"/>
                                            </p:tgtEl>
                                            <p:attrNameLst>
                                              <p:attrName>style.visibility</p:attrName>
                                            </p:attrNameLst>
                                          </p:cBhvr>
                                          <p:to>
                                            <p:strVal val="visible"/>
                                          </p:to>
                                        </p:set>
                                        <p:anim calcmode="lin" valueType="num" p14:bounceEnd="64000">
                                          <p:cBhvr additive="base">
                                            <p:cTn id="15" dur="1000" fill="hold"/>
                                            <p:tgtEl>
                                              <p:spTgt spid="4"/>
                                            </p:tgtEl>
                                            <p:attrNameLst>
                                              <p:attrName>ppt_x</p:attrName>
                                            </p:attrNameLst>
                                          </p:cBhvr>
                                          <p:tavLst>
                                            <p:tav tm="0">
                                              <p:val>
                                                <p:strVal val="#ppt_x"/>
                                              </p:val>
                                            </p:tav>
                                            <p:tav tm="100000">
                                              <p:val>
                                                <p:strVal val="#ppt_x"/>
                                              </p:val>
                                            </p:tav>
                                          </p:tavLst>
                                        </p:anim>
                                        <p:anim calcmode="lin" valueType="num" p14:bounceEnd="64000">
                                          <p:cBhvr additive="base">
                                            <p:cTn id="16" dur="1000" fill="hold"/>
                                            <p:tgtEl>
                                              <p:spTgt spid="4"/>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14:presetBounceEnd="64000">
                                      <p:stCondLst>
                                        <p:cond delay="500"/>
                                      </p:stCondLst>
                                      <p:childTnLst>
                                        <p:set>
                                          <p:cBhvr>
                                            <p:cTn id="18" dur="1" fill="hold">
                                              <p:stCondLst>
                                                <p:cond delay="0"/>
                                              </p:stCondLst>
                                            </p:cTn>
                                            <p:tgtEl>
                                              <p:spTgt spid="5"/>
                                            </p:tgtEl>
                                            <p:attrNameLst>
                                              <p:attrName>style.visibility</p:attrName>
                                            </p:attrNameLst>
                                          </p:cBhvr>
                                          <p:to>
                                            <p:strVal val="visible"/>
                                          </p:to>
                                        </p:set>
                                        <p:anim calcmode="lin" valueType="num" p14:bounceEnd="64000">
                                          <p:cBhvr additive="base">
                                            <p:cTn id="19" dur="1000" fill="hold"/>
                                            <p:tgtEl>
                                              <p:spTgt spid="5"/>
                                            </p:tgtEl>
                                            <p:attrNameLst>
                                              <p:attrName>ppt_x</p:attrName>
                                            </p:attrNameLst>
                                          </p:cBhvr>
                                          <p:tavLst>
                                            <p:tav tm="0">
                                              <p:val>
                                                <p:strVal val="#ppt_x"/>
                                              </p:val>
                                            </p:tav>
                                            <p:tav tm="100000">
                                              <p:val>
                                                <p:strVal val="#ppt_x"/>
                                              </p:val>
                                            </p:tav>
                                          </p:tavLst>
                                        </p:anim>
                                        <p:anim calcmode="lin" valueType="num" p14:bounceEnd="64000">
                                          <p:cBhvr additive="base">
                                            <p:cTn id="20" dur="1000" fill="hold"/>
                                            <p:tgtEl>
                                              <p:spTgt spid="5"/>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14:presetBounceEnd="64000">
                                      <p:stCondLst>
                                        <p:cond delay="600"/>
                                      </p:stCondLst>
                                      <p:childTnLst>
                                        <p:set>
                                          <p:cBhvr>
                                            <p:cTn id="22" dur="1" fill="hold">
                                              <p:stCondLst>
                                                <p:cond delay="0"/>
                                              </p:stCondLst>
                                            </p:cTn>
                                            <p:tgtEl>
                                              <p:spTgt spid="6"/>
                                            </p:tgtEl>
                                            <p:attrNameLst>
                                              <p:attrName>style.visibility</p:attrName>
                                            </p:attrNameLst>
                                          </p:cBhvr>
                                          <p:to>
                                            <p:strVal val="visible"/>
                                          </p:to>
                                        </p:set>
                                        <p:anim calcmode="lin" valueType="num" p14:bounceEnd="64000">
                                          <p:cBhvr additive="base">
                                            <p:cTn id="23" dur="1000" fill="hold"/>
                                            <p:tgtEl>
                                              <p:spTgt spid="6"/>
                                            </p:tgtEl>
                                            <p:attrNameLst>
                                              <p:attrName>ppt_x</p:attrName>
                                            </p:attrNameLst>
                                          </p:cBhvr>
                                          <p:tavLst>
                                            <p:tav tm="0">
                                              <p:val>
                                                <p:strVal val="#ppt_x"/>
                                              </p:val>
                                            </p:tav>
                                            <p:tav tm="100000">
                                              <p:val>
                                                <p:strVal val="#ppt_x"/>
                                              </p:val>
                                            </p:tav>
                                          </p:tavLst>
                                        </p:anim>
                                        <p:anim calcmode="lin" valueType="num" p14:bounceEnd="64000">
                                          <p:cBhvr additive="base">
                                            <p:cTn id="24" dur="1000" fill="hold"/>
                                            <p:tgtEl>
                                              <p:spTgt spid="6"/>
                                            </p:tgtEl>
                                            <p:attrNameLst>
                                              <p:attrName>ppt_y</p:attrName>
                                            </p:attrNameLst>
                                          </p:cBhvr>
                                          <p:tavLst>
                                            <p:tav tm="0">
                                              <p:val>
                                                <p:strVal val="0-#ppt_h/2"/>
                                              </p:val>
                                            </p:tav>
                                            <p:tav tm="100000">
                                              <p:val>
                                                <p:strVal val="#ppt_y"/>
                                              </p:val>
                                            </p:tav>
                                          </p:tavLst>
                                        </p:anim>
                                      </p:childTnLst>
                                    </p:cTn>
                                  </p:par>
                                </p:childTnLst>
                              </p:cTn>
                            </p:par>
                            <p:par>
                              <p:cTn id="25" fill="hold">
                                <p:stCondLst>
                                  <p:cond delay="1600"/>
                                </p:stCondLst>
                                <p:childTnLst>
                                  <p:par>
                                    <p:cTn id="26" presetID="22" presetClass="entr" presetSubtype="8"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par>
                                    <p:cTn id="29" presetID="22" presetClass="entr" presetSubtype="8"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par>
                                    <p:cTn id="32" presetID="22" presetClass="entr" presetSubtype="8"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500"/>
                                            <p:tgtEl>
                                              <p:spTgt spid="9"/>
                                            </p:tgtEl>
                                          </p:cBhvr>
                                        </p:animEffect>
                                      </p:childTnLst>
                                    </p:cTn>
                                  </p:par>
                                  <p:par>
                                    <p:cTn id="35" presetID="22" presetClass="entr" presetSubtype="8"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par>
                                    <p:cTn id="38" presetID="22" presetClass="entr" presetSubtype="8" fill="hold"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left)">
                                          <p:cBhvr>
                                            <p:cTn id="40" dur="500"/>
                                            <p:tgtEl>
                                              <p:spTgt spid="11"/>
                                            </p:tgtEl>
                                          </p:cBhvr>
                                        </p:animEffect>
                                      </p:childTnLst>
                                    </p:cTn>
                                  </p:par>
                                </p:childTnLst>
                              </p:cTn>
                            </p:par>
                            <p:par>
                              <p:cTn id="41" fill="hold">
                                <p:stCondLst>
                                  <p:cond delay="2100"/>
                                </p:stCondLst>
                                <p:childTnLst>
                                  <p:par>
                                    <p:cTn id="42" presetID="17" presetClass="entr" presetSubtype="1" fill="hold" grpId="0" nodeType="afterEffect">
                                      <p:stCondLst>
                                        <p:cond delay="0"/>
                                      </p:stCondLst>
                                      <p:iterate type="lt">
                                        <p:tmPct val="40000"/>
                                      </p:iterate>
                                      <p:childTnLst>
                                        <p:set>
                                          <p:cBhvr>
                                            <p:cTn id="43" dur="1" fill="hold">
                                              <p:stCondLst>
                                                <p:cond delay="0"/>
                                              </p:stCondLst>
                                            </p:cTn>
                                            <p:tgtEl>
                                              <p:spTgt spid="21"/>
                                            </p:tgtEl>
                                            <p:attrNameLst>
                                              <p:attrName>style.visibility</p:attrName>
                                            </p:attrNameLst>
                                          </p:cBhvr>
                                          <p:to>
                                            <p:strVal val="visible"/>
                                          </p:to>
                                        </p:set>
                                        <p:anim calcmode="lin" valueType="num">
                                          <p:cBhvr>
                                            <p:cTn id="44" dur="250" fill="hold"/>
                                            <p:tgtEl>
                                              <p:spTgt spid="21"/>
                                            </p:tgtEl>
                                            <p:attrNameLst>
                                              <p:attrName>ppt_x</p:attrName>
                                            </p:attrNameLst>
                                          </p:cBhvr>
                                          <p:tavLst>
                                            <p:tav tm="0">
                                              <p:val>
                                                <p:strVal val="#ppt_x"/>
                                              </p:val>
                                            </p:tav>
                                            <p:tav tm="100000">
                                              <p:val>
                                                <p:strVal val="#ppt_x"/>
                                              </p:val>
                                            </p:tav>
                                          </p:tavLst>
                                        </p:anim>
                                        <p:anim calcmode="lin" valueType="num">
                                          <p:cBhvr>
                                            <p:cTn id="45" dur="250" fill="hold"/>
                                            <p:tgtEl>
                                              <p:spTgt spid="21"/>
                                            </p:tgtEl>
                                            <p:attrNameLst>
                                              <p:attrName>ppt_y</p:attrName>
                                            </p:attrNameLst>
                                          </p:cBhvr>
                                          <p:tavLst>
                                            <p:tav tm="0">
                                              <p:val>
                                                <p:strVal val="#ppt_y-#ppt_h/2"/>
                                              </p:val>
                                            </p:tav>
                                            <p:tav tm="100000">
                                              <p:val>
                                                <p:strVal val="#ppt_y"/>
                                              </p:val>
                                            </p:tav>
                                          </p:tavLst>
                                        </p:anim>
                                        <p:anim calcmode="lin" valueType="num">
                                          <p:cBhvr>
                                            <p:cTn id="46" dur="250" fill="hold"/>
                                            <p:tgtEl>
                                              <p:spTgt spid="21"/>
                                            </p:tgtEl>
                                            <p:attrNameLst>
                                              <p:attrName>ppt_w</p:attrName>
                                            </p:attrNameLst>
                                          </p:cBhvr>
                                          <p:tavLst>
                                            <p:tav tm="0">
                                              <p:val>
                                                <p:strVal val="#ppt_w"/>
                                              </p:val>
                                            </p:tav>
                                            <p:tav tm="100000">
                                              <p:val>
                                                <p:strVal val="#ppt_w"/>
                                              </p:val>
                                            </p:tav>
                                          </p:tavLst>
                                        </p:anim>
                                        <p:anim calcmode="lin" valueType="num">
                                          <p:cBhvr>
                                            <p:cTn id="47" dur="250" fill="hold"/>
                                            <p:tgtEl>
                                              <p:spTgt spid="21"/>
                                            </p:tgtEl>
                                            <p:attrNameLst>
                                              <p:attrName>ppt_h</p:attrName>
                                            </p:attrNameLst>
                                          </p:cBhvr>
                                          <p:tavLst>
                                            <p:tav tm="0">
                                              <p:val>
                                                <p:fltVal val="0"/>
                                              </p:val>
                                            </p:tav>
                                            <p:tav tm="100000">
                                              <p:val>
                                                <p:strVal val="#ppt_h"/>
                                              </p:val>
                                            </p:tav>
                                          </p:tavLst>
                                        </p:anim>
                                      </p:childTnLst>
                                    </p:cTn>
                                  </p:par>
                                  <p:par>
                                    <p:cTn id="48" presetID="17" presetClass="entr" presetSubtype="1" fill="hold" grpId="0" nodeType="withEffect">
                                      <p:stCondLst>
                                        <p:cond delay="200"/>
                                      </p:stCondLst>
                                      <p:iterate type="lt">
                                        <p:tmPct val="40000"/>
                                      </p:iterate>
                                      <p:childTnLst>
                                        <p:set>
                                          <p:cBhvr>
                                            <p:cTn id="49" dur="1" fill="hold">
                                              <p:stCondLst>
                                                <p:cond delay="0"/>
                                              </p:stCondLst>
                                            </p:cTn>
                                            <p:tgtEl>
                                              <p:spTgt spid="19"/>
                                            </p:tgtEl>
                                            <p:attrNameLst>
                                              <p:attrName>style.visibility</p:attrName>
                                            </p:attrNameLst>
                                          </p:cBhvr>
                                          <p:to>
                                            <p:strVal val="visible"/>
                                          </p:to>
                                        </p:set>
                                        <p:anim calcmode="lin" valueType="num">
                                          <p:cBhvr>
                                            <p:cTn id="50" dur="250" fill="hold"/>
                                            <p:tgtEl>
                                              <p:spTgt spid="19"/>
                                            </p:tgtEl>
                                            <p:attrNameLst>
                                              <p:attrName>ppt_x</p:attrName>
                                            </p:attrNameLst>
                                          </p:cBhvr>
                                          <p:tavLst>
                                            <p:tav tm="0">
                                              <p:val>
                                                <p:strVal val="#ppt_x"/>
                                              </p:val>
                                            </p:tav>
                                            <p:tav tm="100000">
                                              <p:val>
                                                <p:strVal val="#ppt_x"/>
                                              </p:val>
                                            </p:tav>
                                          </p:tavLst>
                                        </p:anim>
                                        <p:anim calcmode="lin" valueType="num">
                                          <p:cBhvr>
                                            <p:cTn id="51" dur="250" fill="hold"/>
                                            <p:tgtEl>
                                              <p:spTgt spid="19"/>
                                            </p:tgtEl>
                                            <p:attrNameLst>
                                              <p:attrName>ppt_y</p:attrName>
                                            </p:attrNameLst>
                                          </p:cBhvr>
                                          <p:tavLst>
                                            <p:tav tm="0">
                                              <p:val>
                                                <p:strVal val="#ppt_y-#ppt_h/2"/>
                                              </p:val>
                                            </p:tav>
                                            <p:tav tm="100000">
                                              <p:val>
                                                <p:strVal val="#ppt_y"/>
                                              </p:val>
                                            </p:tav>
                                          </p:tavLst>
                                        </p:anim>
                                        <p:anim calcmode="lin" valueType="num">
                                          <p:cBhvr>
                                            <p:cTn id="52" dur="250" fill="hold"/>
                                            <p:tgtEl>
                                              <p:spTgt spid="19"/>
                                            </p:tgtEl>
                                            <p:attrNameLst>
                                              <p:attrName>ppt_w</p:attrName>
                                            </p:attrNameLst>
                                          </p:cBhvr>
                                          <p:tavLst>
                                            <p:tav tm="0">
                                              <p:val>
                                                <p:strVal val="#ppt_w"/>
                                              </p:val>
                                            </p:tav>
                                            <p:tav tm="100000">
                                              <p:val>
                                                <p:strVal val="#ppt_w"/>
                                              </p:val>
                                            </p:tav>
                                          </p:tavLst>
                                        </p:anim>
                                        <p:anim calcmode="lin" valueType="num">
                                          <p:cBhvr>
                                            <p:cTn id="53" dur="250" fill="hold"/>
                                            <p:tgtEl>
                                              <p:spTgt spid="19"/>
                                            </p:tgtEl>
                                            <p:attrNameLst>
                                              <p:attrName>ppt_h</p:attrName>
                                            </p:attrNameLst>
                                          </p:cBhvr>
                                          <p:tavLst>
                                            <p:tav tm="0">
                                              <p:val>
                                                <p:fltVal val="0"/>
                                              </p:val>
                                            </p:tav>
                                            <p:tav tm="100000">
                                              <p:val>
                                                <p:strVal val="#ppt_h"/>
                                              </p:val>
                                            </p:tav>
                                          </p:tavLst>
                                        </p:anim>
                                      </p:childTnLst>
                                    </p:cTn>
                                  </p:par>
                                  <p:par>
                                    <p:cTn id="54" presetID="17" presetClass="entr" presetSubtype="1" fill="hold" grpId="0" nodeType="withEffect">
                                      <p:stCondLst>
                                        <p:cond delay="400"/>
                                      </p:stCondLst>
                                      <p:iterate type="lt">
                                        <p:tmPct val="40000"/>
                                      </p:iterate>
                                      <p:childTnLst>
                                        <p:set>
                                          <p:cBhvr>
                                            <p:cTn id="55" dur="1" fill="hold">
                                              <p:stCondLst>
                                                <p:cond delay="0"/>
                                              </p:stCondLst>
                                            </p:cTn>
                                            <p:tgtEl>
                                              <p:spTgt spid="17"/>
                                            </p:tgtEl>
                                            <p:attrNameLst>
                                              <p:attrName>style.visibility</p:attrName>
                                            </p:attrNameLst>
                                          </p:cBhvr>
                                          <p:to>
                                            <p:strVal val="visible"/>
                                          </p:to>
                                        </p:set>
                                        <p:anim calcmode="lin" valueType="num">
                                          <p:cBhvr>
                                            <p:cTn id="56" dur="250" fill="hold"/>
                                            <p:tgtEl>
                                              <p:spTgt spid="17"/>
                                            </p:tgtEl>
                                            <p:attrNameLst>
                                              <p:attrName>ppt_x</p:attrName>
                                            </p:attrNameLst>
                                          </p:cBhvr>
                                          <p:tavLst>
                                            <p:tav tm="0">
                                              <p:val>
                                                <p:strVal val="#ppt_x"/>
                                              </p:val>
                                            </p:tav>
                                            <p:tav tm="100000">
                                              <p:val>
                                                <p:strVal val="#ppt_x"/>
                                              </p:val>
                                            </p:tav>
                                          </p:tavLst>
                                        </p:anim>
                                        <p:anim calcmode="lin" valueType="num">
                                          <p:cBhvr>
                                            <p:cTn id="57" dur="250" fill="hold"/>
                                            <p:tgtEl>
                                              <p:spTgt spid="17"/>
                                            </p:tgtEl>
                                            <p:attrNameLst>
                                              <p:attrName>ppt_y</p:attrName>
                                            </p:attrNameLst>
                                          </p:cBhvr>
                                          <p:tavLst>
                                            <p:tav tm="0">
                                              <p:val>
                                                <p:strVal val="#ppt_y-#ppt_h/2"/>
                                              </p:val>
                                            </p:tav>
                                            <p:tav tm="100000">
                                              <p:val>
                                                <p:strVal val="#ppt_y"/>
                                              </p:val>
                                            </p:tav>
                                          </p:tavLst>
                                        </p:anim>
                                        <p:anim calcmode="lin" valueType="num">
                                          <p:cBhvr>
                                            <p:cTn id="58" dur="250" fill="hold"/>
                                            <p:tgtEl>
                                              <p:spTgt spid="17"/>
                                            </p:tgtEl>
                                            <p:attrNameLst>
                                              <p:attrName>ppt_w</p:attrName>
                                            </p:attrNameLst>
                                          </p:cBhvr>
                                          <p:tavLst>
                                            <p:tav tm="0">
                                              <p:val>
                                                <p:strVal val="#ppt_w"/>
                                              </p:val>
                                            </p:tav>
                                            <p:tav tm="100000">
                                              <p:val>
                                                <p:strVal val="#ppt_w"/>
                                              </p:val>
                                            </p:tav>
                                          </p:tavLst>
                                        </p:anim>
                                        <p:anim calcmode="lin" valueType="num">
                                          <p:cBhvr>
                                            <p:cTn id="59" dur="250" fill="hold"/>
                                            <p:tgtEl>
                                              <p:spTgt spid="17"/>
                                            </p:tgtEl>
                                            <p:attrNameLst>
                                              <p:attrName>ppt_h</p:attrName>
                                            </p:attrNameLst>
                                          </p:cBhvr>
                                          <p:tavLst>
                                            <p:tav tm="0">
                                              <p:val>
                                                <p:fltVal val="0"/>
                                              </p:val>
                                            </p:tav>
                                            <p:tav tm="100000">
                                              <p:val>
                                                <p:strVal val="#ppt_h"/>
                                              </p:val>
                                            </p:tav>
                                          </p:tavLst>
                                        </p:anim>
                                      </p:childTnLst>
                                    </p:cTn>
                                  </p:par>
                                  <p:par>
                                    <p:cTn id="60" presetID="17" presetClass="entr" presetSubtype="1" fill="hold" grpId="0" nodeType="withEffect">
                                      <p:stCondLst>
                                        <p:cond delay="600"/>
                                      </p:stCondLst>
                                      <p:iterate type="lt">
                                        <p:tmPct val="40000"/>
                                      </p:iterate>
                                      <p:childTnLst>
                                        <p:set>
                                          <p:cBhvr>
                                            <p:cTn id="61" dur="1" fill="hold">
                                              <p:stCondLst>
                                                <p:cond delay="0"/>
                                              </p:stCondLst>
                                            </p:cTn>
                                            <p:tgtEl>
                                              <p:spTgt spid="15"/>
                                            </p:tgtEl>
                                            <p:attrNameLst>
                                              <p:attrName>style.visibility</p:attrName>
                                            </p:attrNameLst>
                                          </p:cBhvr>
                                          <p:to>
                                            <p:strVal val="visible"/>
                                          </p:to>
                                        </p:set>
                                        <p:anim calcmode="lin" valueType="num">
                                          <p:cBhvr>
                                            <p:cTn id="62" dur="250" fill="hold"/>
                                            <p:tgtEl>
                                              <p:spTgt spid="15"/>
                                            </p:tgtEl>
                                            <p:attrNameLst>
                                              <p:attrName>ppt_x</p:attrName>
                                            </p:attrNameLst>
                                          </p:cBhvr>
                                          <p:tavLst>
                                            <p:tav tm="0">
                                              <p:val>
                                                <p:strVal val="#ppt_x"/>
                                              </p:val>
                                            </p:tav>
                                            <p:tav tm="100000">
                                              <p:val>
                                                <p:strVal val="#ppt_x"/>
                                              </p:val>
                                            </p:tav>
                                          </p:tavLst>
                                        </p:anim>
                                        <p:anim calcmode="lin" valueType="num">
                                          <p:cBhvr>
                                            <p:cTn id="63" dur="250" fill="hold"/>
                                            <p:tgtEl>
                                              <p:spTgt spid="15"/>
                                            </p:tgtEl>
                                            <p:attrNameLst>
                                              <p:attrName>ppt_y</p:attrName>
                                            </p:attrNameLst>
                                          </p:cBhvr>
                                          <p:tavLst>
                                            <p:tav tm="0">
                                              <p:val>
                                                <p:strVal val="#ppt_y-#ppt_h/2"/>
                                              </p:val>
                                            </p:tav>
                                            <p:tav tm="100000">
                                              <p:val>
                                                <p:strVal val="#ppt_y"/>
                                              </p:val>
                                            </p:tav>
                                          </p:tavLst>
                                        </p:anim>
                                        <p:anim calcmode="lin" valueType="num">
                                          <p:cBhvr>
                                            <p:cTn id="64" dur="250" fill="hold"/>
                                            <p:tgtEl>
                                              <p:spTgt spid="15"/>
                                            </p:tgtEl>
                                            <p:attrNameLst>
                                              <p:attrName>ppt_w</p:attrName>
                                            </p:attrNameLst>
                                          </p:cBhvr>
                                          <p:tavLst>
                                            <p:tav tm="0">
                                              <p:val>
                                                <p:strVal val="#ppt_w"/>
                                              </p:val>
                                            </p:tav>
                                            <p:tav tm="100000">
                                              <p:val>
                                                <p:strVal val="#ppt_w"/>
                                              </p:val>
                                            </p:tav>
                                          </p:tavLst>
                                        </p:anim>
                                        <p:anim calcmode="lin" valueType="num">
                                          <p:cBhvr>
                                            <p:cTn id="65" dur="250" fill="hold"/>
                                            <p:tgtEl>
                                              <p:spTgt spid="15"/>
                                            </p:tgtEl>
                                            <p:attrNameLst>
                                              <p:attrName>ppt_h</p:attrName>
                                            </p:attrNameLst>
                                          </p:cBhvr>
                                          <p:tavLst>
                                            <p:tav tm="0">
                                              <p:val>
                                                <p:fltVal val="0"/>
                                              </p:val>
                                            </p:tav>
                                            <p:tav tm="100000">
                                              <p:val>
                                                <p:strVal val="#ppt_h"/>
                                              </p:val>
                                            </p:tav>
                                          </p:tavLst>
                                        </p:anim>
                                      </p:childTnLst>
                                    </p:cTn>
                                  </p:par>
                                  <p:par>
                                    <p:cTn id="66" presetID="17" presetClass="entr" presetSubtype="1" fill="hold" grpId="0" nodeType="withEffect">
                                      <p:stCondLst>
                                        <p:cond delay="800"/>
                                      </p:stCondLst>
                                      <p:iterate type="lt">
                                        <p:tmPct val="40000"/>
                                      </p:iterate>
                                      <p:childTnLst>
                                        <p:set>
                                          <p:cBhvr>
                                            <p:cTn id="67" dur="1" fill="hold">
                                              <p:stCondLst>
                                                <p:cond delay="0"/>
                                              </p:stCondLst>
                                            </p:cTn>
                                            <p:tgtEl>
                                              <p:spTgt spid="13"/>
                                            </p:tgtEl>
                                            <p:attrNameLst>
                                              <p:attrName>style.visibility</p:attrName>
                                            </p:attrNameLst>
                                          </p:cBhvr>
                                          <p:to>
                                            <p:strVal val="visible"/>
                                          </p:to>
                                        </p:set>
                                        <p:anim calcmode="lin" valueType="num">
                                          <p:cBhvr>
                                            <p:cTn id="68" dur="250" fill="hold"/>
                                            <p:tgtEl>
                                              <p:spTgt spid="13"/>
                                            </p:tgtEl>
                                            <p:attrNameLst>
                                              <p:attrName>ppt_x</p:attrName>
                                            </p:attrNameLst>
                                          </p:cBhvr>
                                          <p:tavLst>
                                            <p:tav tm="0">
                                              <p:val>
                                                <p:strVal val="#ppt_x"/>
                                              </p:val>
                                            </p:tav>
                                            <p:tav tm="100000">
                                              <p:val>
                                                <p:strVal val="#ppt_x"/>
                                              </p:val>
                                            </p:tav>
                                          </p:tavLst>
                                        </p:anim>
                                        <p:anim calcmode="lin" valueType="num">
                                          <p:cBhvr>
                                            <p:cTn id="69" dur="250" fill="hold"/>
                                            <p:tgtEl>
                                              <p:spTgt spid="13"/>
                                            </p:tgtEl>
                                            <p:attrNameLst>
                                              <p:attrName>ppt_y</p:attrName>
                                            </p:attrNameLst>
                                          </p:cBhvr>
                                          <p:tavLst>
                                            <p:tav tm="0">
                                              <p:val>
                                                <p:strVal val="#ppt_y-#ppt_h/2"/>
                                              </p:val>
                                            </p:tav>
                                            <p:tav tm="100000">
                                              <p:val>
                                                <p:strVal val="#ppt_y"/>
                                              </p:val>
                                            </p:tav>
                                          </p:tavLst>
                                        </p:anim>
                                        <p:anim calcmode="lin" valueType="num">
                                          <p:cBhvr>
                                            <p:cTn id="70" dur="250" fill="hold"/>
                                            <p:tgtEl>
                                              <p:spTgt spid="13"/>
                                            </p:tgtEl>
                                            <p:attrNameLst>
                                              <p:attrName>ppt_w</p:attrName>
                                            </p:attrNameLst>
                                          </p:cBhvr>
                                          <p:tavLst>
                                            <p:tav tm="0">
                                              <p:val>
                                                <p:strVal val="#ppt_w"/>
                                              </p:val>
                                            </p:tav>
                                            <p:tav tm="100000">
                                              <p:val>
                                                <p:strVal val="#ppt_w"/>
                                              </p:val>
                                            </p:tav>
                                          </p:tavLst>
                                        </p:anim>
                                        <p:anim calcmode="lin" valueType="num">
                                          <p:cBhvr>
                                            <p:cTn id="71" dur="250" fill="hold"/>
                                            <p:tgtEl>
                                              <p:spTgt spid="13"/>
                                            </p:tgtEl>
                                            <p:attrNameLst>
                                              <p:attrName>ppt_h</p:attrName>
                                            </p:attrNameLst>
                                          </p:cBhvr>
                                          <p:tavLst>
                                            <p:tav tm="0">
                                              <p:val>
                                                <p:fltVal val="0"/>
                                              </p:val>
                                            </p:tav>
                                            <p:tav tm="100000">
                                              <p:val>
                                                <p:strVal val="#ppt_h"/>
                                              </p:val>
                                            </p:tav>
                                          </p:tavLst>
                                        </p:anim>
                                      </p:childTnLst>
                                    </p:cTn>
                                  </p:par>
                                </p:childTnLst>
                              </p:cTn>
                            </p:par>
                            <p:par>
                              <p:cTn id="72" fill="hold">
                                <p:stCondLst>
                                  <p:cond delay="3450"/>
                                </p:stCondLst>
                                <p:childTnLst>
                                  <p:par>
                                    <p:cTn id="73" presetID="22" presetClass="entr" presetSubtype="8" fill="hold" grpId="0" nodeType="afterEffect">
                                      <p:stCondLst>
                                        <p:cond delay="0"/>
                                      </p:stCondLst>
                                      <p:childTnLst>
                                        <p:set>
                                          <p:cBhvr>
                                            <p:cTn id="74" dur="1" fill="hold">
                                              <p:stCondLst>
                                                <p:cond delay="0"/>
                                              </p:stCondLst>
                                            </p:cTn>
                                            <p:tgtEl>
                                              <p:spTgt spid="20"/>
                                            </p:tgtEl>
                                            <p:attrNameLst>
                                              <p:attrName>style.visibility</p:attrName>
                                            </p:attrNameLst>
                                          </p:cBhvr>
                                          <p:to>
                                            <p:strVal val="visible"/>
                                          </p:to>
                                        </p:set>
                                        <p:animEffect transition="in" filter="wipe(left)">
                                          <p:cBhvr>
                                            <p:cTn id="75" dur="500"/>
                                            <p:tgtEl>
                                              <p:spTgt spid="20"/>
                                            </p:tgtEl>
                                          </p:cBhvr>
                                        </p:animEffect>
                                      </p:childTnLst>
                                    </p:cTn>
                                  </p:par>
                                  <p:par>
                                    <p:cTn id="76" presetID="22" presetClass="entr" presetSubtype="8" fill="hold" grpId="0" nodeType="withEffect">
                                      <p:stCondLst>
                                        <p:cond delay="200"/>
                                      </p:stCondLst>
                                      <p:childTnLst>
                                        <p:set>
                                          <p:cBhvr>
                                            <p:cTn id="77" dur="1" fill="hold">
                                              <p:stCondLst>
                                                <p:cond delay="0"/>
                                              </p:stCondLst>
                                            </p:cTn>
                                            <p:tgtEl>
                                              <p:spTgt spid="18"/>
                                            </p:tgtEl>
                                            <p:attrNameLst>
                                              <p:attrName>style.visibility</p:attrName>
                                            </p:attrNameLst>
                                          </p:cBhvr>
                                          <p:to>
                                            <p:strVal val="visible"/>
                                          </p:to>
                                        </p:set>
                                        <p:animEffect transition="in" filter="wipe(left)">
                                          <p:cBhvr>
                                            <p:cTn id="78" dur="500"/>
                                            <p:tgtEl>
                                              <p:spTgt spid="18"/>
                                            </p:tgtEl>
                                          </p:cBhvr>
                                        </p:animEffect>
                                      </p:childTnLst>
                                    </p:cTn>
                                  </p:par>
                                  <p:par>
                                    <p:cTn id="79" presetID="22" presetClass="entr" presetSubtype="8" fill="hold" grpId="0" nodeType="withEffect">
                                      <p:stCondLst>
                                        <p:cond delay="400"/>
                                      </p:stCondLst>
                                      <p:childTnLst>
                                        <p:set>
                                          <p:cBhvr>
                                            <p:cTn id="80" dur="1" fill="hold">
                                              <p:stCondLst>
                                                <p:cond delay="0"/>
                                              </p:stCondLst>
                                            </p:cTn>
                                            <p:tgtEl>
                                              <p:spTgt spid="16"/>
                                            </p:tgtEl>
                                            <p:attrNameLst>
                                              <p:attrName>style.visibility</p:attrName>
                                            </p:attrNameLst>
                                          </p:cBhvr>
                                          <p:to>
                                            <p:strVal val="visible"/>
                                          </p:to>
                                        </p:set>
                                        <p:animEffect transition="in" filter="wipe(left)">
                                          <p:cBhvr>
                                            <p:cTn id="81" dur="500"/>
                                            <p:tgtEl>
                                              <p:spTgt spid="16"/>
                                            </p:tgtEl>
                                          </p:cBhvr>
                                        </p:animEffect>
                                      </p:childTnLst>
                                    </p:cTn>
                                  </p:par>
                                  <p:par>
                                    <p:cTn id="82" presetID="22" presetClass="entr" presetSubtype="8" fill="hold" grpId="0" nodeType="withEffect">
                                      <p:stCondLst>
                                        <p:cond delay="600"/>
                                      </p:stCondLst>
                                      <p:childTnLst>
                                        <p:set>
                                          <p:cBhvr>
                                            <p:cTn id="83" dur="1" fill="hold">
                                              <p:stCondLst>
                                                <p:cond delay="0"/>
                                              </p:stCondLst>
                                            </p:cTn>
                                            <p:tgtEl>
                                              <p:spTgt spid="14"/>
                                            </p:tgtEl>
                                            <p:attrNameLst>
                                              <p:attrName>style.visibility</p:attrName>
                                            </p:attrNameLst>
                                          </p:cBhvr>
                                          <p:to>
                                            <p:strVal val="visible"/>
                                          </p:to>
                                        </p:set>
                                        <p:animEffect transition="in" filter="wipe(left)">
                                          <p:cBhvr>
                                            <p:cTn id="84" dur="500"/>
                                            <p:tgtEl>
                                              <p:spTgt spid="14"/>
                                            </p:tgtEl>
                                          </p:cBhvr>
                                        </p:animEffect>
                                      </p:childTnLst>
                                    </p:cTn>
                                  </p:par>
                                  <p:par>
                                    <p:cTn id="85" presetID="22" presetClass="entr" presetSubtype="8" fill="hold" grpId="0" nodeType="withEffect">
                                      <p:stCondLst>
                                        <p:cond delay="800"/>
                                      </p:stCondLst>
                                      <p:childTnLst>
                                        <p:set>
                                          <p:cBhvr>
                                            <p:cTn id="86" dur="1" fill="hold">
                                              <p:stCondLst>
                                                <p:cond delay="0"/>
                                              </p:stCondLst>
                                            </p:cTn>
                                            <p:tgtEl>
                                              <p:spTgt spid="12"/>
                                            </p:tgtEl>
                                            <p:attrNameLst>
                                              <p:attrName>style.visibility</p:attrName>
                                            </p:attrNameLst>
                                          </p:cBhvr>
                                          <p:to>
                                            <p:strVal val="visible"/>
                                          </p:to>
                                        </p:set>
                                        <p:animEffect transition="in" filter="wipe(left)">
                                          <p:cBhvr>
                                            <p:cTn id="8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12" grpId="0"/>
          <p:bldP spid="13" grpId="0"/>
          <p:bldP spid="14" grpId="0"/>
          <p:bldP spid="15" grpId="0"/>
          <p:bldP spid="16" grpId="0"/>
          <p:bldP spid="17" grpId="0"/>
          <p:bldP spid="18" grpId="0"/>
          <p:bldP spid="19" grpId="0"/>
          <p:bldP spid="20" grpId="0"/>
          <p:bldP spid="2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1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ppt_x"/>
                                              </p:val>
                                            </p:tav>
                                            <p:tav tm="100000">
                                              <p:val>
                                                <p:strVal val="#ppt_x"/>
                                              </p:val>
                                            </p:tav>
                                          </p:tavLst>
                                        </p:anim>
                                        <p:anim calcmode="lin" valueType="num">
                                          <p:cBhvr additive="base">
                                            <p:cTn id="12" dur="100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3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000" fill="hold"/>
                                            <p:tgtEl>
                                              <p:spTgt spid="4"/>
                                            </p:tgtEl>
                                            <p:attrNameLst>
                                              <p:attrName>ppt_x</p:attrName>
                                            </p:attrNameLst>
                                          </p:cBhvr>
                                          <p:tavLst>
                                            <p:tav tm="0">
                                              <p:val>
                                                <p:strVal val="#ppt_x"/>
                                              </p:val>
                                            </p:tav>
                                            <p:tav tm="100000">
                                              <p:val>
                                                <p:strVal val="#ppt_x"/>
                                              </p:val>
                                            </p:tav>
                                          </p:tavLst>
                                        </p:anim>
                                        <p:anim calcmode="lin" valueType="num">
                                          <p:cBhvr additive="base">
                                            <p:cTn id="16" dur="1000" fill="hold"/>
                                            <p:tgtEl>
                                              <p:spTgt spid="4"/>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50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1000" fill="hold"/>
                                            <p:tgtEl>
                                              <p:spTgt spid="5"/>
                                            </p:tgtEl>
                                            <p:attrNameLst>
                                              <p:attrName>ppt_x</p:attrName>
                                            </p:attrNameLst>
                                          </p:cBhvr>
                                          <p:tavLst>
                                            <p:tav tm="0">
                                              <p:val>
                                                <p:strVal val="#ppt_x"/>
                                              </p:val>
                                            </p:tav>
                                            <p:tav tm="100000">
                                              <p:val>
                                                <p:strVal val="#ppt_x"/>
                                              </p:val>
                                            </p:tav>
                                          </p:tavLst>
                                        </p:anim>
                                        <p:anim calcmode="lin" valueType="num">
                                          <p:cBhvr additive="base">
                                            <p:cTn id="20" dur="1000" fill="hold"/>
                                            <p:tgtEl>
                                              <p:spTgt spid="5"/>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6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1000" fill="hold"/>
                                            <p:tgtEl>
                                              <p:spTgt spid="6"/>
                                            </p:tgtEl>
                                            <p:attrNameLst>
                                              <p:attrName>ppt_x</p:attrName>
                                            </p:attrNameLst>
                                          </p:cBhvr>
                                          <p:tavLst>
                                            <p:tav tm="0">
                                              <p:val>
                                                <p:strVal val="#ppt_x"/>
                                              </p:val>
                                            </p:tav>
                                            <p:tav tm="100000">
                                              <p:val>
                                                <p:strVal val="#ppt_x"/>
                                              </p:val>
                                            </p:tav>
                                          </p:tavLst>
                                        </p:anim>
                                        <p:anim calcmode="lin" valueType="num">
                                          <p:cBhvr additive="base">
                                            <p:cTn id="24" dur="1000" fill="hold"/>
                                            <p:tgtEl>
                                              <p:spTgt spid="6"/>
                                            </p:tgtEl>
                                            <p:attrNameLst>
                                              <p:attrName>ppt_y</p:attrName>
                                            </p:attrNameLst>
                                          </p:cBhvr>
                                          <p:tavLst>
                                            <p:tav tm="0">
                                              <p:val>
                                                <p:strVal val="0-#ppt_h/2"/>
                                              </p:val>
                                            </p:tav>
                                            <p:tav tm="100000">
                                              <p:val>
                                                <p:strVal val="#ppt_y"/>
                                              </p:val>
                                            </p:tav>
                                          </p:tavLst>
                                        </p:anim>
                                      </p:childTnLst>
                                    </p:cTn>
                                  </p:par>
                                </p:childTnLst>
                              </p:cTn>
                            </p:par>
                            <p:par>
                              <p:cTn id="25" fill="hold">
                                <p:stCondLst>
                                  <p:cond delay="1600"/>
                                </p:stCondLst>
                                <p:childTnLst>
                                  <p:par>
                                    <p:cTn id="26" presetID="22" presetClass="entr" presetSubtype="8"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par>
                                    <p:cTn id="29" presetID="22" presetClass="entr" presetSubtype="8"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par>
                                    <p:cTn id="32" presetID="22" presetClass="entr" presetSubtype="8"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500"/>
                                            <p:tgtEl>
                                              <p:spTgt spid="9"/>
                                            </p:tgtEl>
                                          </p:cBhvr>
                                        </p:animEffect>
                                      </p:childTnLst>
                                    </p:cTn>
                                  </p:par>
                                  <p:par>
                                    <p:cTn id="35" presetID="22" presetClass="entr" presetSubtype="8"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par>
                                    <p:cTn id="38" presetID="22" presetClass="entr" presetSubtype="8" fill="hold"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left)">
                                          <p:cBhvr>
                                            <p:cTn id="40" dur="500"/>
                                            <p:tgtEl>
                                              <p:spTgt spid="11"/>
                                            </p:tgtEl>
                                          </p:cBhvr>
                                        </p:animEffect>
                                      </p:childTnLst>
                                    </p:cTn>
                                  </p:par>
                                </p:childTnLst>
                              </p:cTn>
                            </p:par>
                            <p:par>
                              <p:cTn id="41" fill="hold">
                                <p:stCondLst>
                                  <p:cond delay="2100"/>
                                </p:stCondLst>
                                <p:childTnLst>
                                  <p:par>
                                    <p:cTn id="42" presetID="17" presetClass="entr" presetSubtype="1" fill="hold" grpId="0" nodeType="afterEffect">
                                      <p:stCondLst>
                                        <p:cond delay="0"/>
                                      </p:stCondLst>
                                      <p:iterate type="lt">
                                        <p:tmPct val="40000"/>
                                      </p:iterate>
                                      <p:childTnLst>
                                        <p:set>
                                          <p:cBhvr>
                                            <p:cTn id="43" dur="1" fill="hold">
                                              <p:stCondLst>
                                                <p:cond delay="0"/>
                                              </p:stCondLst>
                                            </p:cTn>
                                            <p:tgtEl>
                                              <p:spTgt spid="21"/>
                                            </p:tgtEl>
                                            <p:attrNameLst>
                                              <p:attrName>style.visibility</p:attrName>
                                            </p:attrNameLst>
                                          </p:cBhvr>
                                          <p:to>
                                            <p:strVal val="visible"/>
                                          </p:to>
                                        </p:set>
                                        <p:anim calcmode="lin" valueType="num">
                                          <p:cBhvr>
                                            <p:cTn id="44" dur="250" fill="hold"/>
                                            <p:tgtEl>
                                              <p:spTgt spid="21"/>
                                            </p:tgtEl>
                                            <p:attrNameLst>
                                              <p:attrName>ppt_x</p:attrName>
                                            </p:attrNameLst>
                                          </p:cBhvr>
                                          <p:tavLst>
                                            <p:tav tm="0">
                                              <p:val>
                                                <p:strVal val="#ppt_x"/>
                                              </p:val>
                                            </p:tav>
                                            <p:tav tm="100000">
                                              <p:val>
                                                <p:strVal val="#ppt_x"/>
                                              </p:val>
                                            </p:tav>
                                          </p:tavLst>
                                        </p:anim>
                                        <p:anim calcmode="lin" valueType="num">
                                          <p:cBhvr>
                                            <p:cTn id="45" dur="250" fill="hold"/>
                                            <p:tgtEl>
                                              <p:spTgt spid="21"/>
                                            </p:tgtEl>
                                            <p:attrNameLst>
                                              <p:attrName>ppt_y</p:attrName>
                                            </p:attrNameLst>
                                          </p:cBhvr>
                                          <p:tavLst>
                                            <p:tav tm="0">
                                              <p:val>
                                                <p:strVal val="#ppt_y-#ppt_h/2"/>
                                              </p:val>
                                            </p:tav>
                                            <p:tav tm="100000">
                                              <p:val>
                                                <p:strVal val="#ppt_y"/>
                                              </p:val>
                                            </p:tav>
                                          </p:tavLst>
                                        </p:anim>
                                        <p:anim calcmode="lin" valueType="num">
                                          <p:cBhvr>
                                            <p:cTn id="46" dur="250" fill="hold"/>
                                            <p:tgtEl>
                                              <p:spTgt spid="21"/>
                                            </p:tgtEl>
                                            <p:attrNameLst>
                                              <p:attrName>ppt_w</p:attrName>
                                            </p:attrNameLst>
                                          </p:cBhvr>
                                          <p:tavLst>
                                            <p:tav tm="0">
                                              <p:val>
                                                <p:strVal val="#ppt_w"/>
                                              </p:val>
                                            </p:tav>
                                            <p:tav tm="100000">
                                              <p:val>
                                                <p:strVal val="#ppt_w"/>
                                              </p:val>
                                            </p:tav>
                                          </p:tavLst>
                                        </p:anim>
                                        <p:anim calcmode="lin" valueType="num">
                                          <p:cBhvr>
                                            <p:cTn id="47" dur="250" fill="hold"/>
                                            <p:tgtEl>
                                              <p:spTgt spid="21"/>
                                            </p:tgtEl>
                                            <p:attrNameLst>
                                              <p:attrName>ppt_h</p:attrName>
                                            </p:attrNameLst>
                                          </p:cBhvr>
                                          <p:tavLst>
                                            <p:tav tm="0">
                                              <p:val>
                                                <p:fltVal val="0"/>
                                              </p:val>
                                            </p:tav>
                                            <p:tav tm="100000">
                                              <p:val>
                                                <p:strVal val="#ppt_h"/>
                                              </p:val>
                                            </p:tav>
                                          </p:tavLst>
                                        </p:anim>
                                      </p:childTnLst>
                                    </p:cTn>
                                  </p:par>
                                  <p:par>
                                    <p:cTn id="48" presetID="17" presetClass="entr" presetSubtype="1" fill="hold" grpId="0" nodeType="withEffect">
                                      <p:stCondLst>
                                        <p:cond delay="200"/>
                                      </p:stCondLst>
                                      <p:iterate type="lt">
                                        <p:tmPct val="40000"/>
                                      </p:iterate>
                                      <p:childTnLst>
                                        <p:set>
                                          <p:cBhvr>
                                            <p:cTn id="49" dur="1" fill="hold">
                                              <p:stCondLst>
                                                <p:cond delay="0"/>
                                              </p:stCondLst>
                                            </p:cTn>
                                            <p:tgtEl>
                                              <p:spTgt spid="19"/>
                                            </p:tgtEl>
                                            <p:attrNameLst>
                                              <p:attrName>style.visibility</p:attrName>
                                            </p:attrNameLst>
                                          </p:cBhvr>
                                          <p:to>
                                            <p:strVal val="visible"/>
                                          </p:to>
                                        </p:set>
                                        <p:anim calcmode="lin" valueType="num">
                                          <p:cBhvr>
                                            <p:cTn id="50" dur="250" fill="hold"/>
                                            <p:tgtEl>
                                              <p:spTgt spid="19"/>
                                            </p:tgtEl>
                                            <p:attrNameLst>
                                              <p:attrName>ppt_x</p:attrName>
                                            </p:attrNameLst>
                                          </p:cBhvr>
                                          <p:tavLst>
                                            <p:tav tm="0">
                                              <p:val>
                                                <p:strVal val="#ppt_x"/>
                                              </p:val>
                                            </p:tav>
                                            <p:tav tm="100000">
                                              <p:val>
                                                <p:strVal val="#ppt_x"/>
                                              </p:val>
                                            </p:tav>
                                          </p:tavLst>
                                        </p:anim>
                                        <p:anim calcmode="lin" valueType="num">
                                          <p:cBhvr>
                                            <p:cTn id="51" dur="250" fill="hold"/>
                                            <p:tgtEl>
                                              <p:spTgt spid="19"/>
                                            </p:tgtEl>
                                            <p:attrNameLst>
                                              <p:attrName>ppt_y</p:attrName>
                                            </p:attrNameLst>
                                          </p:cBhvr>
                                          <p:tavLst>
                                            <p:tav tm="0">
                                              <p:val>
                                                <p:strVal val="#ppt_y-#ppt_h/2"/>
                                              </p:val>
                                            </p:tav>
                                            <p:tav tm="100000">
                                              <p:val>
                                                <p:strVal val="#ppt_y"/>
                                              </p:val>
                                            </p:tav>
                                          </p:tavLst>
                                        </p:anim>
                                        <p:anim calcmode="lin" valueType="num">
                                          <p:cBhvr>
                                            <p:cTn id="52" dur="250" fill="hold"/>
                                            <p:tgtEl>
                                              <p:spTgt spid="19"/>
                                            </p:tgtEl>
                                            <p:attrNameLst>
                                              <p:attrName>ppt_w</p:attrName>
                                            </p:attrNameLst>
                                          </p:cBhvr>
                                          <p:tavLst>
                                            <p:tav tm="0">
                                              <p:val>
                                                <p:strVal val="#ppt_w"/>
                                              </p:val>
                                            </p:tav>
                                            <p:tav tm="100000">
                                              <p:val>
                                                <p:strVal val="#ppt_w"/>
                                              </p:val>
                                            </p:tav>
                                          </p:tavLst>
                                        </p:anim>
                                        <p:anim calcmode="lin" valueType="num">
                                          <p:cBhvr>
                                            <p:cTn id="53" dur="250" fill="hold"/>
                                            <p:tgtEl>
                                              <p:spTgt spid="19"/>
                                            </p:tgtEl>
                                            <p:attrNameLst>
                                              <p:attrName>ppt_h</p:attrName>
                                            </p:attrNameLst>
                                          </p:cBhvr>
                                          <p:tavLst>
                                            <p:tav tm="0">
                                              <p:val>
                                                <p:fltVal val="0"/>
                                              </p:val>
                                            </p:tav>
                                            <p:tav tm="100000">
                                              <p:val>
                                                <p:strVal val="#ppt_h"/>
                                              </p:val>
                                            </p:tav>
                                          </p:tavLst>
                                        </p:anim>
                                      </p:childTnLst>
                                    </p:cTn>
                                  </p:par>
                                  <p:par>
                                    <p:cTn id="54" presetID="17" presetClass="entr" presetSubtype="1" fill="hold" grpId="0" nodeType="withEffect">
                                      <p:stCondLst>
                                        <p:cond delay="400"/>
                                      </p:stCondLst>
                                      <p:iterate type="lt">
                                        <p:tmPct val="40000"/>
                                      </p:iterate>
                                      <p:childTnLst>
                                        <p:set>
                                          <p:cBhvr>
                                            <p:cTn id="55" dur="1" fill="hold">
                                              <p:stCondLst>
                                                <p:cond delay="0"/>
                                              </p:stCondLst>
                                            </p:cTn>
                                            <p:tgtEl>
                                              <p:spTgt spid="17"/>
                                            </p:tgtEl>
                                            <p:attrNameLst>
                                              <p:attrName>style.visibility</p:attrName>
                                            </p:attrNameLst>
                                          </p:cBhvr>
                                          <p:to>
                                            <p:strVal val="visible"/>
                                          </p:to>
                                        </p:set>
                                        <p:anim calcmode="lin" valueType="num">
                                          <p:cBhvr>
                                            <p:cTn id="56" dur="250" fill="hold"/>
                                            <p:tgtEl>
                                              <p:spTgt spid="17"/>
                                            </p:tgtEl>
                                            <p:attrNameLst>
                                              <p:attrName>ppt_x</p:attrName>
                                            </p:attrNameLst>
                                          </p:cBhvr>
                                          <p:tavLst>
                                            <p:tav tm="0">
                                              <p:val>
                                                <p:strVal val="#ppt_x"/>
                                              </p:val>
                                            </p:tav>
                                            <p:tav tm="100000">
                                              <p:val>
                                                <p:strVal val="#ppt_x"/>
                                              </p:val>
                                            </p:tav>
                                          </p:tavLst>
                                        </p:anim>
                                        <p:anim calcmode="lin" valueType="num">
                                          <p:cBhvr>
                                            <p:cTn id="57" dur="250" fill="hold"/>
                                            <p:tgtEl>
                                              <p:spTgt spid="17"/>
                                            </p:tgtEl>
                                            <p:attrNameLst>
                                              <p:attrName>ppt_y</p:attrName>
                                            </p:attrNameLst>
                                          </p:cBhvr>
                                          <p:tavLst>
                                            <p:tav tm="0">
                                              <p:val>
                                                <p:strVal val="#ppt_y-#ppt_h/2"/>
                                              </p:val>
                                            </p:tav>
                                            <p:tav tm="100000">
                                              <p:val>
                                                <p:strVal val="#ppt_y"/>
                                              </p:val>
                                            </p:tav>
                                          </p:tavLst>
                                        </p:anim>
                                        <p:anim calcmode="lin" valueType="num">
                                          <p:cBhvr>
                                            <p:cTn id="58" dur="250" fill="hold"/>
                                            <p:tgtEl>
                                              <p:spTgt spid="17"/>
                                            </p:tgtEl>
                                            <p:attrNameLst>
                                              <p:attrName>ppt_w</p:attrName>
                                            </p:attrNameLst>
                                          </p:cBhvr>
                                          <p:tavLst>
                                            <p:tav tm="0">
                                              <p:val>
                                                <p:strVal val="#ppt_w"/>
                                              </p:val>
                                            </p:tav>
                                            <p:tav tm="100000">
                                              <p:val>
                                                <p:strVal val="#ppt_w"/>
                                              </p:val>
                                            </p:tav>
                                          </p:tavLst>
                                        </p:anim>
                                        <p:anim calcmode="lin" valueType="num">
                                          <p:cBhvr>
                                            <p:cTn id="59" dur="250" fill="hold"/>
                                            <p:tgtEl>
                                              <p:spTgt spid="17"/>
                                            </p:tgtEl>
                                            <p:attrNameLst>
                                              <p:attrName>ppt_h</p:attrName>
                                            </p:attrNameLst>
                                          </p:cBhvr>
                                          <p:tavLst>
                                            <p:tav tm="0">
                                              <p:val>
                                                <p:fltVal val="0"/>
                                              </p:val>
                                            </p:tav>
                                            <p:tav tm="100000">
                                              <p:val>
                                                <p:strVal val="#ppt_h"/>
                                              </p:val>
                                            </p:tav>
                                          </p:tavLst>
                                        </p:anim>
                                      </p:childTnLst>
                                    </p:cTn>
                                  </p:par>
                                  <p:par>
                                    <p:cTn id="60" presetID="17" presetClass="entr" presetSubtype="1" fill="hold" grpId="0" nodeType="withEffect">
                                      <p:stCondLst>
                                        <p:cond delay="600"/>
                                      </p:stCondLst>
                                      <p:iterate type="lt">
                                        <p:tmPct val="40000"/>
                                      </p:iterate>
                                      <p:childTnLst>
                                        <p:set>
                                          <p:cBhvr>
                                            <p:cTn id="61" dur="1" fill="hold">
                                              <p:stCondLst>
                                                <p:cond delay="0"/>
                                              </p:stCondLst>
                                            </p:cTn>
                                            <p:tgtEl>
                                              <p:spTgt spid="15"/>
                                            </p:tgtEl>
                                            <p:attrNameLst>
                                              <p:attrName>style.visibility</p:attrName>
                                            </p:attrNameLst>
                                          </p:cBhvr>
                                          <p:to>
                                            <p:strVal val="visible"/>
                                          </p:to>
                                        </p:set>
                                        <p:anim calcmode="lin" valueType="num">
                                          <p:cBhvr>
                                            <p:cTn id="62" dur="250" fill="hold"/>
                                            <p:tgtEl>
                                              <p:spTgt spid="15"/>
                                            </p:tgtEl>
                                            <p:attrNameLst>
                                              <p:attrName>ppt_x</p:attrName>
                                            </p:attrNameLst>
                                          </p:cBhvr>
                                          <p:tavLst>
                                            <p:tav tm="0">
                                              <p:val>
                                                <p:strVal val="#ppt_x"/>
                                              </p:val>
                                            </p:tav>
                                            <p:tav tm="100000">
                                              <p:val>
                                                <p:strVal val="#ppt_x"/>
                                              </p:val>
                                            </p:tav>
                                          </p:tavLst>
                                        </p:anim>
                                        <p:anim calcmode="lin" valueType="num">
                                          <p:cBhvr>
                                            <p:cTn id="63" dur="250" fill="hold"/>
                                            <p:tgtEl>
                                              <p:spTgt spid="15"/>
                                            </p:tgtEl>
                                            <p:attrNameLst>
                                              <p:attrName>ppt_y</p:attrName>
                                            </p:attrNameLst>
                                          </p:cBhvr>
                                          <p:tavLst>
                                            <p:tav tm="0">
                                              <p:val>
                                                <p:strVal val="#ppt_y-#ppt_h/2"/>
                                              </p:val>
                                            </p:tav>
                                            <p:tav tm="100000">
                                              <p:val>
                                                <p:strVal val="#ppt_y"/>
                                              </p:val>
                                            </p:tav>
                                          </p:tavLst>
                                        </p:anim>
                                        <p:anim calcmode="lin" valueType="num">
                                          <p:cBhvr>
                                            <p:cTn id="64" dur="250" fill="hold"/>
                                            <p:tgtEl>
                                              <p:spTgt spid="15"/>
                                            </p:tgtEl>
                                            <p:attrNameLst>
                                              <p:attrName>ppt_w</p:attrName>
                                            </p:attrNameLst>
                                          </p:cBhvr>
                                          <p:tavLst>
                                            <p:tav tm="0">
                                              <p:val>
                                                <p:strVal val="#ppt_w"/>
                                              </p:val>
                                            </p:tav>
                                            <p:tav tm="100000">
                                              <p:val>
                                                <p:strVal val="#ppt_w"/>
                                              </p:val>
                                            </p:tav>
                                          </p:tavLst>
                                        </p:anim>
                                        <p:anim calcmode="lin" valueType="num">
                                          <p:cBhvr>
                                            <p:cTn id="65" dur="250" fill="hold"/>
                                            <p:tgtEl>
                                              <p:spTgt spid="15"/>
                                            </p:tgtEl>
                                            <p:attrNameLst>
                                              <p:attrName>ppt_h</p:attrName>
                                            </p:attrNameLst>
                                          </p:cBhvr>
                                          <p:tavLst>
                                            <p:tav tm="0">
                                              <p:val>
                                                <p:fltVal val="0"/>
                                              </p:val>
                                            </p:tav>
                                            <p:tav tm="100000">
                                              <p:val>
                                                <p:strVal val="#ppt_h"/>
                                              </p:val>
                                            </p:tav>
                                          </p:tavLst>
                                        </p:anim>
                                      </p:childTnLst>
                                    </p:cTn>
                                  </p:par>
                                  <p:par>
                                    <p:cTn id="66" presetID="17" presetClass="entr" presetSubtype="1" fill="hold" grpId="0" nodeType="withEffect">
                                      <p:stCondLst>
                                        <p:cond delay="800"/>
                                      </p:stCondLst>
                                      <p:iterate type="lt">
                                        <p:tmPct val="40000"/>
                                      </p:iterate>
                                      <p:childTnLst>
                                        <p:set>
                                          <p:cBhvr>
                                            <p:cTn id="67" dur="1" fill="hold">
                                              <p:stCondLst>
                                                <p:cond delay="0"/>
                                              </p:stCondLst>
                                            </p:cTn>
                                            <p:tgtEl>
                                              <p:spTgt spid="13"/>
                                            </p:tgtEl>
                                            <p:attrNameLst>
                                              <p:attrName>style.visibility</p:attrName>
                                            </p:attrNameLst>
                                          </p:cBhvr>
                                          <p:to>
                                            <p:strVal val="visible"/>
                                          </p:to>
                                        </p:set>
                                        <p:anim calcmode="lin" valueType="num">
                                          <p:cBhvr>
                                            <p:cTn id="68" dur="250" fill="hold"/>
                                            <p:tgtEl>
                                              <p:spTgt spid="13"/>
                                            </p:tgtEl>
                                            <p:attrNameLst>
                                              <p:attrName>ppt_x</p:attrName>
                                            </p:attrNameLst>
                                          </p:cBhvr>
                                          <p:tavLst>
                                            <p:tav tm="0">
                                              <p:val>
                                                <p:strVal val="#ppt_x"/>
                                              </p:val>
                                            </p:tav>
                                            <p:tav tm="100000">
                                              <p:val>
                                                <p:strVal val="#ppt_x"/>
                                              </p:val>
                                            </p:tav>
                                          </p:tavLst>
                                        </p:anim>
                                        <p:anim calcmode="lin" valueType="num">
                                          <p:cBhvr>
                                            <p:cTn id="69" dur="250" fill="hold"/>
                                            <p:tgtEl>
                                              <p:spTgt spid="13"/>
                                            </p:tgtEl>
                                            <p:attrNameLst>
                                              <p:attrName>ppt_y</p:attrName>
                                            </p:attrNameLst>
                                          </p:cBhvr>
                                          <p:tavLst>
                                            <p:tav tm="0">
                                              <p:val>
                                                <p:strVal val="#ppt_y-#ppt_h/2"/>
                                              </p:val>
                                            </p:tav>
                                            <p:tav tm="100000">
                                              <p:val>
                                                <p:strVal val="#ppt_y"/>
                                              </p:val>
                                            </p:tav>
                                          </p:tavLst>
                                        </p:anim>
                                        <p:anim calcmode="lin" valueType="num">
                                          <p:cBhvr>
                                            <p:cTn id="70" dur="250" fill="hold"/>
                                            <p:tgtEl>
                                              <p:spTgt spid="13"/>
                                            </p:tgtEl>
                                            <p:attrNameLst>
                                              <p:attrName>ppt_w</p:attrName>
                                            </p:attrNameLst>
                                          </p:cBhvr>
                                          <p:tavLst>
                                            <p:tav tm="0">
                                              <p:val>
                                                <p:strVal val="#ppt_w"/>
                                              </p:val>
                                            </p:tav>
                                            <p:tav tm="100000">
                                              <p:val>
                                                <p:strVal val="#ppt_w"/>
                                              </p:val>
                                            </p:tav>
                                          </p:tavLst>
                                        </p:anim>
                                        <p:anim calcmode="lin" valueType="num">
                                          <p:cBhvr>
                                            <p:cTn id="71" dur="250" fill="hold"/>
                                            <p:tgtEl>
                                              <p:spTgt spid="13"/>
                                            </p:tgtEl>
                                            <p:attrNameLst>
                                              <p:attrName>ppt_h</p:attrName>
                                            </p:attrNameLst>
                                          </p:cBhvr>
                                          <p:tavLst>
                                            <p:tav tm="0">
                                              <p:val>
                                                <p:fltVal val="0"/>
                                              </p:val>
                                            </p:tav>
                                            <p:tav tm="100000">
                                              <p:val>
                                                <p:strVal val="#ppt_h"/>
                                              </p:val>
                                            </p:tav>
                                          </p:tavLst>
                                        </p:anim>
                                      </p:childTnLst>
                                    </p:cTn>
                                  </p:par>
                                </p:childTnLst>
                              </p:cTn>
                            </p:par>
                            <p:par>
                              <p:cTn id="72" fill="hold">
                                <p:stCondLst>
                                  <p:cond delay="3450"/>
                                </p:stCondLst>
                                <p:childTnLst>
                                  <p:par>
                                    <p:cTn id="73" presetID="22" presetClass="entr" presetSubtype="8" fill="hold" grpId="0" nodeType="afterEffect">
                                      <p:stCondLst>
                                        <p:cond delay="0"/>
                                      </p:stCondLst>
                                      <p:childTnLst>
                                        <p:set>
                                          <p:cBhvr>
                                            <p:cTn id="74" dur="1" fill="hold">
                                              <p:stCondLst>
                                                <p:cond delay="0"/>
                                              </p:stCondLst>
                                            </p:cTn>
                                            <p:tgtEl>
                                              <p:spTgt spid="20"/>
                                            </p:tgtEl>
                                            <p:attrNameLst>
                                              <p:attrName>style.visibility</p:attrName>
                                            </p:attrNameLst>
                                          </p:cBhvr>
                                          <p:to>
                                            <p:strVal val="visible"/>
                                          </p:to>
                                        </p:set>
                                        <p:animEffect transition="in" filter="wipe(left)">
                                          <p:cBhvr>
                                            <p:cTn id="75" dur="500"/>
                                            <p:tgtEl>
                                              <p:spTgt spid="20"/>
                                            </p:tgtEl>
                                          </p:cBhvr>
                                        </p:animEffect>
                                      </p:childTnLst>
                                    </p:cTn>
                                  </p:par>
                                  <p:par>
                                    <p:cTn id="76" presetID="22" presetClass="entr" presetSubtype="8" fill="hold" grpId="0" nodeType="withEffect">
                                      <p:stCondLst>
                                        <p:cond delay="200"/>
                                      </p:stCondLst>
                                      <p:childTnLst>
                                        <p:set>
                                          <p:cBhvr>
                                            <p:cTn id="77" dur="1" fill="hold">
                                              <p:stCondLst>
                                                <p:cond delay="0"/>
                                              </p:stCondLst>
                                            </p:cTn>
                                            <p:tgtEl>
                                              <p:spTgt spid="18"/>
                                            </p:tgtEl>
                                            <p:attrNameLst>
                                              <p:attrName>style.visibility</p:attrName>
                                            </p:attrNameLst>
                                          </p:cBhvr>
                                          <p:to>
                                            <p:strVal val="visible"/>
                                          </p:to>
                                        </p:set>
                                        <p:animEffect transition="in" filter="wipe(left)">
                                          <p:cBhvr>
                                            <p:cTn id="78" dur="500"/>
                                            <p:tgtEl>
                                              <p:spTgt spid="18"/>
                                            </p:tgtEl>
                                          </p:cBhvr>
                                        </p:animEffect>
                                      </p:childTnLst>
                                    </p:cTn>
                                  </p:par>
                                  <p:par>
                                    <p:cTn id="79" presetID="22" presetClass="entr" presetSubtype="8" fill="hold" grpId="0" nodeType="withEffect">
                                      <p:stCondLst>
                                        <p:cond delay="400"/>
                                      </p:stCondLst>
                                      <p:childTnLst>
                                        <p:set>
                                          <p:cBhvr>
                                            <p:cTn id="80" dur="1" fill="hold">
                                              <p:stCondLst>
                                                <p:cond delay="0"/>
                                              </p:stCondLst>
                                            </p:cTn>
                                            <p:tgtEl>
                                              <p:spTgt spid="16"/>
                                            </p:tgtEl>
                                            <p:attrNameLst>
                                              <p:attrName>style.visibility</p:attrName>
                                            </p:attrNameLst>
                                          </p:cBhvr>
                                          <p:to>
                                            <p:strVal val="visible"/>
                                          </p:to>
                                        </p:set>
                                        <p:animEffect transition="in" filter="wipe(left)">
                                          <p:cBhvr>
                                            <p:cTn id="81" dur="500"/>
                                            <p:tgtEl>
                                              <p:spTgt spid="16"/>
                                            </p:tgtEl>
                                          </p:cBhvr>
                                        </p:animEffect>
                                      </p:childTnLst>
                                    </p:cTn>
                                  </p:par>
                                  <p:par>
                                    <p:cTn id="82" presetID="22" presetClass="entr" presetSubtype="8" fill="hold" grpId="0" nodeType="withEffect">
                                      <p:stCondLst>
                                        <p:cond delay="600"/>
                                      </p:stCondLst>
                                      <p:childTnLst>
                                        <p:set>
                                          <p:cBhvr>
                                            <p:cTn id="83" dur="1" fill="hold">
                                              <p:stCondLst>
                                                <p:cond delay="0"/>
                                              </p:stCondLst>
                                            </p:cTn>
                                            <p:tgtEl>
                                              <p:spTgt spid="14"/>
                                            </p:tgtEl>
                                            <p:attrNameLst>
                                              <p:attrName>style.visibility</p:attrName>
                                            </p:attrNameLst>
                                          </p:cBhvr>
                                          <p:to>
                                            <p:strVal val="visible"/>
                                          </p:to>
                                        </p:set>
                                        <p:animEffect transition="in" filter="wipe(left)">
                                          <p:cBhvr>
                                            <p:cTn id="84" dur="500"/>
                                            <p:tgtEl>
                                              <p:spTgt spid="14"/>
                                            </p:tgtEl>
                                          </p:cBhvr>
                                        </p:animEffect>
                                      </p:childTnLst>
                                    </p:cTn>
                                  </p:par>
                                  <p:par>
                                    <p:cTn id="85" presetID="22" presetClass="entr" presetSubtype="8" fill="hold" grpId="0" nodeType="withEffect">
                                      <p:stCondLst>
                                        <p:cond delay="800"/>
                                      </p:stCondLst>
                                      <p:childTnLst>
                                        <p:set>
                                          <p:cBhvr>
                                            <p:cTn id="86" dur="1" fill="hold">
                                              <p:stCondLst>
                                                <p:cond delay="0"/>
                                              </p:stCondLst>
                                            </p:cTn>
                                            <p:tgtEl>
                                              <p:spTgt spid="12"/>
                                            </p:tgtEl>
                                            <p:attrNameLst>
                                              <p:attrName>style.visibility</p:attrName>
                                            </p:attrNameLst>
                                          </p:cBhvr>
                                          <p:to>
                                            <p:strVal val="visible"/>
                                          </p:to>
                                        </p:set>
                                        <p:animEffect transition="in" filter="wipe(left)">
                                          <p:cBhvr>
                                            <p:cTn id="8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12" grpId="0"/>
          <p:bldP spid="13" grpId="0"/>
          <p:bldP spid="14" grpId="0"/>
          <p:bldP spid="15" grpId="0"/>
          <p:bldP spid="16" grpId="0"/>
          <p:bldP spid="17" grpId="0"/>
          <p:bldP spid="18" grpId="0"/>
          <p:bldP spid="19" grpId="0"/>
          <p:bldP spid="20" grpId="0"/>
          <p:bldP spid="21" grpId="0"/>
        </p:bldLst>
      </p:timing>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2314</Words>
  <Application>Microsoft Office PowerPoint</Application>
  <PresentationFormat>宽屏</PresentationFormat>
  <Paragraphs>227</Paragraphs>
  <Slides>26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26</vt:i4>
      </vt:variant>
    </vt:vector>
  </HeadingPairs>
  <TitlesOfParts>
    <vt:vector size="37" baseType="lpstr">
      <vt:lpstr>HelveticaNeueLT Pro 35 Th</vt:lpstr>
      <vt:lpstr>等线</vt:lpstr>
      <vt:lpstr>等线 Light</vt:lpstr>
      <vt:lpstr>华文黑体</vt:lpstr>
      <vt:lpstr>华文细黑</vt:lpstr>
      <vt:lpstr>宋体</vt:lpstr>
      <vt:lpstr>微软雅黑</vt:lpstr>
      <vt:lpstr>Arial</vt:lpstr>
      <vt:lpstr>Calibri</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张鹏</cp:lastModifiedBy>
  <cp:revision>23</cp:revision>
  <dcterms:created xsi:type="dcterms:W3CDTF">2017-06-12T06:58:55Z</dcterms:created>
  <dcterms:modified xsi:type="dcterms:W3CDTF">2021-05-25T12:08:05Z</dcterms:modified>
</cp:coreProperties>
</file>