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6" r:id="rId2"/>
  </p:sldMasterIdLst>
  <p:notesMasterIdLst>
    <p:notesMasterId r:id="rId34"/>
  </p:notesMasterIdLst>
  <p:sldIdLst>
    <p:sldId id="301" r:id="rId3"/>
    <p:sldId id="259" r:id="rId4"/>
    <p:sldId id="260" r:id="rId5"/>
    <p:sldId id="261" r:id="rId6"/>
    <p:sldId id="275" r:id="rId7"/>
    <p:sldId id="263" r:id="rId8"/>
    <p:sldId id="282" r:id="rId9"/>
    <p:sldId id="297" r:id="rId10"/>
    <p:sldId id="266" r:id="rId11"/>
    <p:sldId id="293" r:id="rId12"/>
    <p:sldId id="291" r:id="rId13"/>
    <p:sldId id="267" r:id="rId14"/>
    <p:sldId id="268" r:id="rId15"/>
    <p:sldId id="272" r:id="rId16"/>
    <p:sldId id="274" r:id="rId17"/>
    <p:sldId id="298" r:id="rId18"/>
    <p:sldId id="277" r:id="rId19"/>
    <p:sldId id="276" r:id="rId20"/>
    <p:sldId id="295" r:id="rId21"/>
    <p:sldId id="296" r:id="rId22"/>
    <p:sldId id="278" r:id="rId23"/>
    <p:sldId id="279" r:id="rId24"/>
    <p:sldId id="280" r:id="rId25"/>
    <p:sldId id="299" r:id="rId26"/>
    <p:sldId id="289" r:id="rId27"/>
    <p:sldId id="290" r:id="rId28"/>
    <p:sldId id="294" r:id="rId29"/>
    <p:sldId id="292" r:id="rId30"/>
    <p:sldId id="262" r:id="rId31"/>
    <p:sldId id="302" r:id="rId32"/>
    <p:sldId id="303"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14" autoAdjust="0"/>
    <p:restoredTop sz="94660" autoAdjust="0"/>
  </p:normalViewPr>
  <p:slideViewPr>
    <p:cSldViewPr snapToGrid="0">
      <p:cViewPr varScale="1">
        <p:scale>
          <a:sx n="86" d="100"/>
          <a:sy n="86" d="100"/>
        </p:scale>
        <p:origin x="120"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D021-6A73-488C-8B51-F22DABB8A545}"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A0EB4-A529-4335-9B3E-020BB0F9FF75}" type="slidenum">
              <a:rPr lang="zh-CN" altLang="en-US" smtClean="0"/>
              <a:t>‹#›</a:t>
            </a:fld>
            <a:endParaRPr lang="zh-CN" altLang="en-US"/>
          </a:p>
        </p:txBody>
      </p:sp>
    </p:spTree>
    <p:extLst>
      <p:ext uri="{BB962C8B-B14F-4D97-AF65-F5344CB8AC3E}">
        <p14:creationId xmlns:p14="http://schemas.microsoft.com/office/powerpoint/2010/main" val="335192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a:t>
            </a:fld>
            <a:endParaRPr lang="zh-CN" altLang="en-US"/>
          </a:p>
        </p:txBody>
      </p:sp>
    </p:spTree>
    <p:extLst>
      <p:ext uri="{BB962C8B-B14F-4D97-AF65-F5344CB8AC3E}">
        <p14:creationId xmlns:p14="http://schemas.microsoft.com/office/powerpoint/2010/main" val="292103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10</a:t>
            </a:fld>
            <a:endParaRPr lang="zh-CN" altLang="en-US"/>
          </a:p>
        </p:txBody>
      </p:sp>
    </p:spTree>
    <p:extLst>
      <p:ext uri="{BB962C8B-B14F-4D97-AF65-F5344CB8AC3E}">
        <p14:creationId xmlns:p14="http://schemas.microsoft.com/office/powerpoint/2010/main" val="55626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11</a:t>
            </a:fld>
            <a:endParaRPr lang="zh-CN" altLang="en-US"/>
          </a:p>
        </p:txBody>
      </p:sp>
    </p:spTree>
    <p:extLst>
      <p:ext uri="{BB962C8B-B14F-4D97-AF65-F5344CB8AC3E}">
        <p14:creationId xmlns:p14="http://schemas.microsoft.com/office/powerpoint/2010/main" val="780256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12</a:t>
            </a:fld>
            <a:endParaRPr lang="zh-CN" altLang="en-US"/>
          </a:p>
        </p:txBody>
      </p:sp>
    </p:spTree>
    <p:extLst>
      <p:ext uri="{BB962C8B-B14F-4D97-AF65-F5344CB8AC3E}">
        <p14:creationId xmlns:p14="http://schemas.microsoft.com/office/powerpoint/2010/main" val="3379029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13</a:t>
            </a:fld>
            <a:endParaRPr lang="zh-CN" altLang="en-US"/>
          </a:p>
        </p:txBody>
      </p:sp>
    </p:spTree>
    <p:extLst>
      <p:ext uri="{BB962C8B-B14F-4D97-AF65-F5344CB8AC3E}">
        <p14:creationId xmlns:p14="http://schemas.microsoft.com/office/powerpoint/2010/main" val="378225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14</a:t>
            </a:fld>
            <a:endParaRPr lang="zh-CN" altLang="en-US"/>
          </a:p>
        </p:txBody>
      </p:sp>
    </p:spTree>
    <p:extLst>
      <p:ext uri="{BB962C8B-B14F-4D97-AF65-F5344CB8AC3E}">
        <p14:creationId xmlns:p14="http://schemas.microsoft.com/office/powerpoint/2010/main" val="951917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15</a:t>
            </a:fld>
            <a:endParaRPr lang="zh-CN" altLang="en-US"/>
          </a:p>
        </p:txBody>
      </p:sp>
    </p:spTree>
    <p:extLst>
      <p:ext uri="{BB962C8B-B14F-4D97-AF65-F5344CB8AC3E}">
        <p14:creationId xmlns:p14="http://schemas.microsoft.com/office/powerpoint/2010/main" val="171815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16</a:t>
            </a:fld>
            <a:endParaRPr lang="zh-CN" altLang="en-US"/>
          </a:p>
        </p:txBody>
      </p:sp>
    </p:spTree>
    <p:extLst>
      <p:ext uri="{BB962C8B-B14F-4D97-AF65-F5344CB8AC3E}">
        <p14:creationId xmlns:p14="http://schemas.microsoft.com/office/powerpoint/2010/main" val="737479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91F7E-E7E9-4992-A728-52063DE1C283}" type="slidenum">
              <a:rPr lang="zh-CN" altLang="en-US" smtClean="0"/>
              <a:t>17</a:t>
            </a:fld>
            <a:endParaRPr lang="zh-CN" altLang="en-US"/>
          </a:p>
        </p:txBody>
      </p:sp>
    </p:spTree>
    <p:extLst>
      <p:ext uri="{BB962C8B-B14F-4D97-AF65-F5344CB8AC3E}">
        <p14:creationId xmlns:p14="http://schemas.microsoft.com/office/powerpoint/2010/main" val="1129692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18</a:t>
            </a:fld>
            <a:endParaRPr lang="zh-CN" altLang="en-US"/>
          </a:p>
        </p:txBody>
      </p:sp>
    </p:spTree>
    <p:extLst>
      <p:ext uri="{BB962C8B-B14F-4D97-AF65-F5344CB8AC3E}">
        <p14:creationId xmlns:p14="http://schemas.microsoft.com/office/powerpoint/2010/main" val="1344913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19</a:t>
            </a:fld>
            <a:endParaRPr lang="zh-CN" altLang="en-US"/>
          </a:p>
        </p:txBody>
      </p:sp>
    </p:spTree>
    <p:extLst>
      <p:ext uri="{BB962C8B-B14F-4D97-AF65-F5344CB8AC3E}">
        <p14:creationId xmlns:p14="http://schemas.microsoft.com/office/powerpoint/2010/main" val="165868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a:t>
            </a:fld>
            <a:endParaRPr lang="zh-CN" altLang="en-US"/>
          </a:p>
        </p:txBody>
      </p:sp>
    </p:spTree>
    <p:extLst>
      <p:ext uri="{BB962C8B-B14F-4D97-AF65-F5344CB8AC3E}">
        <p14:creationId xmlns:p14="http://schemas.microsoft.com/office/powerpoint/2010/main" val="1990313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20</a:t>
            </a:fld>
            <a:endParaRPr lang="zh-CN" altLang="en-US"/>
          </a:p>
        </p:txBody>
      </p:sp>
    </p:spTree>
    <p:extLst>
      <p:ext uri="{BB962C8B-B14F-4D97-AF65-F5344CB8AC3E}">
        <p14:creationId xmlns:p14="http://schemas.microsoft.com/office/powerpoint/2010/main" val="3857293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t>21</a:t>
            </a:fld>
            <a:endParaRPr lang="zh-CN" altLang="en-US"/>
          </a:p>
        </p:txBody>
      </p:sp>
    </p:spTree>
    <p:extLst>
      <p:ext uri="{BB962C8B-B14F-4D97-AF65-F5344CB8AC3E}">
        <p14:creationId xmlns:p14="http://schemas.microsoft.com/office/powerpoint/2010/main" val="285103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t>22</a:t>
            </a:fld>
            <a:endParaRPr lang="zh-CN" altLang="en-US"/>
          </a:p>
        </p:txBody>
      </p:sp>
    </p:spTree>
    <p:extLst>
      <p:ext uri="{BB962C8B-B14F-4D97-AF65-F5344CB8AC3E}">
        <p14:creationId xmlns:p14="http://schemas.microsoft.com/office/powerpoint/2010/main" val="4289283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t>23</a:t>
            </a:fld>
            <a:endParaRPr lang="zh-CN" altLang="en-US"/>
          </a:p>
        </p:txBody>
      </p:sp>
    </p:spTree>
    <p:extLst>
      <p:ext uri="{BB962C8B-B14F-4D97-AF65-F5344CB8AC3E}">
        <p14:creationId xmlns:p14="http://schemas.microsoft.com/office/powerpoint/2010/main" val="1492626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24</a:t>
            </a:fld>
            <a:endParaRPr lang="zh-CN" altLang="en-US"/>
          </a:p>
        </p:txBody>
      </p:sp>
    </p:spTree>
    <p:extLst>
      <p:ext uri="{BB962C8B-B14F-4D97-AF65-F5344CB8AC3E}">
        <p14:creationId xmlns:p14="http://schemas.microsoft.com/office/powerpoint/2010/main" val="1675862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25</a:t>
            </a:fld>
            <a:endParaRPr lang="zh-CN" altLang="en-US"/>
          </a:p>
        </p:txBody>
      </p:sp>
    </p:spTree>
    <p:extLst>
      <p:ext uri="{BB962C8B-B14F-4D97-AF65-F5344CB8AC3E}">
        <p14:creationId xmlns:p14="http://schemas.microsoft.com/office/powerpoint/2010/main" val="375330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B114D7-E66A-41F2-A417-B91E3DFCFCFE}" type="slidenum">
              <a:rPr lang="zh-CN" altLang="en-US" smtClean="0"/>
              <a:t>26</a:t>
            </a:fld>
            <a:endParaRPr lang="zh-CN" altLang="en-US"/>
          </a:p>
        </p:txBody>
      </p:sp>
    </p:spTree>
    <p:extLst>
      <p:ext uri="{BB962C8B-B14F-4D97-AF65-F5344CB8AC3E}">
        <p14:creationId xmlns:p14="http://schemas.microsoft.com/office/powerpoint/2010/main" val="294865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27</a:t>
            </a:fld>
            <a:endParaRPr lang="zh-CN" altLang="en-US"/>
          </a:p>
        </p:txBody>
      </p:sp>
    </p:spTree>
    <p:extLst>
      <p:ext uri="{BB962C8B-B14F-4D97-AF65-F5344CB8AC3E}">
        <p14:creationId xmlns:p14="http://schemas.microsoft.com/office/powerpoint/2010/main" val="2492886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28</a:t>
            </a:fld>
            <a:endParaRPr lang="zh-CN" altLang="en-US"/>
          </a:p>
        </p:txBody>
      </p:sp>
    </p:spTree>
    <p:extLst>
      <p:ext uri="{BB962C8B-B14F-4D97-AF65-F5344CB8AC3E}">
        <p14:creationId xmlns:p14="http://schemas.microsoft.com/office/powerpoint/2010/main" val="4048336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29</a:t>
            </a:fld>
            <a:endParaRPr lang="zh-CN" altLang="en-US"/>
          </a:p>
        </p:txBody>
      </p:sp>
    </p:spTree>
    <p:extLst>
      <p:ext uri="{BB962C8B-B14F-4D97-AF65-F5344CB8AC3E}">
        <p14:creationId xmlns:p14="http://schemas.microsoft.com/office/powerpoint/2010/main" val="340482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a:t>
            </a:fld>
            <a:endParaRPr lang="zh-CN" altLang="en-US"/>
          </a:p>
        </p:txBody>
      </p:sp>
    </p:spTree>
    <p:extLst>
      <p:ext uri="{BB962C8B-B14F-4D97-AF65-F5344CB8AC3E}">
        <p14:creationId xmlns:p14="http://schemas.microsoft.com/office/powerpoint/2010/main" val="3528535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30</a:t>
            </a:fld>
            <a:endParaRPr lang="zh-CN" altLang="en-US"/>
          </a:p>
        </p:txBody>
      </p:sp>
    </p:spTree>
    <p:extLst>
      <p:ext uri="{BB962C8B-B14F-4D97-AF65-F5344CB8AC3E}">
        <p14:creationId xmlns:p14="http://schemas.microsoft.com/office/powerpoint/2010/main" val="1696097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272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4</a:t>
            </a:fld>
            <a:endParaRPr lang="zh-CN" altLang="en-US"/>
          </a:p>
        </p:txBody>
      </p:sp>
    </p:spTree>
    <p:extLst>
      <p:ext uri="{BB962C8B-B14F-4D97-AF65-F5344CB8AC3E}">
        <p14:creationId xmlns:p14="http://schemas.microsoft.com/office/powerpoint/2010/main" val="1352803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5</a:t>
            </a:fld>
            <a:endParaRPr lang="zh-CN" altLang="en-US"/>
          </a:p>
        </p:txBody>
      </p:sp>
    </p:spTree>
    <p:extLst>
      <p:ext uri="{BB962C8B-B14F-4D97-AF65-F5344CB8AC3E}">
        <p14:creationId xmlns:p14="http://schemas.microsoft.com/office/powerpoint/2010/main" val="349773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6</a:t>
            </a:fld>
            <a:endParaRPr lang="zh-CN" altLang="en-US"/>
          </a:p>
        </p:txBody>
      </p:sp>
    </p:spTree>
    <p:extLst>
      <p:ext uri="{BB962C8B-B14F-4D97-AF65-F5344CB8AC3E}">
        <p14:creationId xmlns:p14="http://schemas.microsoft.com/office/powerpoint/2010/main" val="277047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7</a:t>
            </a:fld>
            <a:endParaRPr lang="zh-CN" altLang="en-US"/>
          </a:p>
        </p:txBody>
      </p:sp>
    </p:spTree>
    <p:extLst>
      <p:ext uri="{BB962C8B-B14F-4D97-AF65-F5344CB8AC3E}">
        <p14:creationId xmlns:p14="http://schemas.microsoft.com/office/powerpoint/2010/main" val="262556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8</a:t>
            </a:fld>
            <a:endParaRPr lang="zh-CN" altLang="en-US"/>
          </a:p>
        </p:txBody>
      </p:sp>
    </p:spTree>
    <p:extLst>
      <p:ext uri="{BB962C8B-B14F-4D97-AF65-F5344CB8AC3E}">
        <p14:creationId xmlns:p14="http://schemas.microsoft.com/office/powerpoint/2010/main" val="278303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9</a:t>
            </a:fld>
            <a:endParaRPr lang="zh-CN" altLang="en-US"/>
          </a:p>
        </p:txBody>
      </p:sp>
    </p:spTree>
    <p:extLst>
      <p:ext uri="{BB962C8B-B14F-4D97-AF65-F5344CB8AC3E}">
        <p14:creationId xmlns:p14="http://schemas.microsoft.com/office/powerpoint/2010/main" val="1298704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D89430-7B9A-447A-B98E-4BFADBD7E617}" type="datetimeFigureOut">
              <a:rPr lang="zh-CN" altLang="en-US" smtClean="0"/>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7814F9-BBE9-48E3-9C5C-39AEFA1A2946}"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Tree>
    <p:extLst>
      <p:ext uri="{BB962C8B-B14F-4D97-AF65-F5344CB8AC3E}">
        <p14:creationId xmlns:p14="http://schemas.microsoft.com/office/powerpoint/2010/main" val="158806165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843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1330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745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410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66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14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238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745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949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400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449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89430-7B9A-447A-B98E-4BFADBD7E617}" type="datetimeFigureOut">
              <a:rPr lang="zh-CN" altLang="en-US" smtClean="0"/>
              <a:t>2018/6/6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814F9-BBE9-48E3-9C5C-39AEFA1A2946}" type="slidenum">
              <a:rPr lang="zh-CN" altLang="en-US" smtClean="0"/>
              <a:t>‹#›</a:t>
            </a:fld>
            <a:endParaRPr lang="zh-CN" altLang="en-US"/>
          </a:p>
        </p:txBody>
      </p:sp>
    </p:spTree>
    <p:extLst>
      <p:ext uri="{BB962C8B-B14F-4D97-AF65-F5344CB8AC3E}">
        <p14:creationId xmlns:p14="http://schemas.microsoft.com/office/powerpoint/2010/main" val="680027647"/>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03467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5.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8.emf"/><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4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5.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17.png"/><Relationship Id="rId5" Type="http://schemas.openxmlformats.org/officeDocument/2006/relationships/tags" Target="../tags/tag50.xml"/><Relationship Id="rId10" Type="http://schemas.openxmlformats.org/officeDocument/2006/relationships/image" Target="../media/image16.emf"/><Relationship Id="rId4" Type="http://schemas.openxmlformats.org/officeDocument/2006/relationships/tags" Target="../tags/tag49.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55.xml"/><Relationship Id="rId7" Type="http://schemas.openxmlformats.org/officeDocument/2006/relationships/notesSlide" Target="../notesSlides/notesSlide2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1.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60.xml"/><Relationship Id="rId7" Type="http://schemas.openxmlformats.org/officeDocument/2006/relationships/notesSlide" Target="../notesSlides/notesSlide3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1.xml"/><Relationship Id="rId5" Type="http://schemas.openxmlformats.org/officeDocument/2006/relationships/tags" Target="../tags/tag62.xml"/><Relationship Id="rId4" Type="http://schemas.openxmlformats.org/officeDocument/2006/relationships/tags" Target="../tags/tag61.xml"/></Relationships>
</file>

<file path=ppt/slides/_rels/slide3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5.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4.xml"/><Relationship Id="rId5" Type="http://schemas.openxmlformats.org/officeDocument/2006/relationships/tags" Target="../tags/tag14.xml"/><Relationship Id="rId10" Type="http://schemas.openxmlformats.org/officeDocument/2006/relationships/slideLayout" Target="../slideLayouts/slideLayout1.xml"/><Relationship Id="rId4" Type="http://schemas.openxmlformats.org/officeDocument/2006/relationships/tags" Target="../tags/tag13.xml"/><Relationship Id="rId9"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notesSlide" Target="../notesSlides/notesSlide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4.xml"/><Relationship Id="rId7"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png"/><Relationship Id="rId4" Type="http://schemas.openxmlformats.org/officeDocument/2006/relationships/tags" Target="../tags/tag35.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3" name="PA_文本框 1"/>
          <p:cNvSpPr txBox="1"/>
          <p:nvPr>
            <p:custDataLst>
              <p:tags r:id="rId1"/>
            </p:custDataLst>
          </p:nvPr>
        </p:nvSpPr>
        <p:spPr>
          <a:xfrm>
            <a:off x="4567955" y="3430016"/>
            <a:ext cx="2980303" cy="1600438"/>
          </a:xfrm>
          <a:prstGeom prst="rect">
            <a:avLst/>
          </a:prstGeom>
          <a:noFill/>
        </p:spPr>
        <p:txBody>
          <a:bodyPr wrap="none" rtlCol="0">
            <a:spAutoFit/>
          </a:bodyPr>
          <a:lstStyle/>
          <a:p>
            <a:r>
              <a:rPr lang="en-US" altLang="zh-CN" sz="9800" dirty="0" smtClean="0">
                <a:latin typeface="Arial"/>
                <a:ea typeface="微软雅黑"/>
                <a:cs typeface="方正苏新诗柳楷简体-yolan" panose="02000000000000000000" pitchFamily="2" charset="-122"/>
                <a:sym typeface="Arial"/>
              </a:rPr>
              <a:t>2018</a:t>
            </a:r>
            <a:endParaRPr lang="zh-CN" altLang="en-US" sz="9800" dirty="0">
              <a:latin typeface="Arial"/>
              <a:ea typeface="微软雅黑"/>
              <a:cs typeface="方正苏新诗柳楷简体-yolan" panose="02000000000000000000" pitchFamily="2" charset="-122"/>
              <a:sym typeface="Arial"/>
            </a:endParaRPr>
          </a:p>
        </p:txBody>
      </p:sp>
      <p:sp>
        <p:nvSpPr>
          <p:cNvPr id="4" name="PA_文本框 2"/>
          <p:cNvSpPr txBox="1"/>
          <p:nvPr>
            <p:custDataLst>
              <p:tags r:id="rId2"/>
            </p:custDataLst>
          </p:nvPr>
        </p:nvSpPr>
        <p:spPr>
          <a:xfrm>
            <a:off x="3696435" y="5600350"/>
            <a:ext cx="4556055" cy="404598"/>
          </a:xfrm>
          <a:prstGeom prst="rect">
            <a:avLst/>
          </a:prstGeom>
          <a:noFill/>
        </p:spPr>
        <p:txBody>
          <a:bodyPr wrap="none" rtlCol="0">
            <a:spAutoFit/>
          </a:bodyPr>
          <a:lstStyle/>
          <a:p>
            <a:r>
              <a:rPr lang="zh-CN" altLang="en-US" sz="2029" dirty="0" smtClean="0">
                <a:latin typeface="Arial"/>
                <a:ea typeface="微软雅黑"/>
                <a:cs typeface="方正苏新诗柳楷简体-yolan" panose="02000000000000000000" pitchFamily="2" charset="-122"/>
                <a:sym typeface="Arial"/>
              </a:rPr>
              <a:t>工作总结</a:t>
            </a:r>
            <a:r>
              <a:rPr lang="en-US" altLang="zh-CN" sz="2029" dirty="0" smtClean="0">
                <a:latin typeface="Arial"/>
                <a:ea typeface="微软雅黑"/>
                <a:cs typeface="方正苏新诗柳楷简体-yolan" panose="02000000000000000000" pitchFamily="2" charset="-122"/>
                <a:sym typeface="Arial"/>
              </a:rPr>
              <a:t>/</a:t>
            </a:r>
            <a:r>
              <a:rPr lang="zh-CN" altLang="en-US" sz="2029" dirty="0" smtClean="0">
                <a:latin typeface="Arial"/>
                <a:ea typeface="微软雅黑"/>
                <a:cs typeface="方正苏新诗柳楷简体-yolan" panose="02000000000000000000" pitchFamily="2" charset="-122"/>
                <a:sym typeface="Arial"/>
              </a:rPr>
              <a:t>产品介绍</a:t>
            </a:r>
            <a:r>
              <a:rPr lang="en-US" altLang="zh-CN" sz="2029" dirty="0" smtClean="0">
                <a:latin typeface="Arial"/>
                <a:ea typeface="微软雅黑"/>
                <a:cs typeface="方正苏新诗柳楷简体-yolan" panose="02000000000000000000" pitchFamily="2" charset="-122"/>
                <a:sym typeface="Arial"/>
              </a:rPr>
              <a:t>/</a:t>
            </a:r>
            <a:r>
              <a:rPr lang="zh-CN" altLang="en-US" sz="2029" dirty="0" smtClean="0">
                <a:latin typeface="Arial"/>
                <a:ea typeface="微软雅黑"/>
                <a:cs typeface="方正苏新诗柳楷简体-yolan" panose="02000000000000000000" pitchFamily="2" charset="-122"/>
                <a:sym typeface="Arial"/>
              </a:rPr>
              <a:t>汇报述职</a:t>
            </a:r>
            <a:r>
              <a:rPr lang="en-US" altLang="zh-CN" sz="2029" dirty="0" smtClean="0">
                <a:latin typeface="Arial"/>
                <a:ea typeface="微软雅黑"/>
                <a:cs typeface="方正苏新诗柳楷简体-yolan" panose="02000000000000000000" pitchFamily="2" charset="-122"/>
                <a:sym typeface="Arial"/>
              </a:rPr>
              <a:t>/</a:t>
            </a:r>
            <a:r>
              <a:rPr lang="zh-CN" altLang="en-US" sz="2029" dirty="0" smtClean="0">
                <a:latin typeface="Arial"/>
                <a:ea typeface="微软雅黑"/>
                <a:cs typeface="方正苏新诗柳楷简体-yolan" panose="02000000000000000000" pitchFamily="2" charset="-122"/>
                <a:sym typeface="Arial"/>
              </a:rPr>
              <a:t>答辩论文</a:t>
            </a:r>
            <a:endParaRPr lang="zh-CN" altLang="en-US" sz="2029" dirty="0">
              <a:latin typeface="Arial"/>
              <a:ea typeface="微软雅黑"/>
              <a:cs typeface="方正苏新诗柳楷简体-yolan" panose="02000000000000000000" pitchFamily="2" charset="-122"/>
              <a:sym typeface="Arial"/>
            </a:endParaRPr>
          </a:p>
        </p:txBody>
      </p:sp>
      <p:sp>
        <p:nvSpPr>
          <p:cNvPr id="5" name="PA_文本框 4"/>
          <p:cNvSpPr txBox="1"/>
          <p:nvPr>
            <p:custDataLst>
              <p:tags r:id="rId3"/>
            </p:custDataLst>
          </p:nvPr>
        </p:nvSpPr>
        <p:spPr>
          <a:xfrm>
            <a:off x="3696435" y="5078481"/>
            <a:ext cx="4723344" cy="584775"/>
          </a:xfrm>
          <a:prstGeom prst="rect">
            <a:avLst/>
          </a:prstGeom>
          <a:noFill/>
        </p:spPr>
        <p:txBody>
          <a:bodyPr wrap="none" rtlCol="0">
            <a:spAutoFit/>
          </a:bodyPr>
          <a:lstStyle/>
          <a:p>
            <a:r>
              <a:rPr lang="en-US" altLang="zh-CN" sz="3200" dirty="0" smtClean="0">
                <a:latin typeface="Arial"/>
                <a:ea typeface="微软雅黑"/>
                <a:cs typeface="方正苏新诗柳楷简体-yolan" panose="02000000000000000000" pitchFamily="2" charset="-122"/>
                <a:sym typeface="Arial"/>
              </a:rPr>
              <a:t>CREATIVE TEMPLATES</a:t>
            </a:r>
            <a:endParaRPr lang="zh-CN" altLang="en-US" sz="3200" dirty="0">
              <a:latin typeface="Arial"/>
              <a:ea typeface="微软雅黑"/>
              <a:cs typeface="方正苏新诗柳楷简体-yolan" panose="02000000000000000000" pitchFamily="2" charset="-122"/>
              <a:sym typeface="Arial"/>
            </a:endParaRPr>
          </a:p>
        </p:txBody>
      </p:sp>
      <p:grpSp>
        <p:nvGrpSpPr>
          <p:cNvPr id="6" name="PA_组合 66"/>
          <p:cNvGrpSpPr/>
          <p:nvPr>
            <p:custDataLst>
              <p:tags r:id="rId4"/>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
        <p:nvSpPr>
          <p:cNvPr id="9" name="PA_文本框 63"/>
          <p:cNvSpPr txBox="1"/>
          <p:nvPr>
            <p:custDataLst>
              <p:tags r:id="rId5"/>
            </p:custDataLst>
          </p:nvPr>
        </p:nvSpPr>
        <p:spPr>
          <a:xfrm>
            <a:off x="8495126" y="6207342"/>
            <a:ext cx="2877711" cy="415498"/>
          </a:xfrm>
          <a:prstGeom prst="rect">
            <a:avLst/>
          </a:prstGeom>
          <a:noFill/>
        </p:spPr>
        <p:txBody>
          <a:bodyPr wrap="none" rtlCol="0">
            <a:spAutoFit/>
          </a:bodyPr>
          <a:lstStyle/>
          <a:p>
            <a:r>
              <a:rPr lang="zh-CN" altLang="en-US" sz="2100" dirty="0" smtClean="0">
                <a:latin typeface="Arial"/>
                <a:ea typeface="微软雅黑"/>
                <a:cs typeface="方正苏新诗柳楷简体-yolan" panose="02000000000000000000" pitchFamily="2" charset="-122"/>
                <a:sym typeface="Arial"/>
              </a:rPr>
              <a:t>输入团队公司单位名称</a:t>
            </a:r>
            <a:endParaRPr lang="zh-CN" altLang="en-US" sz="2100" dirty="0">
              <a:latin typeface="Arial"/>
              <a:ea typeface="微软雅黑"/>
              <a:cs typeface="方正苏新诗柳楷简体-yolan" panose="02000000000000000000" pitchFamily="2" charset="-122"/>
              <a:sym typeface="Arial"/>
            </a:endParaRPr>
          </a:p>
        </p:txBody>
      </p:sp>
      <p:sp>
        <p:nvSpPr>
          <p:cNvPr id="10" name="矩形 9"/>
          <p:cNvSpPr/>
          <p:nvPr/>
        </p:nvSpPr>
        <p:spPr>
          <a:xfrm>
            <a:off x="3773379" y="6204950"/>
            <a:ext cx="4660250" cy="369332"/>
          </a:xfrm>
          <a:prstGeom prst="rect">
            <a:avLst/>
          </a:prstGeom>
        </p:spPr>
        <p:txBody>
          <a:bodyPr wrap="none">
            <a:spAutoFit/>
          </a:bodyPr>
          <a:lstStyle/>
          <a:p>
            <a:r>
              <a:rPr lang="zh-CN" altLang="en-US" dirty="0">
                <a:latin typeface="Arial"/>
                <a:ea typeface="微软雅黑"/>
                <a:sym typeface="Arial"/>
              </a:rPr>
              <a:t>汇报时间：</a:t>
            </a:r>
            <a:r>
              <a:rPr lang="en-US" altLang="zh-CN" dirty="0" smtClean="0">
                <a:latin typeface="Arial"/>
                <a:ea typeface="微软雅黑"/>
                <a:sym typeface="Arial"/>
              </a:rPr>
              <a:t>2018</a:t>
            </a:r>
            <a:r>
              <a:rPr lang="zh-CN" altLang="en-US" dirty="0" smtClean="0">
                <a:latin typeface="Arial"/>
                <a:ea typeface="微软雅黑"/>
                <a:sym typeface="Arial"/>
              </a:rPr>
              <a:t>年</a:t>
            </a:r>
            <a:r>
              <a:rPr lang="en-US" altLang="zh-CN" dirty="0" smtClean="0">
                <a:latin typeface="Arial"/>
                <a:ea typeface="微软雅黑"/>
                <a:sym typeface="Arial"/>
              </a:rPr>
              <a:t>1</a:t>
            </a:r>
            <a:r>
              <a:rPr lang="zh-CN" altLang="en-US" dirty="0" smtClean="0">
                <a:latin typeface="Arial"/>
                <a:ea typeface="微软雅黑"/>
                <a:sym typeface="Arial"/>
              </a:rPr>
              <a:t>月      </a:t>
            </a:r>
            <a:r>
              <a:rPr lang="zh-CN" altLang="en-US" dirty="0">
                <a:latin typeface="Arial"/>
                <a:ea typeface="微软雅黑"/>
                <a:sym typeface="Arial"/>
              </a:rPr>
              <a:t>汇报人</a:t>
            </a:r>
            <a:r>
              <a:rPr lang="zh-CN" altLang="en-US" dirty="0" smtClean="0">
                <a:latin typeface="Arial"/>
                <a:ea typeface="微软雅黑"/>
                <a:sym typeface="Arial"/>
              </a:rPr>
              <a:t>：</a:t>
            </a:r>
            <a:r>
              <a:rPr lang="zh-CN" altLang="en-US" dirty="0">
                <a:latin typeface="Arial"/>
                <a:ea typeface="微软雅黑"/>
                <a:sym typeface="Arial"/>
              </a:rPr>
              <a:t>优</a:t>
            </a:r>
            <a:r>
              <a:rPr lang="zh-CN" altLang="en-US" dirty="0" smtClean="0">
                <a:latin typeface="Arial"/>
                <a:ea typeface="微软雅黑"/>
                <a:sym typeface="Arial"/>
              </a:rPr>
              <a:t>品</a:t>
            </a:r>
            <a:r>
              <a:rPr lang="en-US" altLang="zh-CN" dirty="0" smtClean="0">
                <a:latin typeface="Arial"/>
                <a:ea typeface="微软雅黑"/>
                <a:sym typeface="Arial"/>
              </a:rPr>
              <a:t>PPT</a:t>
            </a:r>
            <a:endParaRPr lang="zh-CN" altLang="en-US" dirty="0">
              <a:latin typeface="Arial"/>
              <a:ea typeface="微软雅黑"/>
              <a:sym typeface="Arial"/>
            </a:endParaRPr>
          </a:p>
        </p:txBody>
      </p:sp>
    </p:spTree>
    <p:extLst>
      <p:ext uri="{BB962C8B-B14F-4D97-AF65-F5344CB8AC3E}">
        <p14:creationId xmlns:p14="http://schemas.microsoft.com/office/powerpoint/2010/main" val="95758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par>
                                <p:cTn id="11" presetID="41" presetClass="entr" presetSubtype="0" fill="hold" grpId="0" nodeType="withEffect">
                                  <p:stCondLst>
                                    <p:cond delay="125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childTnLst>
                          </p:cTn>
                        </p:par>
                        <p:par>
                          <p:cTn id="18" fill="hold">
                            <p:stCondLst>
                              <p:cond delay="255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395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4450"/>
                            </p:stCondLst>
                            <p:childTnLst>
                              <p:par>
                                <p:cTn id="29" presetID="26" presetClass="entr" presetSubtype="0" fill="hold" grpId="0" nodeType="afterEffect">
                                  <p:stCondLst>
                                    <p:cond delay="0"/>
                                  </p:stCondLst>
                                  <p:iterate type="lt">
                                    <p:tmPct val="8000"/>
                                  </p:iterate>
                                  <p:childTnLst>
                                    <p:set>
                                      <p:cBhvr>
                                        <p:cTn id="30" dur="1" fill="hold">
                                          <p:stCondLst>
                                            <p:cond delay="0"/>
                                          </p:stCondLst>
                                        </p:cTn>
                                        <p:tgtEl>
                                          <p:spTgt spid="9"/>
                                        </p:tgtEl>
                                        <p:attrNameLst>
                                          <p:attrName>style.visibility</p:attrName>
                                        </p:attrNameLst>
                                      </p:cBhvr>
                                      <p:to>
                                        <p:strVal val="visible"/>
                                      </p:to>
                                    </p:set>
                                    <p:animEffect transition="in" filter="wipe(down)">
                                      <p:cBhvr>
                                        <p:cTn id="31" dur="290">
                                          <p:stCondLst>
                                            <p:cond delay="0"/>
                                          </p:stCondLst>
                                        </p:cTn>
                                        <p:tgtEl>
                                          <p:spTgt spid="9"/>
                                        </p:tgtEl>
                                      </p:cBhvr>
                                    </p:animEffect>
                                    <p:anim calcmode="lin" valueType="num">
                                      <p:cBhvr>
                                        <p:cTn id="32"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7" dur="13">
                                          <p:stCondLst>
                                            <p:cond delay="325"/>
                                          </p:stCondLst>
                                        </p:cTn>
                                        <p:tgtEl>
                                          <p:spTgt spid="9"/>
                                        </p:tgtEl>
                                      </p:cBhvr>
                                      <p:to x="100000" y="60000"/>
                                    </p:animScale>
                                    <p:animScale>
                                      <p:cBhvr>
                                        <p:cTn id="38" dur="83" decel="50000">
                                          <p:stCondLst>
                                            <p:cond delay="338"/>
                                          </p:stCondLst>
                                        </p:cTn>
                                        <p:tgtEl>
                                          <p:spTgt spid="9"/>
                                        </p:tgtEl>
                                      </p:cBhvr>
                                      <p:to x="100000" y="100000"/>
                                    </p:animScale>
                                    <p:animScale>
                                      <p:cBhvr>
                                        <p:cTn id="39" dur="13">
                                          <p:stCondLst>
                                            <p:cond delay="656"/>
                                          </p:stCondLst>
                                        </p:cTn>
                                        <p:tgtEl>
                                          <p:spTgt spid="9"/>
                                        </p:tgtEl>
                                      </p:cBhvr>
                                      <p:to x="100000" y="80000"/>
                                    </p:animScale>
                                    <p:animScale>
                                      <p:cBhvr>
                                        <p:cTn id="40" dur="83" decel="50000">
                                          <p:stCondLst>
                                            <p:cond delay="669"/>
                                          </p:stCondLst>
                                        </p:cTn>
                                        <p:tgtEl>
                                          <p:spTgt spid="9"/>
                                        </p:tgtEl>
                                      </p:cBhvr>
                                      <p:to x="100000" y="100000"/>
                                    </p:animScale>
                                    <p:animScale>
                                      <p:cBhvr>
                                        <p:cTn id="41" dur="13">
                                          <p:stCondLst>
                                            <p:cond delay="821"/>
                                          </p:stCondLst>
                                        </p:cTn>
                                        <p:tgtEl>
                                          <p:spTgt spid="9"/>
                                        </p:tgtEl>
                                      </p:cBhvr>
                                      <p:to x="100000" y="90000"/>
                                    </p:animScale>
                                    <p:animScale>
                                      <p:cBhvr>
                                        <p:cTn id="42" dur="83" decel="50000">
                                          <p:stCondLst>
                                            <p:cond delay="834"/>
                                          </p:stCondLst>
                                        </p:cTn>
                                        <p:tgtEl>
                                          <p:spTgt spid="9"/>
                                        </p:tgtEl>
                                      </p:cBhvr>
                                      <p:to x="100000" y="100000"/>
                                    </p:animScale>
                                    <p:animScale>
                                      <p:cBhvr>
                                        <p:cTn id="43" dur="13">
                                          <p:stCondLst>
                                            <p:cond delay="904"/>
                                          </p:stCondLst>
                                        </p:cTn>
                                        <p:tgtEl>
                                          <p:spTgt spid="9"/>
                                        </p:tgtEl>
                                      </p:cBhvr>
                                      <p:to x="100000" y="95000"/>
                                    </p:animScale>
                                    <p:animScale>
                                      <p:cBhvr>
                                        <p:cTn id="44"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084666" y="2899476"/>
            <a:ext cx="2032000" cy="520700"/>
            <a:chOff x="5073650" y="3329133"/>
            <a:chExt cx="2032000" cy="520700"/>
          </a:xfrm>
        </p:grpSpPr>
        <p:sp>
          <p:nvSpPr>
            <p:cNvPr id="35" name="圆角矩形 34"/>
            <p:cNvSpPr/>
            <p:nvPr/>
          </p:nvSpPr>
          <p:spPr>
            <a:xfrm>
              <a:off x="5073650" y="3329133"/>
              <a:ext cx="2032000"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36" name="矩形 35"/>
            <p:cNvSpPr/>
            <p:nvPr/>
          </p:nvSpPr>
          <p:spPr>
            <a:xfrm>
              <a:off x="5394203" y="3404817"/>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37" name="组合 36"/>
          <p:cNvGrpSpPr/>
          <p:nvPr/>
        </p:nvGrpSpPr>
        <p:grpSpPr>
          <a:xfrm>
            <a:off x="5084666" y="1339854"/>
            <a:ext cx="2032000" cy="520700"/>
            <a:chOff x="5073650" y="1769511"/>
            <a:chExt cx="2032000" cy="520700"/>
          </a:xfrm>
        </p:grpSpPr>
        <p:sp>
          <p:nvSpPr>
            <p:cNvPr id="38" name="圆角矩形 37"/>
            <p:cNvSpPr/>
            <p:nvPr/>
          </p:nvSpPr>
          <p:spPr>
            <a:xfrm>
              <a:off x="5073650" y="1769511"/>
              <a:ext cx="2032000"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39" name="矩形 38"/>
            <p:cNvSpPr/>
            <p:nvPr/>
          </p:nvSpPr>
          <p:spPr>
            <a:xfrm>
              <a:off x="5319696" y="1845195"/>
              <a:ext cx="1539909" cy="369332"/>
            </a:xfrm>
            <a:prstGeom prst="rect">
              <a:avLst/>
            </a:prstGeom>
          </p:spPr>
          <p:txBody>
            <a:bodyPr wrap="none">
              <a:spAutoFit/>
            </a:bodyPr>
            <a:lstStyle/>
            <a:p>
              <a:pPr algn="ctr"/>
              <a:r>
                <a:rPr lang="en-US" altLang="zh-CN" dirty="0">
                  <a:solidFill>
                    <a:prstClr val="white"/>
                  </a:solidFill>
                  <a:latin typeface="Arial"/>
                  <a:ea typeface="微软雅黑"/>
                  <a:cs typeface="Arial" panose="020B0604020202020204" pitchFamily="34" charset="0"/>
                  <a:sym typeface="Arial"/>
                </a:rPr>
                <a:t>Content Text </a:t>
              </a:r>
            </a:p>
          </p:txBody>
        </p:sp>
      </p:grpSp>
      <p:grpSp>
        <p:nvGrpSpPr>
          <p:cNvPr id="40" name="组合 39"/>
          <p:cNvGrpSpPr/>
          <p:nvPr/>
        </p:nvGrpSpPr>
        <p:grpSpPr>
          <a:xfrm>
            <a:off x="1639101" y="2899476"/>
            <a:ext cx="1526595" cy="520700"/>
            <a:chOff x="1628085" y="3329133"/>
            <a:chExt cx="1526595" cy="520700"/>
          </a:xfrm>
        </p:grpSpPr>
        <p:sp>
          <p:nvSpPr>
            <p:cNvPr id="41" name="圆角矩形 40"/>
            <p:cNvSpPr/>
            <p:nvPr/>
          </p:nvSpPr>
          <p:spPr>
            <a:xfrm>
              <a:off x="1628085" y="3329133"/>
              <a:ext cx="1526595"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42" name="矩形 41"/>
            <p:cNvSpPr/>
            <p:nvPr/>
          </p:nvSpPr>
          <p:spPr>
            <a:xfrm>
              <a:off x="1704798" y="3404817"/>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43" name="组合 42"/>
          <p:cNvGrpSpPr/>
          <p:nvPr/>
        </p:nvGrpSpPr>
        <p:grpSpPr>
          <a:xfrm>
            <a:off x="9144801" y="2899476"/>
            <a:ext cx="1526595" cy="520700"/>
            <a:chOff x="9133785" y="3329133"/>
            <a:chExt cx="1526595" cy="520700"/>
          </a:xfrm>
        </p:grpSpPr>
        <p:sp>
          <p:nvSpPr>
            <p:cNvPr id="44" name="圆角矩形 43"/>
            <p:cNvSpPr/>
            <p:nvPr/>
          </p:nvSpPr>
          <p:spPr>
            <a:xfrm>
              <a:off x="9133785" y="3329133"/>
              <a:ext cx="1526595"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45" name="矩形 44"/>
            <p:cNvSpPr/>
            <p:nvPr/>
          </p:nvSpPr>
          <p:spPr>
            <a:xfrm>
              <a:off x="9210498" y="3404817"/>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46" name="组合 45"/>
          <p:cNvGrpSpPr/>
          <p:nvPr/>
        </p:nvGrpSpPr>
        <p:grpSpPr>
          <a:xfrm>
            <a:off x="4573157" y="4971760"/>
            <a:ext cx="1515110" cy="520700"/>
            <a:chOff x="4562141" y="5401417"/>
            <a:chExt cx="1515110" cy="520700"/>
          </a:xfrm>
        </p:grpSpPr>
        <p:sp>
          <p:nvSpPr>
            <p:cNvPr id="47" name="圆角矩形 46"/>
            <p:cNvSpPr/>
            <p:nvPr/>
          </p:nvSpPr>
          <p:spPr>
            <a:xfrm>
              <a:off x="456214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48" name="矩形 47"/>
            <p:cNvSpPr/>
            <p:nvPr/>
          </p:nvSpPr>
          <p:spPr>
            <a:xfrm>
              <a:off x="462424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49" name="组合 48"/>
          <p:cNvGrpSpPr/>
          <p:nvPr/>
        </p:nvGrpSpPr>
        <p:grpSpPr>
          <a:xfrm>
            <a:off x="6234317" y="4971760"/>
            <a:ext cx="1515110" cy="520700"/>
            <a:chOff x="6223301" y="5401417"/>
            <a:chExt cx="1515110" cy="520700"/>
          </a:xfrm>
        </p:grpSpPr>
        <p:sp>
          <p:nvSpPr>
            <p:cNvPr id="50" name="圆角矩形 49"/>
            <p:cNvSpPr/>
            <p:nvPr/>
          </p:nvSpPr>
          <p:spPr>
            <a:xfrm>
              <a:off x="622330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51" name="矩形 50"/>
            <p:cNvSpPr/>
            <p:nvPr/>
          </p:nvSpPr>
          <p:spPr>
            <a:xfrm>
              <a:off x="628540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52" name="组合 51"/>
          <p:cNvGrpSpPr/>
          <p:nvPr/>
        </p:nvGrpSpPr>
        <p:grpSpPr>
          <a:xfrm>
            <a:off x="808877" y="4971760"/>
            <a:ext cx="1515110" cy="520700"/>
            <a:chOff x="797861" y="5401417"/>
            <a:chExt cx="1515110" cy="520700"/>
          </a:xfrm>
        </p:grpSpPr>
        <p:sp>
          <p:nvSpPr>
            <p:cNvPr id="53" name="圆角矩形 52"/>
            <p:cNvSpPr/>
            <p:nvPr/>
          </p:nvSpPr>
          <p:spPr>
            <a:xfrm>
              <a:off x="79786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54" name="矩形 53"/>
            <p:cNvSpPr/>
            <p:nvPr/>
          </p:nvSpPr>
          <p:spPr>
            <a:xfrm>
              <a:off x="85996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55" name="组合 54"/>
          <p:cNvGrpSpPr/>
          <p:nvPr/>
        </p:nvGrpSpPr>
        <p:grpSpPr>
          <a:xfrm>
            <a:off x="2470037" y="4971760"/>
            <a:ext cx="1515110" cy="520700"/>
            <a:chOff x="2459021" y="5401417"/>
            <a:chExt cx="1515110" cy="520700"/>
          </a:xfrm>
        </p:grpSpPr>
        <p:sp>
          <p:nvSpPr>
            <p:cNvPr id="56" name="圆角矩形 55"/>
            <p:cNvSpPr/>
            <p:nvPr/>
          </p:nvSpPr>
          <p:spPr>
            <a:xfrm>
              <a:off x="245902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57" name="矩形 56"/>
            <p:cNvSpPr/>
            <p:nvPr/>
          </p:nvSpPr>
          <p:spPr>
            <a:xfrm>
              <a:off x="252112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58" name="组合 57"/>
          <p:cNvGrpSpPr/>
          <p:nvPr/>
        </p:nvGrpSpPr>
        <p:grpSpPr>
          <a:xfrm>
            <a:off x="8269191" y="4971760"/>
            <a:ext cx="1515110" cy="520700"/>
            <a:chOff x="8258175" y="5401417"/>
            <a:chExt cx="1515110" cy="520700"/>
          </a:xfrm>
        </p:grpSpPr>
        <p:sp>
          <p:nvSpPr>
            <p:cNvPr id="59" name="圆角矩形 58"/>
            <p:cNvSpPr/>
            <p:nvPr/>
          </p:nvSpPr>
          <p:spPr>
            <a:xfrm>
              <a:off x="8258175"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60" name="矩形 59"/>
            <p:cNvSpPr/>
            <p:nvPr/>
          </p:nvSpPr>
          <p:spPr>
            <a:xfrm>
              <a:off x="8320283"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61" name="组合 60"/>
          <p:cNvGrpSpPr/>
          <p:nvPr/>
        </p:nvGrpSpPr>
        <p:grpSpPr>
          <a:xfrm>
            <a:off x="9930351" y="4971760"/>
            <a:ext cx="1515110" cy="520700"/>
            <a:chOff x="9919335" y="5401417"/>
            <a:chExt cx="1515110" cy="520700"/>
          </a:xfrm>
        </p:grpSpPr>
        <p:sp>
          <p:nvSpPr>
            <p:cNvPr id="62" name="圆角矩形 61"/>
            <p:cNvSpPr/>
            <p:nvPr/>
          </p:nvSpPr>
          <p:spPr>
            <a:xfrm>
              <a:off x="9919335"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63" name="矩形 62"/>
            <p:cNvSpPr/>
            <p:nvPr/>
          </p:nvSpPr>
          <p:spPr>
            <a:xfrm>
              <a:off x="9981443"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cxnSp>
        <p:nvCxnSpPr>
          <p:cNvPr id="64" name="直接连接符 63"/>
          <p:cNvCxnSpPr>
            <a:endCxn id="35" idx="2"/>
          </p:cNvCxnSpPr>
          <p:nvPr/>
        </p:nvCxnSpPr>
        <p:spPr>
          <a:xfrm flipH="1" flipV="1">
            <a:off x="6100666" y="3420175"/>
            <a:ext cx="6350" cy="864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5287866" y="4508357"/>
            <a:ext cx="1652605" cy="401539"/>
            <a:chOff x="5276850" y="4938014"/>
            <a:chExt cx="1652605" cy="401539"/>
          </a:xfrm>
        </p:grpSpPr>
        <p:cxnSp>
          <p:nvCxnSpPr>
            <p:cNvPr id="66" name="直接连接符 65"/>
            <p:cNvCxnSpPr/>
            <p:nvPr/>
          </p:nvCxnSpPr>
          <p:spPr>
            <a:xfrm>
              <a:off x="5276850"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276850"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919930"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9092618" y="4508357"/>
            <a:ext cx="1664035" cy="401539"/>
            <a:chOff x="9081602" y="4938014"/>
            <a:chExt cx="1664035" cy="401539"/>
          </a:xfrm>
        </p:grpSpPr>
        <p:cxnSp>
          <p:nvCxnSpPr>
            <p:cNvPr id="70" name="直接连接符 69"/>
            <p:cNvCxnSpPr/>
            <p:nvPr/>
          </p:nvCxnSpPr>
          <p:spPr>
            <a:xfrm>
              <a:off x="9093032"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81602"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724682"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1596443" y="4508357"/>
            <a:ext cx="1652605" cy="401539"/>
            <a:chOff x="1585427" y="4938014"/>
            <a:chExt cx="1652605" cy="401539"/>
          </a:xfrm>
        </p:grpSpPr>
        <p:cxnSp>
          <p:nvCxnSpPr>
            <p:cNvPr id="74" name="直接连接符 73"/>
            <p:cNvCxnSpPr/>
            <p:nvPr/>
          </p:nvCxnSpPr>
          <p:spPr>
            <a:xfrm>
              <a:off x="1585427"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1585427"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3228507"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flipV="1">
            <a:off x="2419403" y="3404300"/>
            <a:ext cx="0" cy="828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9890785" y="3404299"/>
            <a:ext cx="0" cy="828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403696" y="1918827"/>
            <a:ext cx="7529195" cy="937292"/>
            <a:chOff x="2392680" y="2348484"/>
            <a:chExt cx="7529195" cy="937292"/>
          </a:xfrm>
        </p:grpSpPr>
        <p:cxnSp>
          <p:nvCxnSpPr>
            <p:cNvPr id="80" name="直接连接符 79"/>
            <p:cNvCxnSpPr/>
            <p:nvPr/>
          </p:nvCxnSpPr>
          <p:spPr>
            <a:xfrm>
              <a:off x="2392680" y="2740914"/>
              <a:ext cx="752919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6096000" y="2348484"/>
              <a:ext cx="0" cy="900000"/>
            </a:xfrm>
            <a:prstGeom prst="line">
              <a:avLst/>
            </a:prstGeom>
            <a:ln>
              <a:solidFill>
                <a:schemeClr val="tx1">
                  <a:lumMod val="85000"/>
                  <a:lumOff val="15000"/>
                </a:schemeClr>
              </a:solidFill>
              <a:prstDash val="sysDash"/>
              <a:headEnd type="triangle"/>
              <a:tailEnd type="oval" w="sm" len="sm"/>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2400245" y="2745774"/>
              <a:ext cx="0" cy="540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9919335" y="2745776"/>
              <a:ext cx="0" cy="540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89" name="组合 88"/>
          <p:cNvGrpSpPr/>
          <p:nvPr/>
        </p:nvGrpSpPr>
        <p:grpSpPr>
          <a:xfrm>
            <a:off x="3543759" y="266849"/>
            <a:ext cx="636853" cy="393183"/>
            <a:chOff x="3610120" y="261689"/>
            <a:chExt cx="636853" cy="393183"/>
          </a:xfrm>
        </p:grpSpPr>
        <p:pic>
          <p:nvPicPr>
            <p:cNvPr id="90" name="图片 89"/>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9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4200726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anim calcmode="lin" valueType="num">
                                      <p:cBhvr>
                                        <p:cTn id="8" dur="250" fill="hold"/>
                                        <p:tgtEl>
                                          <p:spTgt spid="37"/>
                                        </p:tgtEl>
                                        <p:attrNameLst>
                                          <p:attrName>ppt_x</p:attrName>
                                        </p:attrNameLst>
                                      </p:cBhvr>
                                      <p:tavLst>
                                        <p:tav tm="0">
                                          <p:val>
                                            <p:strVal val="#ppt_x"/>
                                          </p:val>
                                        </p:tav>
                                        <p:tav tm="100000">
                                          <p:val>
                                            <p:strVal val="#ppt_x"/>
                                          </p:val>
                                        </p:tav>
                                      </p:tavLst>
                                    </p:anim>
                                    <p:anim calcmode="lin" valueType="num">
                                      <p:cBhvr>
                                        <p:cTn id="9" dur="250" fill="hold"/>
                                        <p:tgtEl>
                                          <p:spTgt spid="37"/>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up)">
                                      <p:cBhvr>
                                        <p:cTn id="12" dur="350"/>
                                        <p:tgtEl>
                                          <p:spTgt spid="79"/>
                                        </p:tgtEl>
                                      </p:cBhvr>
                                    </p:animEffect>
                                  </p:childTnLst>
                                </p:cTn>
                              </p:par>
                              <p:par>
                                <p:cTn id="13" presetID="47" presetClass="entr" presetSubtype="0" fill="hold" nodeType="withEffect">
                                  <p:stCondLst>
                                    <p:cond delay="25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50"/>
                                        <p:tgtEl>
                                          <p:spTgt spid="40"/>
                                        </p:tgtEl>
                                      </p:cBhvr>
                                    </p:animEffect>
                                    <p:anim calcmode="lin" valueType="num">
                                      <p:cBhvr>
                                        <p:cTn id="16" dur="250" fill="hold"/>
                                        <p:tgtEl>
                                          <p:spTgt spid="40"/>
                                        </p:tgtEl>
                                        <p:attrNameLst>
                                          <p:attrName>ppt_x</p:attrName>
                                        </p:attrNameLst>
                                      </p:cBhvr>
                                      <p:tavLst>
                                        <p:tav tm="0">
                                          <p:val>
                                            <p:strVal val="#ppt_x"/>
                                          </p:val>
                                        </p:tav>
                                        <p:tav tm="100000">
                                          <p:val>
                                            <p:strVal val="#ppt_x"/>
                                          </p:val>
                                        </p:tav>
                                      </p:tavLst>
                                    </p:anim>
                                    <p:anim calcmode="lin" valueType="num">
                                      <p:cBhvr>
                                        <p:cTn id="17" dur="250" fill="hold"/>
                                        <p:tgtEl>
                                          <p:spTgt spid="4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25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250"/>
                                        <p:tgtEl>
                                          <p:spTgt spid="34"/>
                                        </p:tgtEl>
                                      </p:cBhvr>
                                    </p:animEffect>
                                    <p:anim calcmode="lin" valueType="num">
                                      <p:cBhvr>
                                        <p:cTn id="21" dur="250" fill="hold"/>
                                        <p:tgtEl>
                                          <p:spTgt spid="34"/>
                                        </p:tgtEl>
                                        <p:attrNameLst>
                                          <p:attrName>ppt_x</p:attrName>
                                        </p:attrNameLst>
                                      </p:cBhvr>
                                      <p:tavLst>
                                        <p:tav tm="0">
                                          <p:val>
                                            <p:strVal val="#ppt_x"/>
                                          </p:val>
                                        </p:tav>
                                        <p:tav tm="100000">
                                          <p:val>
                                            <p:strVal val="#ppt_x"/>
                                          </p:val>
                                        </p:tav>
                                      </p:tavLst>
                                    </p:anim>
                                    <p:anim calcmode="lin" valueType="num">
                                      <p:cBhvr>
                                        <p:cTn id="22" dur="250" fill="hold"/>
                                        <p:tgtEl>
                                          <p:spTgt spid="34"/>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25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250"/>
                                        <p:tgtEl>
                                          <p:spTgt spid="43"/>
                                        </p:tgtEl>
                                      </p:cBhvr>
                                    </p:animEffect>
                                    <p:anim calcmode="lin" valueType="num">
                                      <p:cBhvr>
                                        <p:cTn id="26" dur="250" fill="hold"/>
                                        <p:tgtEl>
                                          <p:spTgt spid="43"/>
                                        </p:tgtEl>
                                        <p:attrNameLst>
                                          <p:attrName>ppt_x</p:attrName>
                                        </p:attrNameLst>
                                      </p:cBhvr>
                                      <p:tavLst>
                                        <p:tav tm="0">
                                          <p:val>
                                            <p:strVal val="#ppt_x"/>
                                          </p:val>
                                        </p:tav>
                                        <p:tav tm="100000">
                                          <p:val>
                                            <p:strVal val="#ppt_x"/>
                                          </p:val>
                                        </p:tav>
                                      </p:tavLst>
                                    </p:anim>
                                    <p:anim calcmode="lin" valueType="num">
                                      <p:cBhvr>
                                        <p:cTn id="27" dur="250" fill="hold"/>
                                        <p:tgtEl>
                                          <p:spTgt spid="43"/>
                                        </p:tgtEl>
                                        <p:attrNameLst>
                                          <p:attrName>ppt_y</p:attrName>
                                        </p:attrNameLst>
                                      </p:cBhvr>
                                      <p:tavLst>
                                        <p:tav tm="0">
                                          <p:val>
                                            <p:strVal val="#ppt_y-.1"/>
                                          </p:val>
                                        </p:tav>
                                        <p:tav tm="100000">
                                          <p:val>
                                            <p:strVal val="#ppt_y"/>
                                          </p:val>
                                        </p:tav>
                                      </p:tavLst>
                                    </p:anim>
                                  </p:childTnLst>
                                </p:cTn>
                              </p:par>
                              <p:par>
                                <p:cTn id="28" presetID="22" presetClass="entr" presetSubtype="1" fill="hold" nodeType="withEffect">
                                  <p:stCondLst>
                                    <p:cond delay="500"/>
                                  </p:stCondLst>
                                  <p:childTnLst>
                                    <p:set>
                                      <p:cBhvr>
                                        <p:cTn id="29" dur="1" fill="hold">
                                          <p:stCondLst>
                                            <p:cond delay="0"/>
                                          </p:stCondLst>
                                        </p:cTn>
                                        <p:tgtEl>
                                          <p:spTgt spid="77"/>
                                        </p:tgtEl>
                                        <p:attrNameLst>
                                          <p:attrName>style.visibility</p:attrName>
                                        </p:attrNameLst>
                                      </p:cBhvr>
                                      <p:to>
                                        <p:strVal val="visible"/>
                                      </p:to>
                                    </p:set>
                                    <p:animEffect transition="in" filter="wipe(up)">
                                      <p:cBhvr>
                                        <p:cTn id="30" dur="350"/>
                                        <p:tgtEl>
                                          <p:spTgt spid="77"/>
                                        </p:tgtEl>
                                      </p:cBhvr>
                                    </p:animEffect>
                                  </p:childTnLst>
                                </p:cTn>
                              </p:par>
                              <p:par>
                                <p:cTn id="31" presetID="22" presetClass="entr" presetSubtype="1" fill="hold" nodeType="withEffect">
                                  <p:stCondLst>
                                    <p:cond delay="50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350"/>
                                        <p:tgtEl>
                                          <p:spTgt spid="64"/>
                                        </p:tgtEl>
                                      </p:cBhvr>
                                    </p:animEffect>
                                  </p:childTnLst>
                                </p:cTn>
                              </p:par>
                              <p:par>
                                <p:cTn id="34" presetID="22" presetClass="entr" presetSubtype="1" fill="hold" nodeType="withEffect">
                                  <p:stCondLst>
                                    <p:cond delay="500"/>
                                  </p:stCondLst>
                                  <p:childTnLst>
                                    <p:set>
                                      <p:cBhvr>
                                        <p:cTn id="35" dur="1" fill="hold">
                                          <p:stCondLst>
                                            <p:cond delay="0"/>
                                          </p:stCondLst>
                                        </p:cTn>
                                        <p:tgtEl>
                                          <p:spTgt spid="78"/>
                                        </p:tgtEl>
                                        <p:attrNameLst>
                                          <p:attrName>style.visibility</p:attrName>
                                        </p:attrNameLst>
                                      </p:cBhvr>
                                      <p:to>
                                        <p:strVal val="visible"/>
                                      </p:to>
                                    </p:set>
                                    <p:animEffect transition="in" filter="wipe(up)">
                                      <p:cBhvr>
                                        <p:cTn id="36" dur="350"/>
                                        <p:tgtEl>
                                          <p:spTgt spid="78"/>
                                        </p:tgtEl>
                                      </p:cBhvr>
                                    </p:animEffect>
                                  </p:childTnLst>
                                </p:cTn>
                              </p:par>
                              <p:par>
                                <p:cTn id="37" presetID="22" presetClass="entr" presetSubtype="1" fill="hold" nodeType="withEffect">
                                  <p:stCondLst>
                                    <p:cond delay="500"/>
                                  </p:stCondLst>
                                  <p:childTnLst>
                                    <p:set>
                                      <p:cBhvr>
                                        <p:cTn id="38" dur="1" fill="hold">
                                          <p:stCondLst>
                                            <p:cond delay="0"/>
                                          </p:stCondLst>
                                        </p:cTn>
                                        <p:tgtEl>
                                          <p:spTgt spid="73"/>
                                        </p:tgtEl>
                                        <p:attrNameLst>
                                          <p:attrName>style.visibility</p:attrName>
                                        </p:attrNameLst>
                                      </p:cBhvr>
                                      <p:to>
                                        <p:strVal val="visible"/>
                                      </p:to>
                                    </p:set>
                                    <p:animEffect transition="in" filter="wipe(up)">
                                      <p:cBhvr>
                                        <p:cTn id="39" dur="350"/>
                                        <p:tgtEl>
                                          <p:spTgt spid="73"/>
                                        </p:tgtEl>
                                      </p:cBhvr>
                                    </p:animEffect>
                                  </p:childTnLst>
                                </p:cTn>
                              </p:par>
                              <p:par>
                                <p:cTn id="40" presetID="22" presetClass="entr" presetSubtype="1" fill="hold" nodeType="withEffect">
                                  <p:stCondLst>
                                    <p:cond delay="600"/>
                                  </p:stCondLst>
                                  <p:childTnLst>
                                    <p:set>
                                      <p:cBhvr>
                                        <p:cTn id="41" dur="1" fill="hold">
                                          <p:stCondLst>
                                            <p:cond delay="0"/>
                                          </p:stCondLst>
                                        </p:cTn>
                                        <p:tgtEl>
                                          <p:spTgt spid="65"/>
                                        </p:tgtEl>
                                        <p:attrNameLst>
                                          <p:attrName>style.visibility</p:attrName>
                                        </p:attrNameLst>
                                      </p:cBhvr>
                                      <p:to>
                                        <p:strVal val="visible"/>
                                      </p:to>
                                    </p:set>
                                    <p:animEffect transition="in" filter="wipe(up)">
                                      <p:cBhvr>
                                        <p:cTn id="42" dur="350"/>
                                        <p:tgtEl>
                                          <p:spTgt spid="65"/>
                                        </p:tgtEl>
                                      </p:cBhvr>
                                    </p:animEffect>
                                  </p:childTnLst>
                                </p:cTn>
                              </p:par>
                              <p:par>
                                <p:cTn id="43" presetID="22" presetClass="entr" presetSubtype="1" fill="hold" nodeType="withEffect">
                                  <p:stCondLst>
                                    <p:cond delay="700"/>
                                  </p:stCondLst>
                                  <p:childTnLst>
                                    <p:set>
                                      <p:cBhvr>
                                        <p:cTn id="44" dur="1" fill="hold">
                                          <p:stCondLst>
                                            <p:cond delay="0"/>
                                          </p:stCondLst>
                                        </p:cTn>
                                        <p:tgtEl>
                                          <p:spTgt spid="69"/>
                                        </p:tgtEl>
                                        <p:attrNameLst>
                                          <p:attrName>style.visibility</p:attrName>
                                        </p:attrNameLst>
                                      </p:cBhvr>
                                      <p:to>
                                        <p:strVal val="visible"/>
                                      </p:to>
                                    </p:set>
                                    <p:animEffect transition="in" filter="wipe(up)">
                                      <p:cBhvr>
                                        <p:cTn id="45" dur="350"/>
                                        <p:tgtEl>
                                          <p:spTgt spid="69"/>
                                        </p:tgtEl>
                                      </p:cBhvr>
                                    </p:animEffect>
                                  </p:childTnLst>
                                </p:cTn>
                              </p:par>
                              <p:par>
                                <p:cTn id="46" presetID="47" presetClass="entr" presetSubtype="0" fill="hold" nodeType="withEffect">
                                  <p:stCondLst>
                                    <p:cond delay="75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250"/>
                                        <p:tgtEl>
                                          <p:spTgt spid="52"/>
                                        </p:tgtEl>
                                      </p:cBhvr>
                                    </p:animEffect>
                                    <p:anim calcmode="lin" valueType="num">
                                      <p:cBhvr>
                                        <p:cTn id="49" dur="250" fill="hold"/>
                                        <p:tgtEl>
                                          <p:spTgt spid="52"/>
                                        </p:tgtEl>
                                        <p:attrNameLst>
                                          <p:attrName>ppt_x</p:attrName>
                                        </p:attrNameLst>
                                      </p:cBhvr>
                                      <p:tavLst>
                                        <p:tav tm="0">
                                          <p:val>
                                            <p:strVal val="#ppt_x"/>
                                          </p:val>
                                        </p:tav>
                                        <p:tav tm="100000">
                                          <p:val>
                                            <p:strVal val="#ppt_x"/>
                                          </p:val>
                                        </p:tav>
                                      </p:tavLst>
                                    </p:anim>
                                    <p:anim calcmode="lin" valueType="num">
                                      <p:cBhvr>
                                        <p:cTn id="50" dur="250" fill="hold"/>
                                        <p:tgtEl>
                                          <p:spTgt spid="52"/>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90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150"/>
                                        <p:tgtEl>
                                          <p:spTgt spid="55"/>
                                        </p:tgtEl>
                                      </p:cBhvr>
                                    </p:animEffect>
                                    <p:anim calcmode="lin" valueType="num">
                                      <p:cBhvr>
                                        <p:cTn id="54" dur="150" fill="hold"/>
                                        <p:tgtEl>
                                          <p:spTgt spid="55"/>
                                        </p:tgtEl>
                                        <p:attrNameLst>
                                          <p:attrName>ppt_x</p:attrName>
                                        </p:attrNameLst>
                                      </p:cBhvr>
                                      <p:tavLst>
                                        <p:tav tm="0">
                                          <p:val>
                                            <p:strVal val="#ppt_x"/>
                                          </p:val>
                                        </p:tav>
                                        <p:tav tm="100000">
                                          <p:val>
                                            <p:strVal val="#ppt_x"/>
                                          </p:val>
                                        </p:tav>
                                      </p:tavLst>
                                    </p:anim>
                                    <p:anim calcmode="lin" valueType="num">
                                      <p:cBhvr>
                                        <p:cTn id="55" dur="150" fill="hold"/>
                                        <p:tgtEl>
                                          <p:spTgt spid="55"/>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100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150"/>
                                        <p:tgtEl>
                                          <p:spTgt spid="46"/>
                                        </p:tgtEl>
                                      </p:cBhvr>
                                    </p:animEffect>
                                    <p:anim calcmode="lin" valueType="num">
                                      <p:cBhvr>
                                        <p:cTn id="59" dur="150" fill="hold"/>
                                        <p:tgtEl>
                                          <p:spTgt spid="46"/>
                                        </p:tgtEl>
                                        <p:attrNameLst>
                                          <p:attrName>ppt_x</p:attrName>
                                        </p:attrNameLst>
                                      </p:cBhvr>
                                      <p:tavLst>
                                        <p:tav tm="0">
                                          <p:val>
                                            <p:strVal val="#ppt_x"/>
                                          </p:val>
                                        </p:tav>
                                        <p:tav tm="100000">
                                          <p:val>
                                            <p:strVal val="#ppt_x"/>
                                          </p:val>
                                        </p:tav>
                                      </p:tavLst>
                                    </p:anim>
                                    <p:anim calcmode="lin" valueType="num">
                                      <p:cBhvr>
                                        <p:cTn id="60" dur="150" fill="hold"/>
                                        <p:tgtEl>
                                          <p:spTgt spid="46"/>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110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150"/>
                                        <p:tgtEl>
                                          <p:spTgt spid="49"/>
                                        </p:tgtEl>
                                      </p:cBhvr>
                                    </p:animEffect>
                                    <p:anim calcmode="lin" valueType="num">
                                      <p:cBhvr>
                                        <p:cTn id="64" dur="150" fill="hold"/>
                                        <p:tgtEl>
                                          <p:spTgt spid="49"/>
                                        </p:tgtEl>
                                        <p:attrNameLst>
                                          <p:attrName>ppt_x</p:attrName>
                                        </p:attrNameLst>
                                      </p:cBhvr>
                                      <p:tavLst>
                                        <p:tav tm="0">
                                          <p:val>
                                            <p:strVal val="#ppt_x"/>
                                          </p:val>
                                        </p:tav>
                                        <p:tav tm="100000">
                                          <p:val>
                                            <p:strVal val="#ppt_x"/>
                                          </p:val>
                                        </p:tav>
                                      </p:tavLst>
                                    </p:anim>
                                    <p:anim calcmode="lin" valueType="num">
                                      <p:cBhvr>
                                        <p:cTn id="65" dur="150" fill="hold"/>
                                        <p:tgtEl>
                                          <p:spTgt spid="49"/>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120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50"/>
                                        <p:tgtEl>
                                          <p:spTgt spid="58"/>
                                        </p:tgtEl>
                                      </p:cBhvr>
                                    </p:animEffect>
                                    <p:anim calcmode="lin" valueType="num">
                                      <p:cBhvr>
                                        <p:cTn id="69" dur="150" fill="hold"/>
                                        <p:tgtEl>
                                          <p:spTgt spid="58"/>
                                        </p:tgtEl>
                                        <p:attrNameLst>
                                          <p:attrName>ppt_x</p:attrName>
                                        </p:attrNameLst>
                                      </p:cBhvr>
                                      <p:tavLst>
                                        <p:tav tm="0">
                                          <p:val>
                                            <p:strVal val="#ppt_x"/>
                                          </p:val>
                                        </p:tav>
                                        <p:tav tm="100000">
                                          <p:val>
                                            <p:strVal val="#ppt_x"/>
                                          </p:val>
                                        </p:tav>
                                      </p:tavLst>
                                    </p:anim>
                                    <p:anim calcmode="lin" valueType="num">
                                      <p:cBhvr>
                                        <p:cTn id="70" dur="150" fill="hold"/>
                                        <p:tgtEl>
                                          <p:spTgt spid="58"/>
                                        </p:tgtEl>
                                        <p:attrNameLst>
                                          <p:attrName>ppt_y</p:attrName>
                                        </p:attrNameLst>
                                      </p:cBhvr>
                                      <p:tavLst>
                                        <p:tav tm="0">
                                          <p:val>
                                            <p:strVal val="#ppt_y-.1"/>
                                          </p:val>
                                        </p:tav>
                                        <p:tav tm="100000">
                                          <p:val>
                                            <p:strVal val="#ppt_y"/>
                                          </p:val>
                                        </p:tav>
                                      </p:tavLst>
                                    </p:anim>
                                  </p:childTnLst>
                                </p:cTn>
                              </p:par>
                              <p:par>
                                <p:cTn id="71" presetID="47" presetClass="entr" presetSubtype="0" fill="hold" nodeType="withEffect">
                                  <p:stCondLst>
                                    <p:cond delay="130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150"/>
                                        <p:tgtEl>
                                          <p:spTgt spid="61"/>
                                        </p:tgtEl>
                                      </p:cBhvr>
                                    </p:animEffect>
                                    <p:anim calcmode="lin" valueType="num">
                                      <p:cBhvr>
                                        <p:cTn id="74" dur="150" fill="hold"/>
                                        <p:tgtEl>
                                          <p:spTgt spid="61"/>
                                        </p:tgtEl>
                                        <p:attrNameLst>
                                          <p:attrName>ppt_x</p:attrName>
                                        </p:attrNameLst>
                                      </p:cBhvr>
                                      <p:tavLst>
                                        <p:tav tm="0">
                                          <p:val>
                                            <p:strVal val="#ppt_x"/>
                                          </p:val>
                                        </p:tav>
                                        <p:tav tm="100000">
                                          <p:val>
                                            <p:strVal val="#ppt_x"/>
                                          </p:val>
                                        </p:tav>
                                      </p:tavLst>
                                    </p:anim>
                                    <p:anim calcmode="lin" valueType="num">
                                      <p:cBhvr>
                                        <p:cTn id="75" dur="1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6">
            <a:duotone>
              <a:prstClr val="black"/>
              <a:schemeClr val="tx2">
                <a:tint val="45000"/>
                <a:satMod val="400000"/>
              </a:schemeClr>
            </a:duotone>
            <a:lum bright="-40000" contrast="-40000"/>
          </a:blip>
          <a:stretch>
            <a:fillRect/>
          </a:stretch>
        </p:blipFill>
        <p:spPr>
          <a:xfrm>
            <a:off x="1233889" y="1648598"/>
            <a:ext cx="4012590" cy="3338721"/>
          </a:xfrm>
          <a:prstGeom prst="rect">
            <a:avLst/>
          </a:prstGeom>
        </p:spPr>
      </p:pic>
      <p:sp>
        <p:nvSpPr>
          <p:cNvPr id="112" name="PA_文本框 19"/>
          <p:cNvSpPr txBox="1"/>
          <p:nvPr>
            <p:custDataLst>
              <p:tags r:id="rId2"/>
            </p:custDataLst>
          </p:nvPr>
        </p:nvSpPr>
        <p:spPr>
          <a:xfrm>
            <a:off x="5969820" y="1805902"/>
            <a:ext cx="2339102" cy="519951"/>
          </a:xfrm>
          <a:prstGeom prst="rect">
            <a:avLst/>
          </a:prstGeom>
          <a:noFill/>
        </p:spPr>
        <p:txBody>
          <a:bodyPr wrap="none" rtlCol="0">
            <a:spAutoFit/>
          </a:bodyPr>
          <a:lstStyle/>
          <a:p>
            <a:pPr>
              <a:lnSpc>
                <a:spcPct val="150000"/>
              </a:lnSpc>
            </a:pPr>
            <a:r>
              <a:rPr lang="zh-CN" altLang="en-US" sz="2100" dirty="0" smtClean="0">
                <a:solidFill>
                  <a:schemeClr val="tx1">
                    <a:lumMod val="75000"/>
                    <a:lumOff val="25000"/>
                  </a:schemeClr>
                </a:solidFill>
                <a:latin typeface="Arial"/>
                <a:ea typeface="微软雅黑"/>
                <a:sym typeface="Arial"/>
              </a:rPr>
              <a:t>点击此处添加标题</a:t>
            </a:r>
            <a:endParaRPr lang="zh-CN" altLang="en-US" sz="2100" dirty="0">
              <a:solidFill>
                <a:schemeClr val="tx1">
                  <a:lumMod val="75000"/>
                  <a:lumOff val="25000"/>
                </a:schemeClr>
              </a:solidFill>
              <a:latin typeface="Arial"/>
              <a:ea typeface="微软雅黑"/>
              <a:sym typeface="Arial"/>
            </a:endParaRPr>
          </a:p>
        </p:txBody>
      </p:sp>
      <p:sp>
        <p:nvSpPr>
          <p:cNvPr id="113" name="PA_文本框 45"/>
          <p:cNvSpPr txBox="1"/>
          <p:nvPr>
            <p:custDataLst>
              <p:tags r:id="rId3"/>
            </p:custDataLst>
          </p:nvPr>
        </p:nvSpPr>
        <p:spPr>
          <a:xfrm>
            <a:off x="5969820" y="2325853"/>
            <a:ext cx="4532401" cy="2169825"/>
          </a:xfrm>
          <a:prstGeom prst="rect">
            <a:avLst/>
          </a:prstGeom>
          <a:noFill/>
        </p:spPr>
        <p:txBody>
          <a:bodyPr wrap="square" rtlCol="0">
            <a:spAutoFit/>
          </a:bodyPr>
          <a:lstStyle>
            <a:defPPr>
              <a:defRPr lang="zh-CN"/>
            </a:defPPr>
            <a:lvl1pPr>
              <a:lnSpc>
                <a:spcPct val="150000"/>
              </a:lnSpc>
              <a:defRPr sz="1200">
                <a:solidFill>
                  <a:schemeClr val="bg1"/>
                </a:solidFill>
                <a:latin typeface="微软雅黑" pitchFamily="34" charset="-122"/>
                <a:ea typeface="微软雅黑" pitchFamily="34" charset="-122"/>
              </a:defRPr>
            </a:lvl1pPr>
          </a:lstStyle>
          <a:p>
            <a:r>
              <a:rPr lang="zh-CN" altLang="en-US" sz="1800" dirty="0">
                <a:solidFill>
                  <a:schemeClr val="tx1">
                    <a:lumMod val="75000"/>
                    <a:lumOff val="25000"/>
                  </a:schemeClr>
                </a:solidFill>
                <a:latin typeface="Arial"/>
                <a:ea typeface="微软雅黑"/>
                <a:sym typeface="Arial"/>
              </a:rPr>
              <a:t>此处添加文字说</a:t>
            </a:r>
            <a:r>
              <a:rPr lang="zh-CN" altLang="en-US" sz="1800" dirty="0" smtClean="0">
                <a:solidFill>
                  <a:schemeClr val="tx1">
                    <a:lumMod val="75000"/>
                    <a:lumOff val="25000"/>
                  </a:schemeClr>
                </a:solidFill>
                <a:latin typeface="Arial"/>
                <a:ea typeface="微软雅黑"/>
                <a:sym typeface="Arial"/>
              </a:rPr>
              <a:t>明</a:t>
            </a:r>
            <a:r>
              <a:rPr lang="zh-CN" altLang="en-US" sz="1800" dirty="0">
                <a:solidFill>
                  <a:schemeClr val="tx1">
                    <a:lumMod val="75000"/>
                    <a:lumOff val="25000"/>
                  </a:schemeClr>
                </a:solidFill>
                <a:latin typeface="Arial"/>
                <a:ea typeface="微软雅黑"/>
                <a:sym typeface="Arial"/>
              </a:rPr>
              <a:t>此处添加文字</a:t>
            </a:r>
            <a:r>
              <a:rPr lang="zh-CN" altLang="en-US" sz="1800" dirty="0" smtClean="0">
                <a:solidFill>
                  <a:schemeClr val="tx1">
                    <a:lumMod val="75000"/>
                    <a:lumOff val="25000"/>
                  </a:schemeClr>
                </a:solidFill>
                <a:latin typeface="Arial"/>
                <a:ea typeface="微软雅黑"/>
                <a:sym typeface="Arial"/>
              </a:rPr>
              <a:t>说明此处</a:t>
            </a:r>
            <a:r>
              <a:rPr lang="zh-CN" altLang="en-US" sz="1800" dirty="0">
                <a:solidFill>
                  <a:schemeClr val="tx1">
                    <a:lumMod val="75000"/>
                    <a:lumOff val="25000"/>
                  </a:schemeClr>
                </a:solidFill>
                <a:latin typeface="Arial"/>
                <a:ea typeface="微软雅黑"/>
                <a:sym typeface="Arial"/>
              </a:rPr>
              <a:t>添加文字说</a:t>
            </a:r>
            <a:r>
              <a:rPr lang="zh-CN" altLang="en-US" sz="1800" dirty="0" smtClean="0">
                <a:solidFill>
                  <a:schemeClr val="tx1">
                    <a:lumMod val="75000"/>
                    <a:lumOff val="25000"/>
                  </a:schemeClr>
                </a:solidFill>
                <a:latin typeface="Arial"/>
                <a:ea typeface="微软雅黑"/>
                <a:sym typeface="Arial"/>
              </a:rPr>
              <a:t>明此</a:t>
            </a:r>
            <a:r>
              <a:rPr lang="zh-CN" altLang="en-US" sz="1800" dirty="0">
                <a:solidFill>
                  <a:schemeClr val="tx1">
                    <a:lumMod val="75000"/>
                    <a:lumOff val="25000"/>
                  </a:schemeClr>
                </a:solidFill>
                <a:latin typeface="Arial"/>
                <a:ea typeface="微软雅黑"/>
                <a:sym typeface="Arial"/>
              </a:rPr>
              <a:t>处添加文字</a:t>
            </a:r>
            <a:r>
              <a:rPr lang="zh-CN" altLang="en-US" sz="1800" dirty="0" smtClean="0">
                <a:solidFill>
                  <a:schemeClr val="tx1">
                    <a:lumMod val="75000"/>
                    <a:lumOff val="25000"/>
                  </a:schemeClr>
                </a:solidFill>
                <a:latin typeface="Arial"/>
                <a:ea typeface="微软雅黑"/>
                <a:sym typeface="Arial"/>
              </a:rPr>
              <a:t>说明此处</a:t>
            </a:r>
            <a:r>
              <a:rPr lang="zh-CN" altLang="en-US" sz="1800" dirty="0">
                <a:solidFill>
                  <a:schemeClr val="tx1">
                    <a:lumMod val="75000"/>
                    <a:lumOff val="25000"/>
                  </a:schemeClr>
                </a:solidFill>
                <a:latin typeface="Arial"/>
                <a:ea typeface="微软雅黑"/>
                <a:sym typeface="Arial"/>
              </a:rPr>
              <a:t>添加文字说</a:t>
            </a:r>
            <a:r>
              <a:rPr lang="zh-CN" altLang="en-US" sz="1800" dirty="0" smtClean="0">
                <a:solidFill>
                  <a:schemeClr val="tx1">
                    <a:lumMod val="75000"/>
                    <a:lumOff val="25000"/>
                  </a:schemeClr>
                </a:solidFill>
                <a:latin typeface="Arial"/>
                <a:ea typeface="微软雅黑"/>
                <a:sym typeface="Arial"/>
              </a:rPr>
              <a:t>明此</a:t>
            </a:r>
            <a:r>
              <a:rPr lang="zh-CN" altLang="en-US" sz="1800" dirty="0">
                <a:solidFill>
                  <a:schemeClr val="tx1">
                    <a:lumMod val="75000"/>
                    <a:lumOff val="25000"/>
                  </a:schemeClr>
                </a:solidFill>
                <a:latin typeface="Arial"/>
                <a:ea typeface="微软雅黑"/>
                <a:sym typeface="Arial"/>
              </a:rPr>
              <a:t>处添加文字</a:t>
            </a:r>
            <a:r>
              <a:rPr lang="zh-CN" altLang="en-US" sz="1800" dirty="0" smtClean="0">
                <a:solidFill>
                  <a:schemeClr val="tx1">
                    <a:lumMod val="75000"/>
                    <a:lumOff val="25000"/>
                  </a:schemeClr>
                </a:solidFill>
                <a:latin typeface="Arial"/>
                <a:ea typeface="微软雅黑"/>
                <a:sym typeface="Arial"/>
              </a:rPr>
              <a:t>说明此处</a:t>
            </a:r>
            <a:r>
              <a:rPr lang="zh-CN" altLang="en-US" sz="1800" dirty="0">
                <a:solidFill>
                  <a:schemeClr val="tx1">
                    <a:lumMod val="75000"/>
                    <a:lumOff val="25000"/>
                  </a:schemeClr>
                </a:solidFill>
                <a:latin typeface="Arial"/>
                <a:ea typeface="微软雅黑"/>
                <a:sym typeface="Arial"/>
              </a:rPr>
              <a:t>添加文字说</a:t>
            </a:r>
            <a:r>
              <a:rPr lang="zh-CN" altLang="en-US" sz="1800" dirty="0" smtClean="0">
                <a:solidFill>
                  <a:schemeClr val="tx1">
                    <a:lumMod val="75000"/>
                    <a:lumOff val="25000"/>
                  </a:schemeClr>
                </a:solidFill>
                <a:latin typeface="Arial"/>
                <a:ea typeface="微软雅黑"/>
                <a:sym typeface="Arial"/>
              </a:rPr>
              <a:t>明此</a:t>
            </a:r>
            <a:r>
              <a:rPr lang="zh-CN" altLang="en-US" sz="1800" dirty="0">
                <a:solidFill>
                  <a:schemeClr val="tx1">
                    <a:lumMod val="75000"/>
                    <a:lumOff val="25000"/>
                  </a:schemeClr>
                </a:solidFill>
                <a:latin typeface="Arial"/>
                <a:ea typeface="微软雅黑"/>
                <a:sym typeface="Arial"/>
              </a:rPr>
              <a:t>处添加文字</a:t>
            </a:r>
            <a:r>
              <a:rPr lang="zh-CN" altLang="en-US" sz="1800" dirty="0" smtClean="0">
                <a:solidFill>
                  <a:schemeClr val="tx1">
                    <a:lumMod val="75000"/>
                    <a:lumOff val="25000"/>
                  </a:schemeClr>
                </a:solidFill>
                <a:latin typeface="Arial"/>
                <a:ea typeface="微软雅黑"/>
                <a:sym typeface="Arial"/>
              </a:rPr>
              <a:t>说明此处</a:t>
            </a:r>
            <a:r>
              <a:rPr lang="zh-CN" altLang="en-US" sz="1800" dirty="0">
                <a:solidFill>
                  <a:schemeClr val="tx1">
                    <a:lumMod val="75000"/>
                    <a:lumOff val="25000"/>
                  </a:schemeClr>
                </a:solidFill>
                <a:latin typeface="Arial"/>
                <a:ea typeface="微软雅黑"/>
                <a:sym typeface="Arial"/>
              </a:rPr>
              <a:t>添加文字说</a:t>
            </a:r>
            <a:r>
              <a:rPr lang="zh-CN" altLang="en-US" sz="1800" dirty="0" smtClean="0">
                <a:solidFill>
                  <a:schemeClr val="tx1">
                    <a:lumMod val="75000"/>
                    <a:lumOff val="25000"/>
                  </a:schemeClr>
                </a:solidFill>
                <a:latin typeface="Arial"/>
                <a:ea typeface="微软雅黑"/>
                <a:sym typeface="Arial"/>
              </a:rPr>
              <a:t>明此</a:t>
            </a:r>
            <a:r>
              <a:rPr lang="zh-CN" altLang="en-US" sz="1800" dirty="0">
                <a:solidFill>
                  <a:schemeClr val="tx1">
                    <a:lumMod val="75000"/>
                    <a:lumOff val="25000"/>
                  </a:schemeClr>
                </a:solidFill>
                <a:latin typeface="Arial"/>
                <a:ea typeface="微软雅黑"/>
                <a:sym typeface="Arial"/>
              </a:rPr>
              <a:t>处添加文字</a:t>
            </a:r>
            <a:r>
              <a:rPr lang="zh-CN" altLang="en-US" sz="1800" dirty="0" smtClean="0">
                <a:solidFill>
                  <a:schemeClr val="tx1">
                    <a:lumMod val="75000"/>
                    <a:lumOff val="25000"/>
                  </a:schemeClr>
                </a:solidFill>
                <a:latin typeface="Arial"/>
                <a:ea typeface="微软雅黑"/>
                <a:sym typeface="Arial"/>
              </a:rPr>
              <a:t>说明此处</a:t>
            </a:r>
            <a:r>
              <a:rPr lang="zh-CN" altLang="en-US" sz="1800" dirty="0">
                <a:solidFill>
                  <a:schemeClr val="tx1">
                    <a:lumMod val="75000"/>
                    <a:lumOff val="25000"/>
                  </a:schemeClr>
                </a:solidFill>
                <a:latin typeface="Arial"/>
                <a:ea typeface="微软雅黑"/>
                <a:sym typeface="Arial"/>
              </a:rPr>
              <a:t>添加文字</a:t>
            </a:r>
            <a:r>
              <a:rPr lang="zh-CN" altLang="en-US" sz="1800" dirty="0" smtClean="0">
                <a:solidFill>
                  <a:schemeClr val="tx1">
                    <a:lumMod val="75000"/>
                    <a:lumOff val="25000"/>
                  </a:schemeClr>
                </a:solidFill>
                <a:latin typeface="Arial"/>
                <a:ea typeface="微软雅黑"/>
                <a:sym typeface="Arial"/>
              </a:rPr>
              <a:t>说明</a:t>
            </a:r>
            <a:endParaRPr lang="zh-CN" altLang="en-US" sz="1800" dirty="0">
              <a:solidFill>
                <a:schemeClr val="tx1">
                  <a:lumMod val="75000"/>
                  <a:lumOff val="25000"/>
                </a:schemeClr>
              </a:solidFill>
              <a:latin typeface="Arial"/>
              <a:ea typeface="微软雅黑"/>
              <a:sym typeface="Arial"/>
            </a:endParaRPr>
          </a:p>
        </p:txBody>
      </p:sp>
      <p:sp>
        <p:nvSpPr>
          <p:cNvPr id="10" name="文本框 9"/>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1" name="组合 10"/>
          <p:cNvGrpSpPr/>
          <p:nvPr/>
        </p:nvGrpSpPr>
        <p:grpSpPr>
          <a:xfrm>
            <a:off x="3543759" y="266849"/>
            <a:ext cx="636853" cy="393183"/>
            <a:chOff x="3610120" y="261689"/>
            <a:chExt cx="636853" cy="393183"/>
          </a:xfrm>
        </p:grpSpPr>
        <p:pic>
          <p:nvPicPr>
            <p:cNvPr id="12" name="图片 11"/>
            <p:cNvPicPr>
              <a:picLocks noChangeAspect="1"/>
            </p:cNvPicPr>
            <p:nvPr userDrawn="1"/>
          </p:nvPicPr>
          <p:blipFill>
            <a:blip r:embed="rId7"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076097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30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1000" fill="hold"/>
                                        <p:tgtEl>
                                          <p:spTgt spid="112"/>
                                        </p:tgtEl>
                                        <p:attrNameLst>
                                          <p:attrName>ppt_w</p:attrName>
                                        </p:attrNameLst>
                                      </p:cBhvr>
                                      <p:tavLst>
                                        <p:tav tm="0">
                                          <p:val>
                                            <p:fltVal val="0"/>
                                          </p:val>
                                        </p:tav>
                                        <p:tav tm="100000">
                                          <p:val>
                                            <p:strVal val="#ppt_w"/>
                                          </p:val>
                                        </p:tav>
                                      </p:tavLst>
                                    </p:anim>
                                    <p:anim calcmode="lin" valueType="num">
                                      <p:cBhvr>
                                        <p:cTn id="14" dur="1000" fill="hold"/>
                                        <p:tgtEl>
                                          <p:spTgt spid="112"/>
                                        </p:tgtEl>
                                        <p:attrNameLst>
                                          <p:attrName>ppt_h</p:attrName>
                                        </p:attrNameLst>
                                      </p:cBhvr>
                                      <p:tavLst>
                                        <p:tav tm="0">
                                          <p:val>
                                            <p:fltVal val="0"/>
                                          </p:val>
                                        </p:tav>
                                        <p:tav tm="100000">
                                          <p:val>
                                            <p:strVal val="#ppt_h"/>
                                          </p:val>
                                        </p:tav>
                                      </p:tavLst>
                                    </p:anim>
                                    <p:anim calcmode="lin" valueType="num">
                                      <p:cBhvr>
                                        <p:cTn id="15" dur="1000" fill="hold"/>
                                        <p:tgtEl>
                                          <p:spTgt spid="112"/>
                                        </p:tgtEl>
                                        <p:attrNameLst>
                                          <p:attrName>style.rotation</p:attrName>
                                        </p:attrNameLst>
                                      </p:cBhvr>
                                      <p:tavLst>
                                        <p:tav tm="0">
                                          <p:val>
                                            <p:fltVal val="90"/>
                                          </p:val>
                                        </p:tav>
                                        <p:tav tm="100000">
                                          <p:val>
                                            <p:fltVal val="0"/>
                                          </p:val>
                                        </p:tav>
                                      </p:tavLst>
                                    </p:anim>
                                    <p:animEffect transition="in" filter="fade">
                                      <p:cBhvr>
                                        <p:cTn id="16" dur="1000"/>
                                        <p:tgtEl>
                                          <p:spTgt spid="112"/>
                                        </p:tgtEl>
                                      </p:cBhvr>
                                    </p:animEffect>
                                  </p:childTnLst>
                                </p:cTn>
                              </p:par>
                              <p:par>
                                <p:cTn id="17" presetID="31" presetClass="entr" presetSubtype="0" fill="hold" grpId="0" nodeType="withEffect">
                                  <p:stCondLst>
                                    <p:cond delay="60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1000" fill="hold"/>
                                        <p:tgtEl>
                                          <p:spTgt spid="113"/>
                                        </p:tgtEl>
                                        <p:attrNameLst>
                                          <p:attrName>ppt_w</p:attrName>
                                        </p:attrNameLst>
                                      </p:cBhvr>
                                      <p:tavLst>
                                        <p:tav tm="0">
                                          <p:val>
                                            <p:fltVal val="0"/>
                                          </p:val>
                                        </p:tav>
                                        <p:tav tm="100000">
                                          <p:val>
                                            <p:strVal val="#ppt_w"/>
                                          </p:val>
                                        </p:tav>
                                      </p:tavLst>
                                    </p:anim>
                                    <p:anim calcmode="lin" valueType="num">
                                      <p:cBhvr>
                                        <p:cTn id="20" dur="1000" fill="hold"/>
                                        <p:tgtEl>
                                          <p:spTgt spid="113"/>
                                        </p:tgtEl>
                                        <p:attrNameLst>
                                          <p:attrName>ppt_h</p:attrName>
                                        </p:attrNameLst>
                                      </p:cBhvr>
                                      <p:tavLst>
                                        <p:tav tm="0">
                                          <p:val>
                                            <p:fltVal val="0"/>
                                          </p:val>
                                        </p:tav>
                                        <p:tav tm="100000">
                                          <p:val>
                                            <p:strVal val="#ppt_h"/>
                                          </p:val>
                                        </p:tav>
                                      </p:tavLst>
                                    </p:anim>
                                    <p:anim calcmode="lin" valueType="num">
                                      <p:cBhvr>
                                        <p:cTn id="21" dur="1000" fill="hold"/>
                                        <p:tgtEl>
                                          <p:spTgt spid="113"/>
                                        </p:tgtEl>
                                        <p:attrNameLst>
                                          <p:attrName>style.rotation</p:attrName>
                                        </p:attrNameLst>
                                      </p:cBhvr>
                                      <p:tavLst>
                                        <p:tav tm="0">
                                          <p:val>
                                            <p:fltVal val="90"/>
                                          </p:val>
                                        </p:tav>
                                        <p:tav tm="100000">
                                          <p:val>
                                            <p:fltVal val="0"/>
                                          </p:val>
                                        </p:tav>
                                      </p:tavLst>
                                    </p:anim>
                                    <p:animEffect transition="in" filter="fade">
                                      <p:cBhvr>
                                        <p:cTn id="2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7222582" y="1759623"/>
            <a:ext cx="1843304" cy="1864952"/>
            <a:chOff x="5859450" y="629949"/>
            <a:chExt cx="1843304" cy="1864952"/>
          </a:xfrm>
        </p:grpSpPr>
        <p:grpSp>
          <p:nvGrpSpPr>
            <p:cNvPr id="48" name="组合 47"/>
            <p:cNvGrpSpPr/>
            <p:nvPr/>
          </p:nvGrpSpPr>
          <p:grpSpPr>
            <a:xfrm>
              <a:off x="5859450" y="629949"/>
              <a:ext cx="1843304" cy="1864952"/>
              <a:chOff x="5859450" y="629949"/>
              <a:chExt cx="1843304" cy="1864952"/>
            </a:xfrm>
          </p:grpSpPr>
          <p:sp>
            <p:nvSpPr>
              <p:cNvPr id="52" name="Oval 24"/>
              <p:cNvSpPr>
                <a:spLocks noChangeArrowheads="1"/>
              </p:cNvSpPr>
              <p:nvPr/>
            </p:nvSpPr>
            <p:spPr bwMode="auto">
              <a:xfrm>
                <a:off x="6605214" y="1397361"/>
                <a:ext cx="1097540" cy="1097540"/>
              </a:xfrm>
              <a:prstGeom prst="ellipse">
                <a:avLst/>
              </a:prstGeom>
              <a:blipFill>
                <a:blip r:embed="rId3">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3" name="Oval 25"/>
              <p:cNvSpPr>
                <a:spLocks noChangeArrowheads="1"/>
              </p:cNvSpPr>
              <p:nvPr/>
            </p:nvSpPr>
            <p:spPr bwMode="auto">
              <a:xfrm>
                <a:off x="5859450" y="629949"/>
                <a:ext cx="745765" cy="745765"/>
              </a:xfrm>
              <a:prstGeom prst="ellipse">
                <a:avLst/>
              </a:prstGeom>
              <a:blipFill>
                <a:blip r:embed="rId3">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4" name="Freeform 26"/>
              <p:cNvSpPr>
                <a:spLocks/>
              </p:cNvSpPr>
              <p:nvPr/>
            </p:nvSpPr>
            <p:spPr bwMode="auto">
              <a:xfrm>
                <a:off x="6203649" y="982807"/>
                <a:ext cx="921111" cy="921111"/>
              </a:xfrm>
              <a:custGeom>
                <a:avLst/>
                <a:gdLst>
                  <a:gd name="T0" fmla="*/ 565 w 1289"/>
                  <a:gd name="T1" fmla="*/ 1289 h 1289"/>
                  <a:gd name="T2" fmla="*/ 0 w 1289"/>
                  <a:gd name="T3" fmla="*/ 549 h 1289"/>
                  <a:gd name="T4" fmla="*/ 562 w 1289"/>
                  <a:gd name="T5" fmla="*/ 0 h 1289"/>
                  <a:gd name="T6" fmla="*/ 1289 w 1289"/>
                  <a:gd name="T7" fmla="*/ 582 h 1289"/>
                  <a:gd name="T8" fmla="*/ 565 w 1289"/>
                  <a:gd name="T9" fmla="*/ 1289 h 1289"/>
                </a:gdLst>
                <a:ahLst/>
                <a:cxnLst>
                  <a:cxn ang="0">
                    <a:pos x="T0" y="T1"/>
                  </a:cxn>
                  <a:cxn ang="0">
                    <a:pos x="T2" y="T3"/>
                  </a:cxn>
                  <a:cxn ang="0">
                    <a:pos x="T4" y="T5"/>
                  </a:cxn>
                  <a:cxn ang="0">
                    <a:pos x="T6" y="T7"/>
                  </a:cxn>
                  <a:cxn ang="0">
                    <a:pos x="T8" y="T9"/>
                  </a:cxn>
                </a:cxnLst>
                <a:rect l="0" t="0" r="r" b="b"/>
                <a:pathLst>
                  <a:path w="1289" h="1289">
                    <a:moveTo>
                      <a:pt x="565" y="1289"/>
                    </a:moveTo>
                    <a:cubicBezTo>
                      <a:pt x="609" y="736"/>
                      <a:pt x="376" y="579"/>
                      <a:pt x="0" y="549"/>
                    </a:cubicBezTo>
                    <a:cubicBezTo>
                      <a:pt x="562" y="0"/>
                      <a:pt x="562" y="0"/>
                      <a:pt x="562" y="0"/>
                    </a:cubicBezTo>
                    <a:cubicBezTo>
                      <a:pt x="583" y="376"/>
                      <a:pt x="735" y="613"/>
                      <a:pt x="1289" y="582"/>
                    </a:cubicBezTo>
                    <a:lnTo>
                      <a:pt x="565" y="1289"/>
                    </a:lnTo>
                    <a:close/>
                  </a:path>
                </a:pathLst>
              </a:custGeom>
              <a:blipFill>
                <a:blip r:embed="rId3">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49" name="Freeform 38"/>
            <p:cNvSpPr>
              <a:spLocks noEditPoints="1"/>
            </p:cNvSpPr>
            <p:nvPr/>
          </p:nvSpPr>
          <p:spPr bwMode="auto">
            <a:xfrm>
              <a:off x="6034797" y="873486"/>
              <a:ext cx="186170" cy="255443"/>
            </a:xfrm>
            <a:custGeom>
              <a:avLst/>
              <a:gdLst>
                <a:gd name="T0" fmla="*/ 130 w 260"/>
                <a:gd name="T1" fmla="*/ 0 h 358"/>
                <a:gd name="T2" fmla="*/ 174 w 260"/>
                <a:gd name="T3" fmla="*/ 7 h 358"/>
                <a:gd name="T4" fmla="*/ 208 w 260"/>
                <a:gd name="T5" fmla="*/ 25 h 358"/>
                <a:gd name="T6" fmla="*/ 233 w 260"/>
                <a:gd name="T7" fmla="*/ 54 h 358"/>
                <a:gd name="T8" fmla="*/ 249 w 260"/>
                <a:gd name="T9" fmla="*/ 91 h 358"/>
                <a:gd name="T10" fmla="*/ 257 w 260"/>
                <a:gd name="T11" fmla="*/ 133 h 358"/>
                <a:gd name="T12" fmla="*/ 260 w 260"/>
                <a:gd name="T13" fmla="*/ 179 h 358"/>
                <a:gd name="T14" fmla="*/ 257 w 260"/>
                <a:gd name="T15" fmla="*/ 225 h 358"/>
                <a:gd name="T16" fmla="*/ 249 w 260"/>
                <a:gd name="T17" fmla="*/ 267 h 358"/>
                <a:gd name="T18" fmla="*/ 233 w 260"/>
                <a:gd name="T19" fmla="*/ 303 h 358"/>
                <a:gd name="T20" fmla="*/ 208 w 260"/>
                <a:gd name="T21" fmla="*/ 332 h 358"/>
                <a:gd name="T22" fmla="*/ 174 w 260"/>
                <a:gd name="T23" fmla="*/ 351 h 358"/>
                <a:gd name="T24" fmla="*/ 130 w 260"/>
                <a:gd name="T25" fmla="*/ 358 h 358"/>
                <a:gd name="T26" fmla="*/ 86 w 260"/>
                <a:gd name="T27" fmla="*/ 351 h 358"/>
                <a:gd name="T28" fmla="*/ 52 w 260"/>
                <a:gd name="T29" fmla="*/ 332 h 358"/>
                <a:gd name="T30" fmla="*/ 28 w 260"/>
                <a:gd name="T31" fmla="*/ 303 h 358"/>
                <a:gd name="T32" fmla="*/ 11 w 260"/>
                <a:gd name="T33" fmla="*/ 267 h 358"/>
                <a:gd name="T34" fmla="*/ 3 w 260"/>
                <a:gd name="T35" fmla="*/ 225 h 358"/>
                <a:gd name="T36" fmla="*/ 0 w 260"/>
                <a:gd name="T37" fmla="*/ 179 h 358"/>
                <a:gd name="T38" fmla="*/ 3 w 260"/>
                <a:gd name="T39" fmla="*/ 133 h 358"/>
                <a:gd name="T40" fmla="*/ 11 w 260"/>
                <a:gd name="T41" fmla="*/ 91 h 358"/>
                <a:gd name="T42" fmla="*/ 28 w 260"/>
                <a:gd name="T43" fmla="*/ 54 h 358"/>
                <a:gd name="T44" fmla="*/ 52 w 260"/>
                <a:gd name="T45" fmla="*/ 25 h 358"/>
                <a:gd name="T46" fmla="*/ 86 w 260"/>
                <a:gd name="T47" fmla="*/ 7 h 358"/>
                <a:gd name="T48" fmla="*/ 130 w 260"/>
                <a:gd name="T49" fmla="*/ 0 h 358"/>
                <a:gd name="T50" fmla="*/ 130 w 260"/>
                <a:gd name="T51" fmla="*/ 46 h 358"/>
                <a:gd name="T52" fmla="*/ 105 w 260"/>
                <a:gd name="T53" fmla="*/ 52 h 358"/>
                <a:gd name="T54" fmla="*/ 88 w 260"/>
                <a:gd name="T55" fmla="*/ 67 h 358"/>
                <a:gd name="T56" fmla="*/ 76 w 260"/>
                <a:gd name="T57" fmla="*/ 89 h 358"/>
                <a:gd name="T58" fmla="*/ 69 w 260"/>
                <a:gd name="T59" fmla="*/ 116 h 358"/>
                <a:gd name="T60" fmla="*/ 66 w 260"/>
                <a:gd name="T61" fmla="*/ 147 h 358"/>
                <a:gd name="T62" fmla="*/ 65 w 260"/>
                <a:gd name="T63" fmla="*/ 179 h 358"/>
                <a:gd name="T64" fmla="*/ 66 w 260"/>
                <a:gd name="T65" fmla="*/ 210 h 358"/>
                <a:gd name="T66" fmla="*/ 69 w 260"/>
                <a:gd name="T67" fmla="*/ 241 h 358"/>
                <a:gd name="T68" fmla="*/ 76 w 260"/>
                <a:gd name="T69" fmla="*/ 268 h 358"/>
                <a:gd name="T70" fmla="*/ 88 w 260"/>
                <a:gd name="T71" fmla="*/ 290 h 358"/>
                <a:gd name="T72" fmla="*/ 105 w 260"/>
                <a:gd name="T73" fmla="*/ 305 h 358"/>
                <a:gd name="T74" fmla="*/ 130 w 260"/>
                <a:gd name="T75" fmla="*/ 311 h 358"/>
                <a:gd name="T76" fmla="*/ 155 w 260"/>
                <a:gd name="T77" fmla="*/ 305 h 358"/>
                <a:gd name="T78" fmla="*/ 173 w 260"/>
                <a:gd name="T79" fmla="*/ 290 h 358"/>
                <a:gd name="T80" fmla="*/ 184 w 260"/>
                <a:gd name="T81" fmla="*/ 268 h 358"/>
                <a:gd name="T82" fmla="*/ 191 w 260"/>
                <a:gd name="T83" fmla="*/ 241 h 358"/>
                <a:gd name="T84" fmla="*/ 194 w 260"/>
                <a:gd name="T85" fmla="*/ 210 h 358"/>
                <a:gd name="T86" fmla="*/ 195 w 260"/>
                <a:gd name="T87" fmla="*/ 179 h 358"/>
                <a:gd name="T88" fmla="*/ 194 w 260"/>
                <a:gd name="T89" fmla="*/ 147 h 358"/>
                <a:gd name="T90" fmla="*/ 191 w 260"/>
                <a:gd name="T91" fmla="*/ 116 h 358"/>
                <a:gd name="T92" fmla="*/ 184 w 260"/>
                <a:gd name="T93" fmla="*/ 89 h 358"/>
                <a:gd name="T94" fmla="*/ 173 w 260"/>
                <a:gd name="T95" fmla="*/ 67 h 358"/>
                <a:gd name="T96" fmla="*/ 155 w 260"/>
                <a:gd name="T97" fmla="*/ 52 h 358"/>
                <a:gd name="T98" fmla="*/ 130 w 260"/>
                <a:gd name="T99"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58">
                  <a:moveTo>
                    <a:pt x="130" y="0"/>
                  </a:moveTo>
                  <a:cubicBezTo>
                    <a:pt x="147" y="0"/>
                    <a:pt x="162" y="2"/>
                    <a:pt x="174" y="7"/>
                  </a:cubicBezTo>
                  <a:cubicBezTo>
                    <a:pt x="187" y="11"/>
                    <a:pt x="199" y="17"/>
                    <a:pt x="208" y="25"/>
                  </a:cubicBezTo>
                  <a:cubicBezTo>
                    <a:pt x="218" y="33"/>
                    <a:pt x="226" y="43"/>
                    <a:pt x="233" y="54"/>
                  </a:cubicBezTo>
                  <a:cubicBezTo>
                    <a:pt x="239" y="65"/>
                    <a:pt x="245" y="77"/>
                    <a:pt x="249" y="91"/>
                  </a:cubicBezTo>
                  <a:cubicBezTo>
                    <a:pt x="253" y="104"/>
                    <a:pt x="256" y="118"/>
                    <a:pt x="257" y="133"/>
                  </a:cubicBezTo>
                  <a:cubicBezTo>
                    <a:pt x="259" y="148"/>
                    <a:pt x="260" y="163"/>
                    <a:pt x="260" y="179"/>
                  </a:cubicBezTo>
                  <a:cubicBezTo>
                    <a:pt x="260" y="194"/>
                    <a:pt x="259" y="210"/>
                    <a:pt x="257" y="225"/>
                  </a:cubicBezTo>
                  <a:cubicBezTo>
                    <a:pt x="256" y="239"/>
                    <a:pt x="253" y="254"/>
                    <a:pt x="249" y="267"/>
                  </a:cubicBezTo>
                  <a:cubicBezTo>
                    <a:pt x="245" y="280"/>
                    <a:pt x="239" y="292"/>
                    <a:pt x="233" y="303"/>
                  </a:cubicBezTo>
                  <a:cubicBezTo>
                    <a:pt x="226" y="314"/>
                    <a:pt x="218" y="324"/>
                    <a:pt x="208" y="332"/>
                  </a:cubicBezTo>
                  <a:cubicBezTo>
                    <a:pt x="199" y="340"/>
                    <a:pt x="187" y="346"/>
                    <a:pt x="174" y="351"/>
                  </a:cubicBezTo>
                  <a:cubicBezTo>
                    <a:pt x="162" y="355"/>
                    <a:pt x="147" y="358"/>
                    <a:pt x="130" y="358"/>
                  </a:cubicBezTo>
                  <a:cubicBezTo>
                    <a:pt x="114" y="358"/>
                    <a:pt x="99" y="355"/>
                    <a:pt x="86" y="351"/>
                  </a:cubicBezTo>
                  <a:cubicBezTo>
                    <a:pt x="73" y="346"/>
                    <a:pt x="61" y="340"/>
                    <a:pt x="52" y="332"/>
                  </a:cubicBezTo>
                  <a:cubicBezTo>
                    <a:pt x="42" y="324"/>
                    <a:pt x="34" y="314"/>
                    <a:pt x="28" y="303"/>
                  </a:cubicBezTo>
                  <a:cubicBezTo>
                    <a:pt x="21" y="292"/>
                    <a:pt x="16" y="280"/>
                    <a:pt x="11" y="267"/>
                  </a:cubicBezTo>
                  <a:cubicBezTo>
                    <a:pt x="7" y="254"/>
                    <a:pt x="4" y="239"/>
                    <a:pt x="3" y="225"/>
                  </a:cubicBezTo>
                  <a:cubicBezTo>
                    <a:pt x="1" y="210"/>
                    <a:pt x="0" y="194"/>
                    <a:pt x="0" y="179"/>
                  </a:cubicBezTo>
                  <a:cubicBezTo>
                    <a:pt x="0" y="163"/>
                    <a:pt x="1" y="148"/>
                    <a:pt x="3" y="133"/>
                  </a:cubicBezTo>
                  <a:cubicBezTo>
                    <a:pt x="4" y="118"/>
                    <a:pt x="7" y="104"/>
                    <a:pt x="11" y="91"/>
                  </a:cubicBezTo>
                  <a:cubicBezTo>
                    <a:pt x="16" y="77"/>
                    <a:pt x="21" y="65"/>
                    <a:pt x="28" y="54"/>
                  </a:cubicBezTo>
                  <a:cubicBezTo>
                    <a:pt x="34" y="43"/>
                    <a:pt x="42" y="33"/>
                    <a:pt x="52" y="25"/>
                  </a:cubicBezTo>
                  <a:cubicBezTo>
                    <a:pt x="61" y="17"/>
                    <a:pt x="73" y="11"/>
                    <a:pt x="86" y="7"/>
                  </a:cubicBezTo>
                  <a:cubicBezTo>
                    <a:pt x="99" y="2"/>
                    <a:pt x="113" y="0"/>
                    <a:pt x="130" y="0"/>
                  </a:cubicBezTo>
                  <a:close/>
                  <a:moveTo>
                    <a:pt x="130" y="46"/>
                  </a:moveTo>
                  <a:cubicBezTo>
                    <a:pt x="121" y="46"/>
                    <a:pt x="112" y="48"/>
                    <a:pt x="105" y="52"/>
                  </a:cubicBezTo>
                  <a:cubicBezTo>
                    <a:pt x="99" y="55"/>
                    <a:pt x="93" y="60"/>
                    <a:pt x="88" y="67"/>
                  </a:cubicBezTo>
                  <a:cubicBezTo>
                    <a:pt x="83" y="73"/>
                    <a:pt x="79" y="81"/>
                    <a:pt x="76" y="89"/>
                  </a:cubicBezTo>
                  <a:cubicBezTo>
                    <a:pt x="73" y="98"/>
                    <a:pt x="71" y="107"/>
                    <a:pt x="69" y="116"/>
                  </a:cubicBezTo>
                  <a:cubicBezTo>
                    <a:pt x="68" y="126"/>
                    <a:pt x="67" y="136"/>
                    <a:pt x="66" y="147"/>
                  </a:cubicBezTo>
                  <a:cubicBezTo>
                    <a:pt x="65" y="158"/>
                    <a:pt x="65" y="168"/>
                    <a:pt x="65" y="179"/>
                  </a:cubicBezTo>
                  <a:cubicBezTo>
                    <a:pt x="65" y="189"/>
                    <a:pt x="65" y="200"/>
                    <a:pt x="66" y="210"/>
                  </a:cubicBezTo>
                  <a:cubicBezTo>
                    <a:pt x="67" y="221"/>
                    <a:pt x="68" y="231"/>
                    <a:pt x="69" y="241"/>
                  </a:cubicBezTo>
                  <a:cubicBezTo>
                    <a:pt x="71" y="251"/>
                    <a:pt x="73" y="260"/>
                    <a:pt x="76" y="268"/>
                  </a:cubicBezTo>
                  <a:cubicBezTo>
                    <a:pt x="79" y="277"/>
                    <a:pt x="83" y="284"/>
                    <a:pt x="88" y="290"/>
                  </a:cubicBezTo>
                  <a:cubicBezTo>
                    <a:pt x="93" y="297"/>
                    <a:pt x="99" y="302"/>
                    <a:pt x="105" y="305"/>
                  </a:cubicBezTo>
                  <a:cubicBezTo>
                    <a:pt x="112" y="309"/>
                    <a:pt x="121" y="311"/>
                    <a:pt x="130" y="311"/>
                  </a:cubicBezTo>
                  <a:cubicBezTo>
                    <a:pt x="140" y="311"/>
                    <a:pt x="148" y="309"/>
                    <a:pt x="155" y="305"/>
                  </a:cubicBezTo>
                  <a:cubicBezTo>
                    <a:pt x="162" y="302"/>
                    <a:pt x="168" y="297"/>
                    <a:pt x="173" y="290"/>
                  </a:cubicBezTo>
                  <a:cubicBezTo>
                    <a:pt x="177" y="284"/>
                    <a:pt x="181" y="277"/>
                    <a:pt x="184" y="268"/>
                  </a:cubicBezTo>
                  <a:cubicBezTo>
                    <a:pt x="187" y="260"/>
                    <a:pt x="189" y="251"/>
                    <a:pt x="191" y="241"/>
                  </a:cubicBezTo>
                  <a:cubicBezTo>
                    <a:pt x="193" y="231"/>
                    <a:pt x="194" y="221"/>
                    <a:pt x="194" y="210"/>
                  </a:cubicBezTo>
                  <a:cubicBezTo>
                    <a:pt x="195" y="200"/>
                    <a:pt x="195" y="189"/>
                    <a:pt x="195" y="179"/>
                  </a:cubicBezTo>
                  <a:cubicBezTo>
                    <a:pt x="195" y="168"/>
                    <a:pt x="195" y="158"/>
                    <a:pt x="194" y="147"/>
                  </a:cubicBezTo>
                  <a:cubicBezTo>
                    <a:pt x="194" y="136"/>
                    <a:pt x="193" y="126"/>
                    <a:pt x="191" y="116"/>
                  </a:cubicBezTo>
                  <a:cubicBezTo>
                    <a:pt x="189" y="107"/>
                    <a:pt x="187" y="98"/>
                    <a:pt x="184" y="89"/>
                  </a:cubicBezTo>
                  <a:cubicBezTo>
                    <a:pt x="181" y="81"/>
                    <a:pt x="177" y="73"/>
                    <a:pt x="173" y="67"/>
                  </a:cubicBezTo>
                  <a:cubicBezTo>
                    <a:pt x="168" y="60"/>
                    <a:pt x="162" y="55"/>
                    <a:pt x="155" y="52"/>
                  </a:cubicBezTo>
                  <a:cubicBezTo>
                    <a:pt x="148" y="48"/>
                    <a:pt x="140" y="46"/>
                    <a:pt x="130"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0" name="Freeform 39"/>
            <p:cNvSpPr>
              <a:spLocks/>
            </p:cNvSpPr>
            <p:nvPr/>
          </p:nvSpPr>
          <p:spPr bwMode="auto">
            <a:xfrm>
              <a:off x="6254521" y="875650"/>
              <a:ext cx="172100" cy="250032"/>
            </a:xfrm>
            <a:custGeom>
              <a:avLst/>
              <a:gdLst>
                <a:gd name="T0" fmla="*/ 118 w 241"/>
                <a:gd name="T1" fmla="*/ 50 h 350"/>
                <a:gd name="T2" fmla="*/ 100 w 241"/>
                <a:gd name="T3" fmla="*/ 51 h 350"/>
                <a:gd name="T4" fmla="*/ 82 w 241"/>
                <a:gd name="T5" fmla="*/ 56 h 350"/>
                <a:gd name="T6" fmla="*/ 66 w 241"/>
                <a:gd name="T7" fmla="*/ 62 h 350"/>
                <a:gd name="T8" fmla="*/ 51 w 241"/>
                <a:gd name="T9" fmla="*/ 68 h 350"/>
                <a:gd name="T10" fmla="*/ 44 w 241"/>
                <a:gd name="T11" fmla="*/ 71 h 350"/>
                <a:gd name="T12" fmla="*/ 38 w 241"/>
                <a:gd name="T13" fmla="*/ 71 h 350"/>
                <a:gd name="T14" fmla="*/ 22 w 241"/>
                <a:gd name="T15" fmla="*/ 65 h 350"/>
                <a:gd name="T16" fmla="*/ 16 w 241"/>
                <a:gd name="T17" fmla="*/ 49 h 350"/>
                <a:gd name="T18" fmla="*/ 20 w 241"/>
                <a:gd name="T19" fmla="*/ 36 h 350"/>
                <a:gd name="T20" fmla="*/ 33 w 241"/>
                <a:gd name="T21" fmla="*/ 25 h 350"/>
                <a:gd name="T22" fmla="*/ 55 w 241"/>
                <a:gd name="T23" fmla="*/ 15 h 350"/>
                <a:gd name="T24" fmla="*/ 78 w 241"/>
                <a:gd name="T25" fmla="*/ 7 h 350"/>
                <a:gd name="T26" fmla="*/ 103 w 241"/>
                <a:gd name="T27" fmla="*/ 2 h 350"/>
                <a:gd name="T28" fmla="*/ 126 w 241"/>
                <a:gd name="T29" fmla="*/ 0 h 350"/>
                <a:gd name="T30" fmla="*/ 171 w 241"/>
                <a:gd name="T31" fmla="*/ 6 h 350"/>
                <a:gd name="T32" fmla="*/ 206 w 241"/>
                <a:gd name="T33" fmla="*/ 23 h 350"/>
                <a:gd name="T34" fmla="*/ 230 w 241"/>
                <a:gd name="T35" fmla="*/ 50 h 350"/>
                <a:gd name="T36" fmla="*/ 238 w 241"/>
                <a:gd name="T37" fmla="*/ 88 h 350"/>
                <a:gd name="T38" fmla="*/ 231 w 241"/>
                <a:gd name="T39" fmla="*/ 125 h 350"/>
                <a:gd name="T40" fmla="*/ 212 w 241"/>
                <a:gd name="T41" fmla="*/ 163 h 350"/>
                <a:gd name="T42" fmla="*/ 184 w 241"/>
                <a:gd name="T43" fmla="*/ 201 h 350"/>
                <a:gd name="T44" fmla="*/ 150 w 241"/>
                <a:gd name="T45" fmla="*/ 238 h 350"/>
                <a:gd name="T46" fmla="*/ 113 w 241"/>
                <a:gd name="T47" fmla="*/ 272 h 350"/>
                <a:gd name="T48" fmla="*/ 76 w 241"/>
                <a:gd name="T49" fmla="*/ 302 h 350"/>
                <a:gd name="T50" fmla="*/ 218 w 241"/>
                <a:gd name="T51" fmla="*/ 302 h 350"/>
                <a:gd name="T52" fmla="*/ 228 w 241"/>
                <a:gd name="T53" fmla="*/ 304 h 350"/>
                <a:gd name="T54" fmla="*/ 236 w 241"/>
                <a:gd name="T55" fmla="*/ 309 h 350"/>
                <a:gd name="T56" fmla="*/ 240 w 241"/>
                <a:gd name="T57" fmla="*/ 317 h 350"/>
                <a:gd name="T58" fmla="*/ 241 w 241"/>
                <a:gd name="T59" fmla="*/ 326 h 350"/>
                <a:gd name="T60" fmla="*/ 240 w 241"/>
                <a:gd name="T61" fmla="*/ 335 h 350"/>
                <a:gd name="T62" fmla="*/ 236 w 241"/>
                <a:gd name="T63" fmla="*/ 343 h 350"/>
                <a:gd name="T64" fmla="*/ 228 w 241"/>
                <a:gd name="T65" fmla="*/ 348 h 350"/>
                <a:gd name="T66" fmla="*/ 218 w 241"/>
                <a:gd name="T67" fmla="*/ 350 h 350"/>
                <a:gd name="T68" fmla="*/ 34 w 241"/>
                <a:gd name="T69" fmla="*/ 350 h 350"/>
                <a:gd name="T70" fmla="*/ 8 w 241"/>
                <a:gd name="T71" fmla="*/ 342 h 350"/>
                <a:gd name="T72" fmla="*/ 0 w 241"/>
                <a:gd name="T73" fmla="*/ 322 h 350"/>
                <a:gd name="T74" fmla="*/ 4 w 241"/>
                <a:gd name="T75" fmla="*/ 304 h 350"/>
                <a:gd name="T76" fmla="*/ 18 w 241"/>
                <a:gd name="T77" fmla="*/ 287 h 350"/>
                <a:gd name="T78" fmla="*/ 25 w 241"/>
                <a:gd name="T79" fmla="*/ 281 h 350"/>
                <a:gd name="T80" fmla="*/ 37 w 241"/>
                <a:gd name="T81" fmla="*/ 271 h 350"/>
                <a:gd name="T82" fmla="*/ 50 w 241"/>
                <a:gd name="T83" fmla="*/ 259 h 350"/>
                <a:gd name="T84" fmla="*/ 64 w 241"/>
                <a:gd name="T85" fmla="*/ 246 h 350"/>
                <a:gd name="T86" fmla="*/ 77 w 241"/>
                <a:gd name="T87" fmla="*/ 234 h 350"/>
                <a:gd name="T88" fmla="*/ 89 w 241"/>
                <a:gd name="T89" fmla="*/ 223 h 350"/>
                <a:gd name="T90" fmla="*/ 122 w 241"/>
                <a:gd name="T91" fmla="*/ 188 h 350"/>
                <a:gd name="T92" fmla="*/ 150 w 241"/>
                <a:gd name="T93" fmla="*/ 153 h 350"/>
                <a:gd name="T94" fmla="*/ 168 w 241"/>
                <a:gd name="T95" fmla="*/ 121 h 350"/>
                <a:gd name="T96" fmla="*/ 175 w 241"/>
                <a:gd name="T97" fmla="*/ 94 h 350"/>
                <a:gd name="T98" fmla="*/ 170 w 241"/>
                <a:gd name="T99" fmla="*/ 75 h 350"/>
                <a:gd name="T100" fmla="*/ 158 w 241"/>
                <a:gd name="T101" fmla="*/ 61 h 350"/>
                <a:gd name="T102" fmla="*/ 140 w 241"/>
                <a:gd name="T103" fmla="*/ 52 h 350"/>
                <a:gd name="T104" fmla="*/ 118 w 241"/>
                <a:gd name="T105" fmla="*/ 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1" h="350">
                  <a:moveTo>
                    <a:pt x="118" y="50"/>
                  </a:moveTo>
                  <a:cubicBezTo>
                    <a:pt x="112" y="50"/>
                    <a:pt x="106" y="50"/>
                    <a:pt x="100" y="51"/>
                  </a:cubicBezTo>
                  <a:cubicBezTo>
                    <a:pt x="94" y="52"/>
                    <a:pt x="88" y="54"/>
                    <a:pt x="82" y="56"/>
                  </a:cubicBezTo>
                  <a:cubicBezTo>
                    <a:pt x="76" y="58"/>
                    <a:pt x="71" y="60"/>
                    <a:pt x="66" y="62"/>
                  </a:cubicBezTo>
                  <a:cubicBezTo>
                    <a:pt x="60" y="64"/>
                    <a:pt x="55" y="66"/>
                    <a:pt x="51" y="68"/>
                  </a:cubicBezTo>
                  <a:cubicBezTo>
                    <a:pt x="49" y="70"/>
                    <a:pt x="46" y="70"/>
                    <a:pt x="44" y="71"/>
                  </a:cubicBezTo>
                  <a:cubicBezTo>
                    <a:pt x="42" y="71"/>
                    <a:pt x="40" y="71"/>
                    <a:pt x="38" y="71"/>
                  </a:cubicBezTo>
                  <a:cubicBezTo>
                    <a:pt x="32" y="71"/>
                    <a:pt x="26" y="69"/>
                    <a:pt x="22" y="65"/>
                  </a:cubicBezTo>
                  <a:cubicBezTo>
                    <a:pt x="18" y="60"/>
                    <a:pt x="16" y="55"/>
                    <a:pt x="16" y="49"/>
                  </a:cubicBezTo>
                  <a:cubicBezTo>
                    <a:pt x="16" y="45"/>
                    <a:pt x="17" y="41"/>
                    <a:pt x="20" y="36"/>
                  </a:cubicBezTo>
                  <a:cubicBezTo>
                    <a:pt x="23" y="32"/>
                    <a:pt x="27" y="28"/>
                    <a:pt x="33" y="25"/>
                  </a:cubicBezTo>
                  <a:cubicBezTo>
                    <a:pt x="40" y="21"/>
                    <a:pt x="47" y="18"/>
                    <a:pt x="55" y="15"/>
                  </a:cubicBezTo>
                  <a:cubicBezTo>
                    <a:pt x="62" y="12"/>
                    <a:pt x="70" y="10"/>
                    <a:pt x="78" y="7"/>
                  </a:cubicBezTo>
                  <a:cubicBezTo>
                    <a:pt x="86" y="5"/>
                    <a:pt x="95" y="3"/>
                    <a:pt x="103" y="2"/>
                  </a:cubicBezTo>
                  <a:cubicBezTo>
                    <a:pt x="111" y="1"/>
                    <a:pt x="119" y="0"/>
                    <a:pt x="126" y="0"/>
                  </a:cubicBezTo>
                  <a:cubicBezTo>
                    <a:pt x="142" y="0"/>
                    <a:pt x="157" y="2"/>
                    <a:pt x="171" y="6"/>
                  </a:cubicBezTo>
                  <a:cubicBezTo>
                    <a:pt x="184" y="10"/>
                    <a:pt x="196" y="15"/>
                    <a:pt x="206" y="23"/>
                  </a:cubicBezTo>
                  <a:cubicBezTo>
                    <a:pt x="216" y="30"/>
                    <a:pt x="224" y="40"/>
                    <a:pt x="230" y="50"/>
                  </a:cubicBezTo>
                  <a:cubicBezTo>
                    <a:pt x="235" y="61"/>
                    <a:pt x="238" y="74"/>
                    <a:pt x="238" y="88"/>
                  </a:cubicBezTo>
                  <a:cubicBezTo>
                    <a:pt x="238" y="100"/>
                    <a:pt x="236" y="112"/>
                    <a:pt x="231" y="125"/>
                  </a:cubicBezTo>
                  <a:cubicBezTo>
                    <a:pt x="226" y="138"/>
                    <a:pt x="220" y="150"/>
                    <a:pt x="212" y="163"/>
                  </a:cubicBezTo>
                  <a:cubicBezTo>
                    <a:pt x="204" y="176"/>
                    <a:pt x="194" y="188"/>
                    <a:pt x="184" y="201"/>
                  </a:cubicBezTo>
                  <a:cubicBezTo>
                    <a:pt x="173" y="214"/>
                    <a:pt x="162" y="226"/>
                    <a:pt x="150" y="238"/>
                  </a:cubicBezTo>
                  <a:cubicBezTo>
                    <a:pt x="138" y="249"/>
                    <a:pt x="125" y="261"/>
                    <a:pt x="113" y="272"/>
                  </a:cubicBezTo>
                  <a:cubicBezTo>
                    <a:pt x="100" y="283"/>
                    <a:pt x="88" y="293"/>
                    <a:pt x="76" y="302"/>
                  </a:cubicBezTo>
                  <a:cubicBezTo>
                    <a:pt x="218" y="302"/>
                    <a:pt x="218" y="302"/>
                    <a:pt x="218" y="302"/>
                  </a:cubicBezTo>
                  <a:cubicBezTo>
                    <a:pt x="222" y="302"/>
                    <a:pt x="225" y="303"/>
                    <a:pt x="228" y="304"/>
                  </a:cubicBezTo>
                  <a:cubicBezTo>
                    <a:pt x="231" y="305"/>
                    <a:pt x="234" y="307"/>
                    <a:pt x="236" y="309"/>
                  </a:cubicBezTo>
                  <a:cubicBezTo>
                    <a:pt x="238" y="312"/>
                    <a:pt x="239" y="314"/>
                    <a:pt x="240" y="317"/>
                  </a:cubicBezTo>
                  <a:cubicBezTo>
                    <a:pt x="241" y="320"/>
                    <a:pt x="241" y="323"/>
                    <a:pt x="241" y="326"/>
                  </a:cubicBezTo>
                  <a:cubicBezTo>
                    <a:pt x="241" y="329"/>
                    <a:pt x="241" y="332"/>
                    <a:pt x="240" y="335"/>
                  </a:cubicBezTo>
                  <a:cubicBezTo>
                    <a:pt x="239" y="338"/>
                    <a:pt x="238" y="341"/>
                    <a:pt x="236" y="343"/>
                  </a:cubicBezTo>
                  <a:cubicBezTo>
                    <a:pt x="234" y="345"/>
                    <a:pt x="231" y="347"/>
                    <a:pt x="228" y="348"/>
                  </a:cubicBezTo>
                  <a:cubicBezTo>
                    <a:pt x="225" y="350"/>
                    <a:pt x="222" y="350"/>
                    <a:pt x="218" y="350"/>
                  </a:cubicBezTo>
                  <a:cubicBezTo>
                    <a:pt x="34" y="350"/>
                    <a:pt x="34" y="350"/>
                    <a:pt x="34" y="350"/>
                  </a:cubicBezTo>
                  <a:cubicBezTo>
                    <a:pt x="22" y="350"/>
                    <a:pt x="14" y="348"/>
                    <a:pt x="8" y="342"/>
                  </a:cubicBezTo>
                  <a:cubicBezTo>
                    <a:pt x="3" y="336"/>
                    <a:pt x="0" y="330"/>
                    <a:pt x="0" y="322"/>
                  </a:cubicBezTo>
                  <a:cubicBezTo>
                    <a:pt x="0" y="316"/>
                    <a:pt x="1" y="310"/>
                    <a:pt x="4" y="304"/>
                  </a:cubicBezTo>
                  <a:cubicBezTo>
                    <a:pt x="7" y="298"/>
                    <a:pt x="12" y="293"/>
                    <a:pt x="18" y="287"/>
                  </a:cubicBezTo>
                  <a:cubicBezTo>
                    <a:pt x="19" y="286"/>
                    <a:pt x="22" y="284"/>
                    <a:pt x="25" y="281"/>
                  </a:cubicBezTo>
                  <a:cubicBezTo>
                    <a:pt x="29" y="278"/>
                    <a:pt x="33" y="274"/>
                    <a:pt x="37" y="271"/>
                  </a:cubicBezTo>
                  <a:cubicBezTo>
                    <a:pt x="41" y="267"/>
                    <a:pt x="45" y="263"/>
                    <a:pt x="50" y="259"/>
                  </a:cubicBezTo>
                  <a:cubicBezTo>
                    <a:pt x="55" y="255"/>
                    <a:pt x="60" y="250"/>
                    <a:pt x="64" y="246"/>
                  </a:cubicBezTo>
                  <a:cubicBezTo>
                    <a:pt x="69" y="242"/>
                    <a:pt x="73" y="238"/>
                    <a:pt x="77" y="234"/>
                  </a:cubicBezTo>
                  <a:cubicBezTo>
                    <a:pt x="82" y="230"/>
                    <a:pt x="85" y="226"/>
                    <a:pt x="89" y="223"/>
                  </a:cubicBezTo>
                  <a:cubicBezTo>
                    <a:pt x="100" y="211"/>
                    <a:pt x="112" y="200"/>
                    <a:pt x="122" y="188"/>
                  </a:cubicBezTo>
                  <a:cubicBezTo>
                    <a:pt x="133" y="176"/>
                    <a:pt x="142" y="165"/>
                    <a:pt x="150" y="153"/>
                  </a:cubicBezTo>
                  <a:cubicBezTo>
                    <a:pt x="158" y="142"/>
                    <a:pt x="164" y="132"/>
                    <a:pt x="168" y="121"/>
                  </a:cubicBezTo>
                  <a:cubicBezTo>
                    <a:pt x="173" y="111"/>
                    <a:pt x="175" y="102"/>
                    <a:pt x="175" y="94"/>
                  </a:cubicBezTo>
                  <a:cubicBezTo>
                    <a:pt x="175" y="87"/>
                    <a:pt x="174" y="80"/>
                    <a:pt x="170" y="75"/>
                  </a:cubicBezTo>
                  <a:cubicBezTo>
                    <a:pt x="167" y="69"/>
                    <a:pt x="163" y="64"/>
                    <a:pt x="158" y="61"/>
                  </a:cubicBezTo>
                  <a:cubicBezTo>
                    <a:pt x="153" y="57"/>
                    <a:pt x="146" y="54"/>
                    <a:pt x="140" y="52"/>
                  </a:cubicBezTo>
                  <a:cubicBezTo>
                    <a:pt x="133" y="51"/>
                    <a:pt x="126" y="50"/>
                    <a:pt x="118"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1" name="Freeform 23"/>
            <p:cNvSpPr>
              <a:spLocks/>
            </p:cNvSpPr>
            <p:nvPr/>
          </p:nvSpPr>
          <p:spPr bwMode="auto">
            <a:xfrm>
              <a:off x="7048882" y="1676698"/>
              <a:ext cx="504825" cy="481013"/>
            </a:xfrm>
            <a:custGeom>
              <a:avLst/>
              <a:gdLst>
                <a:gd name="T0" fmla="*/ 118 w 237"/>
                <a:gd name="T1" fmla="*/ 0 h 226"/>
                <a:gd name="T2" fmla="*/ 155 w 237"/>
                <a:gd name="T3" fmla="*/ 74 h 226"/>
                <a:gd name="T4" fmla="*/ 237 w 237"/>
                <a:gd name="T5" fmla="*/ 86 h 226"/>
                <a:gd name="T6" fmla="*/ 178 w 237"/>
                <a:gd name="T7" fmla="*/ 144 h 226"/>
                <a:gd name="T8" fmla="*/ 192 w 237"/>
                <a:gd name="T9" fmla="*/ 226 h 226"/>
                <a:gd name="T10" fmla="*/ 118 w 237"/>
                <a:gd name="T11" fmla="*/ 187 h 226"/>
                <a:gd name="T12" fmla="*/ 45 w 237"/>
                <a:gd name="T13" fmla="*/ 226 h 226"/>
                <a:gd name="T14" fmla="*/ 59 w 237"/>
                <a:gd name="T15" fmla="*/ 144 h 226"/>
                <a:gd name="T16" fmla="*/ 0 w 237"/>
                <a:gd name="T17" fmla="*/ 86 h 226"/>
                <a:gd name="T18" fmla="*/ 82 w 237"/>
                <a:gd name="T19" fmla="*/ 74 h 226"/>
                <a:gd name="T20" fmla="*/ 118 w 237"/>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226">
                  <a:moveTo>
                    <a:pt x="118" y="0"/>
                  </a:moveTo>
                  <a:cubicBezTo>
                    <a:pt x="127" y="0"/>
                    <a:pt x="155" y="74"/>
                    <a:pt x="155" y="74"/>
                  </a:cubicBezTo>
                  <a:cubicBezTo>
                    <a:pt x="155" y="74"/>
                    <a:pt x="237" y="79"/>
                    <a:pt x="237" y="86"/>
                  </a:cubicBezTo>
                  <a:cubicBezTo>
                    <a:pt x="237" y="93"/>
                    <a:pt x="178" y="144"/>
                    <a:pt x="178" y="144"/>
                  </a:cubicBezTo>
                  <a:cubicBezTo>
                    <a:pt x="178" y="144"/>
                    <a:pt x="201" y="226"/>
                    <a:pt x="192" y="226"/>
                  </a:cubicBezTo>
                  <a:cubicBezTo>
                    <a:pt x="182" y="226"/>
                    <a:pt x="118" y="187"/>
                    <a:pt x="118" y="187"/>
                  </a:cubicBezTo>
                  <a:cubicBezTo>
                    <a:pt x="118" y="187"/>
                    <a:pt x="57" y="226"/>
                    <a:pt x="45" y="226"/>
                  </a:cubicBezTo>
                  <a:cubicBezTo>
                    <a:pt x="33" y="226"/>
                    <a:pt x="59" y="144"/>
                    <a:pt x="59" y="144"/>
                  </a:cubicBezTo>
                  <a:cubicBezTo>
                    <a:pt x="59" y="144"/>
                    <a:pt x="0" y="94"/>
                    <a:pt x="0" y="86"/>
                  </a:cubicBezTo>
                  <a:cubicBezTo>
                    <a:pt x="0" y="78"/>
                    <a:pt x="82" y="74"/>
                    <a:pt x="82" y="74"/>
                  </a:cubicBezTo>
                  <a:cubicBezTo>
                    <a:pt x="82" y="74"/>
                    <a:pt x="110" y="0"/>
                    <a:pt x="118" y="0"/>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grpSp>
        <p:nvGrpSpPr>
          <p:cNvPr id="55" name="组合 54"/>
          <p:cNvGrpSpPr/>
          <p:nvPr/>
        </p:nvGrpSpPr>
        <p:grpSpPr>
          <a:xfrm>
            <a:off x="8056020" y="3007614"/>
            <a:ext cx="1864952" cy="1843305"/>
            <a:chOff x="6692888" y="1877940"/>
            <a:chExt cx="1864952" cy="1843305"/>
          </a:xfrm>
        </p:grpSpPr>
        <p:grpSp>
          <p:nvGrpSpPr>
            <p:cNvPr id="56" name="组合 55"/>
            <p:cNvGrpSpPr/>
            <p:nvPr/>
          </p:nvGrpSpPr>
          <p:grpSpPr>
            <a:xfrm>
              <a:off x="6692888" y="1877940"/>
              <a:ext cx="1864952" cy="1843305"/>
              <a:chOff x="6692888" y="1877940"/>
              <a:chExt cx="1864952" cy="1843305"/>
            </a:xfrm>
          </p:grpSpPr>
          <p:sp>
            <p:nvSpPr>
              <p:cNvPr id="60" name="Oval 33"/>
              <p:cNvSpPr>
                <a:spLocks noChangeArrowheads="1"/>
              </p:cNvSpPr>
              <p:nvPr/>
            </p:nvSpPr>
            <p:spPr bwMode="auto">
              <a:xfrm>
                <a:off x="6692888" y="2624787"/>
                <a:ext cx="1097540" cy="1096458"/>
              </a:xfrm>
              <a:prstGeom prst="ellipse">
                <a:avLst/>
              </a:prstGeom>
              <a:blipFill>
                <a:blip r:embed="rId4">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1" name="Oval 34"/>
              <p:cNvSpPr>
                <a:spLocks noChangeArrowheads="1"/>
              </p:cNvSpPr>
              <p:nvPr/>
            </p:nvSpPr>
            <p:spPr bwMode="auto">
              <a:xfrm>
                <a:off x="7812075" y="1877940"/>
                <a:ext cx="745765" cy="746847"/>
              </a:xfrm>
              <a:prstGeom prst="ellipse">
                <a:avLst/>
              </a:prstGeom>
              <a:blipFill>
                <a:blip r:embed="rId4">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2" name="Freeform 35"/>
              <p:cNvSpPr>
                <a:spLocks/>
              </p:cNvSpPr>
              <p:nvPr/>
            </p:nvSpPr>
            <p:spPr bwMode="auto">
              <a:xfrm>
                <a:off x="7284953" y="2222139"/>
                <a:ext cx="920028" cy="920029"/>
              </a:xfrm>
              <a:custGeom>
                <a:avLst/>
                <a:gdLst>
                  <a:gd name="T0" fmla="*/ 0 w 1289"/>
                  <a:gd name="T1" fmla="*/ 565 h 1288"/>
                  <a:gd name="T2" fmla="*/ 740 w 1289"/>
                  <a:gd name="T3" fmla="*/ 0 h 1288"/>
                  <a:gd name="T4" fmla="*/ 1289 w 1289"/>
                  <a:gd name="T5" fmla="*/ 562 h 1288"/>
                  <a:gd name="T6" fmla="*/ 707 w 1289"/>
                  <a:gd name="T7" fmla="*/ 1288 h 1288"/>
                  <a:gd name="T8" fmla="*/ 0 w 1289"/>
                  <a:gd name="T9" fmla="*/ 565 h 1288"/>
                </a:gdLst>
                <a:ahLst/>
                <a:cxnLst>
                  <a:cxn ang="0">
                    <a:pos x="T0" y="T1"/>
                  </a:cxn>
                  <a:cxn ang="0">
                    <a:pos x="T2" y="T3"/>
                  </a:cxn>
                  <a:cxn ang="0">
                    <a:pos x="T4" y="T5"/>
                  </a:cxn>
                  <a:cxn ang="0">
                    <a:pos x="T6" y="T7"/>
                  </a:cxn>
                  <a:cxn ang="0">
                    <a:pos x="T8" y="T9"/>
                  </a:cxn>
                </a:cxnLst>
                <a:rect l="0" t="0" r="r" b="b"/>
                <a:pathLst>
                  <a:path w="1289" h="1288">
                    <a:moveTo>
                      <a:pt x="0" y="565"/>
                    </a:moveTo>
                    <a:cubicBezTo>
                      <a:pt x="553" y="608"/>
                      <a:pt x="710" y="375"/>
                      <a:pt x="740" y="0"/>
                    </a:cubicBezTo>
                    <a:cubicBezTo>
                      <a:pt x="1289" y="562"/>
                      <a:pt x="1289" y="562"/>
                      <a:pt x="1289" y="562"/>
                    </a:cubicBezTo>
                    <a:cubicBezTo>
                      <a:pt x="913" y="583"/>
                      <a:pt x="676" y="735"/>
                      <a:pt x="707" y="1288"/>
                    </a:cubicBezTo>
                    <a:lnTo>
                      <a:pt x="0" y="565"/>
                    </a:lnTo>
                    <a:close/>
                  </a:path>
                </a:pathLst>
              </a:custGeom>
              <a:blipFill>
                <a:blip r:embed="rId4">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57" name="Freeform 40"/>
            <p:cNvSpPr>
              <a:spLocks noEditPoints="1"/>
            </p:cNvSpPr>
            <p:nvPr/>
          </p:nvSpPr>
          <p:spPr bwMode="auto">
            <a:xfrm>
              <a:off x="7983092" y="2084677"/>
              <a:ext cx="185088" cy="255443"/>
            </a:xfrm>
            <a:custGeom>
              <a:avLst/>
              <a:gdLst>
                <a:gd name="T0" fmla="*/ 130 w 260"/>
                <a:gd name="T1" fmla="*/ 0 h 357"/>
                <a:gd name="T2" fmla="*/ 174 w 260"/>
                <a:gd name="T3" fmla="*/ 6 h 357"/>
                <a:gd name="T4" fmla="*/ 208 w 260"/>
                <a:gd name="T5" fmla="*/ 25 h 357"/>
                <a:gd name="T6" fmla="*/ 232 w 260"/>
                <a:gd name="T7" fmla="*/ 54 h 357"/>
                <a:gd name="T8" fmla="*/ 248 w 260"/>
                <a:gd name="T9" fmla="*/ 90 h 357"/>
                <a:gd name="T10" fmla="*/ 257 w 260"/>
                <a:gd name="T11" fmla="*/ 132 h 357"/>
                <a:gd name="T12" fmla="*/ 260 w 260"/>
                <a:gd name="T13" fmla="*/ 178 h 357"/>
                <a:gd name="T14" fmla="*/ 257 w 260"/>
                <a:gd name="T15" fmla="*/ 224 h 357"/>
                <a:gd name="T16" fmla="*/ 248 w 260"/>
                <a:gd name="T17" fmla="*/ 266 h 357"/>
                <a:gd name="T18" fmla="*/ 232 w 260"/>
                <a:gd name="T19" fmla="*/ 303 h 357"/>
                <a:gd name="T20" fmla="*/ 208 w 260"/>
                <a:gd name="T21" fmla="*/ 332 h 357"/>
                <a:gd name="T22" fmla="*/ 174 w 260"/>
                <a:gd name="T23" fmla="*/ 350 h 357"/>
                <a:gd name="T24" fmla="*/ 130 w 260"/>
                <a:gd name="T25" fmla="*/ 357 h 357"/>
                <a:gd name="T26" fmla="*/ 86 w 260"/>
                <a:gd name="T27" fmla="*/ 350 h 357"/>
                <a:gd name="T28" fmla="*/ 52 w 260"/>
                <a:gd name="T29" fmla="*/ 332 h 357"/>
                <a:gd name="T30" fmla="*/ 27 w 260"/>
                <a:gd name="T31" fmla="*/ 303 h 357"/>
                <a:gd name="T32" fmla="*/ 11 w 260"/>
                <a:gd name="T33" fmla="*/ 266 h 357"/>
                <a:gd name="T34" fmla="*/ 2 w 260"/>
                <a:gd name="T35" fmla="*/ 224 h 357"/>
                <a:gd name="T36" fmla="*/ 0 w 260"/>
                <a:gd name="T37" fmla="*/ 178 h 357"/>
                <a:gd name="T38" fmla="*/ 2 w 260"/>
                <a:gd name="T39" fmla="*/ 132 h 357"/>
                <a:gd name="T40" fmla="*/ 11 w 260"/>
                <a:gd name="T41" fmla="*/ 90 h 357"/>
                <a:gd name="T42" fmla="*/ 27 w 260"/>
                <a:gd name="T43" fmla="*/ 54 h 357"/>
                <a:gd name="T44" fmla="*/ 52 w 260"/>
                <a:gd name="T45" fmla="*/ 25 h 357"/>
                <a:gd name="T46" fmla="*/ 85 w 260"/>
                <a:gd name="T47" fmla="*/ 6 h 357"/>
                <a:gd name="T48" fmla="*/ 130 w 260"/>
                <a:gd name="T49" fmla="*/ 0 h 357"/>
                <a:gd name="T50" fmla="*/ 130 w 260"/>
                <a:gd name="T51" fmla="*/ 46 h 357"/>
                <a:gd name="T52" fmla="*/ 105 w 260"/>
                <a:gd name="T53" fmla="*/ 51 h 357"/>
                <a:gd name="T54" fmla="*/ 88 w 260"/>
                <a:gd name="T55" fmla="*/ 66 h 357"/>
                <a:gd name="T56" fmla="*/ 76 w 260"/>
                <a:gd name="T57" fmla="*/ 89 h 357"/>
                <a:gd name="T58" fmla="*/ 69 w 260"/>
                <a:gd name="T59" fmla="*/ 116 h 357"/>
                <a:gd name="T60" fmla="*/ 66 w 260"/>
                <a:gd name="T61" fmla="*/ 147 h 357"/>
                <a:gd name="T62" fmla="*/ 65 w 260"/>
                <a:gd name="T63" fmla="*/ 178 h 357"/>
                <a:gd name="T64" fmla="*/ 66 w 260"/>
                <a:gd name="T65" fmla="*/ 210 h 357"/>
                <a:gd name="T66" fmla="*/ 69 w 260"/>
                <a:gd name="T67" fmla="*/ 240 h 357"/>
                <a:gd name="T68" fmla="*/ 76 w 260"/>
                <a:gd name="T69" fmla="*/ 268 h 357"/>
                <a:gd name="T70" fmla="*/ 88 w 260"/>
                <a:gd name="T71" fmla="*/ 290 h 357"/>
                <a:gd name="T72" fmla="*/ 105 w 260"/>
                <a:gd name="T73" fmla="*/ 305 h 357"/>
                <a:gd name="T74" fmla="*/ 130 w 260"/>
                <a:gd name="T75" fmla="*/ 310 h 357"/>
                <a:gd name="T76" fmla="*/ 155 w 260"/>
                <a:gd name="T77" fmla="*/ 305 h 357"/>
                <a:gd name="T78" fmla="*/ 172 w 260"/>
                <a:gd name="T79" fmla="*/ 290 h 357"/>
                <a:gd name="T80" fmla="*/ 184 w 260"/>
                <a:gd name="T81" fmla="*/ 268 h 357"/>
                <a:gd name="T82" fmla="*/ 191 w 260"/>
                <a:gd name="T83" fmla="*/ 240 h 357"/>
                <a:gd name="T84" fmla="*/ 194 w 260"/>
                <a:gd name="T85" fmla="*/ 210 h 357"/>
                <a:gd name="T86" fmla="*/ 195 w 260"/>
                <a:gd name="T87" fmla="*/ 178 h 357"/>
                <a:gd name="T88" fmla="*/ 194 w 260"/>
                <a:gd name="T89" fmla="*/ 147 h 357"/>
                <a:gd name="T90" fmla="*/ 191 w 260"/>
                <a:gd name="T91" fmla="*/ 116 h 357"/>
                <a:gd name="T92" fmla="*/ 184 w 260"/>
                <a:gd name="T93" fmla="*/ 89 h 357"/>
                <a:gd name="T94" fmla="*/ 172 w 260"/>
                <a:gd name="T95" fmla="*/ 66 h 357"/>
                <a:gd name="T96" fmla="*/ 155 w 260"/>
                <a:gd name="T97" fmla="*/ 51 h 357"/>
                <a:gd name="T98" fmla="*/ 130 w 260"/>
                <a:gd name="T99" fmla="*/ 4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57">
                  <a:moveTo>
                    <a:pt x="130" y="0"/>
                  </a:moveTo>
                  <a:cubicBezTo>
                    <a:pt x="147" y="0"/>
                    <a:pt x="161" y="2"/>
                    <a:pt x="174" y="6"/>
                  </a:cubicBezTo>
                  <a:cubicBezTo>
                    <a:pt x="187" y="11"/>
                    <a:pt x="198" y="17"/>
                    <a:pt x="208" y="25"/>
                  </a:cubicBezTo>
                  <a:cubicBezTo>
                    <a:pt x="218" y="33"/>
                    <a:pt x="226" y="43"/>
                    <a:pt x="232" y="54"/>
                  </a:cubicBezTo>
                  <a:cubicBezTo>
                    <a:pt x="239" y="65"/>
                    <a:pt x="244" y="77"/>
                    <a:pt x="248" y="90"/>
                  </a:cubicBezTo>
                  <a:cubicBezTo>
                    <a:pt x="252" y="104"/>
                    <a:pt x="255" y="118"/>
                    <a:pt x="257" y="132"/>
                  </a:cubicBezTo>
                  <a:cubicBezTo>
                    <a:pt x="259" y="147"/>
                    <a:pt x="260" y="163"/>
                    <a:pt x="260" y="178"/>
                  </a:cubicBezTo>
                  <a:cubicBezTo>
                    <a:pt x="260" y="194"/>
                    <a:pt x="259" y="209"/>
                    <a:pt x="257" y="224"/>
                  </a:cubicBezTo>
                  <a:cubicBezTo>
                    <a:pt x="255" y="239"/>
                    <a:pt x="252" y="253"/>
                    <a:pt x="248" y="266"/>
                  </a:cubicBezTo>
                  <a:cubicBezTo>
                    <a:pt x="244" y="280"/>
                    <a:pt x="239" y="292"/>
                    <a:pt x="232" y="303"/>
                  </a:cubicBezTo>
                  <a:cubicBezTo>
                    <a:pt x="226" y="314"/>
                    <a:pt x="218" y="323"/>
                    <a:pt x="208" y="332"/>
                  </a:cubicBezTo>
                  <a:cubicBezTo>
                    <a:pt x="198" y="340"/>
                    <a:pt x="187" y="346"/>
                    <a:pt x="174" y="350"/>
                  </a:cubicBezTo>
                  <a:cubicBezTo>
                    <a:pt x="161" y="355"/>
                    <a:pt x="147" y="357"/>
                    <a:pt x="130" y="357"/>
                  </a:cubicBezTo>
                  <a:cubicBezTo>
                    <a:pt x="113" y="357"/>
                    <a:pt x="99" y="355"/>
                    <a:pt x="86" y="350"/>
                  </a:cubicBezTo>
                  <a:cubicBezTo>
                    <a:pt x="73" y="346"/>
                    <a:pt x="61" y="340"/>
                    <a:pt x="52" y="332"/>
                  </a:cubicBezTo>
                  <a:cubicBezTo>
                    <a:pt x="42" y="323"/>
                    <a:pt x="34" y="314"/>
                    <a:pt x="27" y="303"/>
                  </a:cubicBezTo>
                  <a:cubicBezTo>
                    <a:pt x="21" y="292"/>
                    <a:pt x="15" y="280"/>
                    <a:pt x="11" y="266"/>
                  </a:cubicBezTo>
                  <a:cubicBezTo>
                    <a:pt x="7" y="253"/>
                    <a:pt x="4" y="239"/>
                    <a:pt x="2" y="224"/>
                  </a:cubicBezTo>
                  <a:cubicBezTo>
                    <a:pt x="1" y="209"/>
                    <a:pt x="0" y="194"/>
                    <a:pt x="0" y="178"/>
                  </a:cubicBezTo>
                  <a:cubicBezTo>
                    <a:pt x="0" y="163"/>
                    <a:pt x="1" y="147"/>
                    <a:pt x="2" y="132"/>
                  </a:cubicBezTo>
                  <a:cubicBezTo>
                    <a:pt x="4" y="118"/>
                    <a:pt x="7" y="104"/>
                    <a:pt x="11" y="90"/>
                  </a:cubicBezTo>
                  <a:cubicBezTo>
                    <a:pt x="15" y="77"/>
                    <a:pt x="21" y="65"/>
                    <a:pt x="27" y="54"/>
                  </a:cubicBezTo>
                  <a:cubicBezTo>
                    <a:pt x="34" y="43"/>
                    <a:pt x="42" y="33"/>
                    <a:pt x="52" y="25"/>
                  </a:cubicBezTo>
                  <a:cubicBezTo>
                    <a:pt x="61" y="17"/>
                    <a:pt x="73" y="11"/>
                    <a:pt x="85" y="6"/>
                  </a:cubicBezTo>
                  <a:cubicBezTo>
                    <a:pt x="98" y="2"/>
                    <a:pt x="113" y="0"/>
                    <a:pt x="130" y="0"/>
                  </a:cubicBezTo>
                  <a:close/>
                  <a:moveTo>
                    <a:pt x="130" y="46"/>
                  </a:moveTo>
                  <a:cubicBezTo>
                    <a:pt x="120" y="46"/>
                    <a:pt x="112" y="48"/>
                    <a:pt x="105" y="51"/>
                  </a:cubicBezTo>
                  <a:cubicBezTo>
                    <a:pt x="98" y="55"/>
                    <a:pt x="93" y="60"/>
                    <a:pt x="88" y="66"/>
                  </a:cubicBezTo>
                  <a:cubicBezTo>
                    <a:pt x="83" y="73"/>
                    <a:pt x="79" y="80"/>
                    <a:pt x="76" y="89"/>
                  </a:cubicBezTo>
                  <a:cubicBezTo>
                    <a:pt x="73" y="97"/>
                    <a:pt x="71" y="106"/>
                    <a:pt x="69" y="116"/>
                  </a:cubicBezTo>
                  <a:cubicBezTo>
                    <a:pt x="67" y="126"/>
                    <a:pt x="66" y="136"/>
                    <a:pt x="66" y="147"/>
                  </a:cubicBezTo>
                  <a:cubicBezTo>
                    <a:pt x="65" y="157"/>
                    <a:pt x="65" y="168"/>
                    <a:pt x="65" y="178"/>
                  </a:cubicBezTo>
                  <a:cubicBezTo>
                    <a:pt x="65" y="189"/>
                    <a:pt x="65" y="199"/>
                    <a:pt x="66" y="210"/>
                  </a:cubicBezTo>
                  <a:cubicBezTo>
                    <a:pt x="66" y="220"/>
                    <a:pt x="67" y="231"/>
                    <a:pt x="69" y="240"/>
                  </a:cubicBezTo>
                  <a:cubicBezTo>
                    <a:pt x="71" y="250"/>
                    <a:pt x="73" y="259"/>
                    <a:pt x="76" y="268"/>
                  </a:cubicBezTo>
                  <a:cubicBezTo>
                    <a:pt x="79" y="276"/>
                    <a:pt x="83" y="284"/>
                    <a:pt x="88" y="290"/>
                  </a:cubicBezTo>
                  <a:cubicBezTo>
                    <a:pt x="93" y="296"/>
                    <a:pt x="98" y="301"/>
                    <a:pt x="105" y="305"/>
                  </a:cubicBezTo>
                  <a:cubicBezTo>
                    <a:pt x="112" y="309"/>
                    <a:pt x="120" y="310"/>
                    <a:pt x="130" y="310"/>
                  </a:cubicBezTo>
                  <a:cubicBezTo>
                    <a:pt x="139" y="310"/>
                    <a:pt x="148" y="309"/>
                    <a:pt x="155" y="305"/>
                  </a:cubicBezTo>
                  <a:cubicBezTo>
                    <a:pt x="161" y="301"/>
                    <a:pt x="167" y="296"/>
                    <a:pt x="172" y="290"/>
                  </a:cubicBezTo>
                  <a:cubicBezTo>
                    <a:pt x="177" y="284"/>
                    <a:pt x="181" y="276"/>
                    <a:pt x="184" y="268"/>
                  </a:cubicBezTo>
                  <a:cubicBezTo>
                    <a:pt x="187" y="259"/>
                    <a:pt x="189" y="250"/>
                    <a:pt x="191" y="240"/>
                  </a:cubicBezTo>
                  <a:cubicBezTo>
                    <a:pt x="193" y="231"/>
                    <a:pt x="194" y="220"/>
                    <a:pt x="194" y="210"/>
                  </a:cubicBezTo>
                  <a:cubicBezTo>
                    <a:pt x="195" y="199"/>
                    <a:pt x="195" y="189"/>
                    <a:pt x="195" y="178"/>
                  </a:cubicBezTo>
                  <a:cubicBezTo>
                    <a:pt x="195" y="168"/>
                    <a:pt x="195" y="157"/>
                    <a:pt x="194" y="147"/>
                  </a:cubicBezTo>
                  <a:cubicBezTo>
                    <a:pt x="194" y="136"/>
                    <a:pt x="193" y="126"/>
                    <a:pt x="191" y="116"/>
                  </a:cubicBezTo>
                  <a:cubicBezTo>
                    <a:pt x="189" y="106"/>
                    <a:pt x="187" y="97"/>
                    <a:pt x="184" y="89"/>
                  </a:cubicBezTo>
                  <a:cubicBezTo>
                    <a:pt x="181" y="80"/>
                    <a:pt x="177" y="73"/>
                    <a:pt x="172" y="66"/>
                  </a:cubicBezTo>
                  <a:cubicBezTo>
                    <a:pt x="167" y="60"/>
                    <a:pt x="161" y="55"/>
                    <a:pt x="155" y="51"/>
                  </a:cubicBezTo>
                  <a:cubicBezTo>
                    <a:pt x="148" y="48"/>
                    <a:pt x="139" y="46"/>
                    <a:pt x="130"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8" name="Freeform 41"/>
            <p:cNvSpPr>
              <a:spLocks/>
            </p:cNvSpPr>
            <p:nvPr/>
          </p:nvSpPr>
          <p:spPr bwMode="auto">
            <a:xfrm>
              <a:off x="8212558" y="2082512"/>
              <a:ext cx="165605" cy="258691"/>
            </a:xfrm>
            <a:custGeom>
              <a:avLst/>
              <a:gdLst>
                <a:gd name="T0" fmla="*/ 119 w 231"/>
                <a:gd name="T1" fmla="*/ 152 h 362"/>
                <a:gd name="T2" fmla="*/ 155 w 231"/>
                <a:gd name="T3" fmla="*/ 125 h 362"/>
                <a:gd name="T4" fmla="*/ 156 w 231"/>
                <a:gd name="T5" fmla="*/ 79 h 362"/>
                <a:gd name="T6" fmla="*/ 122 w 231"/>
                <a:gd name="T7" fmla="*/ 53 h 362"/>
                <a:gd name="T8" fmla="*/ 74 w 231"/>
                <a:gd name="T9" fmla="*/ 52 h 362"/>
                <a:gd name="T10" fmla="*/ 34 w 231"/>
                <a:gd name="T11" fmla="*/ 62 h 362"/>
                <a:gd name="T12" fmla="*/ 13 w 231"/>
                <a:gd name="T13" fmla="*/ 62 h 362"/>
                <a:gd name="T14" fmla="*/ 2 w 231"/>
                <a:gd name="T15" fmla="*/ 49 h 362"/>
                <a:gd name="T16" fmla="*/ 5 w 231"/>
                <a:gd name="T17" fmla="*/ 26 h 362"/>
                <a:gd name="T18" fmla="*/ 57 w 231"/>
                <a:gd name="T19" fmla="*/ 4 h 362"/>
                <a:gd name="T20" fmla="*/ 151 w 231"/>
                <a:gd name="T21" fmla="*/ 6 h 362"/>
                <a:gd name="T22" fmla="*/ 216 w 231"/>
                <a:gd name="T23" fmla="*/ 55 h 362"/>
                <a:gd name="T24" fmla="*/ 219 w 231"/>
                <a:gd name="T25" fmla="*/ 125 h 362"/>
                <a:gd name="T26" fmla="*/ 185 w 231"/>
                <a:gd name="T27" fmla="*/ 165 h 362"/>
                <a:gd name="T28" fmla="*/ 160 w 231"/>
                <a:gd name="T29" fmla="*/ 175 h 362"/>
                <a:gd name="T30" fmla="*/ 212 w 231"/>
                <a:gd name="T31" fmla="*/ 205 h 362"/>
                <a:gd name="T32" fmla="*/ 231 w 231"/>
                <a:gd name="T33" fmla="*/ 263 h 362"/>
                <a:gd name="T34" fmla="*/ 193 w 231"/>
                <a:gd name="T35" fmla="*/ 338 h 362"/>
                <a:gd name="T36" fmla="*/ 105 w 231"/>
                <a:gd name="T37" fmla="*/ 362 h 362"/>
                <a:gd name="T38" fmla="*/ 61 w 231"/>
                <a:gd name="T39" fmla="*/ 356 h 362"/>
                <a:gd name="T40" fmla="*/ 18 w 231"/>
                <a:gd name="T41" fmla="*/ 341 h 362"/>
                <a:gd name="T42" fmla="*/ 2 w 231"/>
                <a:gd name="T43" fmla="*/ 319 h 362"/>
                <a:gd name="T44" fmla="*/ 8 w 231"/>
                <a:gd name="T45" fmla="*/ 304 h 362"/>
                <a:gd name="T46" fmla="*/ 26 w 231"/>
                <a:gd name="T47" fmla="*/ 296 h 362"/>
                <a:gd name="T48" fmla="*/ 31 w 231"/>
                <a:gd name="T49" fmla="*/ 297 h 362"/>
                <a:gd name="T50" fmla="*/ 61 w 231"/>
                <a:gd name="T51" fmla="*/ 307 h 362"/>
                <a:gd name="T52" fmla="*/ 102 w 231"/>
                <a:gd name="T53" fmla="*/ 312 h 362"/>
                <a:gd name="T54" fmla="*/ 148 w 231"/>
                <a:gd name="T55" fmla="*/ 299 h 362"/>
                <a:gd name="T56" fmla="*/ 166 w 231"/>
                <a:gd name="T57" fmla="*/ 260 h 362"/>
                <a:gd name="T58" fmla="*/ 146 w 231"/>
                <a:gd name="T59" fmla="*/ 215 h 362"/>
                <a:gd name="T60" fmla="*/ 94 w 231"/>
                <a:gd name="T61" fmla="*/ 199 h 362"/>
                <a:gd name="T62" fmla="*/ 66 w 231"/>
                <a:gd name="T63" fmla="*/ 197 h 362"/>
                <a:gd name="T64" fmla="*/ 56 w 231"/>
                <a:gd name="T65" fmla="*/ 186 h 362"/>
                <a:gd name="T66" fmla="*/ 60 w 231"/>
                <a:gd name="T67" fmla="*/ 163 h 362"/>
                <a:gd name="T68" fmla="*/ 92 w 231"/>
                <a:gd name="T69" fmla="*/ 1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1" h="362">
                  <a:moveTo>
                    <a:pt x="92" y="156"/>
                  </a:moveTo>
                  <a:cubicBezTo>
                    <a:pt x="101" y="156"/>
                    <a:pt x="110" y="154"/>
                    <a:pt x="119" y="152"/>
                  </a:cubicBezTo>
                  <a:cubicBezTo>
                    <a:pt x="127" y="150"/>
                    <a:pt x="135" y="147"/>
                    <a:pt x="141" y="142"/>
                  </a:cubicBezTo>
                  <a:cubicBezTo>
                    <a:pt x="147" y="137"/>
                    <a:pt x="152" y="132"/>
                    <a:pt x="155" y="125"/>
                  </a:cubicBezTo>
                  <a:cubicBezTo>
                    <a:pt x="159" y="118"/>
                    <a:pt x="161" y="110"/>
                    <a:pt x="161" y="101"/>
                  </a:cubicBezTo>
                  <a:cubicBezTo>
                    <a:pt x="161" y="93"/>
                    <a:pt x="159" y="85"/>
                    <a:pt x="156" y="79"/>
                  </a:cubicBezTo>
                  <a:cubicBezTo>
                    <a:pt x="152" y="73"/>
                    <a:pt x="148" y="67"/>
                    <a:pt x="142" y="63"/>
                  </a:cubicBezTo>
                  <a:cubicBezTo>
                    <a:pt x="136" y="59"/>
                    <a:pt x="130" y="55"/>
                    <a:pt x="122" y="53"/>
                  </a:cubicBezTo>
                  <a:cubicBezTo>
                    <a:pt x="115" y="51"/>
                    <a:pt x="107" y="50"/>
                    <a:pt x="98" y="50"/>
                  </a:cubicBezTo>
                  <a:cubicBezTo>
                    <a:pt x="90" y="50"/>
                    <a:pt x="82" y="51"/>
                    <a:pt x="74" y="52"/>
                  </a:cubicBezTo>
                  <a:cubicBezTo>
                    <a:pt x="66" y="54"/>
                    <a:pt x="59" y="55"/>
                    <a:pt x="52" y="57"/>
                  </a:cubicBezTo>
                  <a:cubicBezTo>
                    <a:pt x="45" y="59"/>
                    <a:pt x="39" y="60"/>
                    <a:pt x="34" y="62"/>
                  </a:cubicBezTo>
                  <a:cubicBezTo>
                    <a:pt x="28" y="63"/>
                    <a:pt x="25" y="64"/>
                    <a:pt x="23" y="64"/>
                  </a:cubicBezTo>
                  <a:cubicBezTo>
                    <a:pt x="19" y="64"/>
                    <a:pt x="16" y="63"/>
                    <a:pt x="13" y="62"/>
                  </a:cubicBezTo>
                  <a:cubicBezTo>
                    <a:pt x="11" y="60"/>
                    <a:pt x="8" y="59"/>
                    <a:pt x="6" y="57"/>
                  </a:cubicBezTo>
                  <a:cubicBezTo>
                    <a:pt x="4" y="54"/>
                    <a:pt x="3" y="52"/>
                    <a:pt x="2" y="49"/>
                  </a:cubicBezTo>
                  <a:cubicBezTo>
                    <a:pt x="1" y="46"/>
                    <a:pt x="0" y="43"/>
                    <a:pt x="0" y="40"/>
                  </a:cubicBezTo>
                  <a:cubicBezTo>
                    <a:pt x="0" y="35"/>
                    <a:pt x="2" y="31"/>
                    <a:pt x="5" y="26"/>
                  </a:cubicBezTo>
                  <a:cubicBezTo>
                    <a:pt x="7" y="22"/>
                    <a:pt x="12" y="18"/>
                    <a:pt x="19" y="16"/>
                  </a:cubicBezTo>
                  <a:cubicBezTo>
                    <a:pt x="31" y="11"/>
                    <a:pt x="44" y="7"/>
                    <a:pt x="57" y="4"/>
                  </a:cubicBezTo>
                  <a:cubicBezTo>
                    <a:pt x="71" y="2"/>
                    <a:pt x="86" y="0"/>
                    <a:pt x="101" y="0"/>
                  </a:cubicBezTo>
                  <a:cubicBezTo>
                    <a:pt x="119" y="0"/>
                    <a:pt x="136" y="2"/>
                    <a:pt x="151" y="6"/>
                  </a:cubicBezTo>
                  <a:cubicBezTo>
                    <a:pt x="166" y="11"/>
                    <a:pt x="179" y="17"/>
                    <a:pt x="190" y="25"/>
                  </a:cubicBezTo>
                  <a:cubicBezTo>
                    <a:pt x="201" y="33"/>
                    <a:pt x="210" y="43"/>
                    <a:pt x="216" y="55"/>
                  </a:cubicBezTo>
                  <a:cubicBezTo>
                    <a:pt x="222" y="67"/>
                    <a:pt x="225" y="81"/>
                    <a:pt x="225" y="96"/>
                  </a:cubicBezTo>
                  <a:cubicBezTo>
                    <a:pt x="225" y="106"/>
                    <a:pt x="223" y="116"/>
                    <a:pt x="219" y="125"/>
                  </a:cubicBezTo>
                  <a:cubicBezTo>
                    <a:pt x="216" y="133"/>
                    <a:pt x="211" y="141"/>
                    <a:pt x="205" y="148"/>
                  </a:cubicBezTo>
                  <a:cubicBezTo>
                    <a:pt x="200" y="155"/>
                    <a:pt x="193" y="160"/>
                    <a:pt x="185" y="165"/>
                  </a:cubicBezTo>
                  <a:cubicBezTo>
                    <a:pt x="177" y="169"/>
                    <a:pt x="168" y="173"/>
                    <a:pt x="160" y="174"/>
                  </a:cubicBezTo>
                  <a:cubicBezTo>
                    <a:pt x="160" y="175"/>
                    <a:pt x="160" y="175"/>
                    <a:pt x="160" y="175"/>
                  </a:cubicBezTo>
                  <a:cubicBezTo>
                    <a:pt x="171" y="177"/>
                    <a:pt x="181" y="181"/>
                    <a:pt x="190" y="186"/>
                  </a:cubicBezTo>
                  <a:cubicBezTo>
                    <a:pt x="199" y="191"/>
                    <a:pt x="206" y="197"/>
                    <a:pt x="212" y="205"/>
                  </a:cubicBezTo>
                  <a:cubicBezTo>
                    <a:pt x="218" y="213"/>
                    <a:pt x="223" y="221"/>
                    <a:pt x="226" y="231"/>
                  </a:cubicBezTo>
                  <a:cubicBezTo>
                    <a:pt x="230" y="241"/>
                    <a:pt x="231" y="251"/>
                    <a:pt x="231" y="263"/>
                  </a:cubicBezTo>
                  <a:cubicBezTo>
                    <a:pt x="231" y="280"/>
                    <a:pt x="228" y="295"/>
                    <a:pt x="221" y="308"/>
                  </a:cubicBezTo>
                  <a:cubicBezTo>
                    <a:pt x="214" y="320"/>
                    <a:pt x="205" y="330"/>
                    <a:pt x="193" y="338"/>
                  </a:cubicBezTo>
                  <a:cubicBezTo>
                    <a:pt x="182" y="346"/>
                    <a:pt x="168" y="352"/>
                    <a:pt x="153" y="356"/>
                  </a:cubicBezTo>
                  <a:cubicBezTo>
                    <a:pt x="138" y="360"/>
                    <a:pt x="122" y="362"/>
                    <a:pt x="105" y="362"/>
                  </a:cubicBezTo>
                  <a:cubicBezTo>
                    <a:pt x="98" y="362"/>
                    <a:pt x="91" y="361"/>
                    <a:pt x="83" y="360"/>
                  </a:cubicBezTo>
                  <a:cubicBezTo>
                    <a:pt x="76" y="359"/>
                    <a:pt x="68" y="358"/>
                    <a:pt x="61" y="356"/>
                  </a:cubicBezTo>
                  <a:cubicBezTo>
                    <a:pt x="53" y="354"/>
                    <a:pt x="46" y="352"/>
                    <a:pt x="39" y="350"/>
                  </a:cubicBezTo>
                  <a:cubicBezTo>
                    <a:pt x="31" y="347"/>
                    <a:pt x="24" y="345"/>
                    <a:pt x="18" y="341"/>
                  </a:cubicBezTo>
                  <a:cubicBezTo>
                    <a:pt x="12" y="339"/>
                    <a:pt x="8" y="336"/>
                    <a:pt x="6" y="332"/>
                  </a:cubicBezTo>
                  <a:cubicBezTo>
                    <a:pt x="3" y="328"/>
                    <a:pt x="2" y="324"/>
                    <a:pt x="2" y="319"/>
                  </a:cubicBezTo>
                  <a:cubicBezTo>
                    <a:pt x="2" y="317"/>
                    <a:pt x="3" y="314"/>
                    <a:pt x="4" y="311"/>
                  </a:cubicBezTo>
                  <a:cubicBezTo>
                    <a:pt x="5" y="308"/>
                    <a:pt x="6" y="306"/>
                    <a:pt x="8" y="304"/>
                  </a:cubicBezTo>
                  <a:cubicBezTo>
                    <a:pt x="10" y="301"/>
                    <a:pt x="13" y="300"/>
                    <a:pt x="16" y="298"/>
                  </a:cubicBezTo>
                  <a:cubicBezTo>
                    <a:pt x="19" y="297"/>
                    <a:pt x="22" y="296"/>
                    <a:pt x="26" y="296"/>
                  </a:cubicBezTo>
                  <a:cubicBezTo>
                    <a:pt x="26" y="296"/>
                    <a:pt x="27" y="297"/>
                    <a:pt x="28" y="297"/>
                  </a:cubicBezTo>
                  <a:cubicBezTo>
                    <a:pt x="29" y="297"/>
                    <a:pt x="30" y="297"/>
                    <a:pt x="31" y="297"/>
                  </a:cubicBezTo>
                  <a:cubicBezTo>
                    <a:pt x="35" y="298"/>
                    <a:pt x="39" y="300"/>
                    <a:pt x="44" y="302"/>
                  </a:cubicBezTo>
                  <a:cubicBezTo>
                    <a:pt x="49" y="303"/>
                    <a:pt x="55" y="305"/>
                    <a:pt x="61" y="307"/>
                  </a:cubicBezTo>
                  <a:cubicBezTo>
                    <a:pt x="67" y="308"/>
                    <a:pt x="73" y="309"/>
                    <a:pt x="80" y="311"/>
                  </a:cubicBezTo>
                  <a:cubicBezTo>
                    <a:pt x="87" y="312"/>
                    <a:pt x="94" y="312"/>
                    <a:pt x="102" y="312"/>
                  </a:cubicBezTo>
                  <a:cubicBezTo>
                    <a:pt x="111" y="312"/>
                    <a:pt x="120" y="311"/>
                    <a:pt x="128" y="309"/>
                  </a:cubicBezTo>
                  <a:cubicBezTo>
                    <a:pt x="136" y="307"/>
                    <a:pt x="143" y="303"/>
                    <a:pt x="148" y="299"/>
                  </a:cubicBezTo>
                  <a:cubicBezTo>
                    <a:pt x="154" y="295"/>
                    <a:pt x="158" y="289"/>
                    <a:pt x="161" y="283"/>
                  </a:cubicBezTo>
                  <a:cubicBezTo>
                    <a:pt x="164" y="276"/>
                    <a:pt x="166" y="269"/>
                    <a:pt x="166" y="260"/>
                  </a:cubicBezTo>
                  <a:cubicBezTo>
                    <a:pt x="166" y="251"/>
                    <a:pt x="164" y="242"/>
                    <a:pt x="161" y="234"/>
                  </a:cubicBezTo>
                  <a:cubicBezTo>
                    <a:pt x="157" y="227"/>
                    <a:pt x="152" y="220"/>
                    <a:pt x="146" y="215"/>
                  </a:cubicBezTo>
                  <a:cubicBezTo>
                    <a:pt x="139" y="210"/>
                    <a:pt x="131" y="206"/>
                    <a:pt x="123" y="203"/>
                  </a:cubicBezTo>
                  <a:cubicBezTo>
                    <a:pt x="114" y="201"/>
                    <a:pt x="104" y="199"/>
                    <a:pt x="94" y="199"/>
                  </a:cubicBezTo>
                  <a:cubicBezTo>
                    <a:pt x="76" y="199"/>
                    <a:pt x="76" y="199"/>
                    <a:pt x="76" y="199"/>
                  </a:cubicBezTo>
                  <a:cubicBezTo>
                    <a:pt x="72" y="199"/>
                    <a:pt x="69" y="199"/>
                    <a:pt x="66" y="197"/>
                  </a:cubicBezTo>
                  <a:cubicBezTo>
                    <a:pt x="64" y="196"/>
                    <a:pt x="62" y="195"/>
                    <a:pt x="60" y="193"/>
                  </a:cubicBezTo>
                  <a:cubicBezTo>
                    <a:pt x="58" y="191"/>
                    <a:pt x="57" y="188"/>
                    <a:pt x="56" y="186"/>
                  </a:cubicBezTo>
                  <a:cubicBezTo>
                    <a:pt x="55" y="183"/>
                    <a:pt x="55" y="181"/>
                    <a:pt x="55" y="178"/>
                  </a:cubicBezTo>
                  <a:cubicBezTo>
                    <a:pt x="55" y="172"/>
                    <a:pt x="56" y="167"/>
                    <a:pt x="60" y="163"/>
                  </a:cubicBezTo>
                  <a:cubicBezTo>
                    <a:pt x="63" y="158"/>
                    <a:pt x="69" y="156"/>
                    <a:pt x="76" y="156"/>
                  </a:cubicBezTo>
                  <a:lnTo>
                    <a:pt x="92"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9" name="Freeform 15"/>
            <p:cNvSpPr>
              <a:spLocks noEditPoints="1"/>
            </p:cNvSpPr>
            <p:nvPr/>
          </p:nvSpPr>
          <p:spPr bwMode="auto">
            <a:xfrm>
              <a:off x="7063169" y="2938761"/>
              <a:ext cx="476250" cy="483394"/>
            </a:xfrm>
            <a:custGeom>
              <a:avLst/>
              <a:gdLst>
                <a:gd name="T0" fmla="*/ 164 w 224"/>
                <a:gd name="T1" fmla="*/ 216 h 227"/>
                <a:gd name="T2" fmla="*/ 103 w 224"/>
                <a:gd name="T3" fmla="*/ 227 h 227"/>
                <a:gd name="T4" fmla="*/ 0 w 224"/>
                <a:gd name="T5" fmla="*/ 124 h 227"/>
                <a:gd name="T6" fmla="*/ 124 w 224"/>
                <a:gd name="T7" fmla="*/ 0 h 227"/>
                <a:gd name="T8" fmla="*/ 224 w 224"/>
                <a:gd name="T9" fmla="*/ 94 h 227"/>
                <a:gd name="T10" fmla="*/ 160 w 224"/>
                <a:gd name="T11" fmla="*/ 172 h 227"/>
                <a:gd name="T12" fmla="*/ 130 w 224"/>
                <a:gd name="T13" fmla="*/ 148 h 227"/>
                <a:gd name="T14" fmla="*/ 130 w 224"/>
                <a:gd name="T15" fmla="*/ 148 h 227"/>
                <a:gd name="T16" fmla="*/ 90 w 224"/>
                <a:gd name="T17" fmla="*/ 172 h 227"/>
                <a:gd name="T18" fmla="*/ 52 w 224"/>
                <a:gd name="T19" fmla="*/ 129 h 227"/>
                <a:gd name="T20" fmla="*/ 128 w 224"/>
                <a:gd name="T21" fmla="*/ 54 h 227"/>
                <a:gd name="T22" fmla="*/ 169 w 224"/>
                <a:gd name="T23" fmla="*/ 62 h 227"/>
                <a:gd name="T24" fmla="*/ 159 w 224"/>
                <a:gd name="T25" fmla="*/ 123 h 227"/>
                <a:gd name="T26" fmla="*/ 167 w 224"/>
                <a:gd name="T27" fmla="*/ 148 h 227"/>
                <a:gd name="T28" fmla="*/ 197 w 224"/>
                <a:gd name="T29" fmla="*/ 95 h 227"/>
                <a:gd name="T30" fmla="*/ 120 w 224"/>
                <a:gd name="T31" fmla="*/ 22 h 227"/>
                <a:gd name="T32" fmla="*/ 28 w 224"/>
                <a:gd name="T33" fmla="*/ 120 h 227"/>
                <a:gd name="T34" fmla="*/ 111 w 224"/>
                <a:gd name="T35" fmla="*/ 204 h 227"/>
                <a:gd name="T36" fmla="*/ 158 w 224"/>
                <a:gd name="T37" fmla="*/ 195 h 227"/>
                <a:gd name="T38" fmla="*/ 164 w 224"/>
                <a:gd name="T39" fmla="*/ 216 h 227"/>
                <a:gd name="T40" fmla="*/ 130 w 224"/>
                <a:gd name="T41" fmla="*/ 84 h 227"/>
                <a:gd name="T42" fmla="*/ 123 w 224"/>
                <a:gd name="T43" fmla="*/ 83 h 227"/>
                <a:gd name="T44" fmla="*/ 90 w 224"/>
                <a:gd name="T45" fmla="*/ 124 h 227"/>
                <a:gd name="T46" fmla="*/ 104 w 224"/>
                <a:gd name="T47" fmla="*/ 142 h 227"/>
                <a:gd name="T48" fmla="*/ 126 w 224"/>
                <a:gd name="T49" fmla="*/ 112 h 227"/>
                <a:gd name="T50" fmla="*/ 130 w 224"/>
                <a:gd name="T51" fmla="*/ 8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4" h="227">
                  <a:moveTo>
                    <a:pt x="164" y="216"/>
                  </a:moveTo>
                  <a:cubicBezTo>
                    <a:pt x="143" y="224"/>
                    <a:pt x="127" y="227"/>
                    <a:pt x="103" y="227"/>
                  </a:cubicBezTo>
                  <a:cubicBezTo>
                    <a:pt x="49" y="227"/>
                    <a:pt x="0" y="188"/>
                    <a:pt x="0" y="124"/>
                  </a:cubicBezTo>
                  <a:cubicBezTo>
                    <a:pt x="0" y="58"/>
                    <a:pt x="50" y="0"/>
                    <a:pt x="124" y="0"/>
                  </a:cubicBezTo>
                  <a:cubicBezTo>
                    <a:pt x="181" y="0"/>
                    <a:pt x="224" y="39"/>
                    <a:pt x="224" y="94"/>
                  </a:cubicBezTo>
                  <a:cubicBezTo>
                    <a:pt x="224" y="141"/>
                    <a:pt x="197" y="172"/>
                    <a:pt x="160" y="172"/>
                  </a:cubicBezTo>
                  <a:cubicBezTo>
                    <a:pt x="144" y="172"/>
                    <a:pt x="133" y="164"/>
                    <a:pt x="130" y="148"/>
                  </a:cubicBezTo>
                  <a:cubicBezTo>
                    <a:pt x="130" y="148"/>
                    <a:pt x="130" y="148"/>
                    <a:pt x="130" y="148"/>
                  </a:cubicBezTo>
                  <a:cubicBezTo>
                    <a:pt x="120" y="164"/>
                    <a:pt x="106" y="172"/>
                    <a:pt x="90" y="172"/>
                  </a:cubicBezTo>
                  <a:cubicBezTo>
                    <a:pt x="68" y="172"/>
                    <a:pt x="52" y="156"/>
                    <a:pt x="52" y="129"/>
                  </a:cubicBezTo>
                  <a:cubicBezTo>
                    <a:pt x="52" y="89"/>
                    <a:pt x="81" y="54"/>
                    <a:pt x="128" y="54"/>
                  </a:cubicBezTo>
                  <a:cubicBezTo>
                    <a:pt x="143" y="54"/>
                    <a:pt x="161" y="58"/>
                    <a:pt x="169" y="62"/>
                  </a:cubicBezTo>
                  <a:cubicBezTo>
                    <a:pt x="159" y="123"/>
                    <a:pt x="159" y="123"/>
                    <a:pt x="159" y="123"/>
                  </a:cubicBezTo>
                  <a:cubicBezTo>
                    <a:pt x="157" y="139"/>
                    <a:pt x="159" y="147"/>
                    <a:pt x="167" y="148"/>
                  </a:cubicBezTo>
                  <a:cubicBezTo>
                    <a:pt x="180" y="148"/>
                    <a:pt x="197" y="132"/>
                    <a:pt x="197" y="95"/>
                  </a:cubicBezTo>
                  <a:cubicBezTo>
                    <a:pt x="197" y="54"/>
                    <a:pt x="170" y="22"/>
                    <a:pt x="120" y="22"/>
                  </a:cubicBezTo>
                  <a:cubicBezTo>
                    <a:pt x="71" y="22"/>
                    <a:pt x="28" y="59"/>
                    <a:pt x="28" y="120"/>
                  </a:cubicBezTo>
                  <a:cubicBezTo>
                    <a:pt x="28" y="175"/>
                    <a:pt x="63" y="204"/>
                    <a:pt x="111" y="204"/>
                  </a:cubicBezTo>
                  <a:cubicBezTo>
                    <a:pt x="127" y="204"/>
                    <a:pt x="145" y="201"/>
                    <a:pt x="158" y="195"/>
                  </a:cubicBezTo>
                  <a:lnTo>
                    <a:pt x="164" y="216"/>
                  </a:lnTo>
                  <a:close/>
                  <a:moveTo>
                    <a:pt x="130" y="84"/>
                  </a:moveTo>
                  <a:cubicBezTo>
                    <a:pt x="127" y="83"/>
                    <a:pt x="125" y="83"/>
                    <a:pt x="123" y="83"/>
                  </a:cubicBezTo>
                  <a:cubicBezTo>
                    <a:pt x="104" y="83"/>
                    <a:pt x="90" y="102"/>
                    <a:pt x="90" y="124"/>
                  </a:cubicBezTo>
                  <a:cubicBezTo>
                    <a:pt x="90" y="135"/>
                    <a:pt x="95" y="142"/>
                    <a:pt x="104" y="142"/>
                  </a:cubicBezTo>
                  <a:cubicBezTo>
                    <a:pt x="113" y="142"/>
                    <a:pt x="124" y="130"/>
                    <a:pt x="126" y="112"/>
                  </a:cubicBezTo>
                  <a:lnTo>
                    <a:pt x="130" y="84"/>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grpSp>
        <p:nvGrpSpPr>
          <p:cNvPr id="63" name="组合 62"/>
          <p:cNvGrpSpPr/>
          <p:nvPr/>
        </p:nvGrpSpPr>
        <p:grpSpPr>
          <a:xfrm>
            <a:off x="5948613" y="2551930"/>
            <a:ext cx="1864952" cy="1843305"/>
            <a:chOff x="4585481" y="1422256"/>
            <a:chExt cx="1864952" cy="1843305"/>
          </a:xfrm>
        </p:grpSpPr>
        <p:grpSp>
          <p:nvGrpSpPr>
            <p:cNvPr id="64" name="组合 63"/>
            <p:cNvGrpSpPr/>
            <p:nvPr/>
          </p:nvGrpSpPr>
          <p:grpSpPr>
            <a:xfrm>
              <a:off x="4585481" y="1422256"/>
              <a:ext cx="1864952" cy="1843305"/>
              <a:chOff x="4585481" y="1422256"/>
              <a:chExt cx="1864952" cy="1843305"/>
            </a:xfrm>
          </p:grpSpPr>
          <p:sp>
            <p:nvSpPr>
              <p:cNvPr id="66" name="Oval 27"/>
              <p:cNvSpPr>
                <a:spLocks noChangeArrowheads="1"/>
              </p:cNvSpPr>
              <p:nvPr/>
            </p:nvSpPr>
            <p:spPr bwMode="auto">
              <a:xfrm>
                <a:off x="5352893" y="1422256"/>
                <a:ext cx="1097540" cy="1097540"/>
              </a:xfrm>
              <a:prstGeom prst="ellipse">
                <a:avLst/>
              </a:prstGeom>
              <a:blipFill dpi="0" rotWithShape="1">
                <a:blip r:embed="rId5">
                  <a:biLevel thresh="75000"/>
                  <a:extLst>
                    <a:ext uri="{28A0092B-C50C-407E-A947-70E740481C1C}">
                      <a14:useLocalDpi xmlns:a14="http://schemas.microsoft.com/office/drawing/2010/main" val="0"/>
                    </a:ext>
                  </a:extLst>
                </a:blip>
                <a:srcRect/>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7" name="Oval 28"/>
              <p:cNvSpPr>
                <a:spLocks noChangeArrowheads="1"/>
              </p:cNvSpPr>
              <p:nvPr/>
            </p:nvSpPr>
            <p:spPr bwMode="auto">
              <a:xfrm>
                <a:off x="4585481" y="2519796"/>
                <a:ext cx="745765" cy="745765"/>
              </a:xfrm>
              <a:prstGeom prst="ellipse">
                <a:avLst/>
              </a:prstGeom>
              <a:blipFill>
                <a:blip r:embed="rId5">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8" name="Freeform 29"/>
              <p:cNvSpPr>
                <a:spLocks/>
              </p:cNvSpPr>
              <p:nvPr/>
            </p:nvSpPr>
            <p:spPr bwMode="auto">
              <a:xfrm>
                <a:off x="4937257" y="2001332"/>
                <a:ext cx="921111" cy="921111"/>
              </a:xfrm>
              <a:custGeom>
                <a:avLst/>
                <a:gdLst>
                  <a:gd name="T0" fmla="*/ 1289 w 1289"/>
                  <a:gd name="T1" fmla="*/ 724 h 1289"/>
                  <a:gd name="T2" fmla="*/ 549 w 1289"/>
                  <a:gd name="T3" fmla="*/ 1289 h 1289"/>
                  <a:gd name="T4" fmla="*/ 0 w 1289"/>
                  <a:gd name="T5" fmla="*/ 727 h 1289"/>
                  <a:gd name="T6" fmla="*/ 582 w 1289"/>
                  <a:gd name="T7" fmla="*/ 0 h 1289"/>
                  <a:gd name="T8" fmla="*/ 1289 w 1289"/>
                  <a:gd name="T9" fmla="*/ 724 h 1289"/>
                </a:gdLst>
                <a:ahLst/>
                <a:cxnLst>
                  <a:cxn ang="0">
                    <a:pos x="T0" y="T1"/>
                  </a:cxn>
                  <a:cxn ang="0">
                    <a:pos x="T2" y="T3"/>
                  </a:cxn>
                  <a:cxn ang="0">
                    <a:pos x="T4" y="T5"/>
                  </a:cxn>
                  <a:cxn ang="0">
                    <a:pos x="T6" y="T7"/>
                  </a:cxn>
                  <a:cxn ang="0">
                    <a:pos x="T8" y="T9"/>
                  </a:cxn>
                </a:cxnLst>
                <a:rect l="0" t="0" r="r" b="b"/>
                <a:pathLst>
                  <a:path w="1289" h="1289">
                    <a:moveTo>
                      <a:pt x="1289" y="724"/>
                    </a:moveTo>
                    <a:cubicBezTo>
                      <a:pt x="736" y="680"/>
                      <a:pt x="579" y="913"/>
                      <a:pt x="549" y="1289"/>
                    </a:cubicBezTo>
                    <a:cubicBezTo>
                      <a:pt x="0" y="727"/>
                      <a:pt x="0" y="727"/>
                      <a:pt x="0" y="727"/>
                    </a:cubicBezTo>
                    <a:cubicBezTo>
                      <a:pt x="376" y="706"/>
                      <a:pt x="613" y="554"/>
                      <a:pt x="582" y="0"/>
                    </a:cubicBezTo>
                    <a:lnTo>
                      <a:pt x="1289" y="724"/>
                    </a:lnTo>
                    <a:close/>
                  </a:path>
                </a:pathLst>
              </a:custGeom>
              <a:blipFill>
                <a:blip r:embed="rId5">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9" name="Freeform 36"/>
              <p:cNvSpPr>
                <a:spLocks noEditPoints="1"/>
              </p:cNvSpPr>
              <p:nvPr/>
            </p:nvSpPr>
            <p:spPr bwMode="auto">
              <a:xfrm>
                <a:off x="4787888" y="2750344"/>
                <a:ext cx="185088" cy="256526"/>
              </a:xfrm>
              <a:custGeom>
                <a:avLst/>
                <a:gdLst>
                  <a:gd name="T0" fmla="*/ 130 w 260"/>
                  <a:gd name="T1" fmla="*/ 0 h 358"/>
                  <a:gd name="T2" fmla="*/ 174 w 260"/>
                  <a:gd name="T3" fmla="*/ 7 h 358"/>
                  <a:gd name="T4" fmla="*/ 208 w 260"/>
                  <a:gd name="T5" fmla="*/ 26 h 358"/>
                  <a:gd name="T6" fmla="*/ 232 w 260"/>
                  <a:gd name="T7" fmla="*/ 55 h 358"/>
                  <a:gd name="T8" fmla="*/ 249 w 260"/>
                  <a:gd name="T9" fmla="*/ 91 h 358"/>
                  <a:gd name="T10" fmla="*/ 257 w 260"/>
                  <a:gd name="T11" fmla="*/ 133 h 358"/>
                  <a:gd name="T12" fmla="*/ 260 w 260"/>
                  <a:gd name="T13" fmla="*/ 179 h 358"/>
                  <a:gd name="T14" fmla="*/ 257 w 260"/>
                  <a:gd name="T15" fmla="*/ 225 h 358"/>
                  <a:gd name="T16" fmla="*/ 249 w 260"/>
                  <a:gd name="T17" fmla="*/ 267 h 358"/>
                  <a:gd name="T18" fmla="*/ 232 w 260"/>
                  <a:gd name="T19" fmla="*/ 304 h 358"/>
                  <a:gd name="T20" fmla="*/ 208 w 260"/>
                  <a:gd name="T21" fmla="*/ 332 h 358"/>
                  <a:gd name="T22" fmla="*/ 174 w 260"/>
                  <a:gd name="T23" fmla="*/ 351 h 358"/>
                  <a:gd name="T24" fmla="*/ 130 w 260"/>
                  <a:gd name="T25" fmla="*/ 358 h 358"/>
                  <a:gd name="T26" fmla="*/ 86 w 260"/>
                  <a:gd name="T27" fmla="*/ 351 h 358"/>
                  <a:gd name="T28" fmla="*/ 52 w 260"/>
                  <a:gd name="T29" fmla="*/ 332 h 358"/>
                  <a:gd name="T30" fmla="*/ 27 w 260"/>
                  <a:gd name="T31" fmla="*/ 304 h 358"/>
                  <a:gd name="T32" fmla="*/ 11 w 260"/>
                  <a:gd name="T33" fmla="*/ 267 h 358"/>
                  <a:gd name="T34" fmla="*/ 3 w 260"/>
                  <a:gd name="T35" fmla="*/ 225 h 358"/>
                  <a:gd name="T36" fmla="*/ 0 w 260"/>
                  <a:gd name="T37" fmla="*/ 179 h 358"/>
                  <a:gd name="T38" fmla="*/ 3 w 260"/>
                  <a:gd name="T39" fmla="*/ 133 h 358"/>
                  <a:gd name="T40" fmla="*/ 11 w 260"/>
                  <a:gd name="T41" fmla="*/ 91 h 358"/>
                  <a:gd name="T42" fmla="*/ 27 w 260"/>
                  <a:gd name="T43" fmla="*/ 55 h 358"/>
                  <a:gd name="T44" fmla="*/ 52 w 260"/>
                  <a:gd name="T45" fmla="*/ 26 h 358"/>
                  <a:gd name="T46" fmla="*/ 85 w 260"/>
                  <a:gd name="T47" fmla="*/ 7 h 358"/>
                  <a:gd name="T48" fmla="*/ 130 w 260"/>
                  <a:gd name="T49" fmla="*/ 0 h 358"/>
                  <a:gd name="T50" fmla="*/ 130 w 260"/>
                  <a:gd name="T51" fmla="*/ 47 h 358"/>
                  <a:gd name="T52" fmla="*/ 105 w 260"/>
                  <a:gd name="T53" fmla="*/ 52 h 358"/>
                  <a:gd name="T54" fmla="*/ 88 w 260"/>
                  <a:gd name="T55" fmla="*/ 67 h 358"/>
                  <a:gd name="T56" fmla="*/ 76 w 260"/>
                  <a:gd name="T57" fmla="*/ 90 h 358"/>
                  <a:gd name="T58" fmla="*/ 69 w 260"/>
                  <a:gd name="T59" fmla="*/ 117 h 358"/>
                  <a:gd name="T60" fmla="*/ 66 w 260"/>
                  <a:gd name="T61" fmla="*/ 148 h 358"/>
                  <a:gd name="T62" fmla="*/ 65 w 260"/>
                  <a:gd name="T63" fmla="*/ 179 h 358"/>
                  <a:gd name="T64" fmla="*/ 66 w 260"/>
                  <a:gd name="T65" fmla="*/ 211 h 358"/>
                  <a:gd name="T66" fmla="*/ 69 w 260"/>
                  <a:gd name="T67" fmla="*/ 241 h 358"/>
                  <a:gd name="T68" fmla="*/ 76 w 260"/>
                  <a:gd name="T69" fmla="*/ 269 h 358"/>
                  <a:gd name="T70" fmla="*/ 88 w 260"/>
                  <a:gd name="T71" fmla="*/ 291 h 358"/>
                  <a:gd name="T72" fmla="*/ 105 w 260"/>
                  <a:gd name="T73" fmla="*/ 306 h 358"/>
                  <a:gd name="T74" fmla="*/ 130 w 260"/>
                  <a:gd name="T75" fmla="*/ 311 h 358"/>
                  <a:gd name="T76" fmla="*/ 155 w 260"/>
                  <a:gd name="T77" fmla="*/ 306 h 358"/>
                  <a:gd name="T78" fmla="*/ 172 w 260"/>
                  <a:gd name="T79" fmla="*/ 291 h 358"/>
                  <a:gd name="T80" fmla="*/ 184 w 260"/>
                  <a:gd name="T81" fmla="*/ 269 h 358"/>
                  <a:gd name="T82" fmla="*/ 191 w 260"/>
                  <a:gd name="T83" fmla="*/ 241 h 358"/>
                  <a:gd name="T84" fmla="*/ 194 w 260"/>
                  <a:gd name="T85" fmla="*/ 211 h 358"/>
                  <a:gd name="T86" fmla="*/ 195 w 260"/>
                  <a:gd name="T87" fmla="*/ 179 h 358"/>
                  <a:gd name="T88" fmla="*/ 194 w 260"/>
                  <a:gd name="T89" fmla="*/ 148 h 358"/>
                  <a:gd name="T90" fmla="*/ 191 w 260"/>
                  <a:gd name="T91" fmla="*/ 117 h 358"/>
                  <a:gd name="T92" fmla="*/ 184 w 260"/>
                  <a:gd name="T93" fmla="*/ 90 h 358"/>
                  <a:gd name="T94" fmla="*/ 172 w 260"/>
                  <a:gd name="T95" fmla="*/ 67 h 358"/>
                  <a:gd name="T96" fmla="*/ 155 w 260"/>
                  <a:gd name="T97" fmla="*/ 52 h 358"/>
                  <a:gd name="T98" fmla="*/ 130 w 260"/>
                  <a:gd name="T99" fmla="*/ 4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58">
                    <a:moveTo>
                      <a:pt x="130" y="0"/>
                    </a:moveTo>
                    <a:cubicBezTo>
                      <a:pt x="147" y="0"/>
                      <a:pt x="161" y="3"/>
                      <a:pt x="174" y="7"/>
                    </a:cubicBezTo>
                    <a:cubicBezTo>
                      <a:pt x="187" y="12"/>
                      <a:pt x="199" y="18"/>
                      <a:pt x="208" y="26"/>
                    </a:cubicBezTo>
                    <a:cubicBezTo>
                      <a:pt x="218" y="34"/>
                      <a:pt x="226" y="43"/>
                      <a:pt x="232" y="55"/>
                    </a:cubicBezTo>
                    <a:cubicBezTo>
                      <a:pt x="239" y="66"/>
                      <a:pt x="244" y="78"/>
                      <a:pt x="249" y="91"/>
                    </a:cubicBezTo>
                    <a:cubicBezTo>
                      <a:pt x="253" y="104"/>
                      <a:pt x="256" y="118"/>
                      <a:pt x="257" y="133"/>
                    </a:cubicBezTo>
                    <a:cubicBezTo>
                      <a:pt x="259" y="148"/>
                      <a:pt x="260" y="163"/>
                      <a:pt x="260" y="179"/>
                    </a:cubicBezTo>
                    <a:cubicBezTo>
                      <a:pt x="260" y="195"/>
                      <a:pt x="259" y="210"/>
                      <a:pt x="257" y="225"/>
                    </a:cubicBezTo>
                    <a:cubicBezTo>
                      <a:pt x="256" y="240"/>
                      <a:pt x="253" y="254"/>
                      <a:pt x="249" y="267"/>
                    </a:cubicBezTo>
                    <a:cubicBezTo>
                      <a:pt x="244" y="280"/>
                      <a:pt x="239" y="293"/>
                      <a:pt x="232" y="304"/>
                    </a:cubicBezTo>
                    <a:cubicBezTo>
                      <a:pt x="226" y="315"/>
                      <a:pt x="218" y="324"/>
                      <a:pt x="208" y="332"/>
                    </a:cubicBezTo>
                    <a:cubicBezTo>
                      <a:pt x="199" y="341"/>
                      <a:pt x="187" y="347"/>
                      <a:pt x="174" y="351"/>
                    </a:cubicBezTo>
                    <a:cubicBezTo>
                      <a:pt x="161" y="356"/>
                      <a:pt x="147" y="358"/>
                      <a:pt x="130" y="358"/>
                    </a:cubicBezTo>
                    <a:cubicBezTo>
                      <a:pt x="113" y="358"/>
                      <a:pt x="99" y="356"/>
                      <a:pt x="86" y="351"/>
                    </a:cubicBezTo>
                    <a:cubicBezTo>
                      <a:pt x="73" y="347"/>
                      <a:pt x="61" y="341"/>
                      <a:pt x="52" y="332"/>
                    </a:cubicBezTo>
                    <a:cubicBezTo>
                      <a:pt x="42" y="324"/>
                      <a:pt x="34" y="315"/>
                      <a:pt x="27" y="304"/>
                    </a:cubicBezTo>
                    <a:cubicBezTo>
                      <a:pt x="21" y="293"/>
                      <a:pt x="15" y="280"/>
                      <a:pt x="11" y="267"/>
                    </a:cubicBezTo>
                    <a:cubicBezTo>
                      <a:pt x="7" y="254"/>
                      <a:pt x="4" y="240"/>
                      <a:pt x="3" y="225"/>
                    </a:cubicBezTo>
                    <a:cubicBezTo>
                      <a:pt x="1" y="210"/>
                      <a:pt x="0" y="195"/>
                      <a:pt x="0" y="179"/>
                    </a:cubicBezTo>
                    <a:cubicBezTo>
                      <a:pt x="0" y="163"/>
                      <a:pt x="1" y="148"/>
                      <a:pt x="3" y="133"/>
                    </a:cubicBezTo>
                    <a:cubicBezTo>
                      <a:pt x="4" y="118"/>
                      <a:pt x="7" y="104"/>
                      <a:pt x="11" y="91"/>
                    </a:cubicBezTo>
                    <a:cubicBezTo>
                      <a:pt x="15" y="78"/>
                      <a:pt x="21" y="66"/>
                      <a:pt x="27" y="55"/>
                    </a:cubicBezTo>
                    <a:cubicBezTo>
                      <a:pt x="34" y="43"/>
                      <a:pt x="42" y="34"/>
                      <a:pt x="52" y="26"/>
                    </a:cubicBezTo>
                    <a:cubicBezTo>
                      <a:pt x="61" y="18"/>
                      <a:pt x="73" y="12"/>
                      <a:pt x="85" y="7"/>
                    </a:cubicBezTo>
                    <a:cubicBezTo>
                      <a:pt x="98" y="3"/>
                      <a:pt x="113" y="0"/>
                      <a:pt x="130" y="0"/>
                    </a:cubicBezTo>
                    <a:close/>
                    <a:moveTo>
                      <a:pt x="130" y="47"/>
                    </a:moveTo>
                    <a:cubicBezTo>
                      <a:pt x="120" y="47"/>
                      <a:pt x="112" y="49"/>
                      <a:pt x="105" y="52"/>
                    </a:cubicBezTo>
                    <a:cubicBezTo>
                      <a:pt x="98" y="56"/>
                      <a:pt x="93" y="61"/>
                      <a:pt x="88" y="67"/>
                    </a:cubicBezTo>
                    <a:cubicBezTo>
                      <a:pt x="83" y="74"/>
                      <a:pt x="79" y="81"/>
                      <a:pt x="76" y="90"/>
                    </a:cubicBezTo>
                    <a:cubicBezTo>
                      <a:pt x="73" y="98"/>
                      <a:pt x="71" y="107"/>
                      <a:pt x="69" y="117"/>
                    </a:cubicBezTo>
                    <a:cubicBezTo>
                      <a:pt x="68" y="127"/>
                      <a:pt x="66" y="137"/>
                      <a:pt x="66" y="148"/>
                    </a:cubicBezTo>
                    <a:cubicBezTo>
                      <a:pt x="65" y="158"/>
                      <a:pt x="65" y="169"/>
                      <a:pt x="65" y="179"/>
                    </a:cubicBezTo>
                    <a:cubicBezTo>
                      <a:pt x="65" y="190"/>
                      <a:pt x="65" y="200"/>
                      <a:pt x="66" y="211"/>
                    </a:cubicBezTo>
                    <a:cubicBezTo>
                      <a:pt x="66" y="221"/>
                      <a:pt x="68" y="231"/>
                      <a:pt x="69" y="241"/>
                    </a:cubicBezTo>
                    <a:cubicBezTo>
                      <a:pt x="71" y="251"/>
                      <a:pt x="73" y="260"/>
                      <a:pt x="76" y="269"/>
                    </a:cubicBezTo>
                    <a:cubicBezTo>
                      <a:pt x="79" y="277"/>
                      <a:pt x="83" y="285"/>
                      <a:pt x="88" y="291"/>
                    </a:cubicBezTo>
                    <a:cubicBezTo>
                      <a:pt x="93" y="297"/>
                      <a:pt x="98" y="302"/>
                      <a:pt x="105" y="306"/>
                    </a:cubicBezTo>
                    <a:cubicBezTo>
                      <a:pt x="112" y="309"/>
                      <a:pt x="120" y="311"/>
                      <a:pt x="130" y="311"/>
                    </a:cubicBezTo>
                    <a:cubicBezTo>
                      <a:pt x="140" y="311"/>
                      <a:pt x="148" y="309"/>
                      <a:pt x="155" y="306"/>
                    </a:cubicBezTo>
                    <a:cubicBezTo>
                      <a:pt x="162" y="302"/>
                      <a:pt x="167" y="297"/>
                      <a:pt x="172" y="291"/>
                    </a:cubicBezTo>
                    <a:cubicBezTo>
                      <a:pt x="177" y="285"/>
                      <a:pt x="181" y="277"/>
                      <a:pt x="184" y="269"/>
                    </a:cubicBezTo>
                    <a:cubicBezTo>
                      <a:pt x="187" y="260"/>
                      <a:pt x="189" y="251"/>
                      <a:pt x="191" y="241"/>
                    </a:cubicBezTo>
                    <a:cubicBezTo>
                      <a:pt x="193" y="231"/>
                      <a:pt x="194" y="221"/>
                      <a:pt x="194" y="211"/>
                    </a:cubicBezTo>
                    <a:cubicBezTo>
                      <a:pt x="195" y="200"/>
                      <a:pt x="195" y="190"/>
                      <a:pt x="195" y="179"/>
                    </a:cubicBezTo>
                    <a:cubicBezTo>
                      <a:pt x="195" y="169"/>
                      <a:pt x="195" y="158"/>
                      <a:pt x="194" y="148"/>
                    </a:cubicBezTo>
                    <a:cubicBezTo>
                      <a:pt x="194" y="137"/>
                      <a:pt x="193" y="127"/>
                      <a:pt x="191" y="117"/>
                    </a:cubicBezTo>
                    <a:cubicBezTo>
                      <a:pt x="189" y="107"/>
                      <a:pt x="187" y="98"/>
                      <a:pt x="184" y="90"/>
                    </a:cubicBezTo>
                    <a:cubicBezTo>
                      <a:pt x="181" y="81"/>
                      <a:pt x="177" y="74"/>
                      <a:pt x="172" y="67"/>
                    </a:cubicBezTo>
                    <a:cubicBezTo>
                      <a:pt x="167" y="61"/>
                      <a:pt x="162" y="56"/>
                      <a:pt x="155" y="52"/>
                    </a:cubicBezTo>
                    <a:cubicBezTo>
                      <a:pt x="148" y="49"/>
                      <a:pt x="140" y="47"/>
                      <a:pt x="130"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nvGrpSpPr>
              <p:cNvPr id="70" name="组合 69"/>
              <p:cNvGrpSpPr/>
              <p:nvPr/>
            </p:nvGrpSpPr>
            <p:grpSpPr>
              <a:xfrm>
                <a:off x="5699113" y="1670150"/>
                <a:ext cx="425054" cy="494109"/>
                <a:chOff x="4471362" y="1167037"/>
                <a:chExt cx="566738" cy="658812"/>
              </a:xfrm>
              <a:solidFill>
                <a:schemeClr val="bg1"/>
              </a:solidFill>
            </p:grpSpPr>
            <p:sp>
              <p:nvSpPr>
                <p:cNvPr id="71" name="Freeform 13"/>
                <p:cNvSpPr>
                  <a:spLocks/>
                </p:cNvSpPr>
                <p:nvPr/>
              </p:nvSpPr>
              <p:spPr bwMode="auto">
                <a:xfrm>
                  <a:off x="4601537" y="1244824"/>
                  <a:ext cx="436563" cy="581025"/>
                </a:xfrm>
                <a:custGeom>
                  <a:avLst/>
                  <a:gdLst>
                    <a:gd name="T0" fmla="*/ 104 w 154"/>
                    <a:gd name="T1" fmla="*/ 85 h 205"/>
                    <a:gd name="T2" fmla="*/ 124 w 154"/>
                    <a:gd name="T3" fmla="*/ 47 h 205"/>
                    <a:gd name="T4" fmla="*/ 77 w 154"/>
                    <a:gd name="T5" fmla="*/ 0 h 205"/>
                    <a:gd name="T6" fmla="*/ 30 w 154"/>
                    <a:gd name="T7" fmla="*/ 47 h 205"/>
                    <a:gd name="T8" fmla="*/ 50 w 154"/>
                    <a:gd name="T9" fmla="*/ 85 h 205"/>
                    <a:gd name="T10" fmla="*/ 0 w 154"/>
                    <a:gd name="T11" fmla="*/ 157 h 205"/>
                    <a:gd name="T12" fmla="*/ 6 w 154"/>
                    <a:gd name="T13" fmla="*/ 186 h 205"/>
                    <a:gd name="T14" fmla="*/ 77 w 154"/>
                    <a:gd name="T15" fmla="*/ 205 h 205"/>
                    <a:gd name="T16" fmla="*/ 148 w 154"/>
                    <a:gd name="T17" fmla="*/ 186 h 205"/>
                    <a:gd name="T18" fmla="*/ 154 w 154"/>
                    <a:gd name="T19" fmla="*/ 157 h 205"/>
                    <a:gd name="T20" fmla="*/ 104 w 154"/>
                    <a:gd name="T21" fmla="*/ 8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05">
                      <a:moveTo>
                        <a:pt x="104" y="85"/>
                      </a:moveTo>
                      <a:cubicBezTo>
                        <a:pt x="116" y="77"/>
                        <a:pt x="124" y="63"/>
                        <a:pt x="124" y="47"/>
                      </a:cubicBezTo>
                      <a:cubicBezTo>
                        <a:pt x="124" y="21"/>
                        <a:pt x="103" y="0"/>
                        <a:pt x="77" y="0"/>
                      </a:cubicBezTo>
                      <a:cubicBezTo>
                        <a:pt x="51" y="0"/>
                        <a:pt x="30" y="21"/>
                        <a:pt x="30" y="47"/>
                      </a:cubicBezTo>
                      <a:cubicBezTo>
                        <a:pt x="30" y="63"/>
                        <a:pt x="38" y="77"/>
                        <a:pt x="50" y="85"/>
                      </a:cubicBezTo>
                      <a:cubicBezTo>
                        <a:pt x="21" y="96"/>
                        <a:pt x="0" y="124"/>
                        <a:pt x="0" y="157"/>
                      </a:cubicBezTo>
                      <a:cubicBezTo>
                        <a:pt x="0" y="167"/>
                        <a:pt x="2" y="177"/>
                        <a:pt x="6" y="186"/>
                      </a:cubicBezTo>
                      <a:cubicBezTo>
                        <a:pt x="27" y="198"/>
                        <a:pt x="51" y="205"/>
                        <a:pt x="77" y="205"/>
                      </a:cubicBezTo>
                      <a:cubicBezTo>
                        <a:pt x="103" y="205"/>
                        <a:pt x="127" y="198"/>
                        <a:pt x="148" y="186"/>
                      </a:cubicBezTo>
                      <a:cubicBezTo>
                        <a:pt x="152" y="177"/>
                        <a:pt x="154" y="167"/>
                        <a:pt x="154" y="157"/>
                      </a:cubicBezTo>
                      <a:cubicBezTo>
                        <a:pt x="154" y="124"/>
                        <a:pt x="133" y="96"/>
                        <a:pt x="10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2" name="Freeform 14"/>
                <p:cNvSpPr>
                  <a:spLocks/>
                </p:cNvSpPr>
                <p:nvPr/>
              </p:nvSpPr>
              <p:spPr bwMode="auto">
                <a:xfrm>
                  <a:off x="4471362" y="1167037"/>
                  <a:ext cx="303213" cy="519113"/>
                </a:xfrm>
                <a:custGeom>
                  <a:avLst/>
                  <a:gdLst>
                    <a:gd name="T0" fmla="*/ 53 w 107"/>
                    <a:gd name="T1" fmla="*/ 135 h 183"/>
                    <a:gd name="T2" fmla="*/ 81 w 107"/>
                    <a:gd name="T3" fmla="*/ 110 h 183"/>
                    <a:gd name="T4" fmla="*/ 68 w 107"/>
                    <a:gd name="T5" fmla="*/ 74 h 183"/>
                    <a:gd name="T6" fmla="*/ 107 w 107"/>
                    <a:gd name="T7" fmla="*/ 21 h 183"/>
                    <a:gd name="T8" fmla="*/ 70 w 107"/>
                    <a:gd name="T9" fmla="*/ 0 h 183"/>
                    <a:gd name="T10" fmla="*/ 28 w 107"/>
                    <a:gd name="T11" fmla="*/ 43 h 183"/>
                    <a:gd name="T12" fmla="*/ 46 w 107"/>
                    <a:gd name="T13" fmla="*/ 78 h 183"/>
                    <a:gd name="T14" fmla="*/ 0 w 107"/>
                    <a:gd name="T15" fmla="*/ 143 h 183"/>
                    <a:gd name="T16" fmla="*/ 6 w 107"/>
                    <a:gd name="T17" fmla="*/ 169 h 183"/>
                    <a:gd name="T18" fmla="*/ 38 w 107"/>
                    <a:gd name="T19" fmla="*/ 183 h 183"/>
                    <a:gd name="T20" fmla="*/ 53 w 107"/>
                    <a:gd name="T21" fmla="*/ 13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83">
                      <a:moveTo>
                        <a:pt x="53" y="135"/>
                      </a:moveTo>
                      <a:cubicBezTo>
                        <a:pt x="61" y="124"/>
                        <a:pt x="70" y="116"/>
                        <a:pt x="81" y="110"/>
                      </a:cubicBezTo>
                      <a:cubicBezTo>
                        <a:pt x="73" y="100"/>
                        <a:pt x="68" y="87"/>
                        <a:pt x="68" y="74"/>
                      </a:cubicBezTo>
                      <a:cubicBezTo>
                        <a:pt x="68" y="49"/>
                        <a:pt x="84" y="28"/>
                        <a:pt x="107" y="21"/>
                      </a:cubicBezTo>
                      <a:cubicBezTo>
                        <a:pt x="100" y="8"/>
                        <a:pt x="86" y="0"/>
                        <a:pt x="70" y="0"/>
                      </a:cubicBezTo>
                      <a:cubicBezTo>
                        <a:pt x="47" y="0"/>
                        <a:pt x="28" y="19"/>
                        <a:pt x="28" y="43"/>
                      </a:cubicBezTo>
                      <a:cubicBezTo>
                        <a:pt x="28" y="57"/>
                        <a:pt x="35" y="70"/>
                        <a:pt x="46" y="78"/>
                      </a:cubicBezTo>
                      <a:cubicBezTo>
                        <a:pt x="19" y="87"/>
                        <a:pt x="0" y="113"/>
                        <a:pt x="0" y="143"/>
                      </a:cubicBezTo>
                      <a:cubicBezTo>
                        <a:pt x="0" y="152"/>
                        <a:pt x="2" y="161"/>
                        <a:pt x="6" y="169"/>
                      </a:cubicBezTo>
                      <a:cubicBezTo>
                        <a:pt x="16" y="175"/>
                        <a:pt x="26" y="180"/>
                        <a:pt x="38" y="183"/>
                      </a:cubicBezTo>
                      <a:cubicBezTo>
                        <a:pt x="38" y="165"/>
                        <a:pt x="43" y="149"/>
                        <a:pt x="53"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sp>
          <p:nvSpPr>
            <p:cNvPr id="65" name="Freeform 37"/>
            <p:cNvSpPr>
              <a:spLocks/>
            </p:cNvSpPr>
            <p:nvPr/>
          </p:nvSpPr>
          <p:spPr bwMode="auto">
            <a:xfrm>
              <a:off x="5004365" y="2752509"/>
              <a:ext cx="104992" cy="252196"/>
            </a:xfrm>
            <a:custGeom>
              <a:avLst/>
              <a:gdLst>
                <a:gd name="T0" fmla="*/ 34 w 147"/>
                <a:gd name="T1" fmla="*/ 96 h 352"/>
                <a:gd name="T2" fmla="*/ 22 w 147"/>
                <a:gd name="T3" fmla="*/ 99 h 352"/>
                <a:gd name="T4" fmla="*/ 14 w 147"/>
                <a:gd name="T5" fmla="*/ 97 h 352"/>
                <a:gd name="T6" fmla="*/ 7 w 147"/>
                <a:gd name="T7" fmla="*/ 92 h 352"/>
                <a:gd name="T8" fmla="*/ 2 w 147"/>
                <a:gd name="T9" fmla="*/ 85 h 352"/>
                <a:gd name="T10" fmla="*/ 0 w 147"/>
                <a:gd name="T11" fmla="*/ 76 h 352"/>
                <a:gd name="T12" fmla="*/ 3 w 147"/>
                <a:gd name="T13" fmla="*/ 66 h 352"/>
                <a:gd name="T14" fmla="*/ 11 w 147"/>
                <a:gd name="T15" fmla="*/ 58 h 352"/>
                <a:gd name="T16" fmla="*/ 99 w 147"/>
                <a:gd name="T17" fmla="*/ 5 h 352"/>
                <a:gd name="T18" fmla="*/ 108 w 147"/>
                <a:gd name="T19" fmla="*/ 1 h 352"/>
                <a:gd name="T20" fmla="*/ 116 w 147"/>
                <a:gd name="T21" fmla="*/ 0 h 352"/>
                <a:gd name="T22" fmla="*/ 127 w 147"/>
                <a:gd name="T23" fmla="*/ 2 h 352"/>
                <a:gd name="T24" fmla="*/ 137 w 147"/>
                <a:gd name="T25" fmla="*/ 8 h 352"/>
                <a:gd name="T26" fmla="*/ 144 w 147"/>
                <a:gd name="T27" fmla="*/ 18 h 352"/>
                <a:gd name="T28" fmla="*/ 147 w 147"/>
                <a:gd name="T29" fmla="*/ 32 h 352"/>
                <a:gd name="T30" fmla="*/ 147 w 147"/>
                <a:gd name="T31" fmla="*/ 321 h 352"/>
                <a:gd name="T32" fmla="*/ 144 w 147"/>
                <a:gd name="T33" fmla="*/ 335 h 352"/>
                <a:gd name="T34" fmla="*/ 137 w 147"/>
                <a:gd name="T35" fmla="*/ 344 h 352"/>
                <a:gd name="T36" fmla="*/ 126 w 147"/>
                <a:gd name="T37" fmla="*/ 350 h 352"/>
                <a:gd name="T38" fmla="*/ 115 w 147"/>
                <a:gd name="T39" fmla="*/ 352 h 352"/>
                <a:gd name="T40" fmla="*/ 103 w 147"/>
                <a:gd name="T41" fmla="*/ 350 h 352"/>
                <a:gd name="T42" fmla="*/ 93 w 147"/>
                <a:gd name="T43" fmla="*/ 344 h 352"/>
                <a:gd name="T44" fmla="*/ 86 w 147"/>
                <a:gd name="T45" fmla="*/ 335 h 352"/>
                <a:gd name="T46" fmla="*/ 83 w 147"/>
                <a:gd name="T47" fmla="*/ 321 h 352"/>
                <a:gd name="T48" fmla="*/ 83 w 147"/>
                <a:gd name="T49" fmla="*/ 65 h 352"/>
                <a:gd name="T50" fmla="*/ 34 w 147"/>
                <a:gd name="T51" fmla="*/ 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352">
                  <a:moveTo>
                    <a:pt x="34" y="96"/>
                  </a:moveTo>
                  <a:cubicBezTo>
                    <a:pt x="30" y="98"/>
                    <a:pt x="26" y="99"/>
                    <a:pt x="22" y="99"/>
                  </a:cubicBezTo>
                  <a:cubicBezTo>
                    <a:pt x="19" y="99"/>
                    <a:pt x="16" y="98"/>
                    <a:pt x="14" y="97"/>
                  </a:cubicBezTo>
                  <a:cubicBezTo>
                    <a:pt x="11" y="96"/>
                    <a:pt x="9" y="94"/>
                    <a:pt x="7" y="92"/>
                  </a:cubicBezTo>
                  <a:cubicBezTo>
                    <a:pt x="5" y="90"/>
                    <a:pt x="3" y="87"/>
                    <a:pt x="2" y="85"/>
                  </a:cubicBezTo>
                  <a:cubicBezTo>
                    <a:pt x="1" y="82"/>
                    <a:pt x="0" y="79"/>
                    <a:pt x="0" y="76"/>
                  </a:cubicBezTo>
                  <a:cubicBezTo>
                    <a:pt x="0" y="73"/>
                    <a:pt x="1" y="69"/>
                    <a:pt x="3" y="66"/>
                  </a:cubicBezTo>
                  <a:cubicBezTo>
                    <a:pt x="4" y="63"/>
                    <a:pt x="7" y="60"/>
                    <a:pt x="11" y="58"/>
                  </a:cubicBezTo>
                  <a:cubicBezTo>
                    <a:pt x="99" y="5"/>
                    <a:pt x="99" y="5"/>
                    <a:pt x="99" y="5"/>
                  </a:cubicBezTo>
                  <a:cubicBezTo>
                    <a:pt x="102" y="3"/>
                    <a:pt x="105" y="2"/>
                    <a:pt x="108" y="1"/>
                  </a:cubicBezTo>
                  <a:cubicBezTo>
                    <a:pt x="110" y="1"/>
                    <a:pt x="113" y="0"/>
                    <a:pt x="116" y="0"/>
                  </a:cubicBezTo>
                  <a:cubicBezTo>
                    <a:pt x="120" y="0"/>
                    <a:pt x="124" y="1"/>
                    <a:pt x="127" y="2"/>
                  </a:cubicBezTo>
                  <a:cubicBezTo>
                    <a:pt x="131" y="3"/>
                    <a:pt x="134" y="5"/>
                    <a:pt x="137" y="8"/>
                  </a:cubicBezTo>
                  <a:cubicBezTo>
                    <a:pt x="140" y="11"/>
                    <a:pt x="142" y="14"/>
                    <a:pt x="144" y="18"/>
                  </a:cubicBezTo>
                  <a:cubicBezTo>
                    <a:pt x="146" y="22"/>
                    <a:pt x="147" y="27"/>
                    <a:pt x="147" y="32"/>
                  </a:cubicBezTo>
                  <a:cubicBezTo>
                    <a:pt x="147" y="321"/>
                    <a:pt x="147" y="321"/>
                    <a:pt x="147" y="321"/>
                  </a:cubicBezTo>
                  <a:cubicBezTo>
                    <a:pt x="147" y="326"/>
                    <a:pt x="146" y="331"/>
                    <a:pt x="144" y="335"/>
                  </a:cubicBezTo>
                  <a:cubicBezTo>
                    <a:pt x="142" y="338"/>
                    <a:pt x="140" y="342"/>
                    <a:pt x="137" y="344"/>
                  </a:cubicBezTo>
                  <a:cubicBezTo>
                    <a:pt x="134" y="347"/>
                    <a:pt x="130" y="349"/>
                    <a:pt x="126" y="350"/>
                  </a:cubicBezTo>
                  <a:cubicBezTo>
                    <a:pt x="123" y="351"/>
                    <a:pt x="119" y="352"/>
                    <a:pt x="115" y="352"/>
                  </a:cubicBezTo>
                  <a:cubicBezTo>
                    <a:pt x="111" y="352"/>
                    <a:pt x="107" y="351"/>
                    <a:pt x="103" y="350"/>
                  </a:cubicBezTo>
                  <a:cubicBezTo>
                    <a:pt x="99" y="349"/>
                    <a:pt x="96" y="347"/>
                    <a:pt x="93" y="344"/>
                  </a:cubicBezTo>
                  <a:cubicBezTo>
                    <a:pt x="90" y="342"/>
                    <a:pt x="88" y="338"/>
                    <a:pt x="86" y="335"/>
                  </a:cubicBezTo>
                  <a:cubicBezTo>
                    <a:pt x="84" y="331"/>
                    <a:pt x="83" y="326"/>
                    <a:pt x="83" y="321"/>
                  </a:cubicBezTo>
                  <a:cubicBezTo>
                    <a:pt x="83" y="65"/>
                    <a:pt x="83" y="65"/>
                    <a:pt x="83" y="65"/>
                  </a:cubicBezTo>
                  <a:lnTo>
                    <a:pt x="34"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73" name="组合 72"/>
          <p:cNvGrpSpPr/>
          <p:nvPr/>
        </p:nvGrpSpPr>
        <p:grpSpPr>
          <a:xfrm>
            <a:off x="6829676" y="3778274"/>
            <a:ext cx="1843304" cy="1864952"/>
            <a:chOff x="5466544" y="2648600"/>
            <a:chExt cx="1843304" cy="1864952"/>
          </a:xfrm>
        </p:grpSpPr>
        <p:grpSp>
          <p:nvGrpSpPr>
            <p:cNvPr id="74" name="组合 73"/>
            <p:cNvGrpSpPr/>
            <p:nvPr/>
          </p:nvGrpSpPr>
          <p:grpSpPr>
            <a:xfrm>
              <a:off x="5466544" y="2648600"/>
              <a:ext cx="1843304" cy="1864952"/>
              <a:chOff x="5466544" y="2648600"/>
              <a:chExt cx="1843304" cy="1864952"/>
            </a:xfrm>
          </p:grpSpPr>
          <p:sp>
            <p:nvSpPr>
              <p:cNvPr id="81" name="Oval 30"/>
              <p:cNvSpPr>
                <a:spLocks noChangeArrowheads="1"/>
              </p:cNvSpPr>
              <p:nvPr/>
            </p:nvSpPr>
            <p:spPr bwMode="auto">
              <a:xfrm>
                <a:off x="5466544" y="2648600"/>
                <a:ext cx="1097540" cy="1097540"/>
              </a:xfrm>
              <a:prstGeom prst="ellipse">
                <a:avLst/>
              </a:prstGeom>
              <a:blipFill>
                <a:blip r:embed="rId6">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2" name="Oval 31"/>
              <p:cNvSpPr>
                <a:spLocks noChangeArrowheads="1"/>
              </p:cNvSpPr>
              <p:nvPr/>
            </p:nvSpPr>
            <p:spPr bwMode="auto">
              <a:xfrm>
                <a:off x="6564083" y="3767787"/>
                <a:ext cx="745765" cy="745765"/>
              </a:xfrm>
              <a:prstGeom prst="ellipse">
                <a:avLst/>
              </a:prstGeom>
              <a:blipFill>
                <a:blip r:embed="rId6">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3" name="Freeform 32"/>
              <p:cNvSpPr>
                <a:spLocks/>
              </p:cNvSpPr>
              <p:nvPr/>
            </p:nvSpPr>
            <p:spPr bwMode="auto">
              <a:xfrm>
                <a:off x="6045621" y="3239583"/>
                <a:ext cx="921111" cy="921111"/>
              </a:xfrm>
              <a:custGeom>
                <a:avLst/>
                <a:gdLst>
                  <a:gd name="T0" fmla="*/ 723 w 1288"/>
                  <a:gd name="T1" fmla="*/ 0 h 1289"/>
                  <a:gd name="T2" fmla="*/ 1288 w 1288"/>
                  <a:gd name="T3" fmla="*/ 740 h 1289"/>
                  <a:gd name="T4" fmla="*/ 726 w 1288"/>
                  <a:gd name="T5" fmla="*/ 1289 h 1289"/>
                  <a:gd name="T6" fmla="*/ 0 w 1288"/>
                  <a:gd name="T7" fmla="*/ 707 h 1289"/>
                  <a:gd name="T8" fmla="*/ 723 w 1288"/>
                  <a:gd name="T9" fmla="*/ 0 h 1289"/>
                </a:gdLst>
                <a:ahLst/>
                <a:cxnLst>
                  <a:cxn ang="0">
                    <a:pos x="T0" y="T1"/>
                  </a:cxn>
                  <a:cxn ang="0">
                    <a:pos x="T2" y="T3"/>
                  </a:cxn>
                  <a:cxn ang="0">
                    <a:pos x="T4" y="T5"/>
                  </a:cxn>
                  <a:cxn ang="0">
                    <a:pos x="T6" y="T7"/>
                  </a:cxn>
                  <a:cxn ang="0">
                    <a:pos x="T8" y="T9"/>
                  </a:cxn>
                </a:cxnLst>
                <a:rect l="0" t="0" r="r" b="b"/>
                <a:pathLst>
                  <a:path w="1288" h="1289">
                    <a:moveTo>
                      <a:pt x="723" y="0"/>
                    </a:moveTo>
                    <a:cubicBezTo>
                      <a:pt x="680" y="552"/>
                      <a:pt x="913" y="710"/>
                      <a:pt x="1288" y="740"/>
                    </a:cubicBezTo>
                    <a:cubicBezTo>
                      <a:pt x="726" y="1289"/>
                      <a:pt x="726" y="1289"/>
                      <a:pt x="726" y="1289"/>
                    </a:cubicBezTo>
                    <a:cubicBezTo>
                      <a:pt x="705" y="913"/>
                      <a:pt x="553" y="676"/>
                      <a:pt x="0" y="707"/>
                    </a:cubicBezTo>
                    <a:lnTo>
                      <a:pt x="723" y="0"/>
                    </a:lnTo>
                    <a:close/>
                  </a:path>
                </a:pathLst>
              </a:custGeom>
              <a:blipFill>
                <a:blip r:embed="rId6">
                  <a:biLevel thresh="75000"/>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75" name="Freeform 42"/>
            <p:cNvSpPr>
              <a:spLocks noEditPoints="1"/>
            </p:cNvSpPr>
            <p:nvPr/>
          </p:nvSpPr>
          <p:spPr bwMode="auto">
            <a:xfrm>
              <a:off x="6745924" y="3988594"/>
              <a:ext cx="187253" cy="255443"/>
            </a:xfrm>
            <a:custGeom>
              <a:avLst/>
              <a:gdLst>
                <a:gd name="T0" fmla="*/ 131 w 261"/>
                <a:gd name="T1" fmla="*/ 0 h 358"/>
                <a:gd name="T2" fmla="*/ 175 w 261"/>
                <a:gd name="T3" fmla="*/ 7 h 358"/>
                <a:gd name="T4" fmla="*/ 209 w 261"/>
                <a:gd name="T5" fmla="*/ 26 h 358"/>
                <a:gd name="T6" fmla="*/ 233 w 261"/>
                <a:gd name="T7" fmla="*/ 54 h 358"/>
                <a:gd name="T8" fmla="*/ 249 w 261"/>
                <a:gd name="T9" fmla="*/ 91 h 358"/>
                <a:gd name="T10" fmla="*/ 258 w 261"/>
                <a:gd name="T11" fmla="*/ 133 h 358"/>
                <a:gd name="T12" fmla="*/ 261 w 261"/>
                <a:gd name="T13" fmla="*/ 179 h 358"/>
                <a:gd name="T14" fmla="*/ 258 w 261"/>
                <a:gd name="T15" fmla="*/ 225 h 358"/>
                <a:gd name="T16" fmla="*/ 249 w 261"/>
                <a:gd name="T17" fmla="*/ 267 h 358"/>
                <a:gd name="T18" fmla="*/ 233 w 261"/>
                <a:gd name="T19" fmla="*/ 303 h 358"/>
                <a:gd name="T20" fmla="*/ 209 w 261"/>
                <a:gd name="T21" fmla="*/ 332 h 358"/>
                <a:gd name="T22" fmla="*/ 175 w 261"/>
                <a:gd name="T23" fmla="*/ 351 h 358"/>
                <a:gd name="T24" fmla="*/ 131 w 261"/>
                <a:gd name="T25" fmla="*/ 358 h 358"/>
                <a:gd name="T26" fmla="*/ 86 w 261"/>
                <a:gd name="T27" fmla="*/ 351 h 358"/>
                <a:gd name="T28" fmla="*/ 52 w 261"/>
                <a:gd name="T29" fmla="*/ 332 h 358"/>
                <a:gd name="T30" fmla="*/ 28 w 261"/>
                <a:gd name="T31" fmla="*/ 303 h 358"/>
                <a:gd name="T32" fmla="*/ 12 w 261"/>
                <a:gd name="T33" fmla="*/ 267 h 358"/>
                <a:gd name="T34" fmla="*/ 3 w 261"/>
                <a:gd name="T35" fmla="*/ 225 h 358"/>
                <a:gd name="T36" fmla="*/ 0 w 261"/>
                <a:gd name="T37" fmla="*/ 179 h 358"/>
                <a:gd name="T38" fmla="*/ 3 w 261"/>
                <a:gd name="T39" fmla="*/ 133 h 358"/>
                <a:gd name="T40" fmla="*/ 12 w 261"/>
                <a:gd name="T41" fmla="*/ 91 h 358"/>
                <a:gd name="T42" fmla="*/ 28 w 261"/>
                <a:gd name="T43" fmla="*/ 54 h 358"/>
                <a:gd name="T44" fmla="*/ 52 w 261"/>
                <a:gd name="T45" fmla="*/ 26 h 358"/>
                <a:gd name="T46" fmla="*/ 86 w 261"/>
                <a:gd name="T47" fmla="*/ 7 h 358"/>
                <a:gd name="T48" fmla="*/ 131 w 261"/>
                <a:gd name="T49" fmla="*/ 0 h 358"/>
                <a:gd name="T50" fmla="*/ 131 w 261"/>
                <a:gd name="T51" fmla="*/ 47 h 358"/>
                <a:gd name="T52" fmla="*/ 106 w 261"/>
                <a:gd name="T53" fmla="*/ 52 h 358"/>
                <a:gd name="T54" fmla="*/ 88 w 261"/>
                <a:gd name="T55" fmla="*/ 67 h 358"/>
                <a:gd name="T56" fmla="*/ 77 w 261"/>
                <a:gd name="T57" fmla="*/ 89 h 358"/>
                <a:gd name="T58" fmla="*/ 70 w 261"/>
                <a:gd name="T59" fmla="*/ 117 h 358"/>
                <a:gd name="T60" fmla="*/ 66 w 261"/>
                <a:gd name="T61" fmla="*/ 147 h 358"/>
                <a:gd name="T62" fmla="*/ 66 w 261"/>
                <a:gd name="T63" fmla="*/ 179 h 358"/>
                <a:gd name="T64" fmla="*/ 66 w 261"/>
                <a:gd name="T65" fmla="*/ 210 h 358"/>
                <a:gd name="T66" fmla="*/ 70 w 261"/>
                <a:gd name="T67" fmla="*/ 241 h 358"/>
                <a:gd name="T68" fmla="*/ 77 w 261"/>
                <a:gd name="T69" fmla="*/ 268 h 358"/>
                <a:gd name="T70" fmla="*/ 88 w 261"/>
                <a:gd name="T71" fmla="*/ 291 h 358"/>
                <a:gd name="T72" fmla="*/ 106 w 261"/>
                <a:gd name="T73" fmla="*/ 306 h 358"/>
                <a:gd name="T74" fmla="*/ 131 w 261"/>
                <a:gd name="T75" fmla="*/ 311 h 358"/>
                <a:gd name="T76" fmla="*/ 155 w 261"/>
                <a:gd name="T77" fmla="*/ 306 h 358"/>
                <a:gd name="T78" fmla="*/ 173 w 261"/>
                <a:gd name="T79" fmla="*/ 291 h 358"/>
                <a:gd name="T80" fmla="*/ 185 w 261"/>
                <a:gd name="T81" fmla="*/ 268 h 358"/>
                <a:gd name="T82" fmla="*/ 192 w 261"/>
                <a:gd name="T83" fmla="*/ 241 h 358"/>
                <a:gd name="T84" fmla="*/ 195 w 261"/>
                <a:gd name="T85" fmla="*/ 210 h 358"/>
                <a:gd name="T86" fmla="*/ 196 w 261"/>
                <a:gd name="T87" fmla="*/ 179 h 358"/>
                <a:gd name="T88" fmla="*/ 195 w 261"/>
                <a:gd name="T89" fmla="*/ 147 h 358"/>
                <a:gd name="T90" fmla="*/ 192 w 261"/>
                <a:gd name="T91" fmla="*/ 117 h 358"/>
                <a:gd name="T92" fmla="*/ 185 w 261"/>
                <a:gd name="T93" fmla="*/ 89 h 358"/>
                <a:gd name="T94" fmla="*/ 173 w 261"/>
                <a:gd name="T95" fmla="*/ 67 h 358"/>
                <a:gd name="T96" fmla="*/ 155 w 261"/>
                <a:gd name="T97" fmla="*/ 52 h 358"/>
                <a:gd name="T98" fmla="*/ 131 w 261"/>
                <a:gd name="T99" fmla="*/ 4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1" h="358">
                  <a:moveTo>
                    <a:pt x="131" y="0"/>
                  </a:moveTo>
                  <a:cubicBezTo>
                    <a:pt x="147" y="0"/>
                    <a:pt x="162" y="2"/>
                    <a:pt x="175" y="7"/>
                  </a:cubicBezTo>
                  <a:cubicBezTo>
                    <a:pt x="188" y="11"/>
                    <a:pt x="199" y="18"/>
                    <a:pt x="209" y="26"/>
                  </a:cubicBezTo>
                  <a:cubicBezTo>
                    <a:pt x="218" y="34"/>
                    <a:pt x="226" y="43"/>
                    <a:pt x="233" y="54"/>
                  </a:cubicBezTo>
                  <a:cubicBezTo>
                    <a:pt x="240" y="65"/>
                    <a:pt x="245" y="78"/>
                    <a:pt x="249" y="91"/>
                  </a:cubicBezTo>
                  <a:cubicBezTo>
                    <a:pt x="253" y="104"/>
                    <a:pt x="256" y="118"/>
                    <a:pt x="258" y="133"/>
                  </a:cubicBezTo>
                  <a:cubicBezTo>
                    <a:pt x="260" y="148"/>
                    <a:pt x="261" y="163"/>
                    <a:pt x="261" y="179"/>
                  </a:cubicBezTo>
                  <a:cubicBezTo>
                    <a:pt x="261" y="195"/>
                    <a:pt x="260" y="210"/>
                    <a:pt x="258" y="225"/>
                  </a:cubicBezTo>
                  <a:cubicBezTo>
                    <a:pt x="256" y="240"/>
                    <a:pt x="253" y="254"/>
                    <a:pt x="249" y="267"/>
                  </a:cubicBezTo>
                  <a:cubicBezTo>
                    <a:pt x="245" y="280"/>
                    <a:pt x="240" y="292"/>
                    <a:pt x="233" y="303"/>
                  </a:cubicBezTo>
                  <a:cubicBezTo>
                    <a:pt x="226" y="315"/>
                    <a:pt x="218" y="324"/>
                    <a:pt x="209" y="332"/>
                  </a:cubicBezTo>
                  <a:cubicBezTo>
                    <a:pt x="199" y="340"/>
                    <a:pt x="188" y="347"/>
                    <a:pt x="175" y="351"/>
                  </a:cubicBezTo>
                  <a:cubicBezTo>
                    <a:pt x="162" y="356"/>
                    <a:pt x="147" y="358"/>
                    <a:pt x="131" y="358"/>
                  </a:cubicBezTo>
                  <a:cubicBezTo>
                    <a:pt x="114" y="358"/>
                    <a:pt x="99" y="356"/>
                    <a:pt x="86" y="351"/>
                  </a:cubicBezTo>
                  <a:cubicBezTo>
                    <a:pt x="73" y="347"/>
                    <a:pt x="62" y="340"/>
                    <a:pt x="52" y="332"/>
                  </a:cubicBezTo>
                  <a:cubicBezTo>
                    <a:pt x="43" y="324"/>
                    <a:pt x="35" y="315"/>
                    <a:pt x="28" y="303"/>
                  </a:cubicBezTo>
                  <a:cubicBezTo>
                    <a:pt x="21" y="292"/>
                    <a:pt x="16" y="280"/>
                    <a:pt x="12" y="267"/>
                  </a:cubicBezTo>
                  <a:cubicBezTo>
                    <a:pt x="8" y="254"/>
                    <a:pt x="5" y="240"/>
                    <a:pt x="3" y="225"/>
                  </a:cubicBezTo>
                  <a:cubicBezTo>
                    <a:pt x="1" y="210"/>
                    <a:pt x="0" y="195"/>
                    <a:pt x="0" y="179"/>
                  </a:cubicBezTo>
                  <a:cubicBezTo>
                    <a:pt x="0" y="163"/>
                    <a:pt x="1" y="148"/>
                    <a:pt x="3" y="133"/>
                  </a:cubicBezTo>
                  <a:cubicBezTo>
                    <a:pt x="5" y="118"/>
                    <a:pt x="8" y="104"/>
                    <a:pt x="12" y="91"/>
                  </a:cubicBezTo>
                  <a:cubicBezTo>
                    <a:pt x="16" y="78"/>
                    <a:pt x="21" y="65"/>
                    <a:pt x="28" y="54"/>
                  </a:cubicBezTo>
                  <a:cubicBezTo>
                    <a:pt x="35" y="43"/>
                    <a:pt x="43" y="34"/>
                    <a:pt x="52" y="26"/>
                  </a:cubicBezTo>
                  <a:cubicBezTo>
                    <a:pt x="62" y="18"/>
                    <a:pt x="73" y="11"/>
                    <a:pt x="86" y="7"/>
                  </a:cubicBezTo>
                  <a:cubicBezTo>
                    <a:pt x="99" y="2"/>
                    <a:pt x="114" y="0"/>
                    <a:pt x="131" y="0"/>
                  </a:cubicBezTo>
                  <a:close/>
                  <a:moveTo>
                    <a:pt x="131" y="47"/>
                  </a:moveTo>
                  <a:cubicBezTo>
                    <a:pt x="121" y="47"/>
                    <a:pt x="113" y="49"/>
                    <a:pt x="106" y="52"/>
                  </a:cubicBezTo>
                  <a:cubicBezTo>
                    <a:pt x="99" y="56"/>
                    <a:pt x="93" y="61"/>
                    <a:pt x="88" y="67"/>
                  </a:cubicBezTo>
                  <a:cubicBezTo>
                    <a:pt x="83" y="73"/>
                    <a:pt x="79" y="81"/>
                    <a:pt x="77" y="89"/>
                  </a:cubicBezTo>
                  <a:cubicBezTo>
                    <a:pt x="74" y="98"/>
                    <a:pt x="71" y="107"/>
                    <a:pt x="70" y="117"/>
                  </a:cubicBezTo>
                  <a:cubicBezTo>
                    <a:pt x="68" y="127"/>
                    <a:pt x="67" y="137"/>
                    <a:pt x="66" y="147"/>
                  </a:cubicBezTo>
                  <a:cubicBezTo>
                    <a:pt x="66" y="158"/>
                    <a:pt x="66" y="168"/>
                    <a:pt x="66" y="179"/>
                  </a:cubicBezTo>
                  <a:cubicBezTo>
                    <a:pt x="66" y="189"/>
                    <a:pt x="66" y="200"/>
                    <a:pt x="66" y="210"/>
                  </a:cubicBezTo>
                  <a:cubicBezTo>
                    <a:pt x="67" y="221"/>
                    <a:pt x="68" y="231"/>
                    <a:pt x="70" y="241"/>
                  </a:cubicBezTo>
                  <a:cubicBezTo>
                    <a:pt x="71" y="251"/>
                    <a:pt x="74" y="260"/>
                    <a:pt x="77" y="268"/>
                  </a:cubicBezTo>
                  <a:cubicBezTo>
                    <a:pt x="79" y="277"/>
                    <a:pt x="83" y="284"/>
                    <a:pt x="88" y="291"/>
                  </a:cubicBezTo>
                  <a:cubicBezTo>
                    <a:pt x="93" y="297"/>
                    <a:pt x="99" y="302"/>
                    <a:pt x="106" y="306"/>
                  </a:cubicBezTo>
                  <a:cubicBezTo>
                    <a:pt x="113" y="309"/>
                    <a:pt x="121" y="311"/>
                    <a:pt x="131" y="311"/>
                  </a:cubicBezTo>
                  <a:cubicBezTo>
                    <a:pt x="140" y="311"/>
                    <a:pt x="148" y="309"/>
                    <a:pt x="155" y="306"/>
                  </a:cubicBezTo>
                  <a:cubicBezTo>
                    <a:pt x="162" y="302"/>
                    <a:pt x="168" y="297"/>
                    <a:pt x="173" y="291"/>
                  </a:cubicBezTo>
                  <a:cubicBezTo>
                    <a:pt x="178" y="284"/>
                    <a:pt x="182" y="277"/>
                    <a:pt x="185" y="268"/>
                  </a:cubicBezTo>
                  <a:cubicBezTo>
                    <a:pt x="188" y="260"/>
                    <a:pt x="190" y="251"/>
                    <a:pt x="192" y="241"/>
                  </a:cubicBezTo>
                  <a:cubicBezTo>
                    <a:pt x="193" y="231"/>
                    <a:pt x="194" y="221"/>
                    <a:pt x="195" y="210"/>
                  </a:cubicBezTo>
                  <a:cubicBezTo>
                    <a:pt x="195" y="200"/>
                    <a:pt x="196" y="189"/>
                    <a:pt x="196" y="179"/>
                  </a:cubicBezTo>
                  <a:cubicBezTo>
                    <a:pt x="196" y="168"/>
                    <a:pt x="195" y="158"/>
                    <a:pt x="195" y="147"/>
                  </a:cubicBezTo>
                  <a:cubicBezTo>
                    <a:pt x="194" y="137"/>
                    <a:pt x="193" y="127"/>
                    <a:pt x="192" y="117"/>
                  </a:cubicBezTo>
                  <a:cubicBezTo>
                    <a:pt x="190" y="107"/>
                    <a:pt x="188" y="98"/>
                    <a:pt x="185" y="89"/>
                  </a:cubicBezTo>
                  <a:cubicBezTo>
                    <a:pt x="182" y="81"/>
                    <a:pt x="178" y="73"/>
                    <a:pt x="173" y="67"/>
                  </a:cubicBezTo>
                  <a:cubicBezTo>
                    <a:pt x="168" y="61"/>
                    <a:pt x="162" y="56"/>
                    <a:pt x="155" y="52"/>
                  </a:cubicBezTo>
                  <a:cubicBezTo>
                    <a:pt x="148" y="49"/>
                    <a:pt x="140" y="47"/>
                    <a:pt x="13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6" name="Freeform 43"/>
            <p:cNvSpPr>
              <a:spLocks noEditPoints="1"/>
            </p:cNvSpPr>
            <p:nvPr/>
          </p:nvSpPr>
          <p:spPr bwMode="auto">
            <a:xfrm>
              <a:off x="6952661" y="3990759"/>
              <a:ext cx="200242" cy="252196"/>
            </a:xfrm>
            <a:custGeom>
              <a:avLst/>
              <a:gdLst>
                <a:gd name="T0" fmla="*/ 130 w 280"/>
                <a:gd name="T1" fmla="*/ 32 h 353"/>
                <a:gd name="T2" fmla="*/ 154 w 280"/>
                <a:gd name="T3" fmla="*/ 7 h 353"/>
                <a:gd name="T4" fmla="*/ 183 w 280"/>
                <a:gd name="T5" fmla="*/ 0 h 353"/>
                <a:gd name="T6" fmla="*/ 200 w 280"/>
                <a:gd name="T7" fmla="*/ 2 h 353"/>
                <a:gd name="T8" fmla="*/ 214 w 280"/>
                <a:gd name="T9" fmla="*/ 10 h 353"/>
                <a:gd name="T10" fmla="*/ 224 w 280"/>
                <a:gd name="T11" fmla="*/ 24 h 353"/>
                <a:gd name="T12" fmla="*/ 228 w 280"/>
                <a:gd name="T13" fmla="*/ 44 h 353"/>
                <a:gd name="T14" fmla="*/ 228 w 280"/>
                <a:gd name="T15" fmla="*/ 235 h 353"/>
                <a:gd name="T16" fmla="*/ 257 w 280"/>
                <a:gd name="T17" fmla="*/ 235 h 353"/>
                <a:gd name="T18" fmla="*/ 267 w 280"/>
                <a:gd name="T19" fmla="*/ 237 h 353"/>
                <a:gd name="T20" fmla="*/ 274 w 280"/>
                <a:gd name="T21" fmla="*/ 242 h 353"/>
                <a:gd name="T22" fmla="*/ 278 w 280"/>
                <a:gd name="T23" fmla="*/ 249 h 353"/>
                <a:gd name="T24" fmla="*/ 280 w 280"/>
                <a:gd name="T25" fmla="*/ 257 h 353"/>
                <a:gd name="T26" fmla="*/ 278 w 280"/>
                <a:gd name="T27" fmla="*/ 266 h 353"/>
                <a:gd name="T28" fmla="*/ 274 w 280"/>
                <a:gd name="T29" fmla="*/ 273 h 353"/>
                <a:gd name="T30" fmla="*/ 267 w 280"/>
                <a:gd name="T31" fmla="*/ 278 h 353"/>
                <a:gd name="T32" fmla="*/ 257 w 280"/>
                <a:gd name="T33" fmla="*/ 280 h 353"/>
                <a:gd name="T34" fmla="*/ 228 w 280"/>
                <a:gd name="T35" fmla="*/ 280 h 353"/>
                <a:gd name="T36" fmla="*/ 228 w 280"/>
                <a:gd name="T37" fmla="*/ 324 h 353"/>
                <a:gd name="T38" fmla="*/ 225 w 280"/>
                <a:gd name="T39" fmla="*/ 337 h 353"/>
                <a:gd name="T40" fmla="*/ 218 w 280"/>
                <a:gd name="T41" fmla="*/ 345 h 353"/>
                <a:gd name="T42" fmla="*/ 208 w 280"/>
                <a:gd name="T43" fmla="*/ 351 h 353"/>
                <a:gd name="T44" fmla="*/ 197 w 280"/>
                <a:gd name="T45" fmla="*/ 353 h 353"/>
                <a:gd name="T46" fmla="*/ 186 w 280"/>
                <a:gd name="T47" fmla="*/ 351 h 353"/>
                <a:gd name="T48" fmla="*/ 177 w 280"/>
                <a:gd name="T49" fmla="*/ 345 h 353"/>
                <a:gd name="T50" fmla="*/ 169 w 280"/>
                <a:gd name="T51" fmla="*/ 337 h 353"/>
                <a:gd name="T52" fmla="*/ 166 w 280"/>
                <a:gd name="T53" fmla="*/ 324 h 353"/>
                <a:gd name="T54" fmla="*/ 166 w 280"/>
                <a:gd name="T55" fmla="*/ 280 h 353"/>
                <a:gd name="T56" fmla="*/ 31 w 280"/>
                <a:gd name="T57" fmla="*/ 280 h 353"/>
                <a:gd name="T58" fmla="*/ 9 w 280"/>
                <a:gd name="T59" fmla="*/ 272 h 353"/>
                <a:gd name="T60" fmla="*/ 0 w 280"/>
                <a:gd name="T61" fmla="*/ 252 h 353"/>
                <a:gd name="T62" fmla="*/ 2 w 280"/>
                <a:gd name="T63" fmla="*/ 244 h 353"/>
                <a:gd name="T64" fmla="*/ 6 w 280"/>
                <a:gd name="T65" fmla="*/ 234 h 353"/>
                <a:gd name="T66" fmla="*/ 130 w 280"/>
                <a:gd name="T67" fmla="*/ 32 h 353"/>
                <a:gd name="T68" fmla="*/ 56 w 280"/>
                <a:gd name="T69" fmla="*/ 235 h 353"/>
                <a:gd name="T70" fmla="*/ 166 w 280"/>
                <a:gd name="T71" fmla="*/ 235 h 353"/>
                <a:gd name="T72" fmla="*/ 166 w 280"/>
                <a:gd name="T73" fmla="*/ 52 h 353"/>
                <a:gd name="T74" fmla="*/ 56 w 280"/>
                <a:gd name="T75" fmla="*/ 235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353">
                  <a:moveTo>
                    <a:pt x="130" y="32"/>
                  </a:moveTo>
                  <a:cubicBezTo>
                    <a:pt x="137" y="20"/>
                    <a:pt x="145" y="12"/>
                    <a:pt x="154" y="7"/>
                  </a:cubicBezTo>
                  <a:cubicBezTo>
                    <a:pt x="162" y="2"/>
                    <a:pt x="172" y="0"/>
                    <a:pt x="183" y="0"/>
                  </a:cubicBezTo>
                  <a:cubicBezTo>
                    <a:pt x="189" y="0"/>
                    <a:pt x="195" y="1"/>
                    <a:pt x="200" y="2"/>
                  </a:cubicBezTo>
                  <a:cubicBezTo>
                    <a:pt x="206" y="4"/>
                    <a:pt x="210" y="7"/>
                    <a:pt x="214" y="10"/>
                  </a:cubicBezTo>
                  <a:cubicBezTo>
                    <a:pt x="218" y="14"/>
                    <a:pt x="222" y="18"/>
                    <a:pt x="224" y="24"/>
                  </a:cubicBezTo>
                  <a:cubicBezTo>
                    <a:pt x="227" y="29"/>
                    <a:pt x="228" y="36"/>
                    <a:pt x="228" y="44"/>
                  </a:cubicBezTo>
                  <a:cubicBezTo>
                    <a:pt x="228" y="235"/>
                    <a:pt x="228" y="235"/>
                    <a:pt x="228" y="235"/>
                  </a:cubicBezTo>
                  <a:cubicBezTo>
                    <a:pt x="257" y="235"/>
                    <a:pt x="257" y="235"/>
                    <a:pt x="257" y="235"/>
                  </a:cubicBezTo>
                  <a:cubicBezTo>
                    <a:pt x="261" y="235"/>
                    <a:pt x="264" y="235"/>
                    <a:pt x="267" y="237"/>
                  </a:cubicBezTo>
                  <a:cubicBezTo>
                    <a:pt x="270" y="238"/>
                    <a:pt x="272" y="240"/>
                    <a:pt x="274" y="242"/>
                  </a:cubicBezTo>
                  <a:cubicBezTo>
                    <a:pt x="276" y="244"/>
                    <a:pt x="277" y="246"/>
                    <a:pt x="278" y="249"/>
                  </a:cubicBezTo>
                  <a:cubicBezTo>
                    <a:pt x="279" y="252"/>
                    <a:pt x="280" y="254"/>
                    <a:pt x="280" y="257"/>
                  </a:cubicBezTo>
                  <a:cubicBezTo>
                    <a:pt x="280" y="260"/>
                    <a:pt x="279" y="263"/>
                    <a:pt x="278" y="266"/>
                  </a:cubicBezTo>
                  <a:cubicBezTo>
                    <a:pt x="277" y="268"/>
                    <a:pt x="276" y="271"/>
                    <a:pt x="274" y="273"/>
                  </a:cubicBezTo>
                  <a:cubicBezTo>
                    <a:pt x="272" y="275"/>
                    <a:pt x="270" y="277"/>
                    <a:pt x="267" y="278"/>
                  </a:cubicBezTo>
                  <a:cubicBezTo>
                    <a:pt x="264" y="279"/>
                    <a:pt x="261" y="280"/>
                    <a:pt x="257" y="280"/>
                  </a:cubicBezTo>
                  <a:cubicBezTo>
                    <a:pt x="228" y="280"/>
                    <a:pt x="228" y="280"/>
                    <a:pt x="228" y="280"/>
                  </a:cubicBezTo>
                  <a:cubicBezTo>
                    <a:pt x="228" y="324"/>
                    <a:pt x="228" y="324"/>
                    <a:pt x="228" y="324"/>
                  </a:cubicBezTo>
                  <a:cubicBezTo>
                    <a:pt x="228" y="329"/>
                    <a:pt x="227" y="333"/>
                    <a:pt x="225" y="337"/>
                  </a:cubicBezTo>
                  <a:cubicBezTo>
                    <a:pt x="223" y="340"/>
                    <a:pt x="221" y="343"/>
                    <a:pt x="218" y="345"/>
                  </a:cubicBezTo>
                  <a:cubicBezTo>
                    <a:pt x="215" y="348"/>
                    <a:pt x="212" y="350"/>
                    <a:pt x="208" y="351"/>
                  </a:cubicBezTo>
                  <a:cubicBezTo>
                    <a:pt x="205" y="352"/>
                    <a:pt x="201" y="353"/>
                    <a:pt x="197" y="353"/>
                  </a:cubicBezTo>
                  <a:cubicBezTo>
                    <a:pt x="193" y="353"/>
                    <a:pt x="190" y="352"/>
                    <a:pt x="186" y="351"/>
                  </a:cubicBezTo>
                  <a:cubicBezTo>
                    <a:pt x="183" y="350"/>
                    <a:pt x="179" y="348"/>
                    <a:pt x="177" y="345"/>
                  </a:cubicBezTo>
                  <a:cubicBezTo>
                    <a:pt x="174" y="343"/>
                    <a:pt x="171" y="340"/>
                    <a:pt x="169" y="337"/>
                  </a:cubicBezTo>
                  <a:cubicBezTo>
                    <a:pt x="168" y="333"/>
                    <a:pt x="167" y="329"/>
                    <a:pt x="166" y="324"/>
                  </a:cubicBezTo>
                  <a:cubicBezTo>
                    <a:pt x="166" y="280"/>
                    <a:pt x="166" y="280"/>
                    <a:pt x="166" y="280"/>
                  </a:cubicBezTo>
                  <a:cubicBezTo>
                    <a:pt x="31" y="280"/>
                    <a:pt x="31" y="280"/>
                    <a:pt x="31" y="280"/>
                  </a:cubicBezTo>
                  <a:cubicBezTo>
                    <a:pt x="22" y="280"/>
                    <a:pt x="14" y="277"/>
                    <a:pt x="9" y="272"/>
                  </a:cubicBezTo>
                  <a:cubicBezTo>
                    <a:pt x="3" y="267"/>
                    <a:pt x="0" y="260"/>
                    <a:pt x="0" y="252"/>
                  </a:cubicBezTo>
                  <a:cubicBezTo>
                    <a:pt x="0" y="250"/>
                    <a:pt x="1" y="247"/>
                    <a:pt x="2" y="244"/>
                  </a:cubicBezTo>
                  <a:cubicBezTo>
                    <a:pt x="3" y="240"/>
                    <a:pt x="4" y="237"/>
                    <a:pt x="6" y="234"/>
                  </a:cubicBezTo>
                  <a:lnTo>
                    <a:pt x="130" y="32"/>
                  </a:lnTo>
                  <a:close/>
                  <a:moveTo>
                    <a:pt x="56" y="235"/>
                  </a:moveTo>
                  <a:cubicBezTo>
                    <a:pt x="166" y="235"/>
                    <a:pt x="166" y="235"/>
                    <a:pt x="166" y="235"/>
                  </a:cubicBezTo>
                  <a:cubicBezTo>
                    <a:pt x="166" y="52"/>
                    <a:pt x="166" y="52"/>
                    <a:pt x="166" y="52"/>
                  </a:cubicBezTo>
                  <a:lnTo>
                    <a:pt x="56" y="2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nvGrpSpPr>
            <p:cNvPr id="77" name="组合 76"/>
            <p:cNvGrpSpPr/>
            <p:nvPr/>
          </p:nvGrpSpPr>
          <p:grpSpPr>
            <a:xfrm>
              <a:off x="5687207" y="2954834"/>
              <a:ext cx="448866" cy="451247"/>
              <a:chOff x="1475749" y="3052987"/>
              <a:chExt cx="598488" cy="601663"/>
            </a:xfrm>
            <a:solidFill>
              <a:schemeClr val="bg1"/>
            </a:solidFill>
          </p:grpSpPr>
          <p:sp>
            <p:nvSpPr>
              <p:cNvPr id="78" name="Oval 20"/>
              <p:cNvSpPr>
                <a:spLocks noChangeArrowheads="1"/>
              </p:cNvSpPr>
              <p:nvPr/>
            </p:nvSpPr>
            <p:spPr bwMode="auto">
              <a:xfrm>
                <a:off x="1488449" y="3448274"/>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9" name="Freeform 21"/>
              <p:cNvSpPr>
                <a:spLocks/>
              </p:cNvSpPr>
              <p:nvPr/>
            </p:nvSpPr>
            <p:spPr bwMode="auto">
              <a:xfrm>
                <a:off x="1485274" y="3246662"/>
                <a:ext cx="415925" cy="407988"/>
              </a:xfrm>
              <a:custGeom>
                <a:avLst/>
                <a:gdLst>
                  <a:gd name="T0" fmla="*/ 128 w 147"/>
                  <a:gd name="T1" fmla="*/ 144 h 144"/>
                  <a:gd name="T2" fmla="*/ 109 w 147"/>
                  <a:gd name="T3" fmla="*/ 124 h 144"/>
                  <a:gd name="T4" fmla="*/ 19 w 147"/>
                  <a:gd name="T5" fmla="*/ 38 h 144"/>
                  <a:gd name="T6" fmla="*/ 0 w 147"/>
                  <a:gd name="T7" fmla="*/ 19 h 144"/>
                  <a:gd name="T8" fmla="*/ 19 w 147"/>
                  <a:gd name="T9" fmla="*/ 0 h 144"/>
                  <a:gd name="T10" fmla="*/ 109 w 147"/>
                  <a:gd name="T11" fmla="*/ 36 h 144"/>
                  <a:gd name="T12" fmla="*/ 147 w 147"/>
                  <a:gd name="T13" fmla="*/ 124 h 144"/>
                  <a:gd name="T14" fmla="*/ 128 w 147"/>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4">
                    <a:moveTo>
                      <a:pt x="128" y="144"/>
                    </a:moveTo>
                    <a:cubicBezTo>
                      <a:pt x="117" y="144"/>
                      <a:pt x="109" y="135"/>
                      <a:pt x="109" y="124"/>
                    </a:cubicBezTo>
                    <a:cubicBezTo>
                      <a:pt x="109" y="78"/>
                      <a:pt x="68" y="38"/>
                      <a:pt x="19" y="38"/>
                    </a:cubicBezTo>
                    <a:cubicBezTo>
                      <a:pt x="9" y="38"/>
                      <a:pt x="0" y="29"/>
                      <a:pt x="0" y="19"/>
                    </a:cubicBezTo>
                    <a:cubicBezTo>
                      <a:pt x="0" y="8"/>
                      <a:pt x="9" y="0"/>
                      <a:pt x="19" y="0"/>
                    </a:cubicBezTo>
                    <a:cubicBezTo>
                      <a:pt x="52" y="0"/>
                      <a:pt x="84" y="13"/>
                      <a:pt x="109" y="36"/>
                    </a:cubicBezTo>
                    <a:cubicBezTo>
                      <a:pt x="133" y="60"/>
                      <a:pt x="147" y="91"/>
                      <a:pt x="147" y="124"/>
                    </a:cubicBezTo>
                    <a:cubicBezTo>
                      <a:pt x="147" y="135"/>
                      <a:pt x="138" y="144"/>
                      <a:pt x="128"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0" name="Freeform 22"/>
              <p:cNvSpPr>
                <a:spLocks/>
              </p:cNvSpPr>
              <p:nvPr/>
            </p:nvSpPr>
            <p:spPr bwMode="auto">
              <a:xfrm>
                <a:off x="1475749" y="3052987"/>
                <a:ext cx="598488" cy="601663"/>
              </a:xfrm>
              <a:custGeom>
                <a:avLst/>
                <a:gdLst>
                  <a:gd name="T0" fmla="*/ 192 w 211"/>
                  <a:gd name="T1" fmla="*/ 212 h 212"/>
                  <a:gd name="T2" fmla="*/ 173 w 211"/>
                  <a:gd name="T3" fmla="*/ 192 h 212"/>
                  <a:gd name="T4" fmla="*/ 19 w 211"/>
                  <a:gd name="T5" fmla="*/ 39 h 212"/>
                  <a:gd name="T6" fmla="*/ 0 w 211"/>
                  <a:gd name="T7" fmla="*/ 19 h 212"/>
                  <a:gd name="T8" fmla="*/ 19 w 211"/>
                  <a:gd name="T9" fmla="*/ 0 h 212"/>
                  <a:gd name="T10" fmla="*/ 155 w 211"/>
                  <a:gd name="T11" fmla="*/ 56 h 212"/>
                  <a:gd name="T12" fmla="*/ 211 w 211"/>
                  <a:gd name="T13" fmla="*/ 192 h 212"/>
                  <a:gd name="T14" fmla="*/ 192 w 211"/>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12">
                    <a:moveTo>
                      <a:pt x="192" y="212"/>
                    </a:moveTo>
                    <a:cubicBezTo>
                      <a:pt x="181" y="212"/>
                      <a:pt x="173" y="203"/>
                      <a:pt x="173" y="192"/>
                    </a:cubicBezTo>
                    <a:cubicBezTo>
                      <a:pt x="173" y="106"/>
                      <a:pt x="105" y="39"/>
                      <a:pt x="19" y="39"/>
                    </a:cubicBezTo>
                    <a:cubicBezTo>
                      <a:pt x="8" y="39"/>
                      <a:pt x="0" y="30"/>
                      <a:pt x="0" y="19"/>
                    </a:cubicBezTo>
                    <a:cubicBezTo>
                      <a:pt x="0" y="9"/>
                      <a:pt x="8" y="0"/>
                      <a:pt x="19" y="0"/>
                    </a:cubicBezTo>
                    <a:cubicBezTo>
                      <a:pt x="71" y="0"/>
                      <a:pt x="119" y="20"/>
                      <a:pt x="155" y="56"/>
                    </a:cubicBezTo>
                    <a:cubicBezTo>
                      <a:pt x="191" y="92"/>
                      <a:pt x="211" y="141"/>
                      <a:pt x="211" y="192"/>
                    </a:cubicBezTo>
                    <a:cubicBezTo>
                      <a:pt x="211" y="203"/>
                      <a:pt x="203" y="212"/>
                      <a:pt x="192"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sp>
        <p:nvSpPr>
          <p:cNvPr id="84" name="文本框 83"/>
          <p:cNvSpPr txBox="1"/>
          <p:nvPr/>
        </p:nvSpPr>
        <p:spPr>
          <a:xfrm>
            <a:off x="8671436" y="5276138"/>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5" name="文本框 84"/>
          <p:cNvSpPr txBox="1"/>
          <p:nvPr/>
        </p:nvSpPr>
        <p:spPr>
          <a:xfrm>
            <a:off x="9103484" y="2591985"/>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6" name="文本框 85"/>
          <p:cNvSpPr txBox="1"/>
          <p:nvPr/>
        </p:nvSpPr>
        <p:spPr>
          <a:xfrm>
            <a:off x="8108433" y="1747580"/>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7" name="文本框 86"/>
          <p:cNvSpPr txBox="1"/>
          <p:nvPr/>
        </p:nvSpPr>
        <p:spPr>
          <a:xfrm>
            <a:off x="5516792" y="4533373"/>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8" name="文本框 86"/>
          <p:cNvSpPr txBox="1"/>
          <p:nvPr/>
        </p:nvSpPr>
        <p:spPr>
          <a:xfrm>
            <a:off x="1701077" y="1802810"/>
            <a:ext cx="3362782" cy="3693319"/>
          </a:xfrm>
          <a:prstGeom prst="rect">
            <a:avLst/>
          </a:prstGeom>
          <a:noFill/>
        </p:spPr>
        <p:txBody>
          <a:bodyPr wrap="square" lIns="68580" tIns="34290" rIns="68580" bIns="34290" rtlCol="0">
            <a:spAutoFit/>
          </a:bodyPr>
          <a:lstStyle/>
          <a:p>
            <a:pPr>
              <a:lnSpc>
                <a:spcPct val="150000"/>
              </a:lnSpc>
              <a:spcAft>
                <a:spcPts val="600"/>
              </a:spcAft>
            </a:pPr>
            <a:r>
              <a:rPr lang="zh-CN" altLang="en-US" sz="2100" dirty="0" smtClean="0">
                <a:solidFill>
                  <a:schemeClr val="tx1">
                    <a:lumMod val="65000"/>
                    <a:lumOff val="35000"/>
                  </a:schemeClr>
                </a:solidFill>
                <a:latin typeface="Arial"/>
                <a:ea typeface="微软雅黑"/>
                <a:sym typeface="Arial"/>
              </a:rPr>
              <a:t>点击添加内容</a:t>
            </a:r>
            <a:endParaRPr lang="en-US" altLang="zh-CN" sz="2100" dirty="0" smtClean="0">
              <a:solidFill>
                <a:schemeClr val="tx1">
                  <a:lumMod val="65000"/>
                  <a:lumOff val="35000"/>
                </a:schemeClr>
              </a:solidFill>
              <a:latin typeface="Arial"/>
              <a:ea typeface="微软雅黑"/>
              <a:sym typeface="Arial"/>
            </a:endParaRPr>
          </a:p>
          <a:p>
            <a:pPr>
              <a:lnSpc>
                <a:spcPct val="150000"/>
              </a:lnSpc>
              <a:spcAft>
                <a:spcPts val="600"/>
              </a:spcAft>
            </a:pPr>
            <a:r>
              <a:rPr lang="zh-CN" altLang="en-US" dirty="0" smtClean="0">
                <a:solidFill>
                  <a:schemeClr val="tx1">
                    <a:lumMod val="65000"/>
                    <a:lumOff val="35000"/>
                  </a:schemeClr>
                </a:solidFill>
                <a:latin typeface="Arial"/>
                <a:ea typeface="微软雅黑"/>
                <a:sym typeface="Arial"/>
              </a:rPr>
              <a:t>您</a:t>
            </a:r>
            <a:r>
              <a:rPr lang="zh-CN" altLang="en-US" dirty="0">
                <a:solidFill>
                  <a:schemeClr val="tx1">
                    <a:lumMod val="65000"/>
                    <a:lumOff val="35000"/>
                  </a:schemeClr>
                </a:solidFill>
                <a:latin typeface="Arial"/>
                <a:ea typeface="微软雅黑"/>
                <a:sym typeface="Arial"/>
              </a:rPr>
              <a:t>的内容打在这里，或者通过复制您的文本后，在此框中选择粘贴，并选择只保留文字</a:t>
            </a:r>
            <a:r>
              <a:rPr lang="zh-CN" altLang="en-US" dirty="0" smtClean="0">
                <a:solidFill>
                  <a:schemeClr val="tx1">
                    <a:lumMod val="65000"/>
                    <a:lumOff val="35000"/>
                  </a:schemeClr>
                </a:solidFill>
                <a:latin typeface="Arial"/>
                <a:ea typeface="微软雅黑"/>
                <a:sym typeface="Arial"/>
              </a:rPr>
              <a:t>。</a:t>
            </a:r>
            <a:endParaRPr lang="en-US" altLang="zh-CN" dirty="0" smtClean="0">
              <a:solidFill>
                <a:schemeClr val="tx1">
                  <a:lumMod val="65000"/>
                  <a:lumOff val="35000"/>
                </a:schemeClr>
              </a:solidFill>
              <a:latin typeface="Arial"/>
              <a:ea typeface="微软雅黑"/>
              <a:sym typeface="Arial"/>
            </a:endParaRPr>
          </a:p>
          <a:p>
            <a:pPr>
              <a:lnSpc>
                <a:spcPct val="150000"/>
              </a:lnSpc>
              <a:spcAft>
                <a:spcPts val="600"/>
              </a:spcAft>
            </a:pPr>
            <a:endParaRPr lang="en-US" altLang="zh-CN" dirty="0" smtClean="0">
              <a:solidFill>
                <a:schemeClr val="tx1">
                  <a:lumMod val="65000"/>
                  <a:lumOff val="35000"/>
                </a:schemeClr>
              </a:solidFill>
              <a:latin typeface="Arial"/>
              <a:ea typeface="微软雅黑"/>
              <a:sym typeface="Arial"/>
            </a:endParaRPr>
          </a:p>
          <a:p>
            <a:pPr>
              <a:lnSpc>
                <a:spcPct val="150000"/>
              </a:lnSpc>
              <a:spcAft>
                <a:spcPts val="600"/>
              </a:spcAft>
            </a:pPr>
            <a:r>
              <a:rPr lang="zh-CN" altLang="en-US" dirty="0">
                <a:solidFill>
                  <a:schemeClr val="tx1">
                    <a:lumMod val="65000"/>
                    <a:lumOff val="35000"/>
                  </a:schemeClr>
                </a:solidFill>
                <a:latin typeface="Arial"/>
                <a:ea typeface="微软雅黑"/>
                <a:sym typeface="Arial"/>
              </a:rPr>
              <a:t>您的内容打在这里，或者通过复制您的文本后，在此框中选择粘贴，并选择只保留文字</a:t>
            </a:r>
            <a:r>
              <a:rPr lang="zh-CN" altLang="en-US" dirty="0" smtClean="0">
                <a:solidFill>
                  <a:schemeClr val="tx1">
                    <a:lumMod val="65000"/>
                    <a:lumOff val="35000"/>
                  </a:schemeClr>
                </a:solidFill>
                <a:latin typeface="Arial"/>
                <a:ea typeface="微软雅黑"/>
                <a:sym typeface="Arial"/>
              </a:rPr>
              <a:t>。</a:t>
            </a:r>
            <a:endParaRPr lang="zh-CN" altLang="en-US" dirty="0">
              <a:solidFill>
                <a:schemeClr val="tx1">
                  <a:lumMod val="65000"/>
                  <a:lumOff val="35000"/>
                </a:schemeClr>
              </a:solidFill>
              <a:latin typeface="Arial"/>
              <a:ea typeface="微软雅黑"/>
              <a:sym typeface="Arial"/>
            </a:endParaRPr>
          </a:p>
        </p:txBody>
      </p:sp>
      <p:sp>
        <p:nvSpPr>
          <p:cNvPr id="89" name="文本框 88"/>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90" name="组合 89"/>
          <p:cNvGrpSpPr/>
          <p:nvPr/>
        </p:nvGrpSpPr>
        <p:grpSpPr>
          <a:xfrm>
            <a:off x="3543759" y="266849"/>
            <a:ext cx="636853" cy="393183"/>
            <a:chOff x="3610120" y="261689"/>
            <a:chExt cx="636853" cy="393183"/>
          </a:xfrm>
        </p:grpSpPr>
        <p:pic>
          <p:nvPicPr>
            <p:cNvPr id="91" name="图片 90"/>
            <p:cNvPicPr>
              <a:picLocks noChangeAspect="1"/>
            </p:cNvPicPr>
            <p:nvPr userDrawn="1"/>
          </p:nvPicPr>
          <p:blipFill>
            <a:blip r:embed="rId7"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9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665088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p:cTn id="16" dur="500" fill="hold"/>
                                        <p:tgtEl>
                                          <p:spTgt spid="87"/>
                                        </p:tgtEl>
                                        <p:attrNameLst>
                                          <p:attrName>ppt_w</p:attrName>
                                        </p:attrNameLst>
                                      </p:cBhvr>
                                      <p:tavLst>
                                        <p:tav tm="0">
                                          <p:val>
                                            <p:fltVal val="0"/>
                                          </p:val>
                                        </p:tav>
                                        <p:tav tm="100000">
                                          <p:val>
                                            <p:strVal val="#ppt_w"/>
                                          </p:val>
                                        </p:tav>
                                      </p:tavLst>
                                    </p:anim>
                                    <p:anim calcmode="lin" valueType="num">
                                      <p:cBhvr>
                                        <p:cTn id="17" dur="500" fill="hold"/>
                                        <p:tgtEl>
                                          <p:spTgt spid="87"/>
                                        </p:tgtEl>
                                        <p:attrNameLst>
                                          <p:attrName>ppt_h</p:attrName>
                                        </p:attrNameLst>
                                      </p:cBhvr>
                                      <p:tavLst>
                                        <p:tav tm="0">
                                          <p:val>
                                            <p:fltVal val="0"/>
                                          </p:val>
                                        </p:tav>
                                        <p:tav tm="100000">
                                          <p:val>
                                            <p:strVal val="#ppt_h"/>
                                          </p:val>
                                        </p:tav>
                                      </p:tavLst>
                                    </p:anim>
                                    <p:animEffect transition="in" filter="fade">
                                      <p:cBhvr>
                                        <p:cTn id="18" dur="500"/>
                                        <p:tgtEl>
                                          <p:spTgt spid="8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 calcmode="lin" valueType="num">
                                      <p:cBhvr>
                                        <p:cTn id="26" dur="500" fill="hold"/>
                                        <p:tgtEl>
                                          <p:spTgt spid="86"/>
                                        </p:tgtEl>
                                        <p:attrNameLst>
                                          <p:attrName>ppt_w</p:attrName>
                                        </p:attrNameLst>
                                      </p:cBhvr>
                                      <p:tavLst>
                                        <p:tav tm="0">
                                          <p:val>
                                            <p:fltVal val="0"/>
                                          </p:val>
                                        </p:tav>
                                        <p:tav tm="100000">
                                          <p:val>
                                            <p:strVal val="#ppt_w"/>
                                          </p:val>
                                        </p:tav>
                                      </p:tavLst>
                                    </p:anim>
                                    <p:anim calcmode="lin" valueType="num">
                                      <p:cBhvr>
                                        <p:cTn id="27" dur="500" fill="hold"/>
                                        <p:tgtEl>
                                          <p:spTgt spid="86"/>
                                        </p:tgtEl>
                                        <p:attrNameLst>
                                          <p:attrName>ppt_h</p:attrName>
                                        </p:attrNameLst>
                                      </p:cBhvr>
                                      <p:tavLst>
                                        <p:tav tm="0">
                                          <p:val>
                                            <p:fltVal val="0"/>
                                          </p:val>
                                        </p:tav>
                                        <p:tav tm="100000">
                                          <p:val>
                                            <p:strVal val="#ppt_h"/>
                                          </p:val>
                                        </p:tav>
                                      </p:tavLst>
                                    </p:anim>
                                    <p:animEffect transition="in" filter="fade">
                                      <p:cBhvr>
                                        <p:cTn id="28" dur="500"/>
                                        <p:tgtEl>
                                          <p:spTgt spid="8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85"/>
                                        </p:tgtEl>
                                        <p:attrNameLst>
                                          <p:attrName>style.visibility</p:attrName>
                                        </p:attrNameLst>
                                      </p:cBhvr>
                                      <p:to>
                                        <p:strVal val="visible"/>
                                      </p:to>
                                    </p:set>
                                    <p:anim calcmode="lin" valueType="num">
                                      <p:cBhvr>
                                        <p:cTn id="36" dur="500" fill="hold"/>
                                        <p:tgtEl>
                                          <p:spTgt spid="85"/>
                                        </p:tgtEl>
                                        <p:attrNameLst>
                                          <p:attrName>ppt_w</p:attrName>
                                        </p:attrNameLst>
                                      </p:cBhvr>
                                      <p:tavLst>
                                        <p:tav tm="0">
                                          <p:val>
                                            <p:fltVal val="0"/>
                                          </p:val>
                                        </p:tav>
                                        <p:tav tm="100000">
                                          <p:val>
                                            <p:strVal val="#ppt_w"/>
                                          </p:val>
                                        </p:tav>
                                      </p:tavLst>
                                    </p:anim>
                                    <p:anim calcmode="lin" valueType="num">
                                      <p:cBhvr>
                                        <p:cTn id="37" dur="500" fill="hold"/>
                                        <p:tgtEl>
                                          <p:spTgt spid="85"/>
                                        </p:tgtEl>
                                        <p:attrNameLst>
                                          <p:attrName>ppt_h</p:attrName>
                                        </p:attrNameLst>
                                      </p:cBhvr>
                                      <p:tavLst>
                                        <p:tav tm="0">
                                          <p:val>
                                            <p:fltVal val="0"/>
                                          </p:val>
                                        </p:tav>
                                        <p:tav tm="100000">
                                          <p:val>
                                            <p:strVal val="#ppt_h"/>
                                          </p:val>
                                        </p:tav>
                                      </p:tavLst>
                                    </p:anim>
                                    <p:animEffect transition="in" filter="fade">
                                      <p:cBhvr>
                                        <p:cTn id="38" dur="500"/>
                                        <p:tgtEl>
                                          <p:spTgt spid="85"/>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343364" y="2576600"/>
            <a:ext cx="1758554" cy="2854400"/>
            <a:chOff x="872036" y="1649867"/>
            <a:chExt cx="1758554" cy="2854400"/>
          </a:xfrm>
        </p:grpSpPr>
        <p:sp>
          <p:nvSpPr>
            <p:cNvPr id="7" name="Freeform 6"/>
            <p:cNvSpPr>
              <a:spLocks/>
            </p:cNvSpPr>
            <p:nvPr/>
          </p:nvSpPr>
          <p:spPr bwMode="auto">
            <a:xfrm>
              <a:off x="872036"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3">
                <a:biLevel thresh="75000"/>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8" name="组合 7"/>
            <p:cNvGrpSpPr/>
            <p:nvPr/>
          </p:nvGrpSpPr>
          <p:grpSpPr>
            <a:xfrm>
              <a:off x="1274523" y="2136023"/>
              <a:ext cx="909638" cy="901304"/>
              <a:chOff x="8185151" y="600075"/>
              <a:chExt cx="1212850" cy="1201738"/>
            </a:xfrm>
          </p:grpSpPr>
          <p:sp>
            <p:nvSpPr>
              <p:cNvPr id="11" name="Freeform 13"/>
              <p:cNvSpPr>
                <a:spLocks/>
              </p:cNvSpPr>
              <p:nvPr/>
            </p:nvSpPr>
            <p:spPr bwMode="auto">
              <a:xfrm>
                <a:off x="8320088" y="828675"/>
                <a:ext cx="919163" cy="973138"/>
              </a:xfrm>
              <a:custGeom>
                <a:avLst/>
                <a:gdLst>
                  <a:gd name="T0" fmla="*/ 123 w 245"/>
                  <a:gd name="T1" fmla="*/ 0 h 259"/>
                  <a:gd name="T2" fmla="*/ 0 w 245"/>
                  <a:gd name="T3" fmla="*/ 155 h 259"/>
                  <a:gd name="T4" fmla="*/ 0 w 245"/>
                  <a:gd name="T5" fmla="*/ 246 h 259"/>
                  <a:gd name="T6" fmla="*/ 16 w 245"/>
                  <a:gd name="T7" fmla="*/ 259 h 259"/>
                  <a:gd name="T8" fmla="*/ 96 w 245"/>
                  <a:gd name="T9" fmla="*/ 259 h 259"/>
                  <a:gd name="T10" fmla="*/ 96 w 245"/>
                  <a:gd name="T11" fmla="*/ 167 h 259"/>
                  <a:gd name="T12" fmla="*/ 151 w 245"/>
                  <a:gd name="T13" fmla="*/ 167 h 259"/>
                  <a:gd name="T14" fmla="*/ 151 w 245"/>
                  <a:gd name="T15" fmla="*/ 259 h 259"/>
                  <a:gd name="T16" fmla="*/ 230 w 245"/>
                  <a:gd name="T17" fmla="*/ 259 h 259"/>
                  <a:gd name="T18" fmla="*/ 245 w 245"/>
                  <a:gd name="T19" fmla="*/ 246 h 259"/>
                  <a:gd name="T20" fmla="*/ 245 w 245"/>
                  <a:gd name="T21" fmla="*/ 144 h 259"/>
                  <a:gd name="T22" fmla="*/ 123 w 245"/>
                  <a:gd name="T2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59">
                    <a:moveTo>
                      <a:pt x="123" y="0"/>
                    </a:moveTo>
                    <a:cubicBezTo>
                      <a:pt x="0" y="155"/>
                      <a:pt x="0" y="155"/>
                      <a:pt x="0" y="155"/>
                    </a:cubicBezTo>
                    <a:cubicBezTo>
                      <a:pt x="0" y="246"/>
                      <a:pt x="0" y="246"/>
                      <a:pt x="0" y="246"/>
                    </a:cubicBezTo>
                    <a:cubicBezTo>
                      <a:pt x="0" y="253"/>
                      <a:pt x="7" y="259"/>
                      <a:pt x="16" y="259"/>
                    </a:cubicBezTo>
                    <a:cubicBezTo>
                      <a:pt x="96" y="259"/>
                      <a:pt x="96" y="259"/>
                      <a:pt x="96" y="259"/>
                    </a:cubicBezTo>
                    <a:cubicBezTo>
                      <a:pt x="96" y="167"/>
                      <a:pt x="96" y="167"/>
                      <a:pt x="96" y="167"/>
                    </a:cubicBezTo>
                    <a:cubicBezTo>
                      <a:pt x="151" y="167"/>
                      <a:pt x="151" y="167"/>
                      <a:pt x="151" y="167"/>
                    </a:cubicBezTo>
                    <a:cubicBezTo>
                      <a:pt x="151" y="259"/>
                      <a:pt x="151" y="259"/>
                      <a:pt x="151" y="259"/>
                    </a:cubicBezTo>
                    <a:cubicBezTo>
                      <a:pt x="230" y="259"/>
                      <a:pt x="230" y="259"/>
                      <a:pt x="230" y="259"/>
                    </a:cubicBezTo>
                    <a:cubicBezTo>
                      <a:pt x="238" y="259"/>
                      <a:pt x="245" y="253"/>
                      <a:pt x="245" y="246"/>
                    </a:cubicBezTo>
                    <a:cubicBezTo>
                      <a:pt x="245" y="144"/>
                      <a:pt x="245" y="144"/>
                      <a:pt x="245" y="144"/>
                    </a:cubicBezTo>
                    <a:cubicBezTo>
                      <a:pt x="245" y="137"/>
                      <a:pt x="123" y="0"/>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2" name="Freeform 14"/>
              <p:cNvSpPr>
                <a:spLocks/>
              </p:cNvSpPr>
              <p:nvPr/>
            </p:nvSpPr>
            <p:spPr bwMode="auto">
              <a:xfrm>
                <a:off x="8185151" y="600075"/>
                <a:ext cx="1212850" cy="811213"/>
              </a:xfrm>
              <a:custGeom>
                <a:avLst/>
                <a:gdLst>
                  <a:gd name="T0" fmla="*/ 319 w 323"/>
                  <a:gd name="T1" fmla="*/ 184 h 216"/>
                  <a:gd name="T2" fmla="*/ 169 w 323"/>
                  <a:gd name="T3" fmla="*/ 5 h 216"/>
                  <a:gd name="T4" fmla="*/ 158 w 323"/>
                  <a:gd name="T5" fmla="*/ 0 h 216"/>
                  <a:gd name="T6" fmla="*/ 147 w 323"/>
                  <a:gd name="T7" fmla="*/ 5 h 216"/>
                  <a:gd name="T8" fmla="*/ 4 w 323"/>
                  <a:gd name="T9" fmla="*/ 188 h 216"/>
                  <a:gd name="T10" fmla="*/ 6 w 323"/>
                  <a:gd name="T11" fmla="*/ 209 h 216"/>
                  <a:gd name="T12" fmla="*/ 24 w 323"/>
                  <a:gd name="T13" fmla="*/ 211 h 216"/>
                  <a:gd name="T14" fmla="*/ 159 w 323"/>
                  <a:gd name="T15" fmla="*/ 42 h 216"/>
                  <a:gd name="T16" fmla="*/ 299 w 323"/>
                  <a:gd name="T17" fmla="*/ 207 h 216"/>
                  <a:gd name="T18" fmla="*/ 317 w 323"/>
                  <a:gd name="T19" fmla="*/ 205 h 216"/>
                  <a:gd name="T20" fmla="*/ 319 w 323"/>
                  <a:gd name="T21" fmla="*/ 18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216">
                    <a:moveTo>
                      <a:pt x="319" y="184"/>
                    </a:moveTo>
                    <a:cubicBezTo>
                      <a:pt x="319" y="184"/>
                      <a:pt x="171" y="7"/>
                      <a:pt x="169" y="5"/>
                    </a:cubicBezTo>
                    <a:cubicBezTo>
                      <a:pt x="166" y="1"/>
                      <a:pt x="162" y="0"/>
                      <a:pt x="158" y="0"/>
                    </a:cubicBezTo>
                    <a:cubicBezTo>
                      <a:pt x="154" y="0"/>
                      <a:pt x="150" y="1"/>
                      <a:pt x="147" y="5"/>
                    </a:cubicBezTo>
                    <a:cubicBezTo>
                      <a:pt x="145" y="8"/>
                      <a:pt x="4" y="188"/>
                      <a:pt x="4" y="188"/>
                    </a:cubicBezTo>
                    <a:cubicBezTo>
                      <a:pt x="0" y="194"/>
                      <a:pt x="1" y="203"/>
                      <a:pt x="6" y="209"/>
                    </a:cubicBezTo>
                    <a:cubicBezTo>
                      <a:pt x="12" y="215"/>
                      <a:pt x="20" y="216"/>
                      <a:pt x="24" y="211"/>
                    </a:cubicBezTo>
                    <a:cubicBezTo>
                      <a:pt x="159" y="42"/>
                      <a:pt x="159" y="42"/>
                      <a:pt x="159" y="42"/>
                    </a:cubicBezTo>
                    <a:cubicBezTo>
                      <a:pt x="299" y="207"/>
                      <a:pt x="299" y="207"/>
                      <a:pt x="299" y="207"/>
                    </a:cubicBezTo>
                    <a:cubicBezTo>
                      <a:pt x="304" y="213"/>
                      <a:pt x="312" y="212"/>
                      <a:pt x="317" y="205"/>
                    </a:cubicBezTo>
                    <a:cubicBezTo>
                      <a:pt x="323" y="199"/>
                      <a:pt x="323" y="189"/>
                      <a:pt x="319" y="1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9" name="文本框 8"/>
            <p:cNvSpPr txBox="1"/>
            <p:nvPr/>
          </p:nvSpPr>
          <p:spPr>
            <a:xfrm>
              <a:off x="1544152"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01</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10" name="文本框 9"/>
            <p:cNvSpPr txBox="1"/>
            <p:nvPr/>
          </p:nvSpPr>
          <p:spPr>
            <a:xfrm>
              <a:off x="1241068"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grpSp>
        <p:nvGrpSpPr>
          <p:cNvPr id="13" name="组合 12"/>
          <p:cNvGrpSpPr/>
          <p:nvPr/>
        </p:nvGrpSpPr>
        <p:grpSpPr>
          <a:xfrm>
            <a:off x="4224608" y="2576600"/>
            <a:ext cx="1758554" cy="2854400"/>
            <a:chOff x="2753280" y="1649867"/>
            <a:chExt cx="1758554" cy="2854400"/>
          </a:xfrm>
        </p:grpSpPr>
        <p:sp>
          <p:nvSpPr>
            <p:cNvPr id="14" name="Freeform 6"/>
            <p:cNvSpPr>
              <a:spLocks/>
            </p:cNvSpPr>
            <p:nvPr/>
          </p:nvSpPr>
          <p:spPr bwMode="auto">
            <a:xfrm>
              <a:off x="2753280"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4">
                <a:grayscl/>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15" name="组合 14"/>
            <p:cNvGrpSpPr/>
            <p:nvPr/>
          </p:nvGrpSpPr>
          <p:grpSpPr>
            <a:xfrm>
              <a:off x="3038075" y="2125902"/>
              <a:ext cx="1104900" cy="921545"/>
              <a:chOff x="2760663" y="5032375"/>
              <a:chExt cx="1473200" cy="1228726"/>
            </a:xfrm>
          </p:grpSpPr>
          <p:sp>
            <p:nvSpPr>
              <p:cNvPr id="18" name="Freeform 15"/>
              <p:cNvSpPr>
                <a:spLocks/>
              </p:cNvSpPr>
              <p:nvPr/>
            </p:nvSpPr>
            <p:spPr bwMode="auto">
              <a:xfrm>
                <a:off x="3005138" y="5856288"/>
                <a:ext cx="285750" cy="404813"/>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9" name="Freeform 16"/>
              <p:cNvSpPr>
                <a:spLocks/>
              </p:cNvSpPr>
              <p:nvPr/>
            </p:nvSpPr>
            <p:spPr bwMode="auto">
              <a:xfrm>
                <a:off x="3321051" y="5645150"/>
                <a:ext cx="284163" cy="615950"/>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0" name="Freeform 17"/>
              <p:cNvSpPr>
                <a:spLocks/>
              </p:cNvSpPr>
              <p:nvPr/>
            </p:nvSpPr>
            <p:spPr bwMode="auto">
              <a:xfrm>
                <a:off x="3635376" y="5397500"/>
                <a:ext cx="282575" cy="863600"/>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 name="Freeform 18"/>
              <p:cNvSpPr>
                <a:spLocks/>
              </p:cNvSpPr>
              <p:nvPr/>
            </p:nvSpPr>
            <p:spPr bwMode="auto">
              <a:xfrm>
                <a:off x="3951288" y="5205413"/>
                <a:ext cx="282575" cy="1055688"/>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 name="Freeform 19"/>
              <p:cNvSpPr>
                <a:spLocks/>
              </p:cNvSpPr>
              <p:nvPr/>
            </p:nvSpPr>
            <p:spPr bwMode="auto">
              <a:xfrm>
                <a:off x="2760663" y="5116513"/>
                <a:ext cx="1063625" cy="682625"/>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 name="Freeform 20"/>
              <p:cNvSpPr>
                <a:spLocks/>
              </p:cNvSpPr>
              <p:nvPr/>
            </p:nvSpPr>
            <p:spPr bwMode="auto">
              <a:xfrm>
                <a:off x="3635376" y="5032375"/>
                <a:ext cx="282575" cy="244475"/>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16" name="文本框 15"/>
            <p:cNvSpPr txBox="1"/>
            <p:nvPr/>
          </p:nvSpPr>
          <p:spPr>
            <a:xfrm>
              <a:off x="3442758"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02</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17" name="文本框 16"/>
            <p:cNvSpPr txBox="1"/>
            <p:nvPr/>
          </p:nvSpPr>
          <p:spPr>
            <a:xfrm>
              <a:off x="3101575"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grpSp>
        <p:nvGrpSpPr>
          <p:cNvPr id="24" name="组合 23"/>
          <p:cNvGrpSpPr/>
          <p:nvPr/>
        </p:nvGrpSpPr>
        <p:grpSpPr>
          <a:xfrm>
            <a:off x="6105852" y="2576600"/>
            <a:ext cx="1758554" cy="2854400"/>
            <a:chOff x="4634524" y="1649867"/>
            <a:chExt cx="1758554" cy="2854400"/>
          </a:xfrm>
        </p:grpSpPr>
        <p:sp>
          <p:nvSpPr>
            <p:cNvPr id="25" name="Freeform 6"/>
            <p:cNvSpPr>
              <a:spLocks/>
            </p:cNvSpPr>
            <p:nvPr/>
          </p:nvSpPr>
          <p:spPr bwMode="auto">
            <a:xfrm>
              <a:off x="4634524"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5">
                <a:biLevel thresh="75000"/>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26" name="组合 25"/>
            <p:cNvGrpSpPr/>
            <p:nvPr/>
          </p:nvGrpSpPr>
          <p:grpSpPr>
            <a:xfrm>
              <a:off x="4996889" y="2093162"/>
              <a:ext cx="1051322" cy="987028"/>
              <a:chOff x="5554663" y="4919663"/>
              <a:chExt cx="1401763" cy="1316037"/>
            </a:xfrm>
          </p:grpSpPr>
          <p:sp>
            <p:nvSpPr>
              <p:cNvPr id="29" name="Freeform 10"/>
              <p:cNvSpPr>
                <a:spLocks noEditPoints="1"/>
              </p:cNvSpPr>
              <p:nvPr/>
            </p:nvSpPr>
            <p:spPr bwMode="auto">
              <a:xfrm>
                <a:off x="5554663" y="5438775"/>
                <a:ext cx="796925" cy="796925"/>
              </a:xfrm>
              <a:custGeom>
                <a:avLst/>
                <a:gdLst>
                  <a:gd name="T0" fmla="*/ 190 w 212"/>
                  <a:gd name="T1" fmla="*/ 93 h 212"/>
                  <a:gd name="T2" fmla="*/ 188 w 212"/>
                  <a:gd name="T3" fmla="*/ 82 h 212"/>
                  <a:gd name="T4" fmla="*/ 205 w 212"/>
                  <a:gd name="T5" fmla="*/ 67 h 212"/>
                  <a:gd name="T6" fmla="*/ 195 w 212"/>
                  <a:gd name="T7" fmla="*/ 48 h 212"/>
                  <a:gd name="T8" fmla="*/ 173 w 212"/>
                  <a:gd name="T9" fmla="*/ 53 h 212"/>
                  <a:gd name="T10" fmla="*/ 165 w 212"/>
                  <a:gd name="T11" fmla="*/ 44 h 212"/>
                  <a:gd name="T12" fmla="*/ 172 w 212"/>
                  <a:gd name="T13" fmla="*/ 23 h 212"/>
                  <a:gd name="T14" fmla="*/ 163 w 212"/>
                  <a:gd name="T15" fmla="*/ 17 h 212"/>
                  <a:gd name="T16" fmla="*/ 154 w 212"/>
                  <a:gd name="T17" fmla="*/ 12 h 212"/>
                  <a:gd name="T18" fmla="*/ 138 w 212"/>
                  <a:gd name="T19" fmla="*/ 27 h 212"/>
                  <a:gd name="T20" fmla="*/ 127 w 212"/>
                  <a:gd name="T21" fmla="*/ 23 h 212"/>
                  <a:gd name="T22" fmla="*/ 122 w 212"/>
                  <a:gd name="T23" fmla="*/ 1 h 212"/>
                  <a:gd name="T24" fmla="*/ 101 w 212"/>
                  <a:gd name="T25" fmla="*/ 0 h 212"/>
                  <a:gd name="T26" fmla="*/ 94 w 212"/>
                  <a:gd name="T27" fmla="*/ 22 h 212"/>
                  <a:gd name="T28" fmla="*/ 83 w 212"/>
                  <a:gd name="T29" fmla="*/ 24 h 212"/>
                  <a:gd name="T30" fmla="*/ 68 w 212"/>
                  <a:gd name="T31" fmla="*/ 8 h 212"/>
                  <a:gd name="T32" fmla="*/ 49 w 212"/>
                  <a:gd name="T33" fmla="*/ 17 h 212"/>
                  <a:gd name="T34" fmla="*/ 54 w 212"/>
                  <a:gd name="T35" fmla="*/ 39 h 212"/>
                  <a:gd name="T36" fmla="*/ 45 w 212"/>
                  <a:gd name="T37" fmla="*/ 47 h 212"/>
                  <a:gd name="T38" fmla="*/ 24 w 212"/>
                  <a:gd name="T39" fmla="*/ 40 h 212"/>
                  <a:gd name="T40" fmla="*/ 17 w 212"/>
                  <a:gd name="T41" fmla="*/ 49 h 212"/>
                  <a:gd name="T42" fmla="*/ 12 w 212"/>
                  <a:gd name="T43" fmla="*/ 58 h 212"/>
                  <a:gd name="T44" fmla="*/ 28 w 212"/>
                  <a:gd name="T45" fmla="*/ 75 h 212"/>
                  <a:gd name="T46" fmla="*/ 24 w 212"/>
                  <a:gd name="T47" fmla="*/ 86 h 212"/>
                  <a:gd name="T48" fmla="*/ 2 w 212"/>
                  <a:gd name="T49" fmla="*/ 90 h 212"/>
                  <a:gd name="T50" fmla="*/ 1 w 212"/>
                  <a:gd name="T51" fmla="*/ 111 h 212"/>
                  <a:gd name="T52" fmla="*/ 23 w 212"/>
                  <a:gd name="T53" fmla="*/ 118 h 212"/>
                  <a:gd name="T54" fmla="*/ 25 w 212"/>
                  <a:gd name="T55" fmla="*/ 129 h 212"/>
                  <a:gd name="T56" fmla="*/ 8 w 212"/>
                  <a:gd name="T57" fmla="*/ 145 h 212"/>
                  <a:gd name="T58" fmla="*/ 18 w 212"/>
                  <a:gd name="T59" fmla="*/ 164 h 212"/>
                  <a:gd name="T60" fmla="*/ 40 w 212"/>
                  <a:gd name="T61" fmla="*/ 158 h 212"/>
                  <a:gd name="T62" fmla="*/ 48 w 212"/>
                  <a:gd name="T63" fmla="*/ 167 h 212"/>
                  <a:gd name="T64" fmla="*/ 41 w 212"/>
                  <a:gd name="T65" fmla="*/ 189 h 212"/>
                  <a:gd name="T66" fmla="*/ 49 w 212"/>
                  <a:gd name="T67" fmla="*/ 195 h 212"/>
                  <a:gd name="T68" fmla="*/ 59 w 212"/>
                  <a:gd name="T69" fmla="*/ 200 h 212"/>
                  <a:gd name="T70" fmla="*/ 76 w 212"/>
                  <a:gd name="T71" fmla="*/ 184 h 212"/>
                  <a:gd name="T72" fmla="*/ 87 w 212"/>
                  <a:gd name="T73" fmla="*/ 188 h 212"/>
                  <a:gd name="T74" fmla="*/ 91 w 212"/>
                  <a:gd name="T75" fmla="*/ 210 h 212"/>
                  <a:gd name="T76" fmla="*/ 112 w 212"/>
                  <a:gd name="T77" fmla="*/ 211 h 212"/>
                  <a:gd name="T78" fmla="*/ 119 w 212"/>
                  <a:gd name="T79" fmla="*/ 189 h 212"/>
                  <a:gd name="T80" fmla="*/ 130 w 212"/>
                  <a:gd name="T81" fmla="*/ 187 h 212"/>
                  <a:gd name="T82" fmla="*/ 146 w 212"/>
                  <a:gd name="T83" fmla="*/ 204 h 212"/>
                  <a:gd name="T84" fmla="*/ 165 w 212"/>
                  <a:gd name="T85" fmla="*/ 194 h 212"/>
                  <a:gd name="T86" fmla="*/ 159 w 212"/>
                  <a:gd name="T87" fmla="*/ 172 h 212"/>
                  <a:gd name="T88" fmla="*/ 168 w 212"/>
                  <a:gd name="T89" fmla="*/ 164 h 212"/>
                  <a:gd name="T90" fmla="*/ 189 w 212"/>
                  <a:gd name="T91" fmla="*/ 171 h 212"/>
                  <a:gd name="T92" fmla="*/ 195 w 212"/>
                  <a:gd name="T93" fmla="*/ 163 h 212"/>
                  <a:gd name="T94" fmla="*/ 201 w 212"/>
                  <a:gd name="T95" fmla="*/ 153 h 212"/>
                  <a:gd name="T96" fmla="*/ 185 w 212"/>
                  <a:gd name="T97" fmla="*/ 137 h 212"/>
                  <a:gd name="T98" fmla="*/ 189 w 212"/>
                  <a:gd name="T99" fmla="*/ 126 h 212"/>
                  <a:gd name="T100" fmla="*/ 211 w 212"/>
                  <a:gd name="T101" fmla="*/ 121 h 212"/>
                  <a:gd name="T102" fmla="*/ 212 w 212"/>
                  <a:gd name="T103" fmla="*/ 100 h 212"/>
                  <a:gd name="T104" fmla="*/ 190 w 212"/>
                  <a:gd name="T105" fmla="*/ 93 h 212"/>
                  <a:gd name="T106" fmla="*/ 163 w 212"/>
                  <a:gd name="T107" fmla="*/ 142 h 212"/>
                  <a:gd name="T108" fmla="*/ 70 w 212"/>
                  <a:gd name="T109" fmla="*/ 163 h 212"/>
                  <a:gd name="T110" fmla="*/ 49 w 212"/>
                  <a:gd name="T111" fmla="*/ 70 h 212"/>
                  <a:gd name="T112" fmla="*/ 143 w 212"/>
                  <a:gd name="T113" fmla="*/ 49 h 212"/>
                  <a:gd name="T114" fmla="*/ 163 w 212"/>
                  <a:gd name="T115" fmla="*/ 14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212">
                    <a:moveTo>
                      <a:pt x="190" y="93"/>
                    </a:moveTo>
                    <a:cubicBezTo>
                      <a:pt x="190" y="89"/>
                      <a:pt x="189" y="86"/>
                      <a:pt x="188" y="82"/>
                    </a:cubicBezTo>
                    <a:cubicBezTo>
                      <a:pt x="205" y="67"/>
                      <a:pt x="205" y="67"/>
                      <a:pt x="205" y="67"/>
                    </a:cubicBezTo>
                    <a:cubicBezTo>
                      <a:pt x="202" y="60"/>
                      <a:pt x="199" y="54"/>
                      <a:pt x="195" y="48"/>
                    </a:cubicBezTo>
                    <a:cubicBezTo>
                      <a:pt x="173" y="53"/>
                      <a:pt x="173" y="53"/>
                      <a:pt x="173" y="53"/>
                    </a:cubicBezTo>
                    <a:cubicBezTo>
                      <a:pt x="170" y="50"/>
                      <a:pt x="168" y="47"/>
                      <a:pt x="165" y="44"/>
                    </a:cubicBezTo>
                    <a:cubicBezTo>
                      <a:pt x="172" y="23"/>
                      <a:pt x="172" y="23"/>
                      <a:pt x="172" y="23"/>
                    </a:cubicBezTo>
                    <a:cubicBezTo>
                      <a:pt x="169" y="21"/>
                      <a:pt x="166" y="19"/>
                      <a:pt x="163" y="17"/>
                    </a:cubicBezTo>
                    <a:cubicBezTo>
                      <a:pt x="160" y="15"/>
                      <a:pt x="157" y="13"/>
                      <a:pt x="154" y="12"/>
                    </a:cubicBezTo>
                    <a:cubicBezTo>
                      <a:pt x="138" y="27"/>
                      <a:pt x="138" y="27"/>
                      <a:pt x="138" y="27"/>
                    </a:cubicBezTo>
                    <a:cubicBezTo>
                      <a:pt x="134" y="26"/>
                      <a:pt x="130" y="24"/>
                      <a:pt x="127" y="23"/>
                    </a:cubicBezTo>
                    <a:cubicBezTo>
                      <a:pt x="122" y="1"/>
                      <a:pt x="122" y="1"/>
                      <a:pt x="122" y="1"/>
                    </a:cubicBezTo>
                    <a:cubicBezTo>
                      <a:pt x="115" y="0"/>
                      <a:pt x="108" y="0"/>
                      <a:pt x="101" y="0"/>
                    </a:cubicBezTo>
                    <a:cubicBezTo>
                      <a:pt x="94" y="22"/>
                      <a:pt x="94" y="22"/>
                      <a:pt x="94" y="22"/>
                    </a:cubicBezTo>
                    <a:cubicBezTo>
                      <a:pt x="90" y="23"/>
                      <a:pt x="87" y="23"/>
                      <a:pt x="83" y="24"/>
                    </a:cubicBezTo>
                    <a:cubicBezTo>
                      <a:pt x="68" y="8"/>
                      <a:pt x="68" y="8"/>
                      <a:pt x="68" y="8"/>
                    </a:cubicBezTo>
                    <a:cubicBezTo>
                      <a:pt x="61" y="10"/>
                      <a:pt x="55" y="13"/>
                      <a:pt x="49" y="17"/>
                    </a:cubicBezTo>
                    <a:cubicBezTo>
                      <a:pt x="54" y="39"/>
                      <a:pt x="54" y="39"/>
                      <a:pt x="54" y="39"/>
                    </a:cubicBezTo>
                    <a:cubicBezTo>
                      <a:pt x="51" y="42"/>
                      <a:pt x="48" y="44"/>
                      <a:pt x="45" y="47"/>
                    </a:cubicBezTo>
                    <a:cubicBezTo>
                      <a:pt x="24" y="40"/>
                      <a:pt x="24" y="40"/>
                      <a:pt x="24" y="40"/>
                    </a:cubicBezTo>
                    <a:cubicBezTo>
                      <a:pt x="22" y="43"/>
                      <a:pt x="19" y="46"/>
                      <a:pt x="17" y="49"/>
                    </a:cubicBezTo>
                    <a:cubicBezTo>
                      <a:pt x="15" y="52"/>
                      <a:pt x="14" y="55"/>
                      <a:pt x="12" y="58"/>
                    </a:cubicBezTo>
                    <a:cubicBezTo>
                      <a:pt x="28" y="75"/>
                      <a:pt x="28" y="75"/>
                      <a:pt x="28" y="75"/>
                    </a:cubicBezTo>
                    <a:cubicBezTo>
                      <a:pt x="27" y="78"/>
                      <a:pt x="25" y="82"/>
                      <a:pt x="24" y="86"/>
                    </a:cubicBezTo>
                    <a:cubicBezTo>
                      <a:pt x="2" y="90"/>
                      <a:pt x="2" y="90"/>
                      <a:pt x="2" y="90"/>
                    </a:cubicBezTo>
                    <a:cubicBezTo>
                      <a:pt x="1" y="97"/>
                      <a:pt x="0" y="104"/>
                      <a:pt x="1" y="111"/>
                    </a:cubicBezTo>
                    <a:cubicBezTo>
                      <a:pt x="23" y="118"/>
                      <a:pt x="23" y="118"/>
                      <a:pt x="23" y="118"/>
                    </a:cubicBezTo>
                    <a:cubicBezTo>
                      <a:pt x="24" y="122"/>
                      <a:pt x="24" y="126"/>
                      <a:pt x="25" y="129"/>
                    </a:cubicBezTo>
                    <a:cubicBezTo>
                      <a:pt x="8" y="145"/>
                      <a:pt x="8" y="145"/>
                      <a:pt x="8" y="145"/>
                    </a:cubicBezTo>
                    <a:cubicBezTo>
                      <a:pt x="11" y="151"/>
                      <a:pt x="14" y="158"/>
                      <a:pt x="18" y="164"/>
                    </a:cubicBezTo>
                    <a:cubicBezTo>
                      <a:pt x="40" y="158"/>
                      <a:pt x="40" y="158"/>
                      <a:pt x="40" y="158"/>
                    </a:cubicBezTo>
                    <a:cubicBezTo>
                      <a:pt x="43" y="161"/>
                      <a:pt x="45" y="164"/>
                      <a:pt x="48" y="167"/>
                    </a:cubicBezTo>
                    <a:cubicBezTo>
                      <a:pt x="41" y="189"/>
                      <a:pt x="41" y="189"/>
                      <a:pt x="41" y="189"/>
                    </a:cubicBezTo>
                    <a:cubicBezTo>
                      <a:pt x="44" y="191"/>
                      <a:pt x="46" y="193"/>
                      <a:pt x="49" y="195"/>
                    </a:cubicBezTo>
                    <a:cubicBezTo>
                      <a:pt x="52" y="197"/>
                      <a:pt x="56" y="199"/>
                      <a:pt x="59" y="200"/>
                    </a:cubicBezTo>
                    <a:cubicBezTo>
                      <a:pt x="76" y="184"/>
                      <a:pt x="76" y="184"/>
                      <a:pt x="76" y="184"/>
                    </a:cubicBezTo>
                    <a:cubicBezTo>
                      <a:pt x="79" y="186"/>
                      <a:pt x="83" y="187"/>
                      <a:pt x="87" y="188"/>
                    </a:cubicBezTo>
                    <a:cubicBezTo>
                      <a:pt x="91" y="210"/>
                      <a:pt x="91" y="210"/>
                      <a:pt x="91" y="210"/>
                    </a:cubicBezTo>
                    <a:cubicBezTo>
                      <a:pt x="98" y="212"/>
                      <a:pt x="105" y="212"/>
                      <a:pt x="112" y="211"/>
                    </a:cubicBezTo>
                    <a:cubicBezTo>
                      <a:pt x="119" y="189"/>
                      <a:pt x="119" y="189"/>
                      <a:pt x="119" y="189"/>
                    </a:cubicBezTo>
                    <a:cubicBezTo>
                      <a:pt x="123" y="189"/>
                      <a:pt x="127" y="188"/>
                      <a:pt x="130" y="187"/>
                    </a:cubicBezTo>
                    <a:cubicBezTo>
                      <a:pt x="146" y="204"/>
                      <a:pt x="146" y="204"/>
                      <a:pt x="146" y="204"/>
                    </a:cubicBezTo>
                    <a:cubicBezTo>
                      <a:pt x="152" y="201"/>
                      <a:pt x="159" y="198"/>
                      <a:pt x="165" y="194"/>
                    </a:cubicBezTo>
                    <a:cubicBezTo>
                      <a:pt x="159" y="172"/>
                      <a:pt x="159" y="172"/>
                      <a:pt x="159" y="172"/>
                    </a:cubicBezTo>
                    <a:cubicBezTo>
                      <a:pt x="162" y="169"/>
                      <a:pt x="165" y="167"/>
                      <a:pt x="168" y="164"/>
                    </a:cubicBezTo>
                    <a:cubicBezTo>
                      <a:pt x="189" y="171"/>
                      <a:pt x="189" y="171"/>
                      <a:pt x="189" y="171"/>
                    </a:cubicBezTo>
                    <a:cubicBezTo>
                      <a:pt x="191" y="169"/>
                      <a:pt x="193" y="166"/>
                      <a:pt x="195" y="163"/>
                    </a:cubicBezTo>
                    <a:cubicBezTo>
                      <a:pt x="197" y="160"/>
                      <a:pt x="199" y="156"/>
                      <a:pt x="201" y="153"/>
                    </a:cubicBezTo>
                    <a:cubicBezTo>
                      <a:pt x="185" y="137"/>
                      <a:pt x="185" y="137"/>
                      <a:pt x="185" y="137"/>
                    </a:cubicBezTo>
                    <a:cubicBezTo>
                      <a:pt x="187" y="133"/>
                      <a:pt x="188" y="129"/>
                      <a:pt x="189" y="126"/>
                    </a:cubicBezTo>
                    <a:cubicBezTo>
                      <a:pt x="211" y="121"/>
                      <a:pt x="211" y="121"/>
                      <a:pt x="211" y="121"/>
                    </a:cubicBezTo>
                    <a:cubicBezTo>
                      <a:pt x="212" y="114"/>
                      <a:pt x="212" y="107"/>
                      <a:pt x="212" y="100"/>
                    </a:cubicBezTo>
                    <a:lnTo>
                      <a:pt x="190" y="93"/>
                    </a:lnTo>
                    <a:close/>
                    <a:moveTo>
                      <a:pt x="163" y="142"/>
                    </a:moveTo>
                    <a:cubicBezTo>
                      <a:pt x="143" y="174"/>
                      <a:pt x="101" y="183"/>
                      <a:pt x="70" y="163"/>
                    </a:cubicBezTo>
                    <a:cubicBezTo>
                      <a:pt x="38" y="143"/>
                      <a:pt x="29" y="101"/>
                      <a:pt x="49" y="70"/>
                    </a:cubicBezTo>
                    <a:cubicBezTo>
                      <a:pt x="70" y="38"/>
                      <a:pt x="111" y="29"/>
                      <a:pt x="143" y="49"/>
                    </a:cubicBezTo>
                    <a:cubicBezTo>
                      <a:pt x="174" y="69"/>
                      <a:pt x="183" y="111"/>
                      <a:pt x="163" y="1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0" name="Freeform 11"/>
              <p:cNvSpPr>
                <a:spLocks noEditPoints="1"/>
              </p:cNvSpPr>
              <p:nvPr/>
            </p:nvSpPr>
            <p:spPr bwMode="auto">
              <a:xfrm>
                <a:off x="6296026" y="5364163"/>
                <a:ext cx="660400" cy="660400"/>
              </a:xfrm>
              <a:custGeom>
                <a:avLst/>
                <a:gdLst>
                  <a:gd name="T0" fmla="*/ 156 w 176"/>
                  <a:gd name="T1" fmla="*/ 88 h 176"/>
                  <a:gd name="T2" fmla="*/ 176 w 176"/>
                  <a:gd name="T3" fmla="*/ 75 h 176"/>
                  <a:gd name="T4" fmla="*/ 172 w 176"/>
                  <a:gd name="T5" fmla="*/ 58 h 176"/>
                  <a:gd name="T6" fmla="*/ 147 w 176"/>
                  <a:gd name="T7" fmla="*/ 55 h 176"/>
                  <a:gd name="T8" fmla="*/ 138 w 176"/>
                  <a:gd name="T9" fmla="*/ 43 h 176"/>
                  <a:gd name="T10" fmla="*/ 144 w 176"/>
                  <a:gd name="T11" fmla="*/ 20 h 176"/>
                  <a:gd name="T12" fmla="*/ 136 w 176"/>
                  <a:gd name="T13" fmla="*/ 14 h 176"/>
                  <a:gd name="T14" fmla="*/ 128 w 176"/>
                  <a:gd name="T15" fmla="*/ 10 h 176"/>
                  <a:gd name="T16" fmla="*/ 109 w 176"/>
                  <a:gd name="T17" fmla="*/ 24 h 176"/>
                  <a:gd name="T18" fmla="*/ 94 w 176"/>
                  <a:gd name="T19" fmla="*/ 21 h 176"/>
                  <a:gd name="T20" fmla="*/ 81 w 176"/>
                  <a:gd name="T21" fmla="*/ 0 h 176"/>
                  <a:gd name="T22" fmla="*/ 64 w 176"/>
                  <a:gd name="T23" fmla="*/ 4 h 176"/>
                  <a:gd name="T24" fmla="*/ 61 w 176"/>
                  <a:gd name="T25" fmla="*/ 27 h 176"/>
                  <a:gd name="T26" fmla="*/ 45 w 176"/>
                  <a:gd name="T27" fmla="*/ 37 h 176"/>
                  <a:gd name="T28" fmla="*/ 21 w 176"/>
                  <a:gd name="T29" fmla="*/ 31 h 176"/>
                  <a:gd name="T30" fmla="*/ 14 w 176"/>
                  <a:gd name="T31" fmla="*/ 41 h 176"/>
                  <a:gd name="T32" fmla="*/ 12 w 176"/>
                  <a:gd name="T33" fmla="*/ 44 h 176"/>
                  <a:gd name="T34" fmla="*/ 26 w 176"/>
                  <a:gd name="T35" fmla="*/ 62 h 176"/>
                  <a:gd name="T36" fmla="*/ 21 w 176"/>
                  <a:gd name="T37" fmla="*/ 85 h 176"/>
                  <a:gd name="T38" fmla="*/ 0 w 176"/>
                  <a:gd name="T39" fmla="*/ 98 h 176"/>
                  <a:gd name="T40" fmla="*/ 3 w 176"/>
                  <a:gd name="T41" fmla="*/ 111 h 176"/>
                  <a:gd name="T42" fmla="*/ 26 w 176"/>
                  <a:gd name="T43" fmla="*/ 114 h 176"/>
                  <a:gd name="T44" fmla="*/ 41 w 176"/>
                  <a:gd name="T45" fmla="*/ 137 h 176"/>
                  <a:gd name="T46" fmla="*/ 36 w 176"/>
                  <a:gd name="T47" fmla="*/ 160 h 176"/>
                  <a:gd name="T48" fmla="*/ 41 w 176"/>
                  <a:gd name="T49" fmla="*/ 164 h 176"/>
                  <a:gd name="T50" fmla="*/ 46 w 176"/>
                  <a:gd name="T51" fmla="*/ 167 h 176"/>
                  <a:gd name="T52" fmla="*/ 65 w 176"/>
                  <a:gd name="T53" fmla="*/ 152 h 176"/>
                  <a:gd name="T54" fmla="*/ 92 w 176"/>
                  <a:gd name="T55" fmla="*/ 156 h 176"/>
                  <a:gd name="T56" fmla="*/ 104 w 176"/>
                  <a:gd name="T57" fmla="*/ 176 h 176"/>
                  <a:gd name="T58" fmla="*/ 117 w 176"/>
                  <a:gd name="T59" fmla="*/ 173 h 176"/>
                  <a:gd name="T60" fmla="*/ 120 w 176"/>
                  <a:gd name="T61" fmla="*/ 149 h 176"/>
                  <a:gd name="T62" fmla="*/ 139 w 176"/>
                  <a:gd name="T63" fmla="*/ 134 h 176"/>
                  <a:gd name="T64" fmla="*/ 162 w 176"/>
                  <a:gd name="T65" fmla="*/ 139 h 176"/>
                  <a:gd name="T66" fmla="*/ 163 w 176"/>
                  <a:gd name="T67" fmla="*/ 137 h 176"/>
                  <a:gd name="T68" fmla="*/ 169 w 176"/>
                  <a:gd name="T69" fmla="*/ 126 h 176"/>
                  <a:gd name="T70" fmla="*/ 154 w 176"/>
                  <a:gd name="T71" fmla="*/ 106 h 176"/>
                  <a:gd name="T72" fmla="*/ 156 w 176"/>
                  <a:gd name="T73" fmla="*/ 88 h 176"/>
                  <a:gd name="T74" fmla="*/ 131 w 176"/>
                  <a:gd name="T75" fmla="*/ 116 h 176"/>
                  <a:gd name="T76" fmla="*/ 61 w 176"/>
                  <a:gd name="T77" fmla="*/ 131 h 176"/>
                  <a:gd name="T78" fmla="*/ 46 w 176"/>
                  <a:gd name="T79" fmla="*/ 61 h 176"/>
                  <a:gd name="T80" fmla="*/ 116 w 176"/>
                  <a:gd name="T81" fmla="*/ 46 h 176"/>
                  <a:gd name="T82" fmla="*/ 131 w 176"/>
                  <a:gd name="T83" fmla="*/ 1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56" y="88"/>
                    </a:moveTo>
                    <a:cubicBezTo>
                      <a:pt x="176" y="75"/>
                      <a:pt x="176" y="75"/>
                      <a:pt x="176" y="75"/>
                    </a:cubicBezTo>
                    <a:cubicBezTo>
                      <a:pt x="175" y="69"/>
                      <a:pt x="174" y="64"/>
                      <a:pt x="172" y="58"/>
                    </a:cubicBezTo>
                    <a:cubicBezTo>
                      <a:pt x="147" y="55"/>
                      <a:pt x="147" y="55"/>
                      <a:pt x="147" y="55"/>
                    </a:cubicBezTo>
                    <a:cubicBezTo>
                      <a:pt x="145" y="51"/>
                      <a:pt x="142" y="47"/>
                      <a:pt x="138" y="43"/>
                    </a:cubicBezTo>
                    <a:cubicBezTo>
                      <a:pt x="144" y="20"/>
                      <a:pt x="144" y="20"/>
                      <a:pt x="144" y="20"/>
                    </a:cubicBezTo>
                    <a:cubicBezTo>
                      <a:pt x="141" y="18"/>
                      <a:pt x="139" y="16"/>
                      <a:pt x="136" y="14"/>
                    </a:cubicBezTo>
                    <a:cubicBezTo>
                      <a:pt x="134" y="12"/>
                      <a:pt x="131" y="11"/>
                      <a:pt x="128" y="10"/>
                    </a:cubicBezTo>
                    <a:cubicBezTo>
                      <a:pt x="109" y="24"/>
                      <a:pt x="109" y="24"/>
                      <a:pt x="109" y="24"/>
                    </a:cubicBezTo>
                    <a:cubicBezTo>
                      <a:pt x="104" y="23"/>
                      <a:pt x="99" y="22"/>
                      <a:pt x="94" y="21"/>
                    </a:cubicBezTo>
                    <a:cubicBezTo>
                      <a:pt x="81" y="0"/>
                      <a:pt x="81" y="0"/>
                      <a:pt x="81" y="0"/>
                    </a:cubicBezTo>
                    <a:cubicBezTo>
                      <a:pt x="76" y="1"/>
                      <a:pt x="70" y="2"/>
                      <a:pt x="64" y="4"/>
                    </a:cubicBezTo>
                    <a:cubicBezTo>
                      <a:pt x="61" y="27"/>
                      <a:pt x="61" y="27"/>
                      <a:pt x="61" y="27"/>
                    </a:cubicBezTo>
                    <a:cubicBezTo>
                      <a:pt x="55" y="29"/>
                      <a:pt x="50" y="33"/>
                      <a:pt x="45" y="37"/>
                    </a:cubicBezTo>
                    <a:cubicBezTo>
                      <a:pt x="21" y="31"/>
                      <a:pt x="21" y="31"/>
                      <a:pt x="21" y="31"/>
                    </a:cubicBezTo>
                    <a:cubicBezTo>
                      <a:pt x="18" y="34"/>
                      <a:pt x="16" y="38"/>
                      <a:pt x="14" y="41"/>
                    </a:cubicBezTo>
                    <a:cubicBezTo>
                      <a:pt x="13" y="42"/>
                      <a:pt x="13" y="43"/>
                      <a:pt x="12" y="44"/>
                    </a:cubicBezTo>
                    <a:cubicBezTo>
                      <a:pt x="26" y="62"/>
                      <a:pt x="26" y="62"/>
                      <a:pt x="26" y="62"/>
                    </a:cubicBezTo>
                    <a:cubicBezTo>
                      <a:pt x="23" y="70"/>
                      <a:pt x="22" y="77"/>
                      <a:pt x="21" y="85"/>
                    </a:cubicBezTo>
                    <a:cubicBezTo>
                      <a:pt x="0" y="98"/>
                      <a:pt x="0" y="98"/>
                      <a:pt x="0" y="98"/>
                    </a:cubicBezTo>
                    <a:cubicBezTo>
                      <a:pt x="1" y="103"/>
                      <a:pt x="1" y="107"/>
                      <a:pt x="3" y="111"/>
                    </a:cubicBezTo>
                    <a:cubicBezTo>
                      <a:pt x="26" y="114"/>
                      <a:pt x="26" y="114"/>
                      <a:pt x="26" y="114"/>
                    </a:cubicBezTo>
                    <a:cubicBezTo>
                      <a:pt x="29" y="122"/>
                      <a:pt x="34" y="130"/>
                      <a:pt x="41" y="137"/>
                    </a:cubicBezTo>
                    <a:cubicBezTo>
                      <a:pt x="36" y="160"/>
                      <a:pt x="36" y="160"/>
                      <a:pt x="36" y="160"/>
                    </a:cubicBezTo>
                    <a:cubicBezTo>
                      <a:pt x="37" y="161"/>
                      <a:pt x="39" y="163"/>
                      <a:pt x="41" y="164"/>
                    </a:cubicBezTo>
                    <a:cubicBezTo>
                      <a:pt x="42" y="165"/>
                      <a:pt x="44" y="166"/>
                      <a:pt x="46" y="167"/>
                    </a:cubicBezTo>
                    <a:cubicBezTo>
                      <a:pt x="65" y="152"/>
                      <a:pt x="65" y="152"/>
                      <a:pt x="65" y="152"/>
                    </a:cubicBezTo>
                    <a:cubicBezTo>
                      <a:pt x="74" y="155"/>
                      <a:pt x="83" y="157"/>
                      <a:pt x="92" y="156"/>
                    </a:cubicBezTo>
                    <a:cubicBezTo>
                      <a:pt x="104" y="176"/>
                      <a:pt x="104" y="176"/>
                      <a:pt x="104" y="176"/>
                    </a:cubicBezTo>
                    <a:cubicBezTo>
                      <a:pt x="109" y="175"/>
                      <a:pt x="113" y="174"/>
                      <a:pt x="117" y="173"/>
                    </a:cubicBezTo>
                    <a:cubicBezTo>
                      <a:pt x="120" y="149"/>
                      <a:pt x="120" y="149"/>
                      <a:pt x="120" y="149"/>
                    </a:cubicBezTo>
                    <a:cubicBezTo>
                      <a:pt x="127" y="145"/>
                      <a:pt x="133" y="140"/>
                      <a:pt x="139" y="134"/>
                    </a:cubicBezTo>
                    <a:cubicBezTo>
                      <a:pt x="162" y="139"/>
                      <a:pt x="162" y="139"/>
                      <a:pt x="162" y="139"/>
                    </a:cubicBezTo>
                    <a:cubicBezTo>
                      <a:pt x="162" y="138"/>
                      <a:pt x="163" y="138"/>
                      <a:pt x="163" y="137"/>
                    </a:cubicBezTo>
                    <a:cubicBezTo>
                      <a:pt x="165" y="133"/>
                      <a:pt x="167" y="130"/>
                      <a:pt x="169" y="126"/>
                    </a:cubicBezTo>
                    <a:cubicBezTo>
                      <a:pt x="154" y="106"/>
                      <a:pt x="154" y="106"/>
                      <a:pt x="154" y="106"/>
                    </a:cubicBezTo>
                    <a:cubicBezTo>
                      <a:pt x="156" y="100"/>
                      <a:pt x="156" y="94"/>
                      <a:pt x="156" y="88"/>
                    </a:cubicBezTo>
                    <a:close/>
                    <a:moveTo>
                      <a:pt x="131" y="116"/>
                    </a:moveTo>
                    <a:cubicBezTo>
                      <a:pt x="116" y="140"/>
                      <a:pt x="85" y="146"/>
                      <a:pt x="61" y="131"/>
                    </a:cubicBezTo>
                    <a:cubicBezTo>
                      <a:pt x="38" y="116"/>
                      <a:pt x="31" y="85"/>
                      <a:pt x="46" y="61"/>
                    </a:cubicBezTo>
                    <a:cubicBezTo>
                      <a:pt x="61" y="38"/>
                      <a:pt x="92" y="31"/>
                      <a:pt x="116" y="46"/>
                    </a:cubicBezTo>
                    <a:cubicBezTo>
                      <a:pt x="140" y="61"/>
                      <a:pt x="146" y="92"/>
                      <a:pt x="131"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1" name="Freeform 12"/>
              <p:cNvSpPr>
                <a:spLocks noEditPoints="1"/>
              </p:cNvSpPr>
              <p:nvPr/>
            </p:nvSpPr>
            <p:spPr bwMode="auto">
              <a:xfrm>
                <a:off x="6265863" y="4919663"/>
                <a:ext cx="492125" cy="504825"/>
              </a:xfrm>
              <a:custGeom>
                <a:avLst/>
                <a:gdLst>
                  <a:gd name="T0" fmla="*/ 14 w 131"/>
                  <a:gd name="T1" fmla="*/ 79 h 134"/>
                  <a:gd name="T2" fmla="*/ 2 w 131"/>
                  <a:gd name="T3" fmla="*/ 94 h 134"/>
                  <a:gd name="T4" fmla="*/ 7 w 131"/>
                  <a:gd name="T5" fmla="*/ 104 h 134"/>
                  <a:gd name="T6" fmla="*/ 27 w 131"/>
                  <a:gd name="T7" fmla="*/ 102 h 134"/>
                  <a:gd name="T8" fmla="*/ 34 w 131"/>
                  <a:gd name="T9" fmla="*/ 108 h 134"/>
                  <a:gd name="T10" fmla="*/ 42 w 131"/>
                  <a:gd name="T11" fmla="*/ 113 h 134"/>
                  <a:gd name="T12" fmla="*/ 46 w 131"/>
                  <a:gd name="T13" fmla="*/ 132 h 134"/>
                  <a:gd name="T14" fmla="*/ 58 w 131"/>
                  <a:gd name="T15" fmla="*/ 134 h 134"/>
                  <a:gd name="T16" fmla="*/ 68 w 131"/>
                  <a:gd name="T17" fmla="*/ 117 h 134"/>
                  <a:gd name="T18" fmla="*/ 87 w 131"/>
                  <a:gd name="T19" fmla="*/ 112 h 134"/>
                  <a:gd name="T20" fmla="*/ 104 w 131"/>
                  <a:gd name="T21" fmla="*/ 121 h 134"/>
                  <a:gd name="T22" fmla="*/ 113 w 131"/>
                  <a:gd name="T23" fmla="*/ 113 h 134"/>
                  <a:gd name="T24" fmla="*/ 107 w 131"/>
                  <a:gd name="T25" fmla="*/ 94 h 134"/>
                  <a:gd name="T26" fmla="*/ 113 w 131"/>
                  <a:gd name="T27" fmla="*/ 76 h 134"/>
                  <a:gd name="T28" fmla="*/ 131 w 131"/>
                  <a:gd name="T29" fmla="*/ 68 h 134"/>
                  <a:gd name="T30" fmla="*/ 130 w 131"/>
                  <a:gd name="T31" fmla="*/ 55 h 134"/>
                  <a:gd name="T32" fmla="*/ 111 w 131"/>
                  <a:gd name="T33" fmla="*/ 48 h 134"/>
                  <a:gd name="T34" fmla="*/ 104 w 131"/>
                  <a:gd name="T35" fmla="*/ 36 h 134"/>
                  <a:gd name="T36" fmla="*/ 109 w 131"/>
                  <a:gd name="T37" fmla="*/ 17 h 134"/>
                  <a:gd name="T38" fmla="*/ 103 w 131"/>
                  <a:gd name="T39" fmla="*/ 12 h 134"/>
                  <a:gd name="T40" fmla="*/ 97 w 131"/>
                  <a:gd name="T41" fmla="*/ 8 h 134"/>
                  <a:gd name="T42" fmla="*/ 80 w 131"/>
                  <a:gd name="T43" fmla="*/ 19 h 134"/>
                  <a:gd name="T44" fmla="*/ 66 w 131"/>
                  <a:gd name="T45" fmla="*/ 16 h 134"/>
                  <a:gd name="T46" fmla="*/ 54 w 131"/>
                  <a:gd name="T47" fmla="*/ 0 h 134"/>
                  <a:gd name="T48" fmla="*/ 41 w 131"/>
                  <a:gd name="T49" fmla="*/ 3 h 134"/>
                  <a:gd name="T50" fmla="*/ 39 w 131"/>
                  <a:gd name="T51" fmla="*/ 23 h 134"/>
                  <a:gd name="T52" fmla="*/ 25 w 131"/>
                  <a:gd name="T53" fmla="*/ 34 h 134"/>
                  <a:gd name="T54" fmla="*/ 4 w 131"/>
                  <a:gd name="T55" fmla="*/ 34 h 134"/>
                  <a:gd name="T56" fmla="*/ 0 w 131"/>
                  <a:gd name="T57" fmla="*/ 45 h 134"/>
                  <a:gd name="T58" fmla="*/ 14 w 131"/>
                  <a:gd name="T59" fmla="*/ 59 h 134"/>
                  <a:gd name="T60" fmla="*/ 14 w 131"/>
                  <a:gd name="T61" fmla="*/ 79 h 134"/>
                  <a:gd name="T62" fmla="*/ 32 w 131"/>
                  <a:gd name="T63" fmla="*/ 45 h 134"/>
                  <a:gd name="T64" fmla="*/ 86 w 131"/>
                  <a:gd name="T65" fmla="*/ 36 h 134"/>
                  <a:gd name="T66" fmla="*/ 94 w 131"/>
                  <a:gd name="T67" fmla="*/ 89 h 134"/>
                  <a:gd name="T68" fmla="*/ 41 w 131"/>
                  <a:gd name="T69" fmla="*/ 98 h 134"/>
                  <a:gd name="T70" fmla="*/ 32 w 131"/>
                  <a:gd name="T7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134">
                    <a:moveTo>
                      <a:pt x="14" y="79"/>
                    </a:moveTo>
                    <a:cubicBezTo>
                      <a:pt x="2" y="94"/>
                      <a:pt x="2" y="94"/>
                      <a:pt x="2" y="94"/>
                    </a:cubicBezTo>
                    <a:cubicBezTo>
                      <a:pt x="3" y="97"/>
                      <a:pt x="5" y="101"/>
                      <a:pt x="7" y="104"/>
                    </a:cubicBezTo>
                    <a:cubicBezTo>
                      <a:pt x="27" y="102"/>
                      <a:pt x="27" y="102"/>
                      <a:pt x="27" y="102"/>
                    </a:cubicBezTo>
                    <a:cubicBezTo>
                      <a:pt x="29" y="104"/>
                      <a:pt x="31" y="106"/>
                      <a:pt x="34" y="108"/>
                    </a:cubicBezTo>
                    <a:cubicBezTo>
                      <a:pt x="37" y="110"/>
                      <a:pt x="39" y="111"/>
                      <a:pt x="42" y="113"/>
                    </a:cubicBezTo>
                    <a:cubicBezTo>
                      <a:pt x="46" y="132"/>
                      <a:pt x="46" y="132"/>
                      <a:pt x="46" y="132"/>
                    </a:cubicBezTo>
                    <a:cubicBezTo>
                      <a:pt x="50" y="133"/>
                      <a:pt x="54" y="134"/>
                      <a:pt x="58" y="134"/>
                    </a:cubicBezTo>
                    <a:cubicBezTo>
                      <a:pt x="68" y="117"/>
                      <a:pt x="68" y="117"/>
                      <a:pt x="68" y="117"/>
                    </a:cubicBezTo>
                    <a:cubicBezTo>
                      <a:pt x="75" y="117"/>
                      <a:pt x="81" y="115"/>
                      <a:pt x="87" y="112"/>
                    </a:cubicBezTo>
                    <a:cubicBezTo>
                      <a:pt x="104" y="121"/>
                      <a:pt x="104" y="121"/>
                      <a:pt x="104" y="121"/>
                    </a:cubicBezTo>
                    <a:cubicBezTo>
                      <a:pt x="108" y="118"/>
                      <a:pt x="111" y="116"/>
                      <a:pt x="113" y="113"/>
                    </a:cubicBezTo>
                    <a:cubicBezTo>
                      <a:pt x="107" y="94"/>
                      <a:pt x="107" y="94"/>
                      <a:pt x="107" y="94"/>
                    </a:cubicBezTo>
                    <a:cubicBezTo>
                      <a:pt x="110" y="88"/>
                      <a:pt x="112" y="82"/>
                      <a:pt x="113" y="76"/>
                    </a:cubicBezTo>
                    <a:cubicBezTo>
                      <a:pt x="131" y="68"/>
                      <a:pt x="131" y="68"/>
                      <a:pt x="131" y="68"/>
                    </a:cubicBezTo>
                    <a:cubicBezTo>
                      <a:pt x="131" y="64"/>
                      <a:pt x="131" y="59"/>
                      <a:pt x="130" y="55"/>
                    </a:cubicBezTo>
                    <a:cubicBezTo>
                      <a:pt x="111" y="48"/>
                      <a:pt x="111" y="48"/>
                      <a:pt x="111" y="48"/>
                    </a:cubicBezTo>
                    <a:cubicBezTo>
                      <a:pt x="109" y="44"/>
                      <a:pt x="107" y="40"/>
                      <a:pt x="104" y="36"/>
                    </a:cubicBezTo>
                    <a:cubicBezTo>
                      <a:pt x="109" y="17"/>
                      <a:pt x="109" y="17"/>
                      <a:pt x="109" y="17"/>
                    </a:cubicBezTo>
                    <a:cubicBezTo>
                      <a:pt x="107" y="15"/>
                      <a:pt x="105" y="13"/>
                      <a:pt x="103" y="12"/>
                    </a:cubicBezTo>
                    <a:cubicBezTo>
                      <a:pt x="101" y="11"/>
                      <a:pt x="99" y="9"/>
                      <a:pt x="97" y="8"/>
                    </a:cubicBezTo>
                    <a:cubicBezTo>
                      <a:pt x="80" y="19"/>
                      <a:pt x="80" y="19"/>
                      <a:pt x="80" y="19"/>
                    </a:cubicBezTo>
                    <a:cubicBezTo>
                      <a:pt x="76" y="17"/>
                      <a:pt x="71" y="16"/>
                      <a:pt x="66" y="16"/>
                    </a:cubicBezTo>
                    <a:cubicBezTo>
                      <a:pt x="54" y="0"/>
                      <a:pt x="54" y="0"/>
                      <a:pt x="54" y="0"/>
                    </a:cubicBezTo>
                    <a:cubicBezTo>
                      <a:pt x="50" y="1"/>
                      <a:pt x="45" y="2"/>
                      <a:pt x="41" y="3"/>
                    </a:cubicBezTo>
                    <a:cubicBezTo>
                      <a:pt x="39" y="23"/>
                      <a:pt x="39" y="23"/>
                      <a:pt x="39" y="23"/>
                    </a:cubicBezTo>
                    <a:cubicBezTo>
                      <a:pt x="33" y="26"/>
                      <a:pt x="29" y="30"/>
                      <a:pt x="25" y="34"/>
                    </a:cubicBezTo>
                    <a:cubicBezTo>
                      <a:pt x="4" y="34"/>
                      <a:pt x="4" y="34"/>
                      <a:pt x="4" y="34"/>
                    </a:cubicBezTo>
                    <a:cubicBezTo>
                      <a:pt x="2" y="38"/>
                      <a:pt x="1" y="41"/>
                      <a:pt x="0" y="45"/>
                    </a:cubicBezTo>
                    <a:cubicBezTo>
                      <a:pt x="14" y="59"/>
                      <a:pt x="14" y="59"/>
                      <a:pt x="14" y="59"/>
                    </a:cubicBezTo>
                    <a:cubicBezTo>
                      <a:pt x="13" y="65"/>
                      <a:pt x="13" y="72"/>
                      <a:pt x="14" y="79"/>
                    </a:cubicBezTo>
                    <a:close/>
                    <a:moveTo>
                      <a:pt x="32" y="45"/>
                    </a:moveTo>
                    <a:cubicBezTo>
                      <a:pt x="45" y="28"/>
                      <a:pt x="69" y="24"/>
                      <a:pt x="86" y="36"/>
                    </a:cubicBezTo>
                    <a:cubicBezTo>
                      <a:pt x="103" y="49"/>
                      <a:pt x="106" y="72"/>
                      <a:pt x="94" y="89"/>
                    </a:cubicBezTo>
                    <a:cubicBezTo>
                      <a:pt x="82" y="106"/>
                      <a:pt x="58" y="110"/>
                      <a:pt x="41" y="98"/>
                    </a:cubicBezTo>
                    <a:cubicBezTo>
                      <a:pt x="24" y="86"/>
                      <a:pt x="20" y="62"/>
                      <a:pt x="32"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27" name="文本框 26"/>
            <p:cNvSpPr txBox="1"/>
            <p:nvPr/>
          </p:nvSpPr>
          <p:spPr>
            <a:xfrm>
              <a:off x="5373208"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03</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28" name="文本框 27"/>
            <p:cNvSpPr txBox="1"/>
            <p:nvPr/>
          </p:nvSpPr>
          <p:spPr>
            <a:xfrm>
              <a:off x="5070124"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grpSp>
        <p:nvGrpSpPr>
          <p:cNvPr id="32" name="组合 31"/>
          <p:cNvGrpSpPr/>
          <p:nvPr/>
        </p:nvGrpSpPr>
        <p:grpSpPr>
          <a:xfrm>
            <a:off x="7987095" y="2576600"/>
            <a:ext cx="1758554" cy="2854400"/>
            <a:chOff x="6515767" y="1649867"/>
            <a:chExt cx="1758554" cy="2854400"/>
          </a:xfrm>
        </p:grpSpPr>
        <p:sp>
          <p:nvSpPr>
            <p:cNvPr id="33" name="Freeform 6"/>
            <p:cNvSpPr>
              <a:spLocks/>
            </p:cNvSpPr>
            <p:nvPr/>
          </p:nvSpPr>
          <p:spPr bwMode="auto">
            <a:xfrm>
              <a:off x="6515767"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6">
                <a:grayscl/>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34" name="组合 33"/>
            <p:cNvGrpSpPr/>
            <p:nvPr/>
          </p:nvGrpSpPr>
          <p:grpSpPr>
            <a:xfrm>
              <a:off x="6902125" y="2076492"/>
              <a:ext cx="985838" cy="1020366"/>
              <a:chOff x="8116888" y="4364038"/>
              <a:chExt cx="1314450" cy="1360488"/>
            </a:xfrm>
          </p:grpSpPr>
          <p:sp>
            <p:nvSpPr>
              <p:cNvPr id="37" name="Freeform 21"/>
              <p:cNvSpPr>
                <a:spLocks/>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8" name="Freeform 22"/>
              <p:cNvSpPr>
                <a:spLocks/>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9" name="Freeform 23"/>
              <p:cNvSpPr>
                <a:spLocks/>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0" name="Freeform 24"/>
              <p:cNvSpPr>
                <a:spLocks/>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1" name="Freeform 25"/>
              <p:cNvSpPr>
                <a:spLocks/>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2" name="Freeform 26"/>
              <p:cNvSpPr>
                <a:spLocks/>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3" name="Freeform 27"/>
              <p:cNvSpPr>
                <a:spLocks/>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4" name="Freeform 28"/>
              <p:cNvSpPr>
                <a:spLocks/>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5" name="Freeform 29"/>
              <p:cNvSpPr>
                <a:spLocks/>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6" name="Freeform 30"/>
              <p:cNvSpPr>
                <a:spLocks/>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7" name="Freeform 31"/>
              <p:cNvSpPr>
                <a:spLocks/>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8" name="Freeform 32"/>
              <p:cNvSpPr>
                <a:spLocks/>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35" name="文本框 34"/>
            <p:cNvSpPr txBox="1"/>
            <p:nvPr/>
          </p:nvSpPr>
          <p:spPr>
            <a:xfrm>
              <a:off x="7212960"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04</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36" name="文本框 35"/>
            <p:cNvSpPr txBox="1"/>
            <p:nvPr/>
          </p:nvSpPr>
          <p:spPr>
            <a:xfrm>
              <a:off x="6909876"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sp>
        <p:nvSpPr>
          <p:cNvPr id="49" name="文本框 48"/>
          <p:cNvSpPr txBox="1"/>
          <p:nvPr/>
        </p:nvSpPr>
        <p:spPr>
          <a:xfrm>
            <a:off x="1638545" y="1377345"/>
            <a:ext cx="9036800" cy="764440"/>
          </a:xfrm>
          <a:prstGeom prst="rect">
            <a:avLst/>
          </a:prstGeom>
          <a:noFill/>
        </p:spPr>
        <p:txBody>
          <a:bodyPr wrap="square" lIns="68580" tIns="34290" rIns="68580" bIns="34290" rtlCol="0">
            <a:spAutoFit/>
          </a:bodyPr>
          <a:lstStyle/>
          <a:p>
            <a:pPr algn="ctr">
              <a:lnSpc>
                <a:spcPct val="150000"/>
              </a:lnSpc>
            </a:pPr>
            <a:r>
              <a:rPr lang="zh-CN" altLang="en-US" sz="1600" dirty="0">
                <a:solidFill>
                  <a:schemeClr val="tx1">
                    <a:lumMod val="65000"/>
                    <a:lumOff val="35000"/>
                  </a:schemeClr>
                </a:solidFill>
                <a:latin typeface="Arial"/>
                <a:ea typeface="微软雅黑"/>
                <a:sym typeface="Arial"/>
              </a:rPr>
              <a:t>您的内容打在这里，或者通过复制您的文本后，在此框中选择粘贴，并选择只保留文字。您的内容打在这里，或者通过复制您的文本后，在此框中选择粘贴，并选择只保留文字。</a:t>
            </a:r>
          </a:p>
        </p:txBody>
      </p:sp>
      <p:sp>
        <p:nvSpPr>
          <p:cNvPr id="50" name="文本框 49"/>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51" name="组合 50"/>
          <p:cNvGrpSpPr/>
          <p:nvPr/>
        </p:nvGrpSpPr>
        <p:grpSpPr>
          <a:xfrm>
            <a:off x="3543759" y="266849"/>
            <a:ext cx="636853" cy="393183"/>
            <a:chOff x="3610120" y="261689"/>
            <a:chExt cx="636853" cy="393183"/>
          </a:xfrm>
        </p:grpSpPr>
        <p:pic>
          <p:nvPicPr>
            <p:cNvPr id="52" name="图片 51"/>
            <p:cNvPicPr>
              <a:picLocks noChangeAspect="1"/>
            </p:cNvPicPr>
            <p:nvPr userDrawn="1"/>
          </p:nvPicPr>
          <p:blipFill>
            <a:blip r:embed="rId7"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5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625005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8000"/>
                                  </p:iterate>
                                  <p:childTnLst>
                                    <p:set>
                                      <p:cBhvr>
                                        <p:cTn id="6" dur="1" fill="hold">
                                          <p:stCondLst>
                                            <p:cond delay="0"/>
                                          </p:stCondLst>
                                        </p:cTn>
                                        <p:tgtEl>
                                          <p:spTgt spid="49"/>
                                        </p:tgtEl>
                                        <p:attrNameLst>
                                          <p:attrName>style.visibility</p:attrName>
                                        </p:attrNameLst>
                                      </p:cBhvr>
                                      <p:to>
                                        <p:strVal val="visible"/>
                                      </p:to>
                                    </p:set>
                                    <p:anim calcmode="lin" valueType="num">
                                      <p:cBhvr>
                                        <p:cTn id="7" dur="250" fill="hold"/>
                                        <p:tgtEl>
                                          <p:spTgt spid="49"/>
                                        </p:tgtEl>
                                        <p:attrNameLst>
                                          <p:attrName>ppt_w</p:attrName>
                                        </p:attrNameLst>
                                      </p:cBhvr>
                                      <p:tavLst>
                                        <p:tav tm="0">
                                          <p:val>
                                            <p:strVal val="4/3*#ppt_w"/>
                                          </p:val>
                                        </p:tav>
                                        <p:tav tm="100000">
                                          <p:val>
                                            <p:strVal val="#ppt_w"/>
                                          </p:val>
                                        </p:tav>
                                      </p:tavLst>
                                    </p:anim>
                                    <p:anim calcmode="lin" valueType="num">
                                      <p:cBhvr>
                                        <p:cTn id="8" dur="250" fill="hold"/>
                                        <p:tgtEl>
                                          <p:spTgt spid="49"/>
                                        </p:tgtEl>
                                        <p:attrNameLst>
                                          <p:attrName>ppt_h</p:attrName>
                                        </p:attrNameLst>
                                      </p:cBhvr>
                                      <p:tavLst>
                                        <p:tav tm="0">
                                          <p:val>
                                            <p:strVal val="4/3*#ppt_h"/>
                                          </p:val>
                                        </p:tav>
                                        <p:tav tm="100000">
                                          <p:val>
                                            <p:strVal val="#ppt_h"/>
                                          </p:val>
                                        </p:tav>
                                      </p:tavLst>
                                    </p:anim>
                                  </p:childTnLst>
                                </p:cTn>
                              </p:par>
                            </p:childTnLst>
                          </p:cTn>
                        </p:par>
                        <p:par>
                          <p:cTn id="9" fill="hold">
                            <p:stCondLst>
                              <p:cond delay="3715"/>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4215"/>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4715"/>
                            </p:stCondLst>
                            <p:childTnLst>
                              <p:par>
                                <p:cTn id="20" presetID="2" presetClass="entr" presetSubtype="4"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5215"/>
                            </p:stCondLst>
                            <p:childTnLst>
                              <p:par>
                                <p:cTn id="25" presetID="2" presetClass="entr" presetSubtype="4"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noEditPoints="1"/>
          </p:cNvSpPr>
          <p:nvPr/>
        </p:nvSpPr>
        <p:spPr bwMode="auto">
          <a:xfrm>
            <a:off x="939270" y="2272507"/>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 name="矩形 4"/>
          <p:cNvSpPr/>
          <p:nvPr/>
        </p:nvSpPr>
        <p:spPr>
          <a:xfrm>
            <a:off x="3016158" y="2712773"/>
            <a:ext cx="2934266" cy="692497"/>
          </a:xfrm>
          <a:prstGeom prst="rect">
            <a:avLst/>
          </a:prstGeom>
        </p:spPr>
        <p:txBody>
          <a:bodyPr wrap="square">
            <a:spAutoFit/>
          </a:bodyPr>
          <a:lstStyle/>
          <a:p>
            <a:r>
              <a:rPr lang="zh-CN" altLang="en-US" sz="1300" dirty="0" smtClean="0">
                <a:solidFill>
                  <a:schemeClr val="tx1">
                    <a:lumMod val="75000"/>
                    <a:lumOff val="25000"/>
                  </a:schemeClr>
                </a:solidFill>
                <a:latin typeface="Arial"/>
                <a:ea typeface="微软雅黑"/>
                <a:sym typeface="Arial"/>
              </a:rPr>
              <a:t>点击添加主要</a:t>
            </a:r>
            <a:r>
              <a:rPr lang="zh-CN" altLang="en-US" sz="1300" dirty="0">
                <a:solidFill>
                  <a:schemeClr val="tx1">
                    <a:lumMod val="75000"/>
                    <a:lumOff val="25000"/>
                  </a:schemeClr>
                </a:solidFill>
                <a:latin typeface="Arial"/>
                <a:ea typeface="微软雅黑"/>
                <a:sym typeface="Arial"/>
              </a:rPr>
              <a:t>文字内容点击添加主要文字</a:t>
            </a:r>
            <a:r>
              <a:rPr lang="zh-CN" altLang="en-US" sz="1300" dirty="0" smtClean="0">
                <a:solidFill>
                  <a:schemeClr val="tx1">
                    <a:lumMod val="75000"/>
                    <a:lumOff val="25000"/>
                  </a:schemeClr>
                </a:solidFill>
                <a:latin typeface="Arial"/>
                <a:ea typeface="微软雅黑"/>
                <a:sym typeface="Arial"/>
              </a:rPr>
              <a:t>内容</a:t>
            </a:r>
            <a:r>
              <a:rPr lang="zh-CN" altLang="en-US" sz="1300" dirty="0">
                <a:solidFill>
                  <a:schemeClr val="tx1">
                    <a:lumMod val="75000"/>
                    <a:lumOff val="25000"/>
                  </a:schemeClr>
                </a:solidFill>
                <a:latin typeface="Arial"/>
                <a:ea typeface="微软雅黑"/>
                <a:sym typeface="Arial"/>
              </a:rPr>
              <a:t>点击添加主要文字</a:t>
            </a:r>
            <a:r>
              <a:rPr lang="zh-CN" altLang="en-US" sz="1300" dirty="0" smtClean="0">
                <a:solidFill>
                  <a:schemeClr val="tx1">
                    <a:lumMod val="75000"/>
                    <a:lumOff val="25000"/>
                  </a:schemeClr>
                </a:solidFill>
                <a:latin typeface="Arial"/>
                <a:ea typeface="微软雅黑"/>
                <a:sym typeface="Arial"/>
              </a:rPr>
              <a:t>内容</a:t>
            </a:r>
            <a:r>
              <a:rPr lang="zh-CN" altLang="en-US" sz="1300" dirty="0">
                <a:solidFill>
                  <a:schemeClr val="tx1">
                    <a:lumMod val="75000"/>
                    <a:lumOff val="25000"/>
                  </a:schemeClr>
                </a:solidFill>
                <a:latin typeface="Arial"/>
                <a:ea typeface="微软雅黑"/>
                <a:sym typeface="Arial"/>
              </a:rPr>
              <a:t>点击添加主要文字</a:t>
            </a:r>
            <a:r>
              <a:rPr lang="zh-CN" altLang="en-US" sz="1300" dirty="0" smtClean="0">
                <a:solidFill>
                  <a:schemeClr val="tx1">
                    <a:lumMod val="75000"/>
                    <a:lumOff val="25000"/>
                  </a:schemeClr>
                </a:solidFill>
                <a:latin typeface="Arial"/>
                <a:ea typeface="微软雅黑"/>
                <a:sym typeface="Arial"/>
              </a:rPr>
              <a:t>内容</a:t>
            </a:r>
            <a:endParaRPr lang="zh-CN" altLang="en-US" sz="1300" dirty="0">
              <a:solidFill>
                <a:schemeClr val="tx1">
                  <a:lumMod val="75000"/>
                  <a:lumOff val="25000"/>
                </a:schemeClr>
              </a:solidFill>
              <a:latin typeface="Arial"/>
              <a:ea typeface="微软雅黑"/>
              <a:sym typeface="Arial"/>
            </a:endParaRPr>
          </a:p>
        </p:txBody>
      </p:sp>
      <p:sp>
        <p:nvSpPr>
          <p:cNvPr id="6" name="文本框 5"/>
          <p:cNvSpPr txBox="1"/>
          <p:nvPr/>
        </p:nvSpPr>
        <p:spPr>
          <a:xfrm>
            <a:off x="3016158" y="2339959"/>
            <a:ext cx="1765162" cy="400110"/>
          </a:xfrm>
          <a:prstGeom prst="rect">
            <a:avLst/>
          </a:prstGeom>
          <a:noFill/>
        </p:spPr>
        <p:txBody>
          <a:bodyPr wrap="square" rtlCol="0">
            <a:spAutoFit/>
          </a:bodyPr>
          <a:lstStyle/>
          <a:p>
            <a:r>
              <a:rPr lang="zh-CN" altLang="en-US" sz="2000" b="1" dirty="0" smtClean="0">
                <a:solidFill>
                  <a:schemeClr val="tx1">
                    <a:lumMod val="75000"/>
                    <a:lumOff val="25000"/>
                  </a:schemeClr>
                </a:solidFill>
                <a:latin typeface="Arial"/>
                <a:ea typeface="微软雅黑"/>
                <a:sym typeface="Arial"/>
              </a:rPr>
              <a:t>点击添加内容</a:t>
            </a:r>
            <a:endParaRPr lang="zh-CN" altLang="en-US" sz="2000" b="1" dirty="0">
              <a:solidFill>
                <a:schemeClr val="tx1">
                  <a:lumMod val="75000"/>
                  <a:lumOff val="25000"/>
                </a:schemeClr>
              </a:solidFill>
              <a:latin typeface="Arial"/>
              <a:ea typeface="微软雅黑"/>
              <a:sym typeface="Arial"/>
            </a:endParaRPr>
          </a:p>
        </p:txBody>
      </p:sp>
      <p:sp>
        <p:nvSpPr>
          <p:cNvPr id="10" name="Freeform 5"/>
          <p:cNvSpPr>
            <a:spLocks noEditPoints="1"/>
          </p:cNvSpPr>
          <p:nvPr/>
        </p:nvSpPr>
        <p:spPr bwMode="auto">
          <a:xfrm>
            <a:off x="6346058" y="2339959"/>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 name="矩形 10"/>
          <p:cNvSpPr/>
          <p:nvPr/>
        </p:nvSpPr>
        <p:spPr>
          <a:xfrm>
            <a:off x="8422946" y="2780225"/>
            <a:ext cx="2934266" cy="692497"/>
          </a:xfrm>
          <a:prstGeom prst="rect">
            <a:avLst/>
          </a:prstGeom>
        </p:spPr>
        <p:txBody>
          <a:bodyPr wrap="square">
            <a:spAutoFit/>
          </a:bodyPr>
          <a:lstStyle/>
          <a:p>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12" name="文本框 11"/>
          <p:cNvSpPr txBox="1"/>
          <p:nvPr/>
        </p:nvSpPr>
        <p:spPr>
          <a:xfrm>
            <a:off x="8422946" y="2407411"/>
            <a:ext cx="1789690"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13" name="Freeform 5"/>
          <p:cNvSpPr>
            <a:spLocks noEditPoints="1"/>
          </p:cNvSpPr>
          <p:nvPr/>
        </p:nvSpPr>
        <p:spPr bwMode="auto">
          <a:xfrm>
            <a:off x="3928128" y="4020120"/>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4" name="矩形 13"/>
          <p:cNvSpPr/>
          <p:nvPr/>
        </p:nvSpPr>
        <p:spPr>
          <a:xfrm>
            <a:off x="939270" y="4488470"/>
            <a:ext cx="2934266" cy="692497"/>
          </a:xfrm>
          <a:prstGeom prst="rect">
            <a:avLst/>
          </a:prstGeom>
        </p:spPr>
        <p:txBody>
          <a:bodyPr wrap="square">
            <a:spAutoFit/>
          </a:bodyPr>
          <a:lstStyle/>
          <a:p>
            <a:pPr algn="r"/>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15" name="文本框 14"/>
          <p:cNvSpPr txBox="1"/>
          <p:nvPr/>
        </p:nvSpPr>
        <p:spPr>
          <a:xfrm>
            <a:off x="2082188" y="4156600"/>
            <a:ext cx="1750404"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19" name="Freeform 5"/>
          <p:cNvSpPr>
            <a:spLocks noEditPoints="1"/>
          </p:cNvSpPr>
          <p:nvPr/>
        </p:nvSpPr>
        <p:spPr bwMode="auto">
          <a:xfrm>
            <a:off x="9293973" y="4020120"/>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0" name="矩形 19"/>
          <p:cNvSpPr/>
          <p:nvPr/>
        </p:nvSpPr>
        <p:spPr>
          <a:xfrm>
            <a:off x="6305115" y="4488470"/>
            <a:ext cx="2934266" cy="692497"/>
          </a:xfrm>
          <a:prstGeom prst="rect">
            <a:avLst/>
          </a:prstGeom>
        </p:spPr>
        <p:txBody>
          <a:bodyPr wrap="square">
            <a:spAutoFit/>
          </a:bodyPr>
          <a:lstStyle/>
          <a:p>
            <a:pPr algn="r"/>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21" name="文本框 20"/>
          <p:cNvSpPr txBox="1"/>
          <p:nvPr/>
        </p:nvSpPr>
        <p:spPr>
          <a:xfrm>
            <a:off x="7425369" y="4156600"/>
            <a:ext cx="1773068"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94" name="文本框 93"/>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95" name="组合 94"/>
          <p:cNvGrpSpPr/>
          <p:nvPr/>
        </p:nvGrpSpPr>
        <p:grpSpPr>
          <a:xfrm>
            <a:off x="3543759" y="266849"/>
            <a:ext cx="636853" cy="393183"/>
            <a:chOff x="3610120" y="261689"/>
            <a:chExt cx="636853" cy="393183"/>
          </a:xfrm>
        </p:grpSpPr>
        <p:pic>
          <p:nvPicPr>
            <p:cNvPr id="96" name="图片 95"/>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9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040719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6"/>
                                        </p:tgtEl>
                                        <p:attrNameLst>
                                          <p:attrName>style.visibility</p:attrName>
                                        </p:attrNameLst>
                                      </p:cBhvr>
                                      <p:to>
                                        <p:strVal val="visible"/>
                                      </p:to>
                                    </p:set>
                                    <p:anim by="(-#ppt_w*2)" calcmode="lin" valueType="num">
                                      <p:cBhvr rctx="PPT">
                                        <p:cTn id="24" dur="250" autoRev="1" fill="hold">
                                          <p:stCondLst>
                                            <p:cond delay="0"/>
                                          </p:stCondLst>
                                        </p:cTn>
                                        <p:tgtEl>
                                          <p:spTgt spid="6"/>
                                        </p:tgtEl>
                                        <p:attrNameLst>
                                          <p:attrName>ppt_w</p:attrName>
                                        </p:attrNameLst>
                                      </p:cBhvr>
                                    </p:anim>
                                    <p:anim by="(#ppt_w*0.50)" calcmode="lin" valueType="num">
                                      <p:cBhvr>
                                        <p:cTn id="25" dur="250" decel="50000" autoRev="1" fill="hold">
                                          <p:stCondLst>
                                            <p:cond delay="0"/>
                                          </p:stCondLst>
                                        </p:cTn>
                                        <p:tgtEl>
                                          <p:spTgt spid="6"/>
                                        </p:tgtEl>
                                        <p:attrNameLst>
                                          <p:attrName>ppt_x</p:attrName>
                                        </p:attrNameLst>
                                      </p:cBhvr>
                                    </p:anim>
                                    <p:anim from="(-#ppt_h/2)" to="(#ppt_y)" calcmode="lin" valueType="num">
                                      <p:cBhvr>
                                        <p:cTn id="26" dur="500" fill="hold">
                                          <p:stCondLst>
                                            <p:cond delay="0"/>
                                          </p:stCondLst>
                                        </p:cTn>
                                        <p:tgtEl>
                                          <p:spTgt spid="6"/>
                                        </p:tgtEl>
                                        <p:attrNameLst>
                                          <p:attrName>ppt_y</p:attrName>
                                        </p:attrNameLst>
                                      </p:cBhvr>
                                    </p:anim>
                                    <p:animRot by="21600000">
                                      <p:cBhvr>
                                        <p:cTn id="27" dur="500" fill="hold">
                                          <p:stCondLst>
                                            <p:cond delay="0"/>
                                          </p:stCondLst>
                                        </p:cTn>
                                        <p:tgtEl>
                                          <p:spTgt spid="6"/>
                                        </p:tgtEl>
                                        <p:attrNameLst>
                                          <p:attrName>r</p:attrName>
                                        </p:attrNameLst>
                                      </p:cBhvr>
                                    </p:animRot>
                                  </p:childTnLst>
                                </p:cTn>
                              </p:par>
                              <p:par>
                                <p:cTn id="28" presetID="56" presetClass="entr" presetSubtype="0" fill="hold" grpId="0" nodeType="withEffect">
                                  <p:stCondLst>
                                    <p:cond delay="0"/>
                                  </p:stCondLst>
                                  <p:iterate type="lt">
                                    <p:tmPct val="10000"/>
                                  </p:iterate>
                                  <p:childTnLst>
                                    <p:set>
                                      <p:cBhvr>
                                        <p:cTn id="29" dur="1" fill="hold">
                                          <p:stCondLst>
                                            <p:cond delay="0"/>
                                          </p:stCondLst>
                                        </p:cTn>
                                        <p:tgtEl>
                                          <p:spTgt spid="12"/>
                                        </p:tgtEl>
                                        <p:attrNameLst>
                                          <p:attrName>style.visibility</p:attrName>
                                        </p:attrNameLst>
                                      </p:cBhvr>
                                      <p:to>
                                        <p:strVal val="visible"/>
                                      </p:to>
                                    </p:set>
                                    <p:anim by="(-#ppt_w*2)" calcmode="lin" valueType="num">
                                      <p:cBhvr rctx="PPT">
                                        <p:cTn id="30" dur="250" autoRev="1" fill="hold">
                                          <p:stCondLst>
                                            <p:cond delay="0"/>
                                          </p:stCondLst>
                                        </p:cTn>
                                        <p:tgtEl>
                                          <p:spTgt spid="12"/>
                                        </p:tgtEl>
                                        <p:attrNameLst>
                                          <p:attrName>ppt_w</p:attrName>
                                        </p:attrNameLst>
                                      </p:cBhvr>
                                    </p:anim>
                                    <p:anim by="(#ppt_w*0.50)" calcmode="lin" valueType="num">
                                      <p:cBhvr>
                                        <p:cTn id="31" dur="250" decel="50000" autoRev="1" fill="hold">
                                          <p:stCondLst>
                                            <p:cond delay="0"/>
                                          </p:stCondLst>
                                        </p:cTn>
                                        <p:tgtEl>
                                          <p:spTgt spid="12"/>
                                        </p:tgtEl>
                                        <p:attrNameLst>
                                          <p:attrName>ppt_x</p:attrName>
                                        </p:attrNameLst>
                                      </p:cBhvr>
                                    </p:anim>
                                    <p:anim from="(-#ppt_h/2)" to="(#ppt_y)" calcmode="lin" valueType="num">
                                      <p:cBhvr>
                                        <p:cTn id="32" dur="500" fill="hold">
                                          <p:stCondLst>
                                            <p:cond delay="0"/>
                                          </p:stCondLst>
                                        </p:cTn>
                                        <p:tgtEl>
                                          <p:spTgt spid="12"/>
                                        </p:tgtEl>
                                        <p:attrNameLst>
                                          <p:attrName>ppt_y</p:attrName>
                                        </p:attrNameLst>
                                      </p:cBhvr>
                                    </p:anim>
                                    <p:animRot by="21600000">
                                      <p:cBhvr>
                                        <p:cTn id="33" dur="500" fill="hold">
                                          <p:stCondLst>
                                            <p:cond delay="0"/>
                                          </p:stCondLst>
                                        </p:cTn>
                                        <p:tgtEl>
                                          <p:spTgt spid="12"/>
                                        </p:tgtEl>
                                        <p:attrNameLst>
                                          <p:attrName>r</p:attrName>
                                        </p:attrNameLst>
                                      </p:cBhvr>
                                    </p:animRot>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by="(-#ppt_w*2)" calcmode="lin" valueType="num">
                                      <p:cBhvr rctx="PPT">
                                        <p:cTn id="36" dur="250" autoRev="1" fill="hold">
                                          <p:stCondLst>
                                            <p:cond delay="0"/>
                                          </p:stCondLst>
                                        </p:cTn>
                                        <p:tgtEl>
                                          <p:spTgt spid="15"/>
                                        </p:tgtEl>
                                        <p:attrNameLst>
                                          <p:attrName>ppt_w</p:attrName>
                                        </p:attrNameLst>
                                      </p:cBhvr>
                                    </p:anim>
                                    <p:anim by="(#ppt_w*0.50)" calcmode="lin" valueType="num">
                                      <p:cBhvr>
                                        <p:cTn id="37" dur="250" decel="50000" autoRev="1" fill="hold">
                                          <p:stCondLst>
                                            <p:cond delay="0"/>
                                          </p:stCondLst>
                                        </p:cTn>
                                        <p:tgtEl>
                                          <p:spTgt spid="15"/>
                                        </p:tgtEl>
                                        <p:attrNameLst>
                                          <p:attrName>ppt_x</p:attrName>
                                        </p:attrNameLst>
                                      </p:cBhvr>
                                    </p:anim>
                                    <p:anim from="(-#ppt_h/2)" to="(#ppt_y)" calcmode="lin" valueType="num">
                                      <p:cBhvr>
                                        <p:cTn id="38" dur="500" fill="hold">
                                          <p:stCondLst>
                                            <p:cond delay="0"/>
                                          </p:stCondLst>
                                        </p:cTn>
                                        <p:tgtEl>
                                          <p:spTgt spid="15"/>
                                        </p:tgtEl>
                                        <p:attrNameLst>
                                          <p:attrName>ppt_y</p:attrName>
                                        </p:attrNameLst>
                                      </p:cBhvr>
                                    </p:anim>
                                    <p:animRot by="21600000">
                                      <p:cBhvr>
                                        <p:cTn id="39" dur="500" fill="hold">
                                          <p:stCondLst>
                                            <p:cond delay="0"/>
                                          </p:stCondLst>
                                        </p:cTn>
                                        <p:tgtEl>
                                          <p:spTgt spid="15"/>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21"/>
                                        </p:tgtEl>
                                        <p:attrNameLst>
                                          <p:attrName>style.visibility</p:attrName>
                                        </p:attrNameLst>
                                      </p:cBhvr>
                                      <p:to>
                                        <p:strVal val="visible"/>
                                      </p:to>
                                    </p:set>
                                    <p:anim by="(-#ppt_w*2)" calcmode="lin" valueType="num">
                                      <p:cBhvr rctx="PPT">
                                        <p:cTn id="42" dur="250" autoRev="1" fill="hold">
                                          <p:stCondLst>
                                            <p:cond delay="0"/>
                                          </p:stCondLst>
                                        </p:cTn>
                                        <p:tgtEl>
                                          <p:spTgt spid="21"/>
                                        </p:tgtEl>
                                        <p:attrNameLst>
                                          <p:attrName>ppt_w</p:attrName>
                                        </p:attrNameLst>
                                      </p:cBhvr>
                                    </p:anim>
                                    <p:anim by="(#ppt_w*0.50)" calcmode="lin" valueType="num">
                                      <p:cBhvr>
                                        <p:cTn id="43" dur="250" decel="50000" autoRev="1" fill="hold">
                                          <p:stCondLst>
                                            <p:cond delay="0"/>
                                          </p:stCondLst>
                                        </p:cTn>
                                        <p:tgtEl>
                                          <p:spTgt spid="21"/>
                                        </p:tgtEl>
                                        <p:attrNameLst>
                                          <p:attrName>ppt_x</p:attrName>
                                        </p:attrNameLst>
                                      </p:cBhvr>
                                    </p:anim>
                                    <p:anim from="(-#ppt_h/2)" to="(#ppt_y)" calcmode="lin" valueType="num">
                                      <p:cBhvr>
                                        <p:cTn id="44" dur="500" fill="hold">
                                          <p:stCondLst>
                                            <p:cond delay="0"/>
                                          </p:stCondLst>
                                        </p:cTn>
                                        <p:tgtEl>
                                          <p:spTgt spid="21"/>
                                        </p:tgtEl>
                                        <p:attrNameLst>
                                          <p:attrName>ppt_y</p:attrName>
                                        </p:attrNameLst>
                                      </p:cBhvr>
                                    </p:anim>
                                    <p:animRot by="21600000">
                                      <p:cBhvr>
                                        <p:cTn id="45" dur="500" fill="hold">
                                          <p:stCondLst>
                                            <p:cond delay="0"/>
                                          </p:stCondLst>
                                        </p:cTn>
                                        <p:tgtEl>
                                          <p:spTgt spid="21"/>
                                        </p:tgtEl>
                                        <p:attrNameLst>
                                          <p:attrName>r</p:attrName>
                                        </p:attrNameLst>
                                      </p:cBhvr>
                                    </p:animRo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right)">
                                      <p:cBhvr>
                                        <p:cTn id="55" dur="500"/>
                                        <p:tgtEl>
                                          <p:spTgt spid="20"/>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animBg="1"/>
      <p:bldP spid="11" grpId="0"/>
      <p:bldP spid="12" grpId="0"/>
      <p:bldP spid="13" grpId="0" animBg="1"/>
      <p:bldP spid="14" grpId="0"/>
      <p:bldP spid="15" grpId="0"/>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文本框 130"/>
          <p:cNvSpPr txBox="1"/>
          <p:nvPr/>
        </p:nvSpPr>
        <p:spPr>
          <a:xfrm>
            <a:off x="1176162" y="3891396"/>
            <a:ext cx="2240833" cy="415498"/>
          </a:xfrm>
          <a:prstGeom prst="rect">
            <a:avLst/>
          </a:prstGeom>
          <a:noFill/>
        </p:spPr>
        <p:txBody>
          <a:bodyPr wrap="square" rtlCol="0">
            <a:spAutoFit/>
          </a:bodyPr>
          <a:lstStyle/>
          <a:p>
            <a:r>
              <a:rPr lang="zh-CN" altLang="en-US" sz="2100" dirty="0" smtClean="0">
                <a:solidFill>
                  <a:schemeClr val="tx1">
                    <a:lumMod val="75000"/>
                    <a:lumOff val="25000"/>
                  </a:schemeClr>
                </a:solidFill>
                <a:latin typeface="Arial"/>
                <a:ea typeface="微软雅黑"/>
                <a:sym typeface="Arial"/>
              </a:rPr>
              <a:t>点击添加内容</a:t>
            </a:r>
            <a:endParaRPr lang="zh-CN" altLang="en-US" sz="2100" dirty="0">
              <a:solidFill>
                <a:schemeClr val="tx1">
                  <a:lumMod val="75000"/>
                  <a:lumOff val="25000"/>
                </a:schemeClr>
              </a:solidFill>
              <a:latin typeface="Arial"/>
              <a:ea typeface="微软雅黑"/>
              <a:sym typeface="Arial"/>
            </a:endParaRPr>
          </a:p>
        </p:txBody>
      </p:sp>
      <p:sp>
        <p:nvSpPr>
          <p:cNvPr id="132" name="文本框 49"/>
          <p:cNvSpPr txBox="1">
            <a:spLocks noChangeArrowheads="1"/>
          </p:cNvSpPr>
          <p:nvPr/>
        </p:nvSpPr>
        <p:spPr bwMode="auto">
          <a:xfrm>
            <a:off x="1135219" y="4330571"/>
            <a:ext cx="2741858" cy="769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467" dirty="0" smtClean="0">
                <a:solidFill>
                  <a:schemeClr val="tx1">
                    <a:lumMod val="75000"/>
                    <a:lumOff val="25000"/>
                  </a:schemeClr>
                </a:solidFill>
                <a:latin typeface="Arial"/>
                <a:ea typeface="微软雅黑"/>
                <a:sym typeface="Arial"/>
              </a:rPr>
              <a:t>点击添加主要</a:t>
            </a:r>
            <a:r>
              <a:rPr lang="zh-CN" altLang="en-US" sz="1467" dirty="0">
                <a:solidFill>
                  <a:schemeClr val="tx1">
                    <a:lumMod val="75000"/>
                    <a:lumOff val="25000"/>
                  </a:schemeClr>
                </a:solidFill>
                <a:latin typeface="Arial"/>
                <a:ea typeface="微软雅黑"/>
                <a:sym typeface="Arial"/>
              </a:rPr>
              <a:t>文字内容点击添加主要文字</a:t>
            </a:r>
            <a:r>
              <a:rPr lang="zh-CN" altLang="en-US" sz="1467" dirty="0" smtClean="0">
                <a:solidFill>
                  <a:schemeClr val="tx1">
                    <a:lumMod val="75000"/>
                    <a:lumOff val="25000"/>
                  </a:schemeClr>
                </a:solidFill>
                <a:latin typeface="Arial"/>
                <a:ea typeface="微软雅黑"/>
                <a:sym typeface="Arial"/>
              </a:rPr>
              <a:t>内容</a:t>
            </a:r>
            <a:r>
              <a:rPr lang="zh-CN" altLang="en-US" sz="1467" dirty="0">
                <a:solidFill>
                  <a:schemeClr val="tx1">
                    <a:lumMod val="75000"/>
                    <a:lumOff val="25000"/>
                  </a:schemeClr>
                </a:solidFill>
                <a:latin typeface="Arial"/>
                <a:ea typeface="微软雅黑"/>
                <a:sym typeface="Arial"/>
              </a:rPr>
              <a:t>点击添加主要文字</a:t>
            </a:r>
            <a:r>
              <a:rPr lang="zh-CN" altLang="en-US" sz="1467" dirty="0" smtClean="0">
                <a:solidFill>
                  <a:schemeClr val="tx1">
                    <a:lumMod val="75000"/>
                    <a:lumOff val="25000"/>
                  </a:schemeClr>
                </a:solidFill>
                <a:latin typeface="Arial"/>
                <a:ea typeface="微软雅黑"/>
                <a:sym typeface="Arial"/>
              </a:rPr>
              <a:t>内容</a:t>
            </a:r>
            <a:r>
              <a:rPr lang="zh-CN" altLang="en-US" sz="1467" dirty="0">
                <a:solidFill>
                  <a:schemeClr val="tx1">
                    <a:lumMod val="75000"/>
                    <a:lumOff val="25000"/>
                  </a:schemeClr>
                </a:solidFill>
                <a:latin typeface="Arial"/>
                <a:ea typeface="微软雅黑"/>
                <a:sym typeface="Arial"/>
              </a:rPr>
              <a:t>点击</a:t>
            </a:r>
            <a:r>
              <a:rPr lang="zh-CN" altLang="en-US" sz="1467" dirty="0" smtClean="0">
                <a:solidFill>
                  <a:schemeClr val="tx1">
                    <a:lumMod val="75000"/>
                    <a:lumOff val="25000"/>
                  </a:schemeClr>
                </a:solidFill>
                <a:latin typeface="Arial"/>
                <a:ea typeface="微软雅黑"/>
                <a:sym typeface="Arial"/>
              </a:rPr>
              <a:t>添加</a:t>
            </a:r>
            <a:endParaRPr lang="zh-CN" altLang="en-US" sz="1467" dirty="0">
              <a:solidFill>
                <a:schemeClr val="tx1">
                  <a:lumMod val="75000"/>
                  <a:lumOff val="25000"/>
                </a:schemeClr>
              </a:solidFill>
              <a:latin typeface="Arial"/>
              <a:ea typeface="微软雅黑"/>
              <a:sym typeface="Arial"/>
            </a:endParaRPr>
          </a:p>
        </p:txBody>
      </p:sp>
      <p:sp>
        <p:nvSpPr>
          <p:cNvPr id="133" name="文本框 132"/>
          <p:cNvSpPr txBox="1"/>
          <p:nvPr/>
        </p:nvSpPr>
        <p:spPr>
          <a:xfrm>
            <a:off x="5750779" y="3866474"/>
            <a:ext cx="2240833"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134" name="文本框 49"/>
          <p:cNvSpPr txBox="1">
            <a:spLocks noChangeArrowheads="1"/>
          </p:cNvSpPr>
          <p:nvPr/>
        </p:nvSpPr>
        <p:spPr bwMode="auto">
          <a:xfrm>
            <a:off x="5709836" y="4305649"/>
            <a:ext cx="2741858" cy="769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467" dirty="0">
                <a:solidFill>
                  <a:schemeClr val="tx1">
                    <a:lumMod val="75000"/>
                    <a:lumOff val="25000"/>
                  </a:schemeClr>
                </a:solidFill>
                <a:latin typeface="Arial"/>
                <a:ea typeface="微软雅黑"/>
                <a:sym typeface="Arial"/>
              </a:rPr>
              <a:t>点击添加主要文字内容点击添加主要文字内容点击添加主要文字内容点击添加</a:t>
            </a:r>
          </a:p>
        </p:txBody>
      </p:sp>
      <p:sp>
        <p:nvSpPr>
          <p:cNvPr id="135" name="文本框 134"/>
          <p:cNvSpPr txBox="1"/>
          <p:nvPr/>
        </p:nvSpPr>
        <p:spPr>
          <a:xfrm>
            <a:off x="3088688" y="2099466"/>
            <a:ext cx="123727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Arial"/>
                <a:ea typeface="微软雅黑"/>
                <a:sym typeface="Arial"/>
              </a:rPr>
              <a:t>添加内容</a:t>
            </a:r>
            <a:endParaRPr lang="zh-CN" altLang="en-US" sz="1600" dirty="0">
              <a:solidFill>
                <a:schemeClr val="tx1">
                  <a:lumMod val="75000"/>
                  <a:lumOff val="25000"/>
                </a:schemeClr>
              </a:solidFill>
              <a:latin typeface="Arial"/>
              <a:ea typeface="微软雅黑"/>
              <a:sym typeface="Arial"/>
            </a:endParaRPr>
          </a:p>
        </p:txBody>
      </p:sp>
      <p:sp>
        <p:nvSpPr>
          <p:cNvPr id="136" name="文本框 135"/>
          <p:cNvSpPr txBox="1"/>
          <p:nvPr/>
        </p:nvSpPr>
        <p:spPr>
          <a:xfrm>
            <a:off x="4375366" y="3390913"/>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137" name="文本框 136"/>
          <p:cNvSpPr txBox="1"/>
          <p:nvPr/>
        </p:nvSpPr>
        <p:spPr>
          <a:xfrm>
            <a:off x="7676201" y="2116191"/>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138" name="文本框 137"/>
          <p:cNvSpPr txBox="1"/>
          <p:nvPr/>
        </p:nvSpPr>
        <p:spPr>
          <a:xfrm>
            <a:off x="8998058" y="3419485"/>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207" name="文本框 206"/>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208" name="组合 207"/>
          <p:cNvGrpSpPr/>
          <p:nvPr/>
        </p:nvGrpSpPr>
        <p:grpSpPr>
          <a:xfrm>
            <a:off x="3543759" y="266849"/>
            <a:ext cx="636853" cy="393183"/>
            <a:chOff x="3610120" y="261689"/>
            <a:chExt cx="636853" cy="393183"/>
          </a:xfrm>
        </p:grpSpPr>
        <p:pic>
          <p:nvPicPr>
            <p:cNvPr id="209" name="图片 208"/>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10"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nvGrpSpPr>
          <p:cNvPr id="55" name="组合 54"/>
          <p:cNvGrpSpPr/>
          <p:nvPr/>
        </p:nvGrpSpPr>
        <p:grpSpPr>
          <a:xfrm>
            <a:off x="1141475" y="2109156"/>
            <a:ext cx="9937527" cy="1696405"/>
            <a:chOff x="1133492" y="2604915"/>
            <a:chExt cx="9937527" cy="1696405"/>
          </a:xfrm>
        </p:grpSpPr>
        <p:grpSp>
          <p:nvGrpSpPr>
            <p:cNvPr id="2" name="Group 4"/>
            <p:cNvGrpSpPr>
              <a:grpSpLocks noChangeAspect="1"/>
            </p:cNvGrpSpPr>
            <p:nvPr/>
          </p:nvGrpSpPr>
          <p:grpSpPr bwMode="auto">
            <a:xfrm flipV="1">
              <a:off x="2780725" y="3395300"/>
              <a:ext cx="3012644" cy="135691"/>
              <a:chOff x="2667" y="3648"/>
              <a:chExt cx="959" cy="49"/>
            </a:xfrm>
            <a:solidFill>
              <a:schemeClr val="bg1"/>
            </a:solidFill>
          </p:grpSpPr>
          <p:sp>
            <p:nvSpPr>
              <p:cNvPr id="3" name="Freeform 5"/>
              <p:cNvSpPr>
                <a:spLocks/>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 name="Freeform 6"/>
              <p:cNvSpPr>
                <a:spLocks/>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 name="Freeform 7"/>
              <p:cNvSpPr>
                <a:spLocks/>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6" name="Freeform 8"/>
              <p:cNvSpPr>
                <a:spLocks/>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 name="Freeform 9"/>
              <p:cNvSpPr>
                <a:spLocks/>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 name="Freeform 10"/>
              <p:cNvSpPr>
                <a:spLocks/>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 name="Freeform 11"/>
              <p:cNvSpPr>
                <a:spLocks/>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 name="Freeform 12"/>
              <p:cNvSpPr>
                <a:spLocks/>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 name="Freeform 14"/>
              <p:cNvSpPr>
                <a:spLocks/>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3" name="Freeform 15"/>
              <p:cNvSpPr>
                <a:spLocks/>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4"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5" name="Freeform 17"/>
              <p:cNvSpPr>
                <a:spLocks/>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6" name="Freeform 18"/>
              <p:cNvSpPr>
                <a:spLocks/>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7" name="Freeform 19"/>
              <p:cNvSpPr>
                <a:spLocks/>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8" name="Freeform 20"/>
              <p:cNvSpPr>
                <a:spLocks/>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9" name="Freeform 21"/>
              <p:cNvSpPr>
                <a:spLocks/>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0" name="Freeform 22"/>
              <p:cNvSpPr>
                <a:spLocks/>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1" name="Freeform 23"/>
              <p:cNvSpPr>
                <a:spLocks/>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2" name="Freeform 24"/>
              <p:cNvSpPr>
                <a:spLocks/>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3" name="Freeform 25"/>
              <p:cNvSpPr>
                <a:spLocks/>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4" name="Freeform 26"/>
              <p:cNvSpPr>
                <a:spLocks/>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5"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6" name="Freeform 28"/>
              <p:cNvSpPr>
                <a:spLocks/>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7" name="Freeform 29"/>
              <p:cNvSpPr>
                <a:spLocks/>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8" name="Freeform 30"/>
              <p:cNvSpPr>
                <a:spLocks/>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9" name="Freeform 31"/>
              <p:cNvSpPr>
                <a:spLocks/>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0" name="Freeform 32"/>
              <p:cNvSpPr>
                <a:spLocks/>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 name="Freeform 33"/>
              <p:cNvSpPr>
                <a:spLocks/>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2" name="Freeform 34"/>
              <p:cNvSpPr>
                <a:spLocks/>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3" name="Freeform 35"/>
              <p:cNvSpPr>
                <a:spLocks/>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4" name="Freeform 36"/>
              <p:cNvSpPr>
                <a:spLocks/>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5" name="Freeform 37"/>
              <p:cNvSpPr>
                <a:spLocks/>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6" name="Freeform 38"/>
              <p:cNvSpPr>
                <a:spLocks/>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7" name="Freeform 39"/>
              <p:cNvSpPr>
                <a:spLocks/>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8" name="Freeform 40"/>
              <p:cNvSpPr>
                <a:spLocks/>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9" name="Freeform 41"/>
              <p:cNvSpPr>
                <a:spLocks/>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0" name="Freeform 42"/>
              <p:cNvSpPr>
                <a:spLocks/>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1" name="Freeform 43"/>
              <p:cNvSpPr>
                <a:spLocks/>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2" name="Freeform 44"/>
              <p:cNvSpPr>
                <a:spLocks/>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3" name="Freeform 45"/>
              <p:cNvSpPr>
                <a:spLocks/>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4"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5" name="Freeform 47"/>
              <p:cNvSpPr>
                <a:spLocks/>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6" name="Freeform 48"/>
              <p:cNvSpPr>
                <a:spLocks/>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7" name="Freeform 49"/>
              <p:cNvSpPr>
                <a:spLocks/>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8" name="Freeform 50"/>
              <p:cNvSpPr>
                <a:spLocks/>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9" name="Freeform 51"/>
              <p:cNvSpPr>
                <a:spLocks/>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0" name="Freeform 52"/>
              <p:cNvSpPr>
                <a:spLocks/>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1" name="Freeform 53"/>
              <p:cNvSpPr>
                <a:spLocks/>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2" name="Freeform 54"/>
              <p:cNvSpPr>
                <a:spLocks/>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3" name="Freeform 55"/>
              <p:cNvSpPr>
                <a:spLocks/>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4" name="Freeform 56"/>
              <p:cNvSpPr>
                <a:spLocks/>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grpSp>
          <p:nvGrpSpPr>
            <p:cNvPr id="76" name="Group 4"/>
            <p:cNvGrpSpPr>
              <a:grpSpLocks noChangeAspect="1"/>
            </p:cNvGrpSpPr>
            <p:nvPr/>
          </p:nvGrpSpPr>
          <p:grpSpPr bwMode="auto">
            <a:xfrm flipV="1">
              <a:off x="7376715" y="3378685"/>
              <a:ext cx="3012644" cy="135691"/>
              <a:chOff x="2667" y="3648"/>
              <a:chExt cx="959" cy="49"/>
            </a:xfrm>
            <a:solidFill>
              <a:schemeClr val="bg1"/>
            </a:solidFill>
          </p:grpSpPr>
          <p:sp>
            <p:nvSpPr>
              <p:cNvPr id="77" name="Freeform 5"/>
              <p:cNvSpPr>
                <a:spLocks/>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8" name="Freeform 6"/>
              <p:cNvSpPr>
                <a:spLocks/>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9" name="Freeform 7"/>
              <p:cNvSpPr>
                <a:spLocks/>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0" name="Freeform 8"/>
              <p:cNvSpPr>
                <a:spLocks/>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1" name="Freeform 9"/>
              <p:cNvSpPr>
                <a:spLocks/>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2" name="Freeform 10"/>
              <p:cNvSpPr>
                <a:spLocks/>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3" name="Freeform 11"/>
              <p:cNvSpPr>
                <a:spLocks/>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4" name="Freeform 12"/>
              <p:cNvSpPr>
                <a:spLocks/>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5"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6" name="Freeform 14"/>
              <p:cNvSpPr>
                <a:spLocks/>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7" name="Freeform 15"/>
              <p:cNvSpPr>
                <a:spLocks/>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8"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9" name="Freeform 17"/>
              <p:cNvSpPr>
                <a:spLocks/>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0" name="Freeform 18"/>
              <p:cNvSpPr>
                <a:spLocks/>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1" name="Freeform 19"/>
              <p:cNvSpPr>
                <a:spLocks/>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2" name="Freeform 20"/>
              <p:cNvSpPr>
                <a:spLocks/>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3" name="Freeform 21"/>
              <p:cNvSpPr>
                <a:spLocks/>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4" name="Freeform 22"/>
              <p:cNvSpPr>
                <a:spLocks/>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5" name="Freeform 23"/>
              <p:cNvSpPr>
                <a:spLocks/>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6" name="Freeform 24"/>
              <p:cNvSpPr>
                <a:spLocks/>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7" name="Freeform 25"/>
              <p:cNvSpPr>
                <a:spLocks/>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8" name="Freeform 26"/>
              <p:cNvSpPr>
                <a:spLocks/>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9"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0" name="Freeform 28"/>
              <p:cNvSpPr>
                <a:spLocks/>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1" name="Freeform 29"/>
              <p:cNvSpPr>
                <a:spLocks/>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2" name="Freeform 30"/>
              <p:cNvSpPr>
                <a:spLocks/>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3" name="Freeform 31"/>
              <p:cNvSpPr>
                <a:spLocks/>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4" name="Freeform 32"/>
              <p:cNvSpPr>
                <a:spLocks/>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5" name="Freeform 33"/>
              <p:cNvSpPr>
                <a:spLocks/>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6" name="Freeform 34"/>
              <p:cNvSpPr>
                <a:spLocks/>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7" name="Freeform 35"/>
              <p:cNvSpPr>
                <a:spLocks/>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8" name="Freeform 36"/>
              <p:cNvSpPr>
                <a:spLocks/>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9" name="Freeform 37"/>
              <p:cNvSpPr>
                <a:spLocks/>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0" name="Freeform 38"/>
              <p:cNvSpPr>
                <a:spLocks/>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1" name="Freeform 39"/>
              <p:cNvSpPr>
                <a:spLocks/>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2" name="Freeform 40"/>
              <p:cNvSpPr>
                <a:spLocks/>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3" name="Freeform 41"/>
              <p:cNvSpPr>
                <a:spLocks/>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4" name="Freeform 42"/>
              <p:cNvSpPr>
                <a:spLocks/>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5" name="Freeform 43"/>
              <p:cNvSpPr>
                <a:spLocks/>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6" name="Freeform 44"/>
              <p:cNvSpPr>
                <a:spLocks/>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7" name="Freeform 45"/>
              <p:cNvSpPr>
                <a:spLocks/>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8"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9" name="Freeform 47"/>
              <p:cNvSpPr>
                <a:spLocks/>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0" name="Freeform 48"/>
              <p:cNvSpPr>
                <a:spLocks/>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1" name="Freeform 49"/>
              <p:cNvSpPr>
                <a:spLocks/>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2" name="Freeform 50"/>
              <p:cNvSpPr>
                <a:spLocks/>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3" name="Freeform 51"/>
              <p:cNvSpPr>
                <a:spLocks/>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4" name="Freeform 52"/>
              <p:cNvSpPr>
                <a:spLocks/>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5" name="Freeform 53"/>
              <p:cNvSpPr>
                <a:spLocks/>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6" name="Freeform 54"/>
              <p:cNvSpPr>
                <a:spLocks/>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7" name="Freeform 55"/>
              <p:cNvSpPr>
                <a:spLocks/>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8" name="Freeform 56"/>
              <p:cNvSpPr>
                <a:spLocks/>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69" name="同心圆 68"/>
            <p:cNvSpPr/>
            <p:nvPr/>
          </p:nvSpPr>
          <p:spPr>
            <a:xfrm>
              <a:off x="1133492" y="2631327"/>
              <a:ext cx="1674448" cy="1669993"/>
            </a:xfrm>
            <a:prstGeom prst="donut">
              <a:avLst>
                <a:gd name="adj" fmla="val 8049"/>
              </a:avLst>
            </a:prstGeom>
            <a:blipFill dpi="0" rotWithShape="1">
              <a:blip r:embed="rId5" cstate="print">
                <a:biLevel thresh="75000"/>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0" name="椭圆 69"/>
            <p:cNvSpPr/>
            <p:nvPr/>
          </p:nvSpPr>
          <p:spPr>
            <a:xfrm>
              <a:off x="3320803" y="3095247"/>
              <a:ext cx="732069" cy="705836"/>
            </a:xfrm>
            <a:prstGeom prst="ellipse">
              <a:avLst/>
            </a:prstGeom>
            <a:blipFill dpi="0" rotWithShape="1">
              <a:blip r:embed="rId6"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1" name="椭圆 70"/>
            <p:cNvSpPr/>
            <p:nvPr/>
          </p:nvSpPr>
          <p:spPr>
            <a:xfrm>
              <a:off x="4537778" y="3095247"/>
              <a:ext cx="732069" cy="705836"/>
            </a:xfrm>
            <a:prstGeom prst="ellipse">
              <a:avLst/>
            </a:prstGeom>
            <a:blipFill dpi="0" rotWithShape="1">
              <a:blip r:embed="rId6"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2" name="同心圆 71"/>
            <p:cNvSpPr/>
            <p:nvPr/>
          </p:nvSpPr>
          <p:spPr>
            <a:xfrm>
              <a:off x="5694113" y="2604915"/>
              <a:ext cx="1674448" cy="1669993"/>
            </a:xfrm>
            <a:prstGeom prst="donut">
              <a:avLst>
                <a:gd name="adj" fmla="val 8049"/>
              </a:avLst>
            </a:prstGeom>
            <a:blipFill dpi="0" rotWithShape="1">
              <a:blip r:embed="rId5" cstate="print">
                <a:biLevel thresh="75000"/>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3" name="椭圆 72"/>
            <p:cNvSpPr/>
            <p:nvPr/>
          </p:nvSpPr>
          <p:spPr>
            <a:xfrm>
              <a:off x="7881424" y="3068835"/>
              <a:ext cx="732069" cy="705836"/>
            </a:xfrm>
            <a:prstGeom prst="ellipse">
              <a:avLst/>
            </a:prstGeom>
            <a:blipFill dpi="0" rotWithShape="1">
              <a:blip r:embed="rId6"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4" name="椭圆 73"/>
            <p:cNvSpPr/>
            <p:nvPr/>
          </p:nvSpPr>
          <p:spPr>
            <a:xfrm>
              <a:off x="9098399" y="3068835"/>
              <a:ext cx="732069" cy="705836"/>
            </a:xfrm>
            <a:prstGeom prst="ellipse">
              <a:avLst/>
            </a:prstGeom>
            <a:blipFill dpi="0" rotWithShape="1">
              <a:blip r:embed="rId6"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5" name="等腰三角形 74"/>
            <p:cNvSpPr/>
            <p:nvPr/>
          </p:nvSpPr>
          <p:spPr>
            <a:xfrm rot="5400000">
              <a:off x="10334247" y="3064311"/>
              <a:ext cx="791156" cy="682388"/>
            </a:xfrm>
            <a:prstGeom prst="triangle">
              <a:avLst/>
            </a:prstGeom>
            <a:blipFill dpi="0" rotWithShape="1">
              <a:blip r:embed="rId7"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50000" t="-50000" r="-5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29" name="Freeform 2517"/>
            <p:cNvSpPr>
              <a:spLocks noEditPoints="1"/>
            </p:cNvSpPr>
            <p:nvPr/>
          </p:nvSpPr>
          <p:spPr bwMode="auto">
            <a:xfrm>
              <a:off x="1558057" y="2990563"/>
              <a:ext cx="865717" cy="967317"/>
            </a:xfrm>
            <a:custGeom>
              <a:avLst/>
              <a:gdLst/>
              <a:ahLst/>
              <a:cxnLst>
                <a:cxn ang="0">
                  <a:pos x="4" y="338"/>
                </a:cxn>
                <a:cxn ang="0">
                  <a:pos x="53" y="356"/>
                </a:cxn>
                <a:cxn ang="0">
                  <a:pos x="141" y="350"/>
                </a:cxn>
                <a:cxn ang="0">
                  <a:pos x="181" y="446"/>
                </a:cxn>
                <a:cxn ang="0">
                  <a:pos x="220" y="453"/>
                </a:cxn>
                <a:cxn ang="0">
                  <a:pos x="254" y="403"/>
                </a:cxn>
                <a:cxn ang="0">
                  <a:pos x="329" y="354"/>
                </a:cxn>
                <a:cxn ang="0">
                  <a:pos x="395" y="347"/>
                </a:cxn>
                <a:cxn ang="0">
                  <a:pos x="407" y="309"/>
                </a:cxn>
                <a:cxn ang="0">
                  <a:pos x="341" y="228"/>
                </a:cxn>
                <a:cxn ang="0">
                  <a:pos x="405" y="154"/>
                </a:cxn>
                <a:cxn ang="0">
                  <a:pos x="401" y="113"/>
                </a:cxn>
                <a:cxn ang="0">
                  <a:pos x="345" y="101"/>
                </a:cxn>
                <a:cxn ang="0">
                  <a:pos x="259" y="71"/>
                </a:cxn>
                <a:cxn ang="0">
                  <a:pos x="223" y="7"/>
                </a:cxn>
                <a:cxn ang="0">
                  <a:pos x="188" y="6"/>
                </a:cxn>
                <a:cxn ang="0">
                  <a:pos x="142" y="96"/>
                </a:cxn>
                <a:cxn ang="0">
                  <a:pos x="51" y="101"/>
                </a:cxn>
                <a:cxn ang="0">
                  <a:pos x="4" y="118"/>
                </a:cxn>
                <a:cxn ang="0">
                  <a:pos x="19" y="179"/>
                </a:cxn>
                <a:cxn ang="0">
                  <a:pos x="50" y="246"/>
                </a:cxn>
                <a:cxn ang="0">
                  <a:pos x="255" y="369"/>
                </a:cxn>
                <a:cxn ang="0">
                  <a:pos x="220" y="442"/>
                </a:cxn>
                <a:cxn ang="0">
                  <a:pos x="189" y="440"/>
                </a:cxn>
                <a:cxn ang="0">
                  <a:pos x="153" y="364"/>
                </a:cxn>
                <a:cxn ang="0">
                  <a:pos x="233" y="325"/>
                </a:cxn>
                <a:cxn ang="0">
                  <a:pos x="131" y="262"/>
                </a:cxn>
                <a:cxn ang="0">
                  <a:pos x="130" y="195"/>
                </a:cxn>
                <a:cxn ang="0">
                  <a:pos x="205" y="154"/>
                </a:cxn>
                <a:cxn ang="0">
                  <a:pos x="271" y="267"/>
                </a:cxn>
                <a:cxn ang="0">
                  <a:pos x="140" y="267"/>
                </a:cxn>
                <a:cxn ang="0">
                  <a:pos x="146" y="130"/>
                </a:cxn>
                <a:cxn ang="0">
                  <a:pos x="140" y="179"/>
                </a:cxn>
                <a:cxn ang="0">
                  <a:pos x="270" y="179"/>
                </a:cxn>
                <a:cxn ang="0">
                  <a:pos x="303" y="212"/>
                </a:cxn>
                <a:cxn ang="0">
                  <a:pos x="280" y="207"/>
                </a:cxn>
                <a:cxn ang="0">
                  <a:pos x="239" y="318"/>
                </a:cxn>
                <a:cxn ang="0">
                  <a:pos x="195" y="308"/>
                </a:cxn>
                <a:cxn ang="0">
                  <a:pos x="169" y="295"/>
                </a:cxn>
                <a:cxn ang="0">
                  <a:pos x="393" y="339"/>
                </a:cxn>
                <a:cxn ang="0">
                  <a:pos x="315" y="342"/>
                </a:cxn>
                <a:cxn ang="0">
                  <a:pos x="279" y="272"/>
                </a:cxn>
                <a:cxn ang="0">
                  <a:pos x="383" y="283"/>
                </a:cxn>
                <a:cxn ang="0">
                  <a:pos x="336" y="111"/>
                </a:cxn>
                <a:cxn ang="0">
                  <a:pos x="394" y="119"/>
                </a:cxn>
                <a:cxn ang="0">
                  <a:pos x="390" y="164"/>
                </a:cxn>
                <a:cxn ang="0">
                  <a:pos x="321" y="213"/>
                </a:cxn>
                <a:cxn ang="0">
                  <a:pos x="318" y="114"/>
                </a:cxn>
                <a:cxn ang="0">
                  <a:pos x="177" y="28"/>
                </a:cxn>
                <a:cxn ang="0">
                  <a:pos x="207" y="9"/>
                </a:cxn>
                <a:cxn ang="0">
                  <a:pos x="246" y="61"/>
                </a:cxn>
                <a:cxn ang="0">
                  <a:pos x="258" y="122"/>
                </a:cxn>
                <a:cxn ang="0">
                  <a:pos x="151" y="101"/>
                </a:cxn>
                <a:cxn ang="0">
                  <a:pos x="12" y="150"/>
                </a:cxn>
                <a:cxn ang="0">
                  <a:pos x="14" y="120"/>
                </a:cxn>
                <a:cxn ang="0">
                  <a:pos x="101" y="117"/>
                </a:cxn>
                <a:cxn ang="0">
                  <a:pos x="131" y="185"/>
                </a:cxn>
                <a:cxn ang="0">
                  <a:pos x="134" y="302"/>
                </a:cxn>
                <a:cxn ang="0">
                  <a:pos x="58" y="347"/>
                </a:cxn>
                <a:cxn ang="0">
                  <a:pos x="7" y="324"/>
                </a:cxn>
                <a:cxn ang="0">
                  <a:pos x="75" y="235"/>
                </a:cxn>
              </a:cxnLst>
              <a:rect l="0" t="0" r="r" b="b"/>
              <a:pathLst>
                <a:path w="409" h="457">
                  <a:moveTo>
                    <a:pt x="3" y="306"/>
                  </a:moveTo>
                  <a:lnTo>
                    <a:pt x="3" y="306"/>
                  </a:lnTo>
                  <a:lnTo>
                    <a:pt x="1" y="315"/>
                  </a:lnTo>
                  <a:lnTo>
                    <a:pt x="0" y="320"/>
                  </a:lnTo>
                  <a:lnTo>
                    <a:pt x="0" y="325"/>
                  </a:lnTo>
                  <a:lnTo>
                    <a:pt x="1" y="329"/>
                  </a:lnTo>
                  <a:lnTo>
                    <a:pt x="2" y="334"/>
                  </a:lnTo>
                  <a:lnTo>
                    <a:pt x="4" y="338"/>
                  </a:lnTo>
                  <a:lnTo>
                    <a:pt x="7" y="342"/>
                  </a:lnTo>
                  <a:lnTo>
                    <a:pt x="7" y="342"/>
                  </a:lnTo>
                  <a:lnTo>
                    <a:pt x="11" y="346"/>
                  </a:lnTo>
                  <a:lnTo>
                    <a:pt x="16" y="350"/>
                  </a:lnTo>
                  <a:lnTo>
                    <a:pt x="22" y="352"/>
                  </a:lnTo>
                  <a:lnTo>
                    <a:pt x="29" y="354"/>
                  </a:lnTo>
                  <a:lnTo>
                    <a:pt x="41" y="355"/>
                  </a:lnTo>
                  <a:lnTo>
                    <a:pt x="53" y="356"/>
                  </a:lnTo>
                  <a:lnTo>
                    <a:pt x="53" y="356"/>
                  </a:lnTo>
                  <a:lnTo>
                    <a:pt x="75" y="355"/>
                  </a:lnTo>
                  <a:lnTo>
                    <a:pt x="96" y="351"/>
                  </a:lnTo>
                  <a:lnTo>
                    <a:pt x="118" y="347"/>
                  </a:lnTo>
                  <a:lnTo>
                    <a:pt x="139" y="340"/>
                  </a:lnTo>
                  <a:lnTo>
                    <a:pt x="139" y="340"/>
                  </a:lnTo>
                  <a:lnTo>
                    <a:pt x="141" y="350"/>
                  </a:lnTo>
                  <a:lnTo>
                    <a:pt x="141" y="350"/>
                  </a:lnTo>
                  <a:lnTo>
                    <a:pt x="145" y="372"/>
                  </a:lnTo>
                  <a:lnTo>
                    <a:pt x="152" y="393"/>
                  </a:lnTo>
                  <a:lnTo>
                    <a:pt x="159" y="413"/>
                  </a:lnTo>
                  <a:lnTo>
                    <a:pt x="164" y="423"/>
                  </a:lnTo>
                  <a:lnTo>
                    <a:pt x="170" y="432"/>
                  </a:lnTo>
                  <a:lnTo>
                    <a:pt x="170" y="432"/>
                  </a:lnTo>
                  <a:lnTo>
                    <a:pt x="177" y="442"/>
                  </a:lnTo>
                  <a:lnTo>
                    <a:pt x="181" y="446"/>
                  </a:lnTo>
                  <a:lnTo>
                    <a:pt x="185" y="451"/>
                  </a:lnTo>
                  <a:lnTo>
                    <a:pt x="191" y="454"/>
                  </a:lnTo>
                  <a:lnTo>
                    <a:pt x="197" y="456"/>
                  </a:lnTo>
                  <a:lnTo>
                    <a:pt x="202" y="457"/>
                  </a:lnTo>
                  <a:lnTo>
                    <a:pt x="208" y="457"/>
                  </a:lnTo>
                  <a:lnTo>
                    <a:pt x="208" y="457"/>
                  </a:lnTo>
                  <a:lnTo>
                    <a:pt x="215" y="456"/>
                  </a:lnTo>
                  <a:lnTo>
                    <a:pt x="220" y="453"/>
                  </a:lnTo>
                  <a:lnTo>
                    <a:pt x="226" y="449"/>
                  </a:lnTo>
                  <a:lnTo>
                    <a:pt x="230" y="444"/>
                  </a:lnTo>
                  <a:lnTo>
                    <a:pt x="235" y="439"/>
                  </a:lnTo>
                  <a:lnTo>
                    <a:pt x="238" y="433"/>
                  </a:lnTo>
                  <a:lnTo>
                    <a:pt x="245" y="423"/>
                  </a:lnTo>
                  <a:lnTo>
                    <a:pt x="245" y="423"/>
                  </a:lnTo>
                  <a:lnTo>
                    <a:pt x="249" y="413"/>
                  </a:lnTo>
                  <a:lnTo>
                    <a:pt x="254" y="403"/>
                  </a:lnTo>
                  <a:lnTo>
                    <a:pt x="261" y="382"/>
                  </a:lnTo>
                  <a:lnTo>
                    <a:pt x="266" y="360"/>
                  </a:lnTo>
                  <a:lnTo>
                    <a:pt x="271" y="339"/>
                  </a:lnTo>
                  <a:lnTo>
                    <a:pt x="271" y="339"/>
                  </a:lnTo>
                  <a:lnTo>
                    <a:pt x="286" y="344"/>
                  </a:lnTo>
                  <a:lnTo>
                    <a:pt x="286" y="344"/>
                  </a:lnTo>
                  <a:lnTo>
                    <a:pt x="307" y="349"/>
                  </a:lnTo>
                  <a:lnTo>
                    <a:pt x="329" y="354"/>
                  </a:lnTo>
                  <a:lnTo>
                    <a:pt x="340" y="355"/>
                  </a:lnTo>
                  <a:lnTo>
                    <a:pt x="352" y="356"/>
                  </a:lnTo>
                  <a:lnTo>
                    <a:pt x="363" y="356"/>
                  </a:lnTo>
                  <a:lnTo>
                    <a:pt x="374" y="355"/>
                  </a:lnTo>
                  <a:lnTo>
                    <a:pt x="374" y="355"/>
                  </a:lnTo>
                  <a:lnTo>
                    <a:pt x="385" y="352"/>
                  </a:lnTo>
                  <a:lnTo>
                    <a:pt x="390" y="350"/>
                  </a:lnTo>
                  <a:lnTo>
                    <a:pt x="395" y="347"/>
                  </a:lnTo>
                  <a:lnTo>
                    <a:pt x="400" y="344"/>
                  </a:lnTo>
                  <a:lnTo>
                    <a:pt x="403" y="340"/>
                  </a:lnTo>
                  <a:lnTo>
                    <a:pt x="406" y="335"/>
                  </a:lnTo>
                  <a:lnTo>
                    <a:pt x="408" y="330"/>
                  </a:lnTo>
                  <a:lnTo>
                    <a:pt x="408" y="330"/>
                  </a:lnTo>
                  <a:lnTo>
                    <a:pt x="409" y="323"/>
                  </a:lnTo>
                  <a:lnTo>
                    <a:pt x="409" y="316"/>
                  </a:lnTo>
                  <a:lnTo>
                    <a:pt x="407" y="309"/>
                  </a:lnTo>
                  <a:lnTo>
                    <a:pt x="404" y="303"/>
                  </a:lnTo>
                  <a:lnTo>
                    <a:pt x="397" y="290"/>
                  </a:lnTo>
                  <a:lnTo>
                    <a:pt x="390" y="278"/>
                  </a:lnTo>
                  <a:lnTo>
                    <a:pt x="390" y="278"/>
                  </a:lnTo>
                  <a:lnTo>
                    <a:pt x="379" y="265"/>
                  </a:lnTo>
                  <a:lnTo>
                    <a:pt x="367" y="252"/>
                  </a:lnTo>
                  <a:lnTo>
                    <a:pt x="355" y="240"/>
                  </a:lnTo>
                  <a:lnTo>
                    <a:pt x="341" y="228"/>
                  </a:lnTo>
                  <a:lnTo>
                    <a:pt x="341" y="228"/>
                  </a:lnTo>
                  <a:lnTo>
                    <a:pt x="358" y="214"/>
                  </a:lnTo>
                  <a:lnTo>
                    <a:pt x="373" y="198"/>
                  </a:lnTo>
                  <a:lnTo>
                    <a:pt x="387" y="182"/>
                  </a:lnTo>
                  <a:lnTo>
                    <a:pt x="394" y="173"/>
                  </a:lnTo>
                  <a:lnTo>
                    <a:pt x="399" y="164"/>
                  </a:lnTo>
                  <a:lnTo>
                    <a:pt x="399" y="164"/>
                  </a:lnTo>
                  <a:lnTo>
                    <a:pt x="405" y="154"/>
                  </a:lnTo>
                  <a:lnTo>
                    <a:pt x="407" y="148"/>
                  </a:lnTo>
                  <a:lnTo>
                    <a:pt x="408" y="142"/>
                  </a:lnTo>
                  <a:lnTo>
                    <a:pt x="409" y="136"/>
                  </a:lnTo>
                  <a:lnTo>
                    <a:pt x="408" y="131"/>
                  </a:lnTo>
                  <a:lnTo>
                    <a:pt x="407" y="125"/>
                  </a:lnTo>
                  <a:lnTo>
                    <a:pt x="405" y="118"/>
                  </a:lnTo>
                  <a:lnTo>
                    <a:pt x="405" y="118"/>
                  </a:lnTo>
                  <a:lnTo>
                    <a:pt x="401" y="113"/>
                  </a:lnTo>
                  <a:lnTo>
                    <a:pt x="395" y="109"/>
                  </a:lnTo>
                  <a:lnTo>
                    <a:pt x="390" y="106"/>
                  </a:lnTo>
                  <a:lnTo>
                    <a:pt x="383" y="104"/>
                  </a:lnTo>
                  <a:lnTo>
                    <a:pt x="376" y="102"/>
                  </a:lnTo>
                  <a:lnTo>
                    <a:pt x="369" y="102"/>
                  </a:lnTo>
                  <a:lnTo>
                    <a:pt x="356" y="101"/>
                  </a:lnTo>
                  <a:lnTo>
                    <a:pt x="356" y="101"/>
                  </a:lnTo>
                  <a:lnTo>
                    <a:pt x="345" y="101"/>
                  </a:lnTo>
                  <a:lnTo>
                    <a:pt x="334" y="102"/>
                  </a:lnTo>
                  <a:lnTo>
                    <a:pt x="313" y="106"/>
                  </a:lnTo>
                  <a:lnTo>
                    <a:pt x="292" y="111"/>
                  </a:lnTo>
                  <a:lnTo>
                    <a:pt x="271" y="118"/>
                  </a:lnTo>
                  <a:lnTo>
                    <a:pt x="271" y="118"/>
                  </a:lnTo>
                  <a:lnTo>
                    <a:pt x="264" y="90"/>
                  </a:lnTo>
                  <a:lnTo>
                    <a:pt x="264" y="90"/>
                  </a:lnTo>
                  <a:lnTo>
                    <a:pt x="259" y="71"/>
                  </a:lnTo>
                  <a:lnTo>
                    <a:pt x="253" y="53"/>
                  </a:lnTo>
                  <a:lnTo>
                    <a:pt x="249" y="42"/>
                  </a:lnTo>
                  <a:lnTo>
                    <a:pt x="245" y="34"/>
                  </a:lnTo>
                  <a:lnTo>
                    <a:pt x="240" y="25"/>
                  </a:lnTo>
                  <a:lnTo>
                    <a:pt x="234" y="17"/>
                  </a:lnTo>
                  <a:lnTo>
                    <a:pt x="234" y="17"/>
                  </a:lnTo>
                  <a:lnTo>
                    <a:pt x="227" y="10"/>
                  </a:lnTo>
                  <a:lnTo>
                    <a:pt x="223" y="7"/>
                  </a:lnTo>
                  <a:lnTo>
                    <a:pt x="218" y="4"/>
                  </a:lnTo>
                  <a:lnTo>
                    <a:pt x="214" y="2"/>
                  </a:lnTo>
                  <a:lnTo>
                    <a:pt x="209" y="1"/>
                  </a:lnTo>
                  <a:lnTo>
                    <a:pt x="204" y="0"/>
                  </a:lnTo>
                  <a:lnTo>
                    <a:pt x="199" y="1"/>
                  </a:lnTo>
                  <a:lnTo>
                    <a:pt x="199" y="1"/>
                  </a:lnTo>
                  <a:lnTo>
                    <a:pt x="193" y="3"/>
                  </a:lnTo>
                  <a:lnTo>
                    <a:pt x="188" y="6"/>
                  </a:lnTo>
                  <a:lnTo>
                    <a:pt x="182" y="9"/>
                  </a:lnTo>
                  <a:lnTo>
                    <a:pt x="177" y="14"/>
                  </a:lnTo>
                  <a:lnTo>
                    <a:pt x="170" y="24"/>
                  </a:lnTo>
                  <a:lnTo>
                    <a:pt x="164" y="34"/>
                  </a:lnTo>
                  <a:lnTo>
                    <a:pt x="164" y="34"/>
                  </a:lnTo>
                  <a:lnTo>
                    <a:pt x="155" y="55"/>
                  </a:lnTo>
                  <a:lnTo>
                    <a:pt x="148" y="75"/>
                  </a:lnTo>
                  <a:lnTo>
                    <a:pt x="142" y="96"/>
                  </a:lnTo>
                  <a:lnTo>
                    <a:pt x="137" y="118"/>
                  </a:lnTo>
                  <a:lnTo>
                    <a:pt x="137" y="118"/>
                  </a:lnTo>
                  <a:lnTo>
                    <a:pt x="118" y="112"/>
                  </a:lnTo>
                  <a:lnTo>
                    <a:pt x="97" y="107"/>
                  </a:lnTo>
                  <a:lnTo>
                    <a:pt x="97" y="107"/>
                  </a:lnTo>
                  <a:lnTo>
                    <a:pt x="79" y="103"/>
                  </a:lnTo>
                  <a:lnTo>
                    <a:pt x="60" y="101"/>
                  </a:lnTo>
                  <a:lnTo>
                    <a:pt x="51" y="101"/>
                  </a:lnTo>
                  <a:lnTo>
                    <a:pt x="41" y="101"/>
                  </a:lnTo>
                  <a:lnTo>
                    <a:pt x="32" y="103"/>
                  </a:lnTo>
                  <a:lnTo>
                    <a:pt x="22" y="105"/>
                  </a:lnTo>
                  <a:lnTo>
                    <a:pt x="22" y="105"/>
                  </a:lnTo>
                  <a:lnTo>
                    <a:pt x="16" y="108"/>
                  </a:lnTo>
                  <a:lnTo>
                    <a:pt x="11" y="111"/>
                  </a:lnTo>
                  <a:lnTo>
                    <a:pt x="7" y="114"/>
                  </a:lnTo>
                  <a:lnTo>
                    <a:pt x="4" y="118"/>
                  </a:lnTo>
                  <a:lnTo>
                    <a:pt x="2" y="123"/>
                  </a:lnTo>
                  <a:lnTo>
                    <a:pt x="1" y="129"/>
                  </a:lnTo>
                  <a:lnTo>
                    <a:pt x="1" y="134"/>
                  </a:lnTo>
                  <a:lnTo>
                    <a:pt x="1" y="139"/>
                  </a:lnTo>
                  <a:lnTo>
                    <a:pt x="3" y="149"/>
                  </a:lnTo>
                  <a:lnTo>
                    <a:pt x="7" y="160"/>
                  </a:lnTo>
                  <a:lnTo>
                    <a:pt x="13" y="170"/>
                  </a:lnTo>
                  <a:lnTo>
                    <a:pt x="19" y="179"/>
                  </a:lnTo>
                  <a:lnTo>
                    <a:pt x="19" y="179"/>
                  </a:lnTo>
                  <a:lnTo>
                    <a:pt x="31" y="192"/>
                  </a:lnTo>
                  <a:lnTo>
                    <a:pt x="42" y="206"/>
                  </a:lnTo>
                  <a:lnTo>
                    <a:pt x="55" y="218"/>
                  </a:lnTo>
                  <a:lnTo>
                    <a:pt x="68" y="230"/>
                  </a:lnTo>
                  <a:lnTo>
                    <a:pt x="68" y="230"/>
                  </a:lnTo>
                  <a:lnTo>
                    <a:pt x="50" y="246"/>
                  </a:lnTo>
                  <a:lnTo>
                    <a:pt x="50" y="246"/>
                  </a:lnTo>
                  <a:lnTo>
                    <a:pt x="36" y="259"/>
                  </a:lnTo>
                  <a:lnTo>
                    <a:pt x="23" y="273"/>
                  </a:lnTo>
                  <a:lnTo>
                    <a:pt x="17" y="280"/>
                  </a:lnTo>
                  <a:lnTo>
                    <a:pt x="12" y="289"/>
                  </a:lnTo>
                  <a:lnTo>
                    <a:pt x="7" y="297"/>
                  </a:lnTo>
                  <a:lnTo>
                    <a:pt x="3" y="306"/>
                  </a:lnTo>
                  <a:lnTo>
                    <a:pt x="3" y="306"/>
                  </a:lnTo>
                  <a:close/>
                  <a:moveTo>
                    <a:pt x="255" y="369"/>
                  </a:moveTo>
                  <a:lnTo>
                    <a:pt x="255" y="369"/>
                  </a:lnTo>
                  <a:lnTo>
                    <a:pt x="249" y="389"/>
                  </a:lnTo>
                  <a:lnTo>
                    <a:pt x="246" y="398"/>
                  </a:lnTo>
                  <a:lnTo>
                    <a:pt x="242" y="408"/>
                  </a:lnTo>
                  <a:lnTo>
                    <a:pt x="238" y="417"/>
                  </a:lnTo>
                  <a:lnTo>
                    <a:pt x="233" y="426"/>
                  </a:lnTo>
                  <a:lnTo>
                    <a:pt x="227" y="434"/>
                  </a:lnTo>
                  <a:lnTo>
                    <a:pt x="220" y="442"/>
                  </a:lnTo>
                  <a:lnTo>
                    <a:pt x="220" y="442"/>
                  </a:lnTo>
                  <a:lnTo>
                    <a:pt x="217" y="444"/>
                  </a:lnTo>
                  <a:lnTo>
                    <a:pt x="213" y="446"/>
                  </a:lnTo>
                  <a:lnTo>
                    <a:pt x="210" y="447"/>
                  </a:lnTo>
                  <a:lnTo>
                    <a:pt x="207" y="449"/>
                  </a:lnTo>
                  <a:lnTo>
                    <a:pt x="200" y="447"/>
                  </a:lnTo>
                  <a:lnTo>
                    <a:pt x="194" y="444"/>
                  </a:lnTo>
                  <a:lnTo>
                    <a:pt x="189" y="440"/>
                  </a:lnTo>
                  <a:lnTo>
                    <a:pt x="183" y="435"/>
                  </a:lnTo>
                  <a:lnTo>
                    <a:pt x="178" y="429"/>
                  </a:lnTo>
                  <a:lnTo>
                    <a:pt x="174" y="423"/>
                  </a:lnTo>
                  <a:lnTo>
                    <a:pt x="174" y="423"/>
                  </a:lnTo>
                  <a:lnTo>
                    <a:pt x="169" y="414"/>
                  </a:lnTo>
                  <a:lnTo>
                    <a:pt x="165" y="405"/>
                  </a:lnTo>
                  <a:lnTo>
                    <a:pt x="158" y="385"/>
                  </a:lnTo>
                  <a:lnTo>
                    <a:pt x="153" y="364"/>
                  </a:lnTo>
                  <a:lnTo>
                    <a:pt x="148" y="343"/>
                  </a:lnTo>
                  <a:lnTo>
                    <a:pt x="148" y="343"/>
                  </a:lnTo>
                  <a:lnTo>
                    <a:pt x="147" y="337"/>
                  </a:lnTo>
                  <a:lnTo>
                    <a:pt x="147" y="337"/>
                  </a:lnTo>
                  <a:lnTo>
                    <a:pt x="176" y="326"/>
                  </a:lnTo>
                  <a:lnTo>
                    <a:pt x="205" y="313"/>
                  </a:lnTo>
                  <a:lnTo>
                    <a:pt x="205" y="313"/>
                  </a:lnTo>
                  <a:lnTo>
                    <a:pt x="233" y="325"/>
                  </a:lnTo>
                  <a:lnTo>
                    <a:pt x="262" y="336"/>
                  </a:lnTo>
                  <a:lnTo>
                    <a:pt x="262" y="336"/>
                  </a:lnTo>
                  <a:lnTo>
                    <a:pt x="255" y="369"/>
                  </a:lnTo>
                  <a:lnTo>
                    <a:pt x="255" y="369"/>
                  </a:lnTo>
                  <a:close/>
                  <a:moveTo>
                    <a:pt x="130" y="229"/>
                  </a:moveTo>
                  <a:lnTo>
                    <a:pt x="130" y="229"/>
                  </a:lnTo>
                  <a:lnTo>
                    <a:pt x="131" y="262"/>
                  </a:lnTo>
                  <a:lnTo>
                    <a:pt x="131" y="262"/>
                  </a:lnTo>
                  <a:lnTo>
                    <a:pt x="107" y="246"/>
                  </a:lnTo>
                  <a:lnTo>
                    <a:pt x="83" y="229"/>
                  </a:lnTo>
                  <a:lnTo>
                    <a:pt x="83" y="229"/>
                  </a:lnTo>
                  <a:lnTo>
                    <a:pt x="88" y="225"/>
                  </a:lnTo>
                  <a:lnTo>
                    <a:pt x="88" y="225"/>
                  </a:lnTo>
                  <a:lnTo>
                    <a:pt x="109" y="210"/>
                  </a:lnTo>
                  <a:lnTo>
                    <a:pt x="130" y="195"/>
                  </a:lnTo>
                  <a:lnTo>
                    <a:pt x="130" y="195"/>
                  </a:lnTo>
                  <a:lnTo>
                    <a:pt x="130" y="229"/>
                  </a:lnTo>
                  <a:lnTo>
                    <a:pt x="130" y="229"/>
                  </a:lnTo>
                  <a:close/>
                  <a:moveTo>
                    <a:pt x="138" y="229"/>
                  </a:moveTo>
                  <a:lnTo>
                    <a:pt x="138" y="229"/>
                  </a:lnTo>
                  <a:lnTo>
                    <a:pt x="140" y="189"/>
                  </a:lnTo>
                  <a:lnTo>
                    <a:pt x="140" y="189"/>
                  </a:lnTo>
                  <a:lnTo>
                    <a:pt x="171" y="170"/>
                  </a:lnTo>
                  <a:lnTo>
                    <a:pt x="205" y="154"/>
                  </a:lnTo>
                  <a:lnTo>
                    <a:pt x="205" y="154"/>
                  </a:lnTo>
                  <a:lnTo>
                    <a:pt x="238" y="170"/>
                  </a:lnTo>
                  <a:lnTo>
                    <a:pt x="271" y="189"/>
                  </a:lnTo>
                  <a:lnTo>
                    <a:pt x="271" y="189"/>
                  </a:lnTo>
                  <a:lnTo>
                    <a:pt x="272" y="209"/>
                  </a:lnTo>
                  <a:lnTo>
                    <a:pt x="272" y="228"/>
                  </a:lnTo>
                  <a:lnTo>
                    <a:pt x="272" y="248"/>
                  </a:lnTo>
                  <a:lnTo>
                    <a:pt x="271" y="267"/>
                  </a:lnTo>
                  <a:lnTo>
                    <a:pt x="271" y="267"/>
                  </a:lnTo>
                  <a:lnTo>
                    <a:pt x="236" y="288"/>
                  </a:lnTo>
                  <a:lnTo>
                    <a:pt x="236" y="288"/>
                  </a:lnTo>
                  <a:lnTo>
                    <a:pt x="205" y="303"/>
                  </a:lnTo>
                  <a:lnTo>
                    <a:pt x="205" y="303"/>
                  </a:lnTo>
                  <a:lnTo>
                    <a:pt x="173" y="288"/>
                  </a:lnTo>
                  <a:lnTo>
                    <a:pt x="173" y="288"/>
                  </a:lnTo>
                  <a:lnTo>
                    <a:pt x="140" y="267"/>
                  </a:lnTo>
                  <a:lnTo>
                    <a:pt x="140" y="267"/>
                  </a:lnTo>
                  <a:lnTo>
                    <a:pt x="138" y="229"/>
                  </a:lnTo>
                  <a:lnTo>
                    <a:pt x="138" y="229"/>
                  </a:lnTo>
                  <a:close/>
                  <a:moveTo>
                    <a:pt x="140" y="179"/>
                  </a:moveTo>
                  <a:lnTo>
                    <a:pt x="140" y="179"/>
                  </a:lnTo>
                  <a:lnTo>
                    <a:pt x="142" y="155"/>
                  </a:lnTo>
                  <a:lnTo>
                    <a:pt x="146" y="130"/>
                  </a:lnTo>
                  <a:lnTo>
                    <a:pt x="146" y="130"/>
                  </a:lnTo>
                  <a:lnTo>
                    <a:pt x="170" y="139"/>
                  </a:lnTo>
                  <a:lnTo>
                    <a:pt x="195" y="150"/>
                  </a:lnTo>
                  <a:lnTo>
                    <a:pt x="195" y="150"/>
                  </a:lnTo>
                  <a:lnTo>
                    <a:pt x="167" y="163"/>
                  </a:lnTo>
                  <a:lnTo>
                    <a:pt x="141" y="178"/>
                  </a:lnTo>
                  <a:lnTo>
                    <a:pt x="141" y="178"/>
                  </a:lnTo>
                  <a:lnTo>
                    <a:pt x="140" y="179"/>
                  </a:lnTo>
                  <a:lnTo>
                    <a:pt x="140" y="179"/>
                  </a:lnTo>
                  <a:close/>
                  <a:moveTo>
                    <a:pt x="214" y="149"/>
                  </a:moveTo>
                  <a:lnTo>
                    <a:pt x="214" y="149"/>
                  </a:lnTo>
                  <a:lnTo>
                    <a:pt x="238" y="139"/>
                  </a:lnTo>
                  <a:lnTo>
                    <a:pt x="263" y="130"/>
                  </a:lnTo>
                  <a:lnTo>
                    <a:pt x="263" y="130"/>
                  </a:lnTo>
                  <a:lnTo>
                    <a:pt x="268" y="154"/>
                  </a:lnTo>
                  <a:lnTo>
                    <a:pt x="270" y="179"/>
                  </a:lnTo>
                  <a:lnTo>
                    <a:pt x="270" y="179"/>
                  </a:lnTo>
                  <a:lnTo>
                    <a:pt x="241" y="163"/>
                  </a:lnTo>
                  <a:lnTo>
                    <a:pt x="214" y="149"/>
                  </a:lnTo>
                  <a:lnTo>
                    <a:pt x="214" y="149"/>
                  </a:lnTo>
                  <a:close/>
                  <a:moveTo>
                    <a:pt x="280" y="207"/>
                  </a:moveTo>
                  <a:lnTo>
                    <a:pt x="280" y="207"/>
                  </a:lnTo>
                  <a:lnTo>
                    <a:pt x="279" y="194"/>
                  </a:lnTo>
                  <a:lnTo>
                    <a:pt x="279" y="194"/>
                  </a:lnTo>
                  <a:lnTo>
                    <a:pt x="303" y="212"/>
                  </a:lnTo>
                  <a:lnTo>
                    <a:pt x="327" y="229"/>
                  </a:lnTo>
                  <a:lnTo>
                    <a:pt x="327" y="229"/>
                  </a:lnTo>
                  <a:lnTo>
                    <a:pt x="303" y="246"/>
                  </a:lnTo>
                  <a:lnTo>
                    <a:pt x="279" y="262"/>
                  </a:lnTo>
                  <a:lnTo>
                    <a:pt x="279" y="262"/>
                  </a:lnTo>
                  <a:lnTo>
                    <a:pt x="280" y="235"/>
                  </a:lnTo>
                  <a:lnTo>
                    <a:pt x="280" y="207"/>
                  </a:lnTo>
                  <a:lnTo>
                    <a:pt x="280" y="207"/>
                  </a:lnTo>
                  <a:close/>
                  <a:moveTo>
                    <a:pt x="240" y="295"/>
                  </a:moveTo>
                  <a:lnTo>
                    <a:pt x="240" y="295"/>
                  </a:lnTo>
                  <a:lnTo>
                    <a:pt x="270" y="277"/>
                  </a:lnTo>
                  <a:lnTo>
                    <a:pt x="270" y="277"/>
                  </a:lnTo>
                  <a:lnTo>
                    <a:pt x="268" y="303"/>
                  </a:lnTo>
                  <a:lnTo>
                    <a:pt x="263" y="327"/>
                  </a:lnTo>
                  <a:lnTo>
                    <a:pt x="263" y="327"/>
                  </a:lnTo>
                  <a:lnTo>
                    <a:pt x="239" y="318"/>
                  </a:lnTo>
                  <a:lnTo>
                    <a:pt x="215" y="308"/>
                  </a:lnTo>
                  <a:lnTo>
                    <a:pt x="215" y="308"/>
                  </a:lnTo>
                  <a:lnTo>
                    <a:pt x="240" y="295"/>
                  </a:lnTo>
                  <a:lnTo>
                    <a:pt x="240" y="295"/>
                  </a:lnTo>
                  <a:close/>
                  <a:moveTo>
                    <a:pt x="169" y="295"/>
                  </a:moveTo>
                  <a:lnTo>
                    <a:pt x="169" y="295"/>
                  </a:lnTo>
                  <a:lnTo>
                    <a:pt x="195" y="308"/>
                  </a:lnTo>
                  <a:lnTo>
                    <a:pt x="195" y="308"/>
                  </a:lnTo>
                  <a:lnTo>
                    <a:pt x="170" y="318"/>
                  </a:lnTo>
                  <a:lnTo>
                    <a:pt x="146" y="327"/>
                  </a:lnTo>
                  <a:lnTo>
                    <a:pt x="146" y="327"/>
                  </a:lnTo>
                  <a:lnTo>
                    <a:pt x="142" y="303"/>
                  </a:lnTo>
                  <a:lnTo>
                    <a:pt x="140" y="278"/>
                  </a:lnTo>
                  <a:lnTo>
                    <a:pt x="140" y="278"/>
                  </a:lnTo>
                  <a:lnTo>
                    <a:pt x="169" y="295"/>
                  </a:lnTo>
                  <a:lnTo>
                    <a:pt x="169" y="295"/>
                  </a:lnTo>
                  <a:close/>
                  <a:moveTo>
                    <a:pt x="400" y="319"/>
                  </a:moveTo>
                  <a:lnTo>
                    <a:pt x="400" y="319"/>
                  </a:lnTo>
                  <a:lnTo>
                    <a:pt x="400" y="323"/>
                  </a:lnTo>
                  <a:lnTo>
                    <a:pt x="400" y="327"/>
                  </a:lnTo>
                  <a:lnTo>
                    <a:pt x="399" y="330"/>
                  </a:lnTo>
                  <a:lnTo>
                    <a:pt x="398" y="333"/>
                  </a:lnTo>
                  <a:lnTo>
                    <a:pt x="395" y="336"/>
                  </a:lnTo>
                  <a:lnTo>
                    <a:pt x="393" y="339"/>
                  </a:lnTo>
                  <a:lnTo>
                    <a:pt x="386" y="342"/>
                  </a:lnTo>
                  <a:lnTo>
                    <a:pt x="379" y="345"/>
                  </a:lnTo>
                  <a:lnTo>
                    <a:pt x="371" y="346"/>
                  </a:lnTo>
                  <a:lnTo>
                    <a:pt x="356" y="347"/>
                  </a:lnTo>
                  <a:lnTo>
                    <a:pt x="356" y="347"/>
                  </a:lnTo>
                  <a:lnTo>
                    <a:pt x="345" y="347"/>
                  </a:lnTo>
                  <a:lnTo>
                    <a:pt x="335" y="346"/>
                  </a:lnTo>
                  <a:lnTo>
                    <a:pt x="315" y="342"/>
                  </a:lnTo>
                  <a:lnTo>
                    <a:pt x="295" y="337"/>
                  </a:lnTo>
                  <a:lnTo>
                    <a:pt x="275" y="331"/>
                  </a:lnTo>
                  <a:lnTo>
                    <a:pt x="275" y="331"/>
                  </a:lnTo>
                  <a:lnTo>
                    <a:pt x="272" y="330"/>
                  </a:lnTo>
                  <a:lnTo>
                    <a:pt x="272" y="330"/>
                  </a:lnTo>
                  <a:lnTo>
                    <a:pt x="276" y="302"/>
                  </a:lnTo>
                  <a:lnTo>
                    <a:pt x="279" y="272"/>
                  </a:lnTo>
                  <a:lnTo>
                    <a:pt x="279" y="272"/>
                  </a:lnTo>
                  <a:lnTo>
                    <a:pt x="306" y="254"/>
                  </a:lnTo>
                  <a:lnTo>
                    <a:pt x="333" y="234"/>
                  </a:lnTo>
                  <a:lnTo>
                    <a:pt x="333" y="234"/>
                  </a:lnTo>
                  <a:lnTo>
                    <a:pt x="357" y="255"/>
                  </a:lnTo>
                  <a:lnTo>
                    <a:pt x="357" y="255"/>
                  </a:lnTo>
                  <a:lnTo>
                    <a:pt x="370" y="268"/>
                  </a:lnTo>
                  <a:lnTo>
                    <a:pt x="377" y="275"/>
                  </a:lnTo>
                  <a:lnTo>
                    <a:pt x="383" y="283"/>
                  </a:lnTo>
                  <a:lnTo>
                    <a:pt x="389" y="292"/>
                  </a:lnTo>
                  <a:lnTo>
                    <a:pt x="394" y="301"/>
                  </a:lnTo>
                  <a:lnTo>
                    <a:pt x="397" y="309"/>
                  </a:lnTo>
                  <a:lnTo>
                    <a:pt x="400" y="319"/>
                  </a:lnTo>
                  <a:lnTo>
                    <a:pt x="400" y="319"/>
                  </a:lnTo>
                  <a:close/>
                  <a:moveTo>
                    <a:pt x="318" y="114"/>
                  </a:moveTo>
                  <a:lnTo>
                    <a:pt x="318" y="114"/>
                  </a:lnTo>
                  <a:lnTo>
                    <a:pt x="336" y="111"/>
                  </a:lnTo>
                  <a:lnTo>
                    <a:pt x="346" y="110"/>
                  </a:lnTo>
                  <a:lnTo>
                    <a:pt x="358" y="109"/>
                  </a:lnTo>
                  <a:lnTo>
                    <a:pt x="368" y="109"/>
                  </a:lnTo>
                  <a:lnTo>
                    <a:pt x="378" y="111"/>
                  </a:lnTo>
                  <a:lnTo>
                    <a:pt x="387" y="114"/>
                  </a:lnTo>
                  <a:lnTo>
                    <a:pt x="391" y="117"/>
                  </a:lnTo>
                  <a:lnTo>
                    <a:pt x="394" y="119"/>
                  </a:lnTo>
                  <a:lnTo>
                    <a:pt x="394" y="119"/>
                  </a:lnTo>
                  <a:lnTo>
                    <a:pt x="397" y="122"/>
                  </a:lnTo>
                  <a:lnTo>
                    <a:pt x="399" y="127"/>
                  </a:lnTo>
                  <a:lnTo>
                    <a:pt x="400" y="130"/>
                  </a:lnTo>
                  <a:lnTo>
                    <a:pt x="401" y="134"/>
                  </a:lnTo>
                  <a:lnTo>
                    <a:pt x="400" y="141"/>
                  </a:lnTo>
                  <a:lnTo>
                    <a:pt x="398" y="149"/>
                  </a:lnTo>
                  <a:lnTo>
                    <a:pt x="394" y="157"/>
                  </a:lnTo>
                  <a:lnTo>
                    <a:pt x="390" y="164"/>
                  </a:lnTo>
                  <a:lnTo>
                    <a:pt x="381" y="176"/>
                  </a:lnTo>
                  <a:lnTo>
                    <a:pt x="381" y="176"/>
                  </a:lnTo>
                  <a:lnTo>
                    <a:pt x="371" y="188"/>
                  </a:lnTo>
                  <a:lnTo>
                    <a:pt x="360" y="200"/>
                  </a:lnTo>
                  <a:lnTo>
                    <a:pt x="347" y="212"/>
                  </a:lnTo>
                  <a:lnTo>
                    <a:pt x="335" y="223"/>
                  </a:lnTo>
                  <a:lnTo>
                    <a:pt x="335" y="223"/>
                  </a:lnTo>
                  <a:lnTo>
                    <a:pt x="321" y="213"/>
                  </a:lnTo>
                  <a:lnTo>
                    <a:pt x="307" y="202"/>
                  </a:lnTo>
                  <a:lnTo>
                    <a:pt x="279" y="184"/>
                  </a:lnTo>
                  <a:lnTo>
                    <a:pt x="279" y="184"/>
                  </a:lnTo>
                  <a:lnTo>
                    <a:pt x="276" y="155"/>
                  </a:lnTo>
                  <a:lnTo>
                    <a:pt x="272" y="127"/>
                  </a:lnTo>
                  <a:lnTo>
                    <a:pt x="272" y="127"/>
                  </a:lnTo>
                  <a:lnTo>
                    <a:pt x="295" y="120"/>
                  </a:lnTo>
                  <a:lnTo>
                    <a:pt x="318" y="114"/>
                  </a:lnTo>
                  <a:lnTo>
                    <a:pt x="318" y="114"/>
                  </a:lnTo>
                  <a:close/>
                  <a:moveTo>
                    <a:pt x="151" y="101"/>
                  </a:moveTo>
                  <a:lnTo>
                    <a:pt x="151" y="101"/>
                  </a:lnTo>
                  <a:lnTo>
                    <a:pt x="156" y="80"/>
                  </a:lnTo>
                  <a:lnTo>
                    <a:pt x="163" y="59"/>
                  </a:lnTo>
                  <a:lnTo>
                    <a:pt x="167" y="48"/>
                  </a:lnTo>
                  <a:lnTo>
                    <a:pt x="172" y="38"/>
                  </a:lnTo>
                  <a:lnTo>
                    <a:pt x="177" y="28"/>
                  </a:lnTo>
                  <a:lnTo>
                    <a:pt x="184" y="20"/>
                  </a:lnTo>
                  <a:lnTo>
                    <a:pt x="184" y="20"/>
                  </a:lnTo>
                  <a:lnTo>
                    <a:pt x="189" y="16"/>
                  </a:lnTo>
                  <a:lnTo>
                    <a:pt x="193" y="13"/>
                  </a:lnTo>
                  <a:lnTo>
                    <a:pt x="196" y="11"/>
                  </a:lnTo>
                  <a:lnTo>
                    <a:pt x="200" y="9"/>
                  </a:lnTo>
                  <a:lnTo>
                    <a:pt x="204" y="8"/>
                  </a:lnTo>
                  <a:lnTo>
                    <a:pt x="207" y="9"/>
                  </a:lnTo>
                  <a:lnTo>
                    <a:pt x="211" y="9"/>
                  </a:lnTo>
                  <a:lnTo>
                    <a:pt x="214" y="11"/>
                  </a:lnTo>
                  <a:lnTo>
                    <a:pt x="220" y="15"/>
                  </a:lnTo>
                  <a:lnTo>
                    <a:pt x="226" y="22"/>
                  </a:lnTo>
                  <a:lnTo>
                    <a:pt x="232" y="30"/>
                  </a:lnTo>
                  <a:lnTo>
                    <a:pt x="237" y="40"/>
                  </a:lnTo>
                  <a:lnTo>
                    <a:pt x="241" y="51"/>
                  </a:lnTo>
                  <a:lnTo>
                    <a:pt x="246" y="61"/>
                  </a:lnTo>
                  <a:lnTo>
                    <a:pt x="253" y="83"/>
                  </a:lnTo>
                  <a:lnTo>
                    <a:pt x="258" y="101"/>
                  </a:lnTo>
                  <a:lnTo>
                    <a:pt x="260" y="113"/>
                  </a:lnTo>
                  <a:lnTo>
                    <a:pt x="260" y="113"/>
                  </a:lnTo>
                  <a:lnTo>
                    <a:pt x="262" y="121"/>
                  </a:lnTo>
                  <a:lnTo>
                    <a:pt x="262" y="121"/>
                  </a:lnTo>
                  <a:lnTo>
                    <a:pt x="258" y="122"/>
                  </a:lnTo>
                  <a:lnTo>
                    <a:pt x="258" y="122"/>
                  </a:lnTo>
                  <a:lnTo>
                    <a:pt x="231" y="133"/>
                  </a:lnTo>
                  <a:lnTo>
                    <a:pt x="205" y="145"/>
                  </a:lnTo>
                  <a:lnTo>
                    <a:pt x="205" y="145"/>
                  </a:lnTo>
                  <a:lnTo>
                    <a:pt x="176" y="133"/>
                  </a:lnTo>
                  <a:lnTo>
                    <a:pt x="147" y="121"/>
                  </a:lnTo>
                  <a:lnTo>
                    <a:pt x="147" y="121"/>
                  </a:lnTo>
                  <a:lnTo>
                    <a:pt x="151" y="101"/>
                  </a:lnTo>
                  <a:lnTo>
                    <a:pt x="151" y="101"/>
                  </a:lnTo>
                  <a:close/>
                  <a:moveTo>
                    <a:pt x="68" y="217"/>
                  </a:moveTo>
                  <a:lnTo>
                    <a:pt x="68" y="217"/>
                  </a:lnTo>
                  <a:lnTo>
                    <a:pt x="52" y="202"/>
                  </a:lnTo>
                  <a:lnTo>
                    <a:pt x="36" y="186"/>
                  </a:lnTo>
                  <a:lnTo>
                    <a:pt x="29" y="177"/>
                  </a:lnTo>
                  <a:lnTo>
                    <a:pt x="22" y="169"/>
                  </a:lnTo>
                  <a:lnTo>
                    <a:pt x="16" y="159"/>
                  </a:lnTo>
                  <a:lnTo>
                    <a:pt x="12" y="150"/>
                  </a:lnTo>
                  <a:lnTo>
                    <a:pt x="12" y="150"/>
                  </a:lnTo>
                  <a:lnTo>
                    <a:pt x="10" y="144"/>
                  </a:lnTo>
                  <a:lnTo>
                    <a:pt x="9" y="139"/>
                  </a:lnTo>
                  <a:lnTo>
                    <a:pt x="8" y="134"/>
                  </a:lnTo>
                  <a:lnTo>
                    <a:pt x="9" y="130"/>
                  </a:lnTo>
                  <a:lnTo>
                    <a:pt x="10" y="127"/>
                  </a:lnTo>
                  <a:lnTo>
                    <a:pt x="11" y="122"/>
                  </a:lnTo>
                  <a:lnTo>
                    <a:pt x="14" y="120"/>
                  </a:lnTo>
                  <a:lnTo>
                    <a:pt x="16" y="117"/>
                  </a:lnTo>
                  <a:lnTo>
                    <a:pt x="25" y="114"/>
                  </a:lnTo>
                  <a:lnTo>
                    <a:pt x="33" y="112"/>
                  </a:lnTo>
                  <a:lnTo>
                    <a:pt x="44" y="111"/>
                  </a:lnTo>
                  <a:lnTo>
                    <a:pt x="55" y="111"/>
                  </a:lnTo>
                  <a:lnTo>
                    <a:pt x="66" y="112"/>
                  </a:lnTo>
                  <a:lnTo>
                    <a:pt x="78" y="113"/>
                  </a:lnTo>
                  <a:lnTo>
                    <a:pt x="101" y="117"/>
                  </a:lnTo>
                  <a:lnTo>
                    <a:pt x="122" y="122"/>
                  </a:lnTo>
                  <a:lnTo>
                    <a:pt x="134" y="127"/>
                  </a:lnTo>
                  <a:lnTo>
                    <a:pt x="134" y="127"/>
                  </a:lnTo>
                  <a:lnTo>
                    <a:pt x="136" y="127"/>
                  </a:lnTo>
                  <a:lnTo>
                    <a:pt x="136" y="127"/>
                  </a:lnTo>
                  <a:lnTo>
                    <a:pt x="133" y="156"/>
                  </a:lnTo>
                  <a:lnTo>
                    <a:pt x="131" y="185"/>
                  </a:lnTo>
                  <a:lnTo>
                    <a:pt x="131" y="185"/>
                  </a:lnTo>
                  <a:lnTo>
                    <a:pt x="102" y="203"/>
                  </a:lnTo>
                  <a:lnTo>
                    <a:pt x="76" y="223"/>
                  </a:lnTo>
                  <a:lnTo>
                    <a:pt x="76" y="223"/>
                  </a:lnTo>
                  <a:lnTo>
                    <a:pt x="68" y="217"/>
                  </a:lnTo>
                  <a:lnTo>
                    <a:pt x="68" y="217"/>
                  </a:lnTo>
                  <a:close/>
                  <a:moveTo>
                    <a:pt x="131" y="273"/>
                  </a:moveTo>
                  <a:lnTo>
                    <a:pt x="131" y="273"/>
                  </a:lnTo>
                  <a:lnTo>
                    <a:pt x="134" y="302"/>
                  </a:lnTo>
                  <a:lnTo>
                    <a:pt x="137" y="330"/>
                  </a:lnTo>
                  <a:lnTo>
                    <a:pt x="137" y="330"/>
                  </a:lnTo>
                  <a:lnTo>
                    <a:pt x="113" y="338"/>
                  </a:lnTo>
                  <a:lnTo>
                    <a:pt x="113" y="338"/>
                  </a:lnTo>
                  <a:lnTo>
                    <a:pt x="91" y="343"/>
                  </a:lnTo>
                  <a:lnTo>
                    <a:pt x="80" y="345"/>
                  </a:lnTo>
                  <a:lnTo>
                    <a:pt x="69" y="347"/>
                  </a:lnTo>
                  <a:lnTo>
                    <a:pt x="58" y="347"/>
                  </a:lnTo>
                  <a:lnTo>
                    <a:pt x="47" y="347"/>
                  </a:lnTo>
                  <a:lnTo>
                    <a:pt x="36" y="346"/>
                  </a:lnTo>
                  <a:lnTo>
                    <a:pt x="26" y="343"/>
                  </a:lnTo>
                  <a:lnTo>
                    <a:pt x="26" y="343"/>
                  </a:lnTo>
                  <a:lnTo>
                    <a:pt x="17" y="340"/>
                  </a:lnTo>
                  <a:lnTo>
                    <a:pt x="11" y="335"/>
                  </a:lnTo>
                  <a:lnTo>
                    <a:pt x="8" y="330"/>
                  </a:lnTo>
                  <a:lnTo>
                    <a:pt x="7" y="324"/>
                  </a:lnTo>
                  <a:lnTo>
                    <a:pt x="8" y="317"/>
                  </a:lnTo>
                  <a:lnTo>
                    <a:pt x="11" y="309"/>
                  </a:lnTo>
                  <a:lnTo>
                    <a:pt x="14" y="302"/>
                  </a:lnTo>
                  <a:lnTo>
                    <a:pt x="19" y="294"/>
                  </a:lnTo>
                  <a:lnTo>
                    <a:pt x="33" y="277"/>
                  </a:lnTo>
                  <a:lnTo>
                    <a:pt x="48" y="261"/>
                  </a:lnTo>
                  <a:lnTo>
                    <a:pt x="62" y="247"/>
                  </a:lnTo>
                  <a:lnTo>
                    <a:pt x="75" y="235"/>
                  </a:lnTo>
                  <a:lnTo>
                    <a:pt x="75" y="235"/>
                  </a:lnTo>
                  <a:lnTo>
                    <a:pt x="89" y="245"/>
                  </a:lnTo>
                  <a:lnTo>
                    <a:pt x="102" y="255"/>
                  </a:lnTo>
                  <a:lnTo>
                    <a:pt x="131" y="273"/>
                  </a:lnTo>
                  <a:lnTo>
                    <a:pt x="131" y="273"/>
                  </a:lnTo>
                  <a:close/>
                </a:path>
              </a:pathLst>
            </a:custGeom>
            <a:solidFill>
              <a:srgbClr val="FFFFFF"/>
            </a:solidFill>
            <a:ln w="9525">
              <a:solidFill>
                <a:schemeClr val="tx1">
                  <a:lumMod val="85000"/>
                  <a:lumOff val="15000"/>
                </a:schemeClr>
              </a:solid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latin typeface="Arial"/>
                <a:ea typeface="微软雅黑"/>
                <a:sym typeface="Arial"/>
              </a:endParaRPr>
            </a:p>
          </p:txBody>
        </p:sp>
        <p:grpSp>
          <p:nvGrpSpPr>
            <p:cNvPr id="211" name="PA_组合 59"/>
            <p:cNvGrpSpPr/>
            <p:nvPr>
              <p:custDataLst>
                <p:tags r:id="rId1"/>
              </p:custDataLst>
            </p:nvPr>
          </p:nvGrpSpPr>
          <p:grpSpPr>
            <a:xfrm>
              <a:off x="6084196" y="2978634"/>
              <a:ext cx="884574" cy="898290"/>
              <a:chOff x="-2790826" y="-1438275"/>
              <a:chExt cx="8382001" cy="8528050"/>
            </a:xfrm>
            <a:solidFill>
              <a:schemeClr val="tx1">
                <a:lumMod val="95000"/>
                <a:lumOff val="5000"/>
              </a:schemeClr>
            </a:solidFill>
          </p:grpSpPr>
          <p:sp>
            <p:nvSpPr>
              <p:cNvPr id="212" name="Freeform 5"/>
              <p:cNvSpPr>
                <a:spLocks noEditPoints="1"/>
              </p:cNvSpPr>
              <p:nvPr/>
            </p:nvSpPr>
            <p:spPr bwMode="auto">
              <a:xfrm>
                <a:off x="-725488" y="720725"/>
                <a:ext cx="593725" cy="465138"/>
              </a:xfrm>
              <a:custGeom>
                <a:avLst/>
                <a:gdLst>
                  <a:gd name="T0" fmla="*/ 154 w 158"/>
                  <a:gd name="T1" fmla="*/ 47 h 124"/>
                  <a:gd name="T2" fmla="*/ 95 w 158"/>
                  <a:gd name="T3" fmla="*/ 25 h 124"/>
                  <a:gd name="T4" fmla="*/ 90 w 158"/>
                  <a:gd name="T5" fmla="*/ 34 h 124"/>
                  <a:gd name="T6" fmla="*/ 80 w 158"/>
                  <a:gd name="T7" fmla="*/ 30 h 124"/>
                  <a:gd name="T8" fmla="*/ 64 w 158"/>
                  <a:gd name="T9" fmla="*/ 29 h 124"/>
                  <a:gd name="T10" fmla="*/ 51 w 158"/>
                  <a:gd name="T11" fmla="*/ 37 h 124"/>
                  <a:gd name="T12" fmla="*/ 43 w 158"/>
                  <a:gd name="T13" fmla="*/ 46 h 124"/>
                  <a:gd name="T14" fmla="*/ 27 w 158"/>
                  <a:gd name="T15" fmla="*/ 45 h 124"/>
                  <a:gd name="T16" fmla="*/ 0 w 158"/>
                  <a:gd name="T17" fmla="*/ 63 h 124"/>
                  <a:gd name="T18" fmla="*/ 7 w 158"/>
                  <a:gd name="T19" fmla="*/ 76 h 124"/>
                  <a:gd name="T20" fmla="*/ 17 w 158"/>
                  <a:gd name="T21" fmla="*/ 78 h 124"/>
                  <a:gd name="T22" fmla="*/ 27 w 158"/>
                  <a:gd name="T23" fmla="*/ 79 h 124"/>
                  <a:gd name="T24" fmla="*/ 15 w 158"/>
                  <a:gd name="T25" fmla="*/ 89 h 124"/>
                  <a:gd name="T26" fmla="*/ 21 w 158"/>
                  <a:gd name="T27" fmla="*/ 98 h 124"/>
                  <a:gd name="T28" fmla="*/ 40 w 158"/>
                  <a:gd name="T29" fmla="*/ 110 h 124"/>
                  <a:gd name="T30" fmla="*/ 57 w 158"/>
                  <a:gd name="T31" fmla="*/ 119 h 124"/>
                  <a:gd name="T32" fmla="*/ 97 w 158"/>
                  <a:gd name="T33" fmla="*/ 117 h 124"/>
                  <a:gd name="T34" fmla="*/ 139 w 158"/>
                  <a:gd name="T35" fmla="*/ 86 h 124"/>
                  <a:gd name="T36" fmla="*/ 154 w 158"/>
                  <a:gd name="T37" fmla="*/ 47 h 124"/>
                  <a:gd name="T38" fmla="*/ 131 w 158"/>
                  <a:gd name="T39" fmla="*/ 78 h 124"/>
                  <a:gd name="T40" fmla="*/ 89 w 158"/>
                  <a:gd name="T41" fmla="*/ 108 h 124"/>
                  <a:gd name="T42" fmla="*/ 44 w 158"/>
                  <a:gd name="T43" fmla="*/ 98 h 124"/>
                  <a:gd name="T44" fmla="*/ 35 w 158"/>
                  <a:gd name="T45" fmla="*/ 87 h 124"/>
                  <a:gd name="T46" fmla="*/ 39 w 158"/>
                  <a:gd name="T47" fmla="*/ 84 h 124"/>
                  <a:gd name="T48" fmla="*/ 41 w 158"/>
                  <a:gd name="T49" fmla="*/ 82 h 124"/>
                  <a:gd name="T50" fmla="*/ 42 w 158"/>
                  <a:gd name="T51" fmla="*/ 77 h 124"/>
                  <a:gd name="T52" fmla="*/ 26 w 158"/>
                  <a:gd name="T53" fmla="*/ 69 h 124"/>
                  <a:gd name="T54" fmla="*/ 17 w 158"/>
                  <a:gd name="T55" fmla="*/ 69 h 124"/>
                  <a:gd name="T56" fmla="*/ 20 w 158"/>
                  <a:gd name="T57" fmla="*/ 56 h 124"/>
                  <a:gd name="T58" fmla="*/ 28 w 158"/>
                  <a:gd name="T59" fmla="*/ 57 h 124"/>
                  <a:gd name="T60" fmla="*/ 56 w 158"/>
                  <a:gd name="T61" fmla="*/ 51 h 124"/>
                  <a:gd name="T62" fmla="*/ 80 w 158"/>
                  <a:gd name="T63" fmla="*/ 44 h 124"/>
                  <a:gd name="T64" fmla="*/ 91 w 158"/>
                  <a:gd name="T65" fmla="*/ 48 h 124"/>
                  <a:gd name="T66" fmla="*/ 100 w 158"/>
                  <a:gd name="T67" fmla="*/ 40 h 124"/>
                  <a:gd name="T68" fmla="*/ 122 w 158"/>
                  <a:gd name="T69" fmla="*/ 27 h 124"/>
                  <a:gd name="T70" fmla="*/ 143 w 158"/>
                  <a:gd name="T71" fmla="*/ 50 h 124"/>
                  <a:gd name="T72" fmla="*/ 131 w 158"/>
                  <a:gd name="T73"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24">
                    <a:moveTo>
                      <a:pt x="154" y="47"/>
                    </a:moveTo>
                    <a:cubicBezTo>
                      <a:pt x="148" y="23"/>
                      <a:pt x="114" y="0"/>
                      <a:pt x="95" y="25"/>
                    </a:cubicBezTo>
                    <a:cubicBezTo>
                      <a:pt x="93" y="27"/>
                      <a:pt x="91" y="34"/>
                      <a:pt x="90" y="34"/>
                    </a:cubicBezTo>
                    <a:cubicBezTo>
                      <a:pt x="87" y="36"/>
                      <a:pt x="83" y="31"/>
                      <a:pt x="80" y="30"/>
                    </a:cubicBezTo>
                    <a:cubicBezTo>
                      <a:pt x="75" y="28"/>
                      <a:pt x="70" y="27"/>
                      <a:pt x="64" y="29"/>
                    </a:cubicBezTo>
                    <a:cubicBezTo>
                      <a:pt x="59" y="30"/>
                      <a:pt x="54" y="33"/>
                      <a:pt x="51" y="37"/>
                    </a:cubicBezTo>
                    <a:cubicBezTo>
                      <a:pt x="48" y="42"/>
                      <a:pt x="49" y="44"/>
                      <a:pt x="43" y="46"/>
                    </a:cubicBezTo>
                    <a:cubicBezTo>
                      <a:pt x="37" y="49"/>
                      <a:pt x="33" y="46"/>
                      <a:pt x="27" y="45"/>
                    </a:cubicBezTo>
                    <a:cubicBezTo>
                      <a:pt x="15" y="43"/>
                      <a:pt x="0" y="49"/>
                      <a:pt x="0" y="63"/>
                    </a:cubicBezTo>
                    <a:cubicBezTo>
                      <a:pt x="0" y="68"/>
                      <a:pt x="2" y="73"/>
                      <a:pt x="7" y="76"/>
                    </a:cubicBezTo>
                    <a:cubicBezTo>
                      <a:pt x="10" y="78"/>
                      <a:pt x="14" y="77"/>
                      <a:pt x="17" y="78"/>
                    </a:cubicBezTo>
                    <a:cubicBezTo>
                      <a:pt x="21" y="78"/>
                      <a:pt x="24" y="78"/>
                      <a:pt x="27" y="79"/>
                    </a:cubicBezTo>
                    <a:cubicBezTo>
                      <a:pt x="23" y="81"/>
                      <a:pt x="19" y="85"/>
                      <a:pt x="15" y="89"/>
                    </a:cubicBezTo>
                    <a:cubicBezTo>
                      <a:pt x="12" y="93"/>
                      <a:pt x="15" y="100"/>
                      <a:pt x="21" y="98"/>
                    </a:cubicBezTo>
                    <a:cubicBezTo>
                      <a:pt x="30" y="95"/>
                      <a:pt x="34" y="105"/>
                      <a:pt x="40" y="110"/>
                    </a:cubicBezTo>
                    <a:cubicBezTo>
                      <a:pt x="45" y="114"/>
                      <a:pt x="50" y="117"/>
                      <a:pt x="57" y="119"/>
                    </a:cubicBezTo>
                    <a:cubicBezTo>
                      <a:pt x="70" y="124"/>
                      <a:pt x="84" y="122"/>
                      <a:pt x="97" y="117"/>
                    </a:cubicBezTo>
                    <a:cubicBezTo>
                      <a:pt x="113" y="110"/>
                      <a:pt x="127" y="99"/>
                      <a:pt x="139" y="86"/>
                    </a:cubicBezTo>
                    <a:cubicBezTo>
                      <a:pt x="150" y="76"/>
                      <a:pt x="158" y="63"/>
                      <a:pt x="154" y="47"/>
                    </a:cubicBezTo>
                    <a:close/>
                    <a:moveTo>
                      <a:pt x="131" y="78"/>
                    </a:moveTo>
                    <a:cubicBezTo>
                      <a:pt x="119" y="90"/>
                      <a:pt x="105" y="103"/>
                      <a:pt x="89" y="108"/>
                    </a:cubicBezTo>
                    <a:cubicBezTo>
                      <a:pt x="74" y="113"/>
                      <a:pt x="55" y="111"/>
                      <a:pt x="44" y="98"/>
                    </a:cubicBezTo>
                    <a:cubicBezTo>
                      <a:pt x="41" y="94"/>
                      <a:pt x="40" y="90"/>
                      <a:pt x="35" y="87"/>
                    </a:cubicBezTo>
                    <a:cubicBezTo>
                      <a:pt x="37" y="86"/>
                      <a:pt x="38" y="85"/>
                      <a:pt x="39" y="84"/>
                    </a:cubicBezTo>
                    <a:cubicBezTo>
                      <a:pt x="40" y="84"/>
                      <a:pt x="41" y="83"/>
                      <a:pt x="41" y="82"/>
                    </a:cubicBezTo>
                    <a:cubicBezTo>
                      <a:pt x="43" y="81"/>
                      <a:pt x="43" y="79"/>
                      <a:pt x="42" y="77"/>
                    </a:cubicBezTo>
                    <a:cubicBezTo>
                      <a:pt x="37" y="73"/>
                      <a:pt x="32" y="70"/>
                      <a:pt x="26" y="69"/>
                    </a:cubicBezTo>
                    <a:cubicBezTo>
                      <a:pt x="24" y="69"/>
                      <a:pt x="19" y="69"/>
                      <a:pt x="17" y="69"/>
                    </a:cubicBezTo>
                    <a:cubicBezTo>
                      <a:pt x="13" y="60"/>
                      <a:pt x="14" y="55"/>
                      <a:pt x="20" y="56"/>
                    </a:cubicBezTo>
                    <a:cubicBezTo>
                      <a:pt x="23" y="55"/>
                      <a:pt x="25" y="56"/>
                      <a:pt x="28" y="57"/>
                    </a:cubicBezTo>
                    <a:cubicBezTo>
                      <a:pt x="39" y="59"/>
                      <a:pt x="49" y="62"/>
                      <a:pt x="56" y="51"/>
                    </a:cubicBezTo>
                    <a:cubicBezTo>
                      <a:pt x="63" y="41"/>
                      <a:pt x="67" y="35"/>
                      <a:pt x="80" y="44"/>
                    </a:cubicBezTo>
                    <a:cubicBezTo>
                      <a:pt x="83" y="46"/>
                      <a:pt x="86" y="49"/>
                      <a:pt x="91" y="48"/>
                    </a:cubicBezTo>
                    <a:cubicBezTo>
                      <a:pt x="95" y="47"/>
                      <a:pt x="98" y="44"/>
                      <a:pt x="100" y="40"/>
                    </a:cubicBezTo>
                    <a:cubicBezTo>
                      <a:pt x="105" y="31"/>
                      <a:pt x="110" y="24"/>
                      <a:pt x="122" y="27"/>
                    </a:cubicBezTo>
                    <a:cubicBezTo>
                      <a:pt x="132" y="29"/>
                      <a:pt x="141" y="40"/>
                      <a:pt x="143" y="50"/>
                    </a:cubicBezTo>
                    <a:cubicBezTo>
                      <a:pt x="146" y="62"/>
                      <a:pt x="139" y="71"/>
                      <a:pt x="13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3" name="Freeform 6"/>
              <p:cNvSpPr>
                <a:spLocks noEditPoints="1"/>
              </p:cNvSpPr>
              <p:nvPr/>
            </p:nvSpPr>
            <p:spPr bwMode="auto">
              <a:xfrm>
                <a:off x="596900" y="-942975"/>
                <a:ext cx="611188" cy="525463"/>
              </a:xfrm>
              <a:custGeom>
                <a:avLst/>
                <a:gdLst>
                  <a:gd name="T0" fmla="*/ 161 w 163"/>
                  <a:gd name="T1" fmla="*/ 13 h 140"/>
                  <a:gd name="T2" fmla="*/ 122 w 163"/>
                  <a:gd name="T3" fmla="*/ 9 h 140"/>
                  <a:gd name="T4" fmla="*/ 114 w 163"/>
                  <a:gd name="T5" fmla="*/ 15 h 140"/>
                  <a:gd name="T6" fmla="*/ 106 w 163"/>
                  <a:gd name="T7" fmla="*/ 10 h 140"/>
                  <a:gd name="T8" fmla="*/ 92 w 163"/>
                  <a:gd name="T9" fmla="*/ 7 h 140"/>
                  <a:gd name="T10" fmla="*/ 90 w 163"/>
                  <a:gd name="T11" fmla="*/ 9 h 140"/>
                  <a:gd name="T12" fmla="*/ 81 w 163"/>
                  <a:gd name="T13" fmla="*/ 11 h 140"/>
                  <a:gd name="T14" fmla="*/ 75 w 163"/>
                  <a:gd name="T15" fmla="*/ 24 h 140"/>
                  <a:gd name="T16" fmla="*/ 82 w 163"/>
                  <a:gd name="T17" fmla="*/ 41 h 140"/>
                  <a:gd name="T18" fmla="*/ 71 w 163"/>
                  <a:gd name="T19" fmla="*/ 41 h 140"/>
                  <a:gd name="T20" fmla="*/ 64 w 163"/>
                  <a:gd name="T21" fmla="*/ 33 h 140"/>
                  <a:gd name="T22" fmla="*/ 55 w 163"/>
                  <a:gd name="T23" fmla="*/ 30 h 140"/>
                  <a:gd name="T24" fmla="*/ 39 w 163"/>
                  <a:gd name="T25" fmla="*/ 40 h 140"/>
                  <a:gd name="T26" fmla="*/ 29 w 163"/>
                  <a:gd name="T27" fmla="*/ 48 h 140"/>
                  <a:gd name="T28" fmla="*/ 17 w 163"/>
                  <a:gd name="T29" fmla="*/ 48 h 140"/>
                  <a:gd name="T30" fmla="*/ 3 w 163"/>
                  <a:gd name="T31" fmla="*/ 60 h 140"/>
                  <a:gd name="T32" fmla="*/ 35 w 163"/>
                  <a:gd name="T33" fmla="*/ 91 h 140"/>
                  <a:gd name="T34" fmla="*/ 43 w 163"/>
                  <a:gd name="T35" fmla="*/ 123 h 140"/>
                  <a:gd name="T36" fmla="*/ 58 w 163"/>
                  <a:gd name="T37" fmla="*/ 119 h 140"/>
                  <a:gd name="T38" fmla="*/ 70 w 163"/>
                  <a:gd name="T39" fmla="*/ 115 h 140"/>
                  <a:gd name="T40" fmla="*/ 76 w 163"/>
                  <a:gd name="T41" fmla="*/ 123 h 140"/>
                  <a:gd name="T42" fmla="*/ 84 w 163"/>
                  <a:gd name="T43" fmla="*/ 132 h 140"/>
                  <a:gd name="T44" fmla="*/ 111 w 163"/>
                  <a:gd name="T45" fmla="*/ 127 h 140"/>
                  <a:gd name="T46" fmla="*/ 108 w 163"/>
                  <a:gd name="T47" fmla="*/ 104 h 140"/>
                  <a:gd name="T48" fmla="*/ 109 w 163"/>
                  <a:gd name="T49" fmla="*/ 60 h 140"/>
                  <a:gd name="T50" fmla="*/ 109 w 163"/>
                  <a:gd name="T51" fmla="*/ 60 h 140"/>
                  <a:gd name="T52" fmla="*/ 110 w 163"/>
                  <a:gd name="T53" fmla="*/ 57 h 140"/>
                  <a:gd name="T54" fmla="*/ 107 w 163"/>
                  <a:gd name="T55" fmla="*/ 47 h 140"/>
                  <a:gd name="T56" fmla="*/ 120 w 163"/>
                  <a:gd name="T57" fmla="*/ 54 h 140"/>
                  <a:gd name="T58" fmla="*/ 134 w 163"/>
                  <a:gd name="T59" fmla="*/ 56 h 140"/>
                  <a:gd name="T60" fmla="*/ 162 w 163"/>
                  <a:gd name="T61" fmla="*/ 19 h 140"/>
                  <a:gd name="T62" fmla="*/ 161 w 163"/>
                  <a:gd name="T63" fmla="*/ 13 h 140"/>
                  <a:gd name="T64" fmla="*/ 98 w 163"/>
                  <a:gd name="T65" fmla="*/ 96 h 140"/>
                  <a:gd name="T66" fmla="*/ 101 w 163"/>
                  <a:gd name="T67" fmla="*/ 115 h 140"/>
                  <a:gd name="T68" fmla="*/ 95 w 163"/>
                  <a:gd name="T69" fmla="*/ 126 h 140"/>
                  <a:gd name="T70" fmla="*/ 85 w 163"/>
                  <a:gd name="T71" fmla="*/ 116 h 140"/>
                  <a:gd name="T72" fmla="*/ 66 w 163"/>
                  <a:gd name="T73" fmla="*/ 102 h 140"/>
                  <a:gd name="T74" fmla="*/ 56 w 163"/>
                  <a:gd name="T75" fmla="*/ 105 h 140"/>
                  <a:gd name="T76" fmla="*/ 52 w 163"/>
                  <a:gd name="T77" fmla="*/ 108 h 140"/>
                  <a:gd name="T78" fmla="*/ 49 w 163"/>
                  <a:gd name="T79" fmla="*/ 90 h 140"/>
                  <a:gd name="T80" fmla="*/ 45 w 163"/>
                  <a:gd name="T81" fmla="*/ 82 h 140"/>
                  <a:gd name="T82" fmla="*/ 26 w 163"/>
                  <a:gd name="T83" fmla="*/ 75 h 140"/>
                  <a:gd name="T84" fmla="*/ 20 w 163"/>
                  <a:gd name="T85" fmla="*/ 72 h 140"/>
                  <a:gd name="T86" fmla="*/ 23 w 163"/>
                  <a:gd name="T87" fmla="*/ 59 h 140"/>
                  <a:gd name="T88" fmla="*/ 30 w 163"/>
                  <a:gd name="T89" fmla="*/ 60 h 140"/>
                  <a:gd name="T90" fmla="*/ 47 w 163"/>
                  <a:gd name="T91" fmla="*/ 53 h 140"/>
                  <a:gd name="T92" fmla="*/ 55 w 163"/>
                  <a:gd name="T93" fmla="*/ 42 h 140"/>
                  <a:gd name="T94" fmla="*/ 61 w 163"/>
                  <a:gd name="T95" fmla="*/ 47 h 140"/>
                  <a:gd name="T96" fmla="*/ 68 w 163"/>
                  <a:gd name="T97" fmla="*/ 53 h 140"/>
                  <a:gd name="T98" fmla="*/ 101 w 163"/>
                  <a:gd name="T99" fmla="*/ 59 h 140"/>
                  <a:gd name="T100" fmla="*/ 102 w 163"/>
                  <a:gd name="T101" fmla="*/ 61 h 140"/>
                  <a:gd name="T102" fmla="*/ 98 w 163"/>
                  <a:gd name="T103" fmla="*/ 96 h 140"/>
                  <a:gd name="T104" fmla="*/ 136 w 163"/>
                  <a:gd name="T105" fmla="*/ 41 h 140"/>
                  <a:gd name="T106" fmla="*/ 116 w 163"/>
                  <a:gd name="T107" fmla="*/ 39 h 140"/>
                  <a:gd name="T108" fmla="*/ 97 w 163"/>
                  <a:gd name="T109" fmla="*/ 36 h 140"/>
                  <a:gd name="T110" fmla="*/ 84 w 163"/>
                  <a:gd name="T111" fmla="*/ 27 h 140"/>
                  <a:gd name="T112" fmla="*/ 92 w 163"/>
                  <a:gd name="T113" fmla="*/ 15 h 140"/>
                  <a:gd name="T114" fmla="*/ 93 w 163"/>
                  <a:gd name="T115" fmla="*/ 15 h 140"/>
                  <a:gd name="T116" fmla="*/ 115 w 163"/>
                  <a:gd name="T117" fmla="*/ 27 h 140"/>
                  <a:gd name="T118" fmla="*/ 127 w 163"/>
                  <a:gd name="T119" fmla="*/ 18 h 140"/>
                  <a:gd name="T120" fmla="*/ 151 w 163"/>
                  <a:gd name="T121" fmla="*/ 19 h 140"/>
                  <a:gd name="T122" fmla="*/ 136 w 163"/>
                  <a:gd name="T123"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40">
                    <a:moveTo>
                      <a:pt x="161" y="13"/>
                    </a:moveTo>
                    <a:cubicBezTo>
                      <a:pt x="151" y="2"/>
                      <a:pt x="134" y="0"/>
                      <a:pt x="122" y="9"/>
                    </a:cubicBezTo>
                    <a:cubicBezTo>
                      <a:pt x="120" y="10"/>
                      <a:pt x="117" y="15"/>
                      <a:pt x="114" y="15"/>
                    </a:cubicBezTo>
                    <a:cubicBezTo>
                      <a:pt x="111" y="16"/>
                      <a:pt x="108" y="11"/>
                      <a:pt x="106" y="10"/>
                    </a:cubicBezTo>
                    <a:cubicBezTo>
                      <a:pt x="102" y="6"/>
                      <a:pt x="97" y="4"/>
                      <a:pt x="92" y="7"/>
                    </a:cubicBezTo>
                    <a:cubicBezTo>
                      <a:pt x="91" y="8"/>
                      <a:pt x="91" y="9"/>
                      <a:pt x="90" y="9"/>
                    </a:cubicBezTo>
                    <a:cubicBezTo>
                      <a:pt x="86" y="8"/>
                      <a:pt x="84" y="8"/>
                      <a:pt x="81" y="11"/>
                    </a:cubicBezTo>
                    <a:cubicBezTo>
                      <a:pt x="77" y="14"/>
                      <a:pt x="75" y="19"/>
                      <a:pt x="75" y="24"/>
                    </a:cubicBezTo>
                    <a:cubicBezTo>
                      <a:pt x="74" y="31"/>
                      <a:pt x="77" y="37"/>
                      <a:pt x="82" y="41"/>
                    </a:cubicBezTo>
                    <a:cubicBezTo>
                      <a:pt x="78" y="42"/>
                      <a:pt x="74" y="43"/>
                      <a:pt x="71" y="41"/>
                    </a:cubicBezTo>
                    <a:cubicBezTo>
                      <a:pt x="68" y="39"/>
                      <a:pt x="67" y="35"/>
                      <a:pt x="64" y="33"/>
                    </a:cubicBezTo>
                    <a:cubicBezTo>
                      <a:pt x="61" y="31"/>
                      <a:pt x="58" y="30"/>
                      <a:pt x="55" y="30"/>
                    </a:cubicBezTo>
                    <a:cubicBezTo>
                      <a:pt x="48" y="30"/>
                      <a:pt x="42" y="34"/>
                      <a:pt x="39" y="40"/>
                    </a:cubicBezTo>
                    <a:cubicBezTo>
                      <a:pt x="36" y="46"/>
                      <a:pt x="36" y="48"/>
                      <a:pt x="29" y="48"/>
                    </a:cubicBezTo>
                    <a:cubicBezTo>
                      <a:pt x="25" y="48"/>
                      <a:pt x="21" y="47"/>
                      <a:pt x="17" y="48"/>
                    </a:cubicBezTo>
                    <a:cubicBezTo>
                      <a:pt x="10" y="49"/>
                      <a:pt x="5" y="53"/>
                      <a:pt x="3" y="60"/>
                    </a:cubicBezTo>
                    <a:cubicBezTo>
                      <a:pt x="0" y="79"/>
                      <a:pt x="20" y="86"/>
                      <a:pt x="35" y="91"/>
                    </a:cubicBezTo>
                    <a:cubicBezTo>
                      <a:pt x="30" y="102"/>
                      <a:pt x="28" y="118"/>
                      <a:pt x="43" y="123"/>
                    </a:cubicBezTo>
                    <a:cubicBezTo>
                      <a:pt x="50" y="125"/>
                      <a:pt x="53" y="122"/>
                      <a:pt x="58" y="119"/>
                    </a:cubicBezTo>
                    <a:cubicBezTo>
                      <a:pt x="61" y="115"/>
                      <a:pt x="65" y="114"/>
                      <a:pt x="70" y="115"/>
                    </a:cubicBezTo>
                    <a:cubicBezTo>
                      <a:pt x="72" y="118"/>
                      <a:pt x="74" y="120"/>
                      <a:pt x="76" y="123"/>
                    </a:cubicBezTo>
                    <a:cubicBezTo>
                      <a:pt x="78" y="126"/>
                      <a:pt x="80" y="129"/>
                      <a:pt x="84" y="132"/>
                    </a:cubicBezTo>
                    <a:cubicBezTo>
                      <a:pt x="93" y="139"/>
                      <a:pt x="107" y="140"/>
                      <a:pt x="111" y="127"/>
                    </a:cubicBezTo>
                    <a:cubicBezTo>
                      <a:pt x="114" y="120"/>
                      <a:pt x="110" y="112"/>
                      <a:pt x="108" y="104"/>
                    </a:cubicBezTo>
                    <a:cubicBezTo>
                      <a:pt x="105" y="90"/>
                      <a:pt x="106" y="75"/>
                      <a:pt x="109" y="60"/>
                    </a:cubicBezTo>
                    <a:cubicBezTo>
                      <a:pt x="109" y="60"/>
                      <a:pt x="109" y="60"/>
                      <a:pt x="109" y="60"/>
                    </a:cubicBezTo>
                    <a:cubicBezTo>
                      <a:pt x="109" y="60"/>
                      <a:pt x="110" y="58"/>
                      <a:pt x="110" y="57"/>
                    </a:cubicBezTo>
                    <a:cubicBezTo>
                      <a:pt x="110" y="53"/>
                      <a:pt x="109" y="50"/>
                      <a:pt x="107" y="47"/>
                    </a:cubicBezTo>
                    <a:cubicBezTo>
                      <a:pt x="112" y="48"/>
                      <a:pt x="115" y="51"/>
                      <a:pt x="120" y="54"/>
                    </a:cubicBezTo>
                    <a:cubicBezTo>
                      <a:pt x="125" y="57"/>
                      <a:pt x="128" y="58"/>
                      <a:pt x="134" y="56"/>
                    </a:cubicBezTo>
                    <a:cubicBezTo>
                      <a:pt x="148" y="51"/>
                      <a:pt x="157" y="31"/>
                      <a:pt x="162" y="19"/>
                    </a:cubicBezTo>
                    <a:cubicBezTo>
                      <a:pt x="163" y="17"/>
                      <a:pt x="162" y="15"/>
                      <a:pt x="161" y="13"/>
                    </a:cubicBezTo>
                    <a:close/>
                    <a:moveTo>
                      <a:pt x="98" y="96"/>
                    </a:moveTo>
                    <a:cubicBezTo>
                      <a:pt x="99" y="103"/>
                      <a:pt x="100" y="108"/>
                      <a:pt x="101" y="115"/>
                    </a:cubicBezTo>
                    <a:cubicBezTo>
                      <a:pt x="102" y="118"/>
                      <a:pt x="101" y="125"/>
                      <a:pt x="95" y="126"/>
                    </a:cubicBezTo>
                    <a:cubicBezTo>
                      <a:pt x="91" y="126"/>
                      <a:pt x="87" y="118"/>
                      <a:pt x="85" y="116"/>
                    </a:cubicBezTo>
                    <a:cubicBezTo>
                      <a:pt x="80" y="109"/>
                      <a:pt x="75" y="102"/>
                      <a:pt x="66" y="102"/>
                    </a:cubicBezTo>
                    <a:cubicBezTo>
                      <a:pt x="62" y="101"/>
                      <a:pt x="59" y="103"/>
                      <a:pt x="56" y="105"/>
                    </a:cubicBezTo>
                    <a:cubicBezTo>
                      <a:pt x="54" y="105"/>
                      <a:pt x="53" y="108"/>
                      <a:pt x="52" y="108"/>
                    </a:cubicBezTo>
                    <a:cubicBezTo>
                      <a:pt x="35" y="112"/>
                      <a:pt x="47" y="93"/>
                      <a:pt x="49" y="90"/>
                    </a:cubicBezTo>
                    <a:cubicBezTo>
                      <a:pt x="51" y="87"/>
                      <a:pt x="49" y="83"/>
                      <a:pt x="45" y="82"/>
                    </a:cubicBezTo>
                    <a:cubicBezTo>
                      <a:pt x="39" y="80"/>
                      <a:pt x="32" y="78"/>
                      <a:pt x="26" y="75"/>
                    </a:cubicBezTo>
                    <a:cubicBezTo>
                      <a:pt x="24" y="74"/>
                      <a:pt x="22" y="73"/>
                      <a:pt x="20" y="72"/>
                    </a:cubicBezTo>
                    <a:cubicBezTo>
                      <a:pt x="16" y="62"/>
                      <a:pt x="17" y="58"/>
                      <a:pt x="23" y="59"/>
                    </a:cubicBezTo>
                    <a:cubicBezTo>
                      <a:pt x="25" y="59"/>
                      <a:pt x="28" y="60"/>
                      <a:pt x="30" y="60"/>
                    </a:cubicBezTo>
                    <a:cubicBezTo>
                      <a:pt x="38" y="61"/>
                      <a:pt x="43" y="59"/>
                      <a:pt x="47" y="53"/>
                    </a:cubicBezTo>
                    <a:cubicBezTo>
                      <a:pt x="50" y="49"/>
                      <a:pt x="47" y="41"/>
                      <a:pt x="55" y="42"/>
                    </a:cubicBezTo>
                    <a:cubicBezTo>
                      <a:pt x="58" y="42"/>
                      <a:pt x="59" y="45"/>
                      <a:pt x="61" y="47"/>
                    </a:cubicBezTo>
                    <a:cubicBezTo>
                      <a:pt x="63" y="49"/>
                      <a:pt x="65" y="52"/>
                      <a:pt x="68" y="53"/>
                    </a:cubicBezTo>
                    <a:cubicBezTo>
                      <a:pt x="81" y="59"/>
                      <a:pt x="92" y="42"/>
                      <a:pt x="101" y="59"/>
                    </a:cubicBezTo>
                    <a:cubicBezTo>
                      <a:pt x="102" y="60"/>
                      <a:pt x="102" y="60"/>
                      <a:pt x="102" y="61"/>
                    </a:cubicBezTo>
                    <a:cubicBezTo>
                      <a:pt x="99" y="72"/>
                      <a:pt x="97" y="84"/>
                      <a:pt x="98" y="96"/>
                    </a:cubicBezTo>
                    <a:close/>
                    <a:moveTo>
                      <a:pt x="136" y="41"/>
                    </a:moveTo>
                    <a:cubicBezTo>
                      <a:pt x="128" y="47"/>
                      <a:pt x="124" y="42"/>
                      <a:pt x="116" y="39"/>
                    </a:cubicBezTo>
                    <a:cubicBezTo>
                      <a:pt x="110" y="36"/>
                      <a:pt x="103" y="37"/>
                      <a:pt x="97" y="36"/>
                    </a:cubicBezTo>
                    <a:cubicBezTo>
                      <a:pt x="91" y="36"/>
                      <a:pt x="86" y="33"/>
                      <a:pt x="84" y="27"/>
                    </a:cubicBezTo>
                    <a:cubicBezTo>
                      <a:pt x="82" y="21"/>
                      <a:pt x="84" y="14"/>
                      <a:pt x="92" y="15"/>
                    </a:cubicBezTo>
                    <a:cubicBezTo>
                      <a:pt x="92" y="15"/>
                      <a:pt x="92" y="15"/>
                      <a:pt x="93" y="15"/>
                    </a:cubicBezTo>
                    <a:cubicBezTo>
                      <a:pt x="99" y="18"/>
                      <a:pt x="107" y="28"/>
                      <a:pt x="115" y="27"/>
                    </a:cubicBezTo>
                    <a:cubicBezTo>
                      <a:pt x="121" y="26"/>
                      <a:pt x="123" y="22"/>
                      <a:pt x="127" y="18"/>
                    </a:cubicBezTo>
                    <a:cubicBezTo>
                      <a:pt x="134" y="12"/>
                      <a:pt x="144" y="13"/>
                      <a:pt x="151" y="19"/>
                    </a:cubicBezTo>
                    <a:cubicBezTo>
                      <a:pt x="148" y="26"/>
                      <a:pt x="143" y="36"/>
                      <a:pt x="13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4" name="Freeform 7"/>
              <p:cNvSpPr>
                <a:spLocks noEditPoints="1"/>
              </p:cNvSpPr>
              <p:nvPr/>
            </p:nvSpPr>
            <p:spPr bwMode="auto">
              <a:xfrm>
                <a:off x="-2790826" y="-1438275"/>
                <a:ext cx="8382001" cy="8528050"/>
              </a:xfrm>
              <a:custGeom>
                <a:avLst/>
                <a:gdLst>
                  <a:gd name="T0" fmla="*/ 1293 w 2232"/>
                  <a:gd name="T1" fmla="*/ 2239 h 2271"/>
                  <a:gd name="T2" fmla="*/ 2171 w 2232"/>
                  <a:gd name="T3" fmla="*/ 1217 h 2271"/>
                  <a:gd name="T4" fmla="*/ 1849 w 2232"/>
                  <a:gd name="T5" fmla="*/ 1244 h 2271"/>
                  <a:gd name="T6" fmla="*/ 1661 w 2232"/>
                  <a:gd name="T7" fmla="*/ 1393 h 2271"/>
                  <a:gd name="T8" fmla="*/ 1751 w 2232"/>
                  <a:gd name="T9" fmla="*/ 1680 h 2271"/>
                  <a:gd name="T10" fmla="*/ 1322 w 2232"/>
                  <a:gd name="T11" fmla="*/ 2046 h 2271"/>
                  <a:gd name="T12" fmla="*/ 948 w 2232"/>
                  <a:gd name="T13" fmla="*/ 1812 h 2271"/>
                  <a:gd name="T14" fmla="*/ 925 w 2232"/>
                  <a:gd name="T15" fmla="*/ 1286 h 2271"/>
                  <a:gd name="T16" fmla="*/ 1396 w 2232"/>
                  <a:gd name="T17" fmla="*/ 1254 h 2271"/>
                  <a:gd name="T18" fmla="*/ 1483 w 2232"/>
                  <a:gd name="T19" fmla="*/ 1030 h 2271"/>
                  <a:gd name="T20" fmla="*/ 1326 w 2232"/>
                  <a:gd name="T21" fmla="*/ 1105 h 2271"/>
                  <a:gd name="T22" fmla="*/ 1185 w 2232"/>
                  <a:gd name="T23" fmla="*/ 1084 h 2271"/>
                  <a:gd name="T24" fmla="*/ 964 w 2232"/>
                  <a:gd name="T25" fmla="*/ 1171 h 2271"/>
                  <a:gd name="T26" fmla="*/ 874 w 2232"/>
                  <a:gd name="T27" fmla="*/ 1015 h 2271"/>
                  <a:gd name="T28" fmla="*/ 1192 w 2232"/>
                  <a:gd name="T29" fmla="*/ 806 h 2271"/>
                  <a:gd name="T30" fmla="*/ 1122 w 2232"/>
                  <a:gd name="T31" fmla="*/ 662 h 2271"/>
                  <a:gd name="T32" fmla="*/ 1005 w 2232"/>
                  <a:gd name="T33" fmla="*/ 613 h 2271"/>
                  <a:gd name="T34" fmla="*/ 1299 w 2232"/>
                  <a:gd name="T35" fmla="*/ 468 h 2271"/>
                  <a:gd name="T36" fmla="*/ 1420 w 2232"/>
                  <a:gd name="T37" fmla="*/ 436 h 2271"/>
                  <a:gd name="T38" fmla="*/ 1648 w 2232"/>
                  <a:gd name="T39" fmla="*/ 378 h 2271"/>
                  <a:gd name="T40" fmla="*/ 1676 w 2232"/>
                  <a:gd name="T41" fmla="*/ 237 h 2271"/>
                  <a:gd name="T42" fmla="*/ 452 w 2232"/>
                  <a:gd name="T43" fmla="*/ 246 h 2271"/>
                  <a:gd name="T44" fmla="*/ 648 w 2232"/>
                  <a:gd name="T45" fmla="*/ 288 h 2271"/>
                  <a:gd name="T46" fmla="*/ 604 w 2232"/>
                  <a:gd name="T47" fmla="*/ 450 h 2271"/>
                  <a:gd name="T48" fmla="*/ 434 w 2232"/>
                  <a:gd name="T49" fmla="*/ 666 h 2271"/>
                  <a:gd name="T50" fmla="*/ 284 w 2232"/>
                  <a:gd name="T51" fmla="*/ 718 h 2271"/>
                  <a:gd name="T52" fmla="*/ 559 w 2232"/>
                  <a:gd name="T53" fmla="*/ 514 h 2271"/>
                  <a:gd name="T54" fmla="*/ 162 w 2232"/>
                  <a:gd name="T55" fmla="*/ 804 h 2271"/>
                  <a:gd name="T56" fmla="*/ 114 w 2232"/>
                  <a:gd name="T57" fmla="*/ 683 h 2271"/>
                  <a:gd name="T58" fmla="*/ 129 w 2232"/>
                  <a:gd name="T59" fmla="*/ 918 h 2271"/>
                  <a:gd name="T60" fmla="*/ 111 w 2232"/>
                  <a:gd name="T61" fmla="*/ 1153 h 2271"/>
                  <a:gd name="T62" fmla="*/ 117 w 2232"/>
                  <a:gd name="T63" fmla="*/ 1586 h 2271"/>
                  <a:gd name="T64" fmla="*/ 510 w 2232"/>
                  <a:gd name="T65" fmla="*/ 1907 h 2271"/>
                  <a:gd name="T66" fmla="*/ 706 w 2232"/>
                  <a:gd name="T67" fmla="*/ 2177 h 2271"/>
                  <a:gd name="T68" fmla="*/ 437 w 2232"/>
                  <a:gd name="T69" fmla="*/ 1868 h 2271"/>
                  <a:gd name="T70" fmla="*/ 117 w 2232"/>
                  <a:gd name="T71" fmla="*/ 1498 h 2271"/>
                  <a:gd name="T72" fmla="*/ 223 w 2232"/>
                  <a:gd name="T73" fmla="*/ 1085 h 2271"/>
                  <a:gd name="T74" fmla="*/ 69 w 2232"/>
                  <a:gd name="T75" fmla="*/ 1034 h 2271"/>
                  <a:gd name="T76" fmla="*/ 189 w 2232"/>
                  <a:gd name="T77" fmla="*/ 795 h 2271"/>
                  <a:gd name="T78" fmla="*/ 302 w 2232"/>
                  <a:gd name="T79" fmla="*/ 475 h 2271"/>
                  <a:gd name="T80" fmla="*/ 348 w 2232"/>
                  <a:gd name="T81" fmla="*/ 845 h 2271"/>
                  <a:gd name="T82" fmla="*/ 580 w 2232"/>
                  <a:gd name="T83" fmla="*/ 465 h 2271"/>
                  <a:gd name="T84" fmla="*/ 663 w 2232"/>
                  <a:gd name="T85" fmla="*/ 332 h 2271"/>
                  <a:gd name="T86" fmla="*/ 548 w 2232"/>
                  <a:gd name="T87" fmla="*/ 196 h 2271"/>
                  <a:gd name="T88" fmla="*/ 1650 w 2232"/>
                  <a:gd name="T89" fmla="*/ 322 h 2271"/>
                  <a:gd name="T90" fmla="*/ 1510 w 2232"/>
                  <a:gd name="T91" fmla="*/ 384 h 2271"/>
                  <a:gd name="T92" fmla="*/ 1371 w 2232"/>
                  <a:gd name="T93" fmla="*/ 438 h 2271"/>
                  <a:gd name="T94" fmla="*/ 938 w 2232"/>
                  <a:gd name="T95" fmla="*/ 661 h 2271"/>
                  <a:gd name="T96" fmla="*/ 1139 w 2232"/>
                  <a:gd name="T97" fmla="*/ 573 h 2271"/>
                  <a:gd name="T98" fmla="*/ 1204 w 2232"/>
                  <a:gd name="T99" fmla="*/ 769 h 2271"/>
                  <a:gd name="T100" fmla="*/ 868 w 2232"/>
                  <a:gd name="T101" fmla="*/ 1024 h 2271"/>
                  <a:gd name="T102" fmla="*/ 1002 w 2232"/>
                  <a:gd name="T103" fmla="*/ 1141 h 2271"/>
                  <a:gd name="T104" fmla="*/ 1153 w 2232"/>
                  <a:gd name="T105" fmla="*/ 1022 h 2271"/>
                  <a:gd name="T106" fmla="*/ 1430 w 2232"/>
                  <a:gd name="T107" fmla="*/ 950 h 2271"/>
                  <a:gd name="T108" fmla="*/ 1441 w 2232"/>
                  <a:gd name="T109" fmla="*/ 1178 h 2271"/>
                  <a:gd name="T110" fmla="*/ 1313 w 2232"/>
                  <a:gd name="T111" fmla="*/ 1286 h 2271"/>
                  <a:gd name="T112" fmla="*/ 824 w 2232"/>
                  <a:gd name="T113" fmla="*/ 1386 h 2271"/>
                  <a:gd name="T114" fmla="*/ 1106 w 2232"/>
                  <a:gd name="T115" fmla="*/ 1781 h 2271"/>
                  <a:gd name="T116" fmla="*/ 1374 w 2232"/>
                  <a:gd name="T117" fmla="*/ 2149 h 2271"/>
                  <a:gd name="T118" fmla="*/ 1833 w 2232"/>
                  <a:gd name="T119" fmla="*/ 1502 h 2271"/>
                  <a:gd name="T120" fmla="*/ 1871 w 2232"/>
                  <a:gd name="T121" fmla="*/ 1262 h 2271"/>
                  <a:gd name="T122" fmla="*/ 2186 w 2232"/>
                  <a:gd name="T123" fmla="*/ 1293 h 2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2" h="2271">
                    <a:moveTo>
                      <a:pt x="2120" y="674"/>
                    </a:moveTo>
                    <a:cubicBezTo>
                      <a:pt x="2042" y="494"/>
                      <a:pt x="1914" y="336"/>
                      <a:pt x="1755" y="219"/>
                    </a:cubicBezTo>
                    <a:cubicBezTo>
                      <a:pt x="1595" y="101"/>
                      <a:pt x="1404" y="30"/>
                      <a:pt x="1204" y="15"/>
                    </a:cubicBezTo>
                    <a:cubicBezTo>
                      <a:pt x="1003" y="0"/>
                      <a:pt x="798" y="40"/>
                      <a:pt x="617" y="130"/>
                    </a:cubicBezTo>
                    <a:cubicBezTo>
                      <a:pt x="439" y="219"/>
                      <a:pt x="290" y="357"/>
                      <a:pt x="184" y="526"/>
                    </a:cubicBezTo>
                    <a:cubicBezTo>
                      <a:pt x="177" y="538"/>
                      <a:pt x="169" y="550"/>
                      <a:pt x="162" y="562"/>
                    </a:cubicBezTo>
                    <a:cubicBezTo>
                      <a:pt x="162" y="562"/>
                      <a:pt x="162" y="562"/>
                      <a:pt x="162" y="562"/>
                    </a:cubicBezTo>
                    <a:cubicBezTo>
                      <a:pt x="157" y="562"/>
                      <a:pt x="155" y="568"/>
                      <a:pt x="157" y="571"/>
                    </a:cubicBezTo>
                    <a:cubicBezTo>
                      <a:pt x="69" y="729"/>
                      <a:pt x="17" y="907"/>
                      <a:pt x="9" y="1087"/>
                    </a:cubicBezTo>
                    <a:cubicBezTo>
                      <a:pt x="0" y="1282"/>
                      <a:pt x="46" y="1476"/>
                      <a:pt x="135" y="1649"/>
                    </a:cubicBezTo>
                    <a:cubicBezTo>
                      <a:pt x="224" y="1820"/>
                      <a:pt x="354" y="1970"/>
                      <a:pt x="513" y="2079"/>
                    </a:cubicBezTo>
                    <a:cubicBezTo>
                      <a:pt x="546" y="2102"/>
                      <a:pt x="581" y="2123"/>
                      <a:pt x="616" y="2142"/>
                    </a:cubicBezTo>
                    <a:cubicBezTo>
                      <a:pt x="638" y="2159"/>
                      <a:pt x="665" y="2170"/>
                      <a:pt x="690" y="2181"/>
                    </a:cubicBezTo>
                    <a:cubicBezTo>
                      <a:pt x="716" y="2191"/>
                      <a:pt x="742" y="2201"/>
                      <a:pt x="769" y="2209"/>
                    </a:cubicBezTo>
                    <a:cubicBezTo>
                      <a:pt x="824" y="2226"/>
                      <a:pt x="881" y="2238"/>
                      <a:pt x="938" y="2246"/>
                    </a:cubicBezTo>
                    <a:cubicBezTo>
                      <a:pt x="1056" y="2261"/>
                      <a:pt x="1176" y="2257"/>
                      <a:pt x="1293" y="2239"/>
                    </a:cubicBezTo>
                    <a:cubicBezTo>
                      <a:pt x="1355" y="2229"/>
                      <a:pt x="1416" y="2216"/>
                      <a:pt x="1476" y="2199"/>
                    </a:cubicBezTo>
                    <a:cubicBezTo>
                      <a:pt x="1477" y="2200"/>
                      <a:pt x="1478" y="2200"/>
                      <a:pt x="1479" y="2199"/>
                    </a:cubicBezTo>
                    <a:cubicBezTo>
                      <a:pt x="1662" y="2138"/>
                      <a:pt x="1824" y="2023"/>
                      <a:pt x="1948" y="1875"/>
                    </a:cubicBezTo>
                    <a:cubicBezTo>
                      <a:pt x="2078" y="1719"/>
                      <a:pt x="2165" y="1530"/>
                      <a:pt x="2198" y="1330"/>
                    </a:cubicBezTo>
                    <a:cubicBezTo>
                      <a:pt x="2200" y="1319"/>
                      <a:pt x="2202" y="1308"/>
                      <a:pt x="2203" y="1297"/>
                    </a:cubicBezTo>
                    <a:cubicBezTo>
                      <a:pt x="2204" y="1297"/>
                      <a:pt x="2204" y="1296"/>
                      <a:pt x="2205" y="1296"/>
                    </a:cubicBezTo>
                    <a:cubicBezTo>
                      <a:pt x="2206" y="1293"/>
                      <a:pt x="2206" y="1291"/>
                      <a:pt x="2204" y="1289"/>
                    </a:cubicBezTo>
                    <a:cubicBezTo>
                      <a:pt x="2232" y="1081"/>
                      <a:pt x="2204" y="866"/>
                      <a:pt x="2120" y="674"/>
                    </a:cubicBezTo>
                    <a:close/>
                    <a:moveTo>
                      <a:pt x="1682" y="183"/>
                    </a:moveTo>
                    <a:cubicBezTo>
                      <a:pt x="1829" y="275"/>
                      <a:pt x="1954" y="402"/>
                      <a:pt x="2044" y="550"/>
                    </a:cubicBezTo>
                    <a:cubicBezTo>
                      <a:pt x="2155" y="735"/>
                      <a:pt x="2209" y="951"/>
                      <a:pt x="2203" y="1166"/>
                    </a:cubicBezTo>
                    <a:cubicBezTo>
                      <a:pt x="2202" y="1207"/>
                      <a:pt x="2199" y="1248"/>
                      <a:pt x="2194" y="1288"/>
                    </a:cubicBezTo>
                    <a:cubicBezTo>
                      <a:pt x="2193" y="1288"/>
                      <a:pt x="2193" y="1288"/>
                      <a:pt x="2193" y="1288"/>
                    </a:cubicBezTo>
                    <a:cubicBezTo>
                      <a:pt x="2191" y="1287"/>
                      <a:pt x="2189" y="1287"/>
                      <a:pt x="2187" y="1286"/>
                    </a:cubicBezTo>
                    <a:cubicBezTo>
                      <a:pt x="2185" y="1264"/>
                      <a:pt x="2184" y="1242"/>
                      <a:pt x="2182" y="1220"/>
                    </a:cubicBezTo>
                    <a:cubicBezTo>
                      <a:pt x="2182" y="1215"/>
                      <a:pt x="2174" y="1212"/>
                      <a:pt x="2171" y="1217"/>
                    </a:cubicBezTo>
                    <a:cubicBezTo>
                      <a:pt x="2151" y="1253"/>
                      <a:pt x="2134" y="1289"/>
                      <a:pt x="2119" y="1327"/>
                    </a:cubicBezTo>
                    <a:cubicBezTo>
                      <a:pt x="2111" y="1346"/>
                      <a:pt x="2105" y="1365"/>
                      <a:pt x="2099" y="1384"/>
                    </a:cubicBezTo>
                    <a:cubicBezTo>
                      <a:pt x="2096" y="1393"/>
                      <a:pt x="2094" y="1402"/>
                      <a:pt x="2091" y="1411"/>
                    </a:cubicBezTo>
                    <a:cubicBezTo>
                      <a:pt x="2090" y="1415"/>
                      <a:pt x="2088" y="1425"/>
                      <a:pt x="2083" y="1427"/>
                    </a:cubicBezTo>
                    <a:cubicBezTo>
                      <a:pt x="2081" y="1426"/>
                      <a:pt x="2078" y="1425"/>
                      <a:pt x="2076" y="1424"/>
                    </a:cubicBezTo>
                    <a:cubicBezTo>
                      <a:pt x="2075" y="1421"/>
                      <a:pt x="2074" y="1418"/>
                      <a:pt x="2073" y="1415"/>
                    </a:cubicBezTo>
                    <a:cubicBezTo>
                      <a:pt x="2069" y="1393"/>
                      <a:pt x="2066" y="1370"/>
                      <a:pt x="2065" y="1347"/>
                    </a:cubicBezTo>
                    <a:cubicBezTo>
                      <a:pt x="2064" y="1336"/>
                      <a:pt x="2064" y="1324"/>
                      <a:pt x="2064" y="1313"/>
                    </a:cubicBezTo>
                    <a:cubicBezTo>
                      <a:pt x="2065" y="1305"/>
                      <a:pt x="2066" y="1297"/>
                      <a:pt x="2065" y="1289"/>
                    </a:cubicBezTo>
                    <a:cubicBezTo>
                      <a:pt x="2063" y="1279"/>
                      <a:pt x="2053" y="1268"/>
                      <a:pt x="2041" y="1272"/>
                    </a:cubicBezTo>
                    <a:cubicBezTo>
                      <a:pt x="2035" y="1274"/>
                      <a:pt x="2035" y="1279"/>
                      <a:pt x="2031" y="1284"/>
                    </a:cubicBezTo>
                    <a:cubicBezTo>
                      <a:pt x="2025" y="1292"/>
                      <a:pt x="2017" y="1292"/>
                      <a:pt x="2014" y="1281"/>
                    </a:cubicBezTo>
                    <a:cubicBezTo>
                      <a:pt x="2011" y="1274"/>
                      <a:pt x="2014" y="1266"/>
                      <a:pt x="2016" y="1259"/>
                    </a:cubicBezTo>
                    <a:cubicBezTo>
                      <a:pt x="2017" y="1255"/>
                      <a:pt x="2014" y="1252"/>
                      <a:pt x="2010" y="1252"/>
                    </a:cubicBezTo>
                    <a:cubicBezTo>
                      <a:pt x="1974" y="1252"/>
                      <a:pt x="1938" y="1252"/>
                      <a:pt x="1902" y="1252"/>
                    </a:cubicBezTo>
                    <a:cubicBezTo>
                      <a:pt x="1884" y="1252"/>
                      <a:pt x="1865" y="1253"/>
                      <a:pt x="1849" y="1244"/>
                    </a:cubicBezTo>
                    <a:cubicBezTo>
                      <a:pt x="1835" y="1236"/>
                      <a:pt x="1823" y="1225"/>
                      <a:pt x="1811" y="1215"/>
                    </a:cubicBezTo>
                    <a:cubicBezTo>
                      <a:pt x="1795" y="1203"/>
                      <a:pt x="1765" y="1189"/>
                      <a:pt x="1747" y="1204"/>
                    </a:cubicBezTo>
                    <a:cubicBezTo>
                      <a:pt x="1737" y="1213"/>
                      <a:pt x="1745" y="1222"/>
                      <a:pt x="1751" y="1230"/>
                    </a:cubicBezTo>
                    <a:cubicBezTo>
                      <a:pt x="1761" y="1244"/>
                      <a:pt x="1771" y="1258"/>
                      <a:pt x="1782" y="1273"/>
                    </a:cubicBezTo>
                    <a:cubicBezTo>
                      <a:pt x="1783" y="1275"/>
                      <a:pt x="1785" y="1276"/>
                      <a:pt x="1788" y="1275"/>
                    </a:cubicBezTo>
                    <a:cubicBezTo>
                      <a:pt x="1795" y="1274"/>
                      <a:pt x="1803" y="1291"/>
                      <a:pt x="1808" y="1294"/>
                    </a:cubicBezTo>
                    <a:cubicBezTo>
                      <a:pt x="1814" y="1299"/>
                      <a:pt x="1822" y="1301"/>
                      <a:pt x="1829" y="1300"/>
                    </a:cubicBezTo>
                    <a:cubicBezTo>
                      <a:pt x="1845" y="1298"/>
                      <a:pt x="1855" y="1288"/>
                      <a:pt x="1864" y="1276"/>
                    </a:cubicBezTo>
                    <a:cubicBezTo>
                      <a:pt x="1869" y="1286"/>
                      <a:pt x="1875" y="1296"/>
                      <a:pt x="1884" y="1304"/>
                    </a:cubicBezTo>
                    <a:cubicBezTo>
                      <a:pt x="1891" y="1309"/>
                      <a:pt x="1900" y="1312"/>
                      <a:pt x="1904" y="1320"/>
                    </a:cubicBezTo>
                    <a:cubicBezTo>
                      <a:pt x="1910" y="1330"/>
                      <a:pt x="1902" y="1343"/>
                      <a:pt x="1896" y="1352"/>
                    </a:cubicBezTo>
                    <a:cubicBezTo>
                      <a:pt x="1884" y="1370"/>
                      <a:pt x="1871" y="1388"/>
                      <a:pt x="1859" y="1407"/>
                    </a:cubicBezTo>
                    <a:cubicBezTo>
                      <a:pt x="1847" y="1424"/>
                      <a:pt x="1836" y="1443"/>
                      <a:pt x="1820" y="1457"/>
                    </a:cubicBezTo>
                    <a:cubicBezTo>
                      <a:pt x="1796" y="1478"/>
                      <a:pt x="1744" y="1521"/>
                      <a:pt x="1714" y="1490"/>
                    </a:cubicBezTo>
                    <a:cubicBezTo>
                      <a:pt x="1700" y="1476"/>
                      <a:pt x="1704" y="1452"/>
                      <a:pt x="1695" y="1435"/>
                    </a:cubicBezTo>
                    <a:cubicBezTo>
                      <a:pt x="1687" y="1419"/>
                      <a:pt x="1673" y="1406"/>
                      <a:pt x="1661" y="1393"/>
                    </a:cubicBezTo>
                    <a:cubicBezTo>
                      <a:pt x="1628" y="1356"/>
                      <a:pt x="1596" y="1319"/>
                      <a:pt x="1563" y="1282"/>
                    </a:cubicBezTo>
                    <a:cubicBezTo>
                      <a:pt x="1560" y="1278"/>
                      <a:pt x="1554" y="1281"/>
                      <a:pt x="1554" y="1286"/>
                    </a:cubicBezTo>
                    <a:cubicBezTo>
                      <a:pt x="1554" y="1293"/>
                      <a:pt x="1546" y="1297"/>
                      <a:pt x="1539" y="1295"/>
                    </a:cubicBezTo>
                    <a:cubicBezTo>
                      <a:pt x="1535" y="1294"/>
                      <a:pt x="1531" y="1299"/>
                      <a:pt x="1533" y="1303"/>
                    </a:cubicBezTo>
                    <a:cubicBezTo>
                      <a:pt x="1570" y="1362"/>
                      <a:pt x="1633" y="1399"/>
                      <a:pt x="1670" y="1457"/>
                    </a:cubicBezTo>
                    <a:cubicBezTo>
                      <a:pt x="1688" y="1486"/>
                      <a:pt x="1697" y="1524"/>
                      <a:pt x="1726" y="1545"/>
                    </a:cubicBezTo>
                    <a:cubicBezTo>
                      <a:pt x="1738" y="1554"/>
                      <a:pt x="1753" y="1559"/>
                      <a:pt x="1768" y="1557"/>
                    </a:cubicBezTo>
                    <a:cubicBezTo>
                      <a:pt x="1783" y="1554"/>
                      <a:pt x="1794" y="1544"/>
                      <a:pt x="1804" y="1533"/>
                    </a:cubicBezTo>
                    <a:cubicBezTo>
                      <a:pt x="1809" y="1527"/>
                      <a:pt x="1814" y="1518"/>
                      <a:pt x="1821" y="1515"/>
                    </a:cubicBezTo>
                    <a:cubicBezTo>
                      <a:pt x="1821" y="1514"/>
                      <a:pt x="1822" y="1513"/>
                      <a:pt x="1823" y="1513"/>
                    </a:cubicBezTo>
                    <a:cubicBezTo>
                      <a:pt x="1827" y="1514"/>
                      <a:pt x="1831" y="1516"/>
                      <a:pt x="1834" y="1518"/>
                    </a:cubicBezTo>
                    <a:cubicBezTo>
                      <a:pt x="1835" y="1519"/>
                      <a:pt x="1835" y="1524"/>
                      <a:pt x="1835" y="1526"/>
                    </a:cubicBezTo>
                    <a:cubicBezTo>
                      <a:pt x="1835" y="1531"/>
                      <a:pt x="1834" y="1536"/>
                      <a:pt x="1833" y="1540"/>
                    </a:cubicBezTo>
                    <a:cubicBezTo>
                      <a:pt x="1830" y="1559"/>
                      <a:pt x="1824" y="1577"/>
                      <a:pt x="1816" y="1594"/>
                    </a:cubicBezTo>
                    <a:cubicBezTo>
                      <a:pt x="1808" y="1611"/>
                      <a:pt x="1798" y="1628"/>
                      <a:pt x="1785" y="1642"/>
                    </a:cubicBezTo>
                    <a:cubicBezTo>
                      <a:pt x="1774" y="1655"/>
                      <a:pt x="1759" y="1665"/>
                      <a:pt x="1751" y="1680"/>
                    </a:cubicBezTo>
                    <a:cubicBezTo>
                      <a:pt x="1743" y="1695"/>
                      <a:pt x="1743" y="1711"/>
                      <a:pt x="1732" y="1725"/>
                    </a:cubicBezTo>
                    <a:cubicBezTo>
                      <a:pt x="1723" y="1736"/>
                      <a:pt x="1711" y="1745"/>
                      <a:pt x="1702" y="1756"/>
                    </a:cubicBezTo>
                    <a:cubicBezTo>
                      <a:pt x="1694" y="1767"/>
                      <a:pt x="1688" y="1778"/>
                      <a:pt x="1688" y="1792"/>
                    </a:cubicBezTo>
                    <a:cubicBezTo>
                      <a:pt x="1688" y="1812"/>
                      <a:pt x="1692" y="1832"/>
                      <a:pt x="1692" y="1853"/>
                    </a:cubicBezTo>
                    <a:cubicBezTo>
                      <a:pt x="1692" y="1875"/>
                      <a:pt x="1691" y="1901"/>
                      <a:pt x="1676" y="1919"/>
                    </a:cubicBezTo>
                    <a:cubicBezTo>
                      <a:pt x="1665" y="1933"/>
                      <a:pt x="1647" y="1937"/>
                      <a:pt x="1632" y="1946"/>
                    </a:cubicBezTo>
                    <a:cubicBezTo>
                      <a:pt x="1620" y="1955"/>
                      <a:pt x="1612" y="1966"/>
                      <a:pt x="1611" y="1981"/>
                    </a:cubicBezTo>
                    <a:cubicBezTo>
                      <a:pt x="1611" y="1992"/>
                      <a:pt x="1615" y="2001"/>
                      <a:pt x="1615" y="2012"/>
                    </a:cubicBezTo>
                    <a:cubicBezTo>
                      <a:pt x="1616" y="2022"/>
                      <a:pt x="1606" y="2045"/>
                      <a:pt x="1592" y="2034"/>
                    </a:cubicBezTo>
                    <a:cubicBezTo>
                      <a:pt x="1589" y="2032"/>
                      <a:pt x="1584" y="2037"/>
                      <a:pt x="1587" y="2040"/>
                    </a:cubicBezTo>
                    <a:cubicBezTo>
                      <a:pt x="1587" y="2041"/>
                      <a:pt x="1586" y="2042"/>
                      <a:pt x="1587" y="2043"/>
                    </a:cubicBezTo>
                    <a:cubicBezTo>
                      <a:pt x="1588" y="2077"/>
                      <a:pt x="1561" y="2100"/>
                      <a:pt x="1533" y="2115"/>
                    </a:cubicBezTo>
                    <a:cubicBezTo>
                      <a:pt x="1506" y="2129"/>
                      <a:pt x="1477" y="2144"/>
                      <a:pt x="1447" y="2150"/>
                    </a:cubicBezTo>
                    <a:cubicBezTo>
                      <a:pt x="1420" y="2156"/>
                      <a:pt x="1390" y="2152"/>
                      <a:pt x="1370" y="2132"/>
                    </a:cubicBezTo>
                    <a:cubicBezTo>
                      <a:pt x="1351" y="2114"/>
                      <a:pt x="1354" y="2087"/>
                      <a:pt x="1343" y="2065"/>
                    </a:cubicBezTo>
                    <a:cubicBezTo>
                      <a:pt x="1338" y="2056"/>
                      <a:pt x="1331" y="2050"/>
                      <a:pt x="1322" y="2046"/>
                    </a:cubicBezTo>
                    <a:cubicBezTo>
                      <a:pt x="1316" y="2043"/>
                      <a:pt x="1309" y="2041"/>
                      <a:pt x="1305" y="2036"/>
                    </a:cubicBezTo>
                    <a:cubicBezTo>
                      <a:pt x="1297" y="2028"/>
                      <a:pt x="1299" y="2017"/>
                      <a:pt x="1301" y="2008"/>
                    </a:cubicBezTo>
                    <a:cubicBezTo>
                      <a:pt x="1306" y="1987"/>
                      <a:pt x="1320" y="1966"/>
                      <a:pt x="1311" y="1944"/>
                    </a:cubicBezTo>
                    <a:cubicBezTo>
                      <a:pt x="1307" y="1933"/>
                      <a:pt x="1295" y="1931"/>
                      <a:pt x="1290" y="1921"/>
                    </a:cubicBezTo>
                    <a:cubicBezTo>
                      <a:pt x="1284" y="1910"/>
                      <a:pt x="1289" y="1897"/>
                      <a:pt x="1282" y="1885"/>
                    </a:cubicBezTo>
                    <a:cubicBezTo>
                      <a:pt x="1278" y="1877"/>
                      <a:pt x="1271" y="1870"/>
                      <a:pt x="1262" y="1866"/>
                    </a:cubicBezTo>
                    <a:cubicBezTo>
                      <a:pt x="1252" y="1862"/>
                      <a:pt x="1238" y="1864"/>
                      <a:pt x="1229" y="1857"/>
                    </a:cubicBezTo>
                    <a:cubicBezTo>
                      <a:pt x="1218" y="1850"/>
                      <a:pt x="1232" y="1835"/>
                      <a:pt x="1234" y="1825"/>
                    </a:cubicBezTo>
                    <a:cubicBezTo>
                      <a:pt x="1237" y="1814"/>
                      <a:pt x="1236" y="1802"/>
                      <a:pt x="1232" y="1792"/>
                    </a:cubicBezTo>
                    <a:cubicBezTo>
                      <a:pt x="1227" y="1777"/>
                      <a:pt x="1209" y="1754"/>
                      <a:pt x="1191" y="1764"/>
                    </a:cubicBezTo>
                    <a:cubicBezTo>
                      <a:pt x="1182" y="1769"/>
                      <a:pt x="1178" y="1781"/>
                      <a:pt x="1167" y="1773"/>
                    </a:cubicBezTo>
                    <a:cubicBezTo>
                      <a:pt x="1159" y="1768"/>
                      <a:pt x="1153" y="1759"/>
                      <a:pt x="1144" y="1755"/>
                    </a:cubicBezTo>
                    <a:cubicBezTo>
                      <a:pt x="1123" y="1743"/>
                      <a:pt x="1114" y="1765"/>
                      <a:pt x="1098" y="1774"/>
                    </a:cubicBezTo>
                    <a:cubicBezTo>
                      <a:pt x="1085" y="1780"/>
                      <a:pt x="1070" y="1776"/>
                      <a:pt x="1056" y="1777"/>
                    </a:cubicBezTo>
                    <a:cubicBezTo>
                      <a:pt x="1043" y="1778"/>
                      <a:pt x="1032" y="1782"/>
                      <a:pt x="1021" y="1789"/>
                    </a:cubicBezTo>
                    <a:cubicBezTo>
                      <a:pt x="999" y="1800"/>
                      <a:pt x="974" y="1822"/>
                      <a:pt x="948" y="1812"/>
                    </a:cubicBezTo>
                    <a:cubicBezTo>
                      <a:pt x="934" y="1807"/>
                      <a:pt x="933" y="1792"/>
                      <a:pt x="922" y="1784"/>
                    </a:cubicBezTo>
                    <a:cubicBezTo>
                      <a:pt x="913" y="1777"/>
                      <a:pt x="900" y="1777"/>
                      <a:pt x="889" y="1773"/>
                    </a:cubicBezTo>
                    <a:cubicBezTo>
                      <a:pt x="862" y="1766"/>
                      <a:pt x="834" y="1750"/>
                      <a:pt x="816" y="1729"/>
                    </a:cubicBezTo>
                    <a:cubicBezTo>
                      <a:pt x="805" y="1716"/>
                      <a:pt x="811" y="1699"/>
                      <a:pt x="801" y="1686"/>
                    </a:cubicBezTo>
                    <a:cubicBezTo>
                      <a:pt x="792" y="1675"/>
                      <a:pt x="774" y="1674"/>
                      <a:pt x="775" y="1657"/>
                    </a:cubicBezTo>
                    <a:cubicBezTo>
                      <a:pt x="775" y="1643"/>
                      <a:pt x="783" y="1632"/>
                      <a:pt x="779" y="1618"/>
                    </a:cubicBezTo>
                    <a:cubicBezTo>
                      <a:pt x="775" y="1604"/>
                      <a:pt x="768" y="1593"/>
                      <a:pt x="765" y="1579"/>
                    </a:cubicBezTo>
                    <a:cubicBezTo>
                      <a:pt x="753" y="1526"/>
                      <a:pt x="778" y="1471"/>
                      <a:pt x="821" y="1440"/>
                    </a:cubicBezTo>
                    <a:cubicBezTo>
                      <a:pt x="825" y="1444"/>
                      <a:pt x="832" y="1439"/>
                      <a:pt x="829" y="1434"/>
                    </a:cubicBezTo>
                    <a:cubicBezTo>
                      <a:pt x="825" y="1425"/>
                      <a:pt x="819" y="1413"/>
                      <a:pt x="822" y="1403"/>
                    </a:cubicBezTo>
                    <a:cubicBezTo>
                      <a:pt x="825" y="1394"/>
                      <a:pt x="836" y="1394"/>
                      <a:pt x="842" y="1387"/>
                    </a:cubicBezTo>
                    <a:cubicBezTo>
                      <a:pt x="846" y="1382"/>
                      <a:pt x="846" y="1376"/>
                      <a:pt x="846" y="1370"/>
                    </a:cubicBezTo>
                    <a:cubicBezTo>
                      <a:pt x="846" y="1359"/>
                      <a:pt x="844" y="1351"/>
                      <a:pt x="851" y="1341"/>
                    </a:cubicBezTo>
                    <a:cubicBezTo>
                      <a:pt x="860" y="1327"/>
                      <a:pt x="872" y="1318"/>
                      <a:pt x="879" y="1303"/>
                    </a:cubicBezTo>
                    <a:cubicBezTo>
                      <a:pt x="883" y="1292"/>
                      <a:pt x="887" y="1281"/>
                      <a:pt x="901" y="1282"/>
                    </a:cubicBezTo>
                    <a:cubicBezTo>
                      <a:pt x="909" y="1282"/>
                      <a:pt x="917" y="1286"/>
                      <a:pt x="925" y="1286"/>
                    </a:cubicBezTo>
                    <a:cubicBezTo>
                      <a:pt x="931" y="1285"/>
                      <a:pt x="936" y="1283"/>
                      <a:pt x="940" y="1279"/>
                    </a:cubicBezTo>
                    <a:cubicBezTo>
                      <a:pt x="943" y="1275"/>
                      <a:pt x="945" y="1271"/>
                      <a:pt x="949" y="1267"/>
                    </a:cubicBezTo>
                    <a:cubicBezTo>
                      <a:pt x="953" y="1263"/>
                      <a:pt x="959" y="1262"/>
                      <a:pt x="965" y="1261"/>
                    </a:cubicBezTo>
                    <a:cubicBezTo>
                      <a:pt x="973" y="1259"/>
                      <a:pt x="981" y="1257"/>
                      <a:pt x="987" y="1253"/>
                    </a:cubicBezTo>
                    <a:cubicBezTo>
                      <a:pt x="996" y="1247"/>
                      <a:pt x="1003" y="1240"/>
                      <a:pt x="1013" y="1236"/>
                    </a:cubicBezTo>
                    <a:cubicBezTo>
                      <a:pt x="1034" y="1227"/>
                      <a:pt x="1057" y="1226"/>
                      <a:pt x="1079" y="1223"/>
                    </a:cubicBezTo>
                    <a:cubicBezTo>
                      <a:pt x="1101" y="1219"/>
                      <a:pt x="1123" y="1216"/>
                      <a:pt x="1145" y="1213"/>
                    </a:cubicBezTo>
                    <a:cubicBezTo>
                      <a:pt x="1143" y="1230"/>
                      <a:pt x="1142" y="1247"/>
                      <a:pt x="1141" y="1265"/>
                    </a:cubicBezTo>
                    <a:cubicBezTo>
                      <a:pt x="1140" y="1268"/>
                      <a:pt x="1143" y="1270"/>
                      <a:pt x="1146" y="1270"/>
                    </a:cubicBezTo>
                    <a:cubicBezTo>
                      <a:pt x="1171" y="1273"/>
                      <a:pt x="1197" y="1276"/>
                      <a:pt x="1221" y="1283"/>
                    </a:cubicBezTo>
                    <a:cubicBezTo>
                      <a:pt x="1233" y="1287"/>
                      <a:pt x="1243" y="1291"/>
                      <a:pt x="1254" y="1296"/>
                    </a:cubicBezTo>
                    <a:cubicBezTo>
                      <a:pt x="1264" y="1302"/>
                      <a:pt x="1273" y="1309"/>
                      <a:pt x="1283" y="1313"/>
                    </a:cubicBezTo>
                    <a:cubicBezTo>
                      <a:pt x="1297" y="1319"/>
                      <a:pt x="1313" y="1317"/>
                      <a:pt x="1320" y="1302"/>
                    </a:cubicBezTo>
                    <a:cubicBezTo>
                      <a:pt x="1327" y="1289"/>
                      <a:pt x="1322" y="1273"/>
                      <a:pt x="1325" y="1259"/>
                    </a:cubicBezTo>
                    <a:cubicBezTo>
                      <a:pt x="1331" y="1234"/>
                      <a:pt x="1359" y="1257"/>
                      <a:pt x="1374" y="1259"/>
                    </a:cubicBezTo>
                    <a:cubicBezTo>
                      <a:pt x="1382" y="1260"/>
                      <a:pt x="1388" y="1257"/>
                      <a:pt x="1396" y="1254"/>
                    </a:cubicBezTo>
                    <a:cubicBezTo>
                      <a:pt x="1410" y="1247"/>
                      <a:pt x="1426" y="1257"/>
                      <a:pt x="1440" y="1260"/>
                    </a:cubicBezTo>
                    <a:cubicBezTo>
                      <a:pt x="1482" y="1266"/>
                      <a:pt x="1525" y="1247"/>
                      <a:pt x="1551" y="1214"/>
                    </a:cubicBezTo>
                    <a:cubicBezTo>
                      <a:pt x="1563" y="1199"/>
                      <a:pt x="1577" y="1177"/>
                      <a:pt x="1568" y="1157"/>
                    </a:cubicBezTo>
                    <a:cubicBezTo>
                      <a:pt x="1565" y="1150"/>
                      <a:pt x="1558" y="1144"/>
                      <a:pt x="1550" y="1143"/>
                    </a:cubicBezTo>
                    <a:cubicBezTo>
                      <a:pt x="1550" y="1142"/>
                      <a:pt x="1550" y="1142"/>
                      <a:pt x="1549" y="1142"/>
                    </a:cubicBezTo>
                    <a:cubicBezTo>
                      <a:pt x="1544" y="1137"/>
                      <a:pt x="1538" y="1136"/>
                      <a:pt x="1531" y="1139"/>
                    </a:cubicBezTo>
                    <a:cubicBezTo>
                      <a:pt x="1521" y="1144"/>
                      <a:pt x="1519" y="1155"/>
                      <a:pt x="1511" y="1160"/>
                    </a:cubicBezTo>
                    <a:cubicBezTo>
                      <a:pt x="1503" y="1166"/>
                      <a:pt x="1494" y="1150"/>
                      <a:pt x="1485" y="1148"/>
                    </a:cubicBezTo>
                    <a:cubicBezTo>
                      <a:pt x="1476" y="1146"/>
                      <a:pt x="1468" y="1148"/>
                      <a:pt x="1460" y="1152"/>
                    </a:cubicBezTo>
                    <a:cubicBezTo>
                      <a:pt x="1450" y="1158"/>
                      <a:pt x="1441" y="1169"/>
                      <a:pt x="1429" y="1170"/>
                    </a:cubicBezTo>
                    <a:cubicBezTo>
                      <a:pt x="1411" y="1172"/>
                      <a:pt x="1419" y="1155"/>
                      <a:pt x="1417" y="1144"/>
                    </a:cubicBezTo>
                    <a:cubicBezTo>
                      <a:pt x="1414" y="1130"/>
                      <a:pt x="1400" y="1124"/>
                      <a:pt x="1387" y="1120"/>
                    </a:cubicBezTo>
                    <a:cubicBezTo>
                      <a:pt x="1395" y="1112"/>
                      <a:pt x="1402" y="1104"/>
                      <a:pt x="1410" y="1096"/>
                    </a:cubicBezTo>
                    <a:cubicBezTo>
                      <a:pt x="1419" y="1087"/>
                      <a:pt x="1429" y="1074"/>
                      <a:pt x="1440" y="1067"/>
                    </a:cubicBezTo>
                    <a:cubicBezTo>
                      <a:pt x="1448" y="1061"/>
                      <a:pt x="1459" y="1059"/>
                      <a:pt x="1466" y="1052"/>
                    </a:cubicBezTo>
                    <a:cubicBezTo>
                      <a:pt x="1472" y="1045"/>
                      <a:pt x="1474" y="1034"/>
                      <a:pt x="1483" y="1030"/>
                    </a:cubicBezTo>
                    <a:cubicBezTo>
                      <a:pt x="1497" y="1023"/>
                      <a:pt x="1516" y="1034"/>
                      <a:pt x="1529" y="1038"/>
                    </a:cubicBezTo>
                    <a:cubicBezTo>
                      <a:pt x="1541" y="1043"/>
                      <a:pt x="1555" y="1047"/>
                      <a:pt x="1568" y="1041"/>
                    </a:cubicBezTo>
                    <a:cubicBezTo>
                      <a:pt x="1582" y="1035"/>
                      <a:pt x="1588" y="1021"/>
                      <a:pt x="1586" y="1006"/>
                    </a:cubicBezTo>
                    <a:cubicBezTo>
                      <a:pt x="1583" y="987"/>
                      <a:pt x="1567" y="974"/>
                      <a:pt x="1550" y="966"/>
                    </a:cubicBezTo>
                    <a:cubicBezTo>
                      <a:pt x="1540" y="961"/>
                      <a:pt x="1529" y="957"/>
                      <a:pt x="1519" y="952"/>
                    </a:cubicBezTo>
                    <a:cubicBezTo>
                      <a:pt x="1509" y="948"/>
                      <a:pt x="1498" y="941"/>
                      <a:pt x="1487" y="944"/>
                    </a:cubicBezTo>
                    <a:cubicBezTo>
                      <a:pt x="1480" y="946"/>
                      <a:pt x="1476" y="952"/>
                      <a:pt x="1472" y="957"/>
                    </a:cubicBezTo>
                    <a:cubicBezTo>
                      <a:pt x="1466" y="964"/>
                      <a:pt x="1460" y="972"/>
                      <a:pt x="1454" y="960"/>
                    </a:cubicBezTo>
                    <a:cubicBezTo>
                      <a:pt x="1453" y="956"/>
                      <a:pt x="1453" y="952"/>
                      <a:pt x="1450" y="948"/>
                    </a:cubicBezTo>
                    <a:cubicBezTo>
                      <a:pt x="1443" y="936"/>
                      <a:pt x="1424" y="936"/>
                      <a:pt x="1416" y="947"/>
                    </a:cubicBezTo>
                    <a:cubicBezTo>
                      <a:pt x="1409" y="955"/>
                      <a:pt x="1412" y="965"/>
                      <a:pt x="1414" y="974"/>
                    </a:cubicBezTo>
                    <a:cubicBezTo>
                      <a:pt x="1416" y="992"/>
                      <a:pt x="1405" y="1007"/>
                      <a:pt x="1387" y="1010"/>
                    </a:cubicBezTo>
                    <a:cubicBezTo>
                      <a:pt x="1383" y="1011"/>
                      <a:pt x="1383" y="1016"/>
                      <a:pt x="1385" y="1019"/>
                    </a:cubicBezTo>
                    <a:cubicBezTo>
                      <a:pt x="1396" y="1032"/>
                      <a:pt x="1395" y="1054"/>
                      <a:pt x="1383" y="1067"/>
                    </a:cubicBezTo>
                    <a:cubicBezTo>
                      <a:pt x="1374" y="1078"/>
                      <a:pt x="1357" y="1079"/>
                      <a:pt x="1344" y="1085"/>
                    </a:cubicBezTo>
                    <a:cubicBezTo>
                      <a:pt x="1335" y="1089"/>
                      <a:pt x="1327" y="1095"/>
                      <a:pt x="1326" y="1105"/>
                    </a:cubicBezTo>
                    <a:cubicBezTo>
                      <a:pt x="1325" y="1112"/>
                      <a:pt x="1328" y="1119"/>
                      <a:pt x="1332" y="1124"/>
                    </a:cubicBezTo>
                    <a:cubicBezTo>
                      <a:pt x="1334" y="1127"/>
                      <a:pt x="1336" y="1129"/>
                      <a:pt x="1338" y="1131"/>
                    </a:cubicBezTo>
                    <a:cubicBezTo>
                      <a:pt x="1340" y="1134"/>
                      <a:pt x="1343" y="1136"/>
                      <a:pt x="1345" y="1139"/>
                    </a:cubicBezTo>
                    <a:cubicBezTo>
                      <a:pt x="1350" y="1145"/>
                      <a:pt x="1348" y="1149"/>
                      <a:pt x="1340" y="1153"/>
                    </a:cubicBezTo>
                    <a:cubicBezTo>
                      <a:pt x="1337" y="1152"/>
                      <a:pt x="1333" y="1155"/>
                      <a:pt x="1333" y="1158"/>
                    </a:cubicBezTo>
                    <a:cubicBezTo>
                      <a:pt x="1333" y="1165"/>
                      <a:pt x="1333" y="1171"/>
                      <a:pt x="1332" y="1177"/>
                    </a:cubicBezTo>
                    <a:cubicBezTo>
                      <a:pt x="1321" y="1169"/>
                      <a:pt x="1315" y="1157"/>
                      <a:pt x="1314" y="1144"/>
                    </a:cubicBezTo>
                    <a:cubicBezTo>
                      <a:pt x="1314" y="1139"/>
                      <a:pt x="1308" y="1137"/>
                      <a:pt x="1305" y="1140"/>
                    </a:cubicBezTo>
                    <a:cubicBezTo>
                      <a:pt x="1298" y="1146"/>
                      <a:pt x="1289" y="1138"/>
                      <a:pt x="1286" y="1133"/>
                    </a:cubicBezTo>
                    <a:cubicBezTo>
                      <a:pt x="1282" y="1127"/>
                      <a:pt x="1282" y="1120"/>
                      <a:pt x="1281" y="1113"/>
                    </a:cubicBezTo>
                    <a:cubicBezTo>
                      <a:pt x="1281" y="1106"/>
                      <a:pt x="1280" y="1098"/>
                      <a:pt x="1276" y="1091"/>
                    </a:cubicBezTo>
                    <a:cubicBezTo>
                      <a:pt x="1268" y="1075"/>
                      <a:pt x="1250" y="1071"/>
                      <a:pt x="1235" y="1063"/>
                    </a:cubicBezTo>
                    <a:cubicBezTo>
                      <a:pt x="1206" y="1048"/>
                      <a:pt x="1185" y="1000"/>
                      <a:pt x="1145" y="1017"/>
                    </a:cubicBezTo>
                    <a:cubicBezTo>
                      <a:pt x="1143" y="1017"/>
                      <a:pt x="1143" y="1019"/>
                      <a:pt x="1143" y="1020"/>
                    </a:cubicBezTo>
                    <a:cubicBezTo>
                      <a:pt x="1142" y="1021"/>
                      <a:pt x="1141" y="1023"/>
                      <a:pt x="1142" y="1025"/>
                    </a:cubicBezTo>
                    <a:cubicBezTo>
                      <a:pt x="1150" y="1049"/>
                      <a:pt x="1165" y="1069"/>
                      <a:pt x="1185" y="1084"/>
                    </a:cubicBezTo>
                    <a:cubicBezTo>
                      <a:pt x="1195" y="1091"/>
                      <a:pt x="1206" y="1097"/>
                      <a:pt x="1217" y="1101"/>
                    </a:cubicBezTo>
                    <a:cubicBezTo>
                      <a:pt x="1226" y="1104"/>
                      <a:pt x="1259" y="1106"/>
                      <a:pt x="1258" y="1121"/>
                    </a:cubicBezTo>
                    <a:cubicBezTo>
                      <a:pt x="1241" y="1115"/>
                      <a:pt x="1228" y="1139"/>
                      <a:pt x="1227" y="1154"/>
                    </a:cubicBezTo>
                    <a:cubicBezTo>
                      <a:pt x="1227" y="1162"/>
                      <a:pt x="1228" y="1171"/>
                      <a:pt x="1226" y="1179"/>
                    </a:cubicBezTo>
                    <a:cubicBezTo>
                      <a:pt x="1223" y="1191"/>
                      <a:pt x="1216" y="1178"/>
                      <a:pt x="1215" y="1171"/>
                    </a:cubicBezTo>
                    <a:cubicBezTo>
                      <a:pt x="1214" y="1158"/>
                      <a:pt x="1221" y="1144"/>
                      <a:pt x="1214" y="1132"/>
                    </a:cubicBezTo>
                    <a:cubicBezTo>
                      <a:pt x="1209" y="1122"/>
                      <a:pt x="1198" y="1119"/>
                      <a:pt x="1187" y="1117"/>
                    </a:cubicBezTo>
                    <a:cubicBezTo>
                      <a:pt x="1172" y="1114"/>
                      <a:pt x="1159" y="1108"/>
                      <a:pt x="1146" y="1099"/>
                    </a:cubicBezTo>
                    <a:cubicBezTo>
                      <a:pt x="1135" y="1090"/>
                      <a:pt x="1125" y="1080"/>
                      <a:pt x="1115" y="1071"/>
                    </a:cubicBezTo>
                    <a:cubicBezTo>
                      <a:pt x="1105" y="1062"/>
                      <a:pt x="1094" y="1050"/>
                      <a:pt x="1081" y="1048"/>
                    </a:cubicBezTo>
                    <a:cubicBezTo>
                      <a:pt x="1051" y="1044"/>
                      <a:pt x="1057" y="1088"/>
                      <a:pt x="1030" y="1087"/>
                    </a:cubicBezTo>
                    <a:cubicBezTo>
                      <a:pt x="1019" y="1086"/>
                      <a:pt x="1007" y="1082"/>
                      <a:pt x="998" y="1089"/>
                    </a:cubicBezTo>
                    <a:cubicBezTo>
                      <a:pt x="989" y="1096"/>
                      <a:pt x="988" y="1106"/>
                      <a:pt x="989" y="1116"/>
                    </a:cubicBezTo>
                    <a:cubicBezTo>
                      <a:pt x="990" y="1121"/>
                      <a:pt x="991" y="1126"/>
                      <a:pt x="991" y="1132"/>
                    </a:cubicBezTo>
                    <a:cubicBezTo>
                      <a:pt x="991" y="1141"/>
                      <a:pt x="987" y="1146"/>
                      <a:pt x="979" y="1151"/>
                    </a:cubicBezTo>
                    <a:cubicBezTo>
                      <a:pt x="972" y="1156"/>
                      <a:pt x="965" y="1161"/>
                      <a:pt x="964" y="1171"/>
                    </a:cubicBezTo>
                    <a:cubicBezTo>
                      <a:pt x="963" y="1178"/>
                      <a:pt x="968" y="1184"/>
                      <a:pt x="970" y="1191"/>
                    </a:cubicBezTo>
                    <a:cubicBezTo>
                      <a:pt x="972" y="1200"/>
                      <a:pt x="967" y="1208"/>
                      <a:pt x="961" y="1214"/>
                    </a:cubicBezTo>
                    <a:cubicBezTo>
                      <a:pt x="949" y="1227"/>
                      <a:pt x="931" y="1236"/>
                      <a:pt x="916" y="1245"/>
                    </a:cubicBezTo>
                    <a:cubicBezTo>
                      <a:pt x="909" y="1250"/>
                      <a:pt x="902" y="1256"/>
                      <a:pt x="894" y="1259"/>
                    </a:cubicBezTo>
                    <a:cubicBezTo>
                      <a:pt x="883" y="1263"/>
                      <a:pt x="872" y="1258"/>
                      <a:pt x="862" y="1255"/>
                    </a:cubicBezTo>
                    <a:cubicBezTo>
                      <a:pt x="848" y="1251"/>
                      <a:pt x="831" y="1246"/>
                      <a:pt x="820" y="1235"/>
                    </a:cubicBezTo>
                    <a:cubicBezTo>
                      <a:pt x="796" y="1211"/>
                      <a:pt x="829" y="1185"/>
                      <a:pt x="823" y="1159"/>
                    </a:cubicBezTo>
                    <a:cubicBezTo>
                      <a:pt x="822" y="1152"/>
                      <a:pt x="817" y="1146"/>
                      <a:pt x="816" y="1140"/>
                    </a:cubicBezTo>
                    <a:cubicBezTo>
                      <a:pt x="814" y="1132"/>
                      <a:pt x="818" y="1125"/>
                      <a:pt x="824" y="1119"/>
                    </a:cubicBezTo>
                    <a:cubicBezTo>
                      <a:pt x="838" y="1107"/>
                      <a:pt x="857" y="1108"/>
                      <a:pt x="875" y="1109"/>
                    </a:cubicBezTo>
                    <a:cubicBezTo>
                      <a:pt x="885" y="1109"/>
                      <a:pt x="906" y="1112"/>
                      <a:pt x="914" y="1104"/>
                    </a:cubicBezTo>
                    <a:cubicBezTo>
                      <a:pt x="918" y="1100"/>
                      <a:pt x="919" y="1088"/>
                      <a:pt x="920" y="1082"/>
                    </a:cubicBezTo>
                    <a:cubicBezTo>
                      <a:pt x="921" y="1073"/>
                      <a:pt x="922" y="1065"/>
                      <a:pt x="921" y="1056"/>
                    </a:cubicBezTo>
                    <a:cubicBezTo>
                      <a:pt x="919" y="1045"/>
                      <a:pt x="914" y="1035"/>
                      <a:pt x="906" y="1027"/>
                    </a:cubicBezTo>
                    <a:cubicBezTo>
                      <a:pt x="903" y="1024"/>
                      <a:pt x="900" y="1022"/>
                      <a:pt x="896" y="1020"/>
                    </a:cubicBezTo>
                    <a:cubicBezTo>
                      <a:pt x="891" y="1018"/>
                      <a:pt x="877" y="1018"/>
                      <a:pt x="874" y="1015"/>
                    </a:cubicBezTo>
                    <a:cubicBezTo>
                      <a:pt x="864" y="1003"/>
                      <a:pt x="892" y="983"/>
                      <a:pt x="900" y="980"/>
                    </a:cubicBezTo>
                    <a:cubicBezTo>
                      <a:pt x="907" y="977"/>
                      <a:pt x="914" y="978"/>
                      <a:pt x="922" y="977"/>
                    </a:cubicBezTo>
                    <a:cubicBezTo>
                      <a:pt x="927" y="976"/>
                      <a:pt x="931" y="971"/>
                      <a:pt x="935" y="967"/>
                    </a:cubicBezTo>
                    <a:cubicBezTo>
                      <a:pt x="958" y="948"/>
                      <a:pt x="974" y="922"/>
                      <a:pt x="983" y="894"/>
                    </a:cubicBezTo>
                    <a:cubicBezTo>
                      <a:pt x="989" y="876"/>
                      <a:pt x="994" y="867"/>
                      <a:pt x="1010" y="858"/>
                    </a:cubicBezTo>
                    <a:cubicBezTo>
                      <a:pt x="1021" y="852"/>
                      <a:pt x="1030" y="845"/>
                      <a:pt x="1032" y="832"/>
                    </a:cubicBezTo>
                    <a:cubicBezTo>
                      <a:pt x="1035" y="817"/>
                      <a:pt x="1029" y="803"/>
                      <a:pt x="1029" y="789"/>
                    </a:cubicBezTo>
                    <a:cubicBezTo>
                      <a:pt x="1029" y="781"/>
                      <a:pt x="1032" y="771"/>
                      <a:pt x="1038" y="766"/>
                    </a:cubicBezTo>
                    <a:cubicBezTo>
                      <a:pt x="1050" y="757"/>
                      <a:pt x="1057" y="771"/>
                      <a:pt x="1058" y="781"/>
                    </a:cubicBezTo>
                    <a:cubicBezTo>
                      <a:pt x="1059" y="790"/>
                      <a:pt x="1057" y="800"/>
                      <a:pt x="1058" y="809"/>
                    </a:cubicBezTo>
                    <a:cubicBezTo>
                      <a:pt x="1059" y="815"/>
                      <a:pt x="1062" y="817"/>
                      <a:pt x="1068" y="820"/>
                    </a:cubicBezTo>
                    <a:cubicBezTo>
                      <a:pt x="1081" y="828"/>
                      <a:pt x="1096" y="830"/>
                      <a:pt x="1111" y="828"/>
                    </a:cubicBezTo>
                    <a:cubicBezTo>
                      <a:pt x="1124" y="827"/>
                      <a:pt x="1136" y="822"/>
                      <a:pt x="1146" y="814"/>
                    </a:cubicBezTo>
                    <a:cubicBezTo>
                      <a:pt x="1149" y="811"/>
                      <a:pt x="1152" y="809"/>
                      <a:pt x="1154" y="806"/>
                    </a:cubicBezTo>
                    <a:cubicBezTo>
                      <a:pt x="1163" y="800"/>
                      <a:pt x="1167" y="800"/>
                      <a:pt x="1176" y="803"/>
                    </a:cubicBezTo>
                    <a:cubicBezTo>
                      <a:pt x="1182" y="805"/>
                      <a:pt x="1186" y="807"/>
                      <a:pt x="1192" y="806"/>
                    </a:cubicBezTo>
                    <a:cubicBezTo>
                      <a:pt x="1220" y="802"/>
                      <a:pt x="1214" y="767"/>
                      <a:pt x="1216" y="744"/>
                    </a:cubicBezTo>
                    <a:cubicBezTo>
                      <a:pt x="1234" y="756"/>
                      <a:pt x="1264" y="742"/>
                      <a:pt x="1255" y="716"/>
                    </a:cubicBezTo>
                    <a:cubicBezTo>
                      <a:pt x="1250" y="701"/>
                      <a:pt x="1237" y="698"/>
                      <a:pt x="1223" y="698"/>
                    </a:cubicBezTo>
                    <a:cubicBezTo>
                      <a:pt x="1219" y="698"/>
                      <a:pt x="1203" y="699"/>
                      <a:pt x="1215" y="688"/>
                    </a:cubicBezTo>
                    <a:cubicBezTo>
                      <a:pt x="1219" y="684"/>
                      <a:pt x="1229" y="682"/>
                      <a:pt x="1234" y="680"/>
                    </a:cubicBezTo>
                    <a:cubicBezTo>
                      <a:pt x="1246" y="676"/>
                      <a:pt x="1258" y="671"/>
                      <a:pt x="1270" y="667"/>
                    </a:cubicBezTo>
                    <a:cubicBezTo>
                      <a:pt x="1282" y="662"/>
                      <a:pt x="1303" y="656"/>
                      <a:pt x="1296" y="639"/>
                    </a:cubicBezTo>
                    <a:cubicBezTo>
                      <a:pt x="1292" y="627"/>
                      <a:pt x="1276" y="622"/>
                      <a:pt x="1264" y="625"/>
                    </a:cubicBezTo>
                    <a:cubicBezTo>
                      <a:pt x="1244" y="630"/>
                      <a:pt x="1234" y="656"/>
                      <a:pt x="1210" y="651"/>
                    </a:cubicBezTo>
                    <a:cubicBezTo>
                      <a:pt x="1184" y="646"/>
                      <a:pt x="1173" y="618"/>
                      <a:pt x="1166" y="596"/>
                    </a:cubicBezTo>
                    <a:cubicBezTo>
                      <a:pt x="1182" y="583"/>
                      <a:pt x="1194" y="565"/>
                      <a:pt x="1197" y="545"/>
                    </a:cubicBezTo>
                    <a:cubicBezTo>
                      <a:pt x="1199" y="530"/>
                      <a:pt x="1194" y="508"/>
                      <a:pt x="1177" y="504"/>
                    </a:cubicBezTo>
                    <a:cubicBezTo>
                      <a:pt x="1158" y="500"/>
                      <a:pt x="1147" y="519"/>
                      <a:pt x="1141" y="533"/>
                    </a:cubicBezTo>
                    <a:cubicBezTo>
                      <a:pt x="1129" y="564"/>
                      <a:pt x="1119" y="596"/>
                      <a:pt x="1108" y="627"/>
                    </a:cubicBezTo>
                    <a:cubicBezTo>
                      <a:pt x="1107" y="629"/>
                      <a:pt x="1108" y="632"/>
                      <a:pt x="1110" y="633"/>
                    </a:cubicBezTo>
                    <a:cubicBezTo>
                      <a:pt x="1122" y="639"/>
                      <a:pt x="1126" y="650"/>
                      <a:pt x="1122" y="662"/>
                    </a:cubicBezTo>
                    <a:cubicBezTo>
                      <a:pt x="1121" y="666"/>
                      <a:pt x="1124" y="670"/>
                      <a:pt x="1128" y="670"/>
                    </a:cubicBezTo>
                    <a:cubicBezTo>
                      <a:pt x="1135" y="669"/>
                      <a:pt x="1141" y="668"/>
                      <a:pt x="1148" y="668"/>
                    </a:cubicBezTo>
                    <a:cubicBezTo>
                      <a:pt x="1143" y="682"/>
                      <a:pt x="1136" y="694"/>
                      <a:pt x="1128" y="706"/>
                    </a:cubicBezTo>
                    <a:cubicBezTo>
                      <a:pt x="1126" y="709"/>
                      <a:pt x="1127" y="713"/>
                      <a:pt x="1130" y="714"/>
                    </a:cubicBezTo>
                    <a:cubicBezTo>
                      <a:pt x="1140" y="719"/>
                      <a:pt x="1144" y="731"/>
                      <a:pt x="1139" y="741"/>
                    </a:cubicBezTo>
                    <a:cubicBezTo>
                      <a:pt x="1135" y="748"/>
                      <a:pt x="1129" y="752"/>
                      <a:pt x="1126" y="759"/>
                    </a:cubicBezTo>
                    <a:cubicBezTo>
                      <a:pt x="1122" y="768"/>
                      <a:pt x="1124" y="780"/>
                      <a:pt x="1114" y="784"/>
                    </a:cubicBezTo>
                    <a:cubicBezTo>
                      <a:pt x="1105" y="788"/>
                      <a:pt x="1094" y="784"/>
                      <a:pt x="1088" y="778"/>
                    </a:cubicBezTo>
                    <a:cubicBezTo>
                      <a:pt x="1064" y="756"/>
                      <a:pt x="1070" y="709"/>
                      <a:pt x="1031" y="701"/>
                    </a:cubicBezTo>
                    <a:cubicBezTo>
                      <a:pt x="1028" y="701"/>
                      <a:pt x="1025" y="702"/>
                      <a:pt x="1024" y="705"/>
                    </a:cubicBezTo>
                    <a:cubicBezTo>
                      <a:pt x="1020" y="718"/>
                      <a:pt x="1016" y="734"/>
                      <a:pt x="1004" y="741"/>
                    </a:cubicBezTo>
                    <a:cubicBezTo>
                      <a:pt x="995" y="747"/>
                      <a:pt x="979" y="746"/>
                      <a:pt x="975" y="734"/>
                    </a:cubicBezTo>
                    <a:cubicBezTo>
                      <a:pt x="974" y="730"/>
                      <a:pt x="970" y="728"/>
                      <a:pt x="967" y="730"/>
                    </a:cubicBezTo>
                    <a:cubicBezTo>
                      <a:pt x="963" y="732"/>
                      <a:pt x="960" y="734"/>
                      <a:pt x="956" y="736"/>
                    </a:cubicBezTo>
                    <a:cubicBezTo>
                      <a:pt x="965" y="711"/>
                      <a:pt x="969" y="684"/>
                      <a:pt x="950" y="665"/>
                    </a:cubicBezTo>
                    <a:cubicBezTo>
                      <a:pt x="968" y="647"/>
                      <a:pt x="987" y="630"/>
                      <a:pt x="1005" y="613"/>
                    </a:cubicBezTo>
                    <a:cubicBezTo>
                      <a:pt x="1022" y="596"/>
                      <a:pt x="1029" y="580"/>
                      <a:pt x="1033" y="557"/>
                    </a:cubicBezTo>
                    <a:cubicBezTo>
                      <a:pt x="1038" y="531"/>
                      <a:pt x="1043" y="504"/>
                      <a:pt x="1049" y="478"/>
                    </a:cubicBezTo>
                    <a:cubicBezTo>
                      <a:pt x="1051" y="464"/>
                      <a:pt x="1052" y="453"/>
                      <a:pt x="1066" y="446"/>
                    </a:cubicBezTo>
                    <a:cubicBezTo>
                      <a:pt x="1074" y="442"/>
                      <a:pt x="1081" y="438"/>
                      <a:pt x="1087" y="430"/>
                    </a:cubicBezTo>
                    <a:cubicBezTo>
                      <a:pt x="1100" y="416"/>
                      <a:pt x="1107" y="394"/>
                      <a:pt x="1130" y="395"/>
                    </a:cubicBezTo>
                    <a:cubicBezTo>
                      <a:pt x="1150" y="395"/>
                      <a:pt x="1165" y="402"/>
                      <a:pt x="1181" y="386"/>
                    </a:cubicBezTo>
                    <a:cubicBezTo>
                      <a:pt x="1185" y="382"/>
                      <a:pt x="1189" y="377"/>
                      <a:pt x="1193" y="374"/>
                    </a:cubicBezTo>
                    <a:cubicBezTo>
                      <a:pt x="1203" y="367"/>
                      <a:pt x="1206" y="374"/>
                      <a:pt x="1209" y="384"/>
                    </a:cubicBezTo>
                    <a:cubicBezTo>
                      <a:pt x="1211" y="391"/>
                      <a:pt x="1213" y="396"/>
                      <a:pt x="1221" y="399"/>
                    </a:cubicBezTo>
                    <a:cubicBezTo>
                      <a:pt x="1231" y="403"/>
                      <a:pt x="1243" y="403"/>
                      <a:pt x="1254" y="405"/>
                    </a:cubicBezTo>
                    <a:cubicBezTo>
                      <a:pt x="1267" y="407"/>
                      <a:pt x="1280" y="410"/>
                      <a:pt x="1292" y="414"/>
                    </a:cubicBezTo>
                    <a:cubicBezTo>
                      <a:pt x="1307" y="419"/>
                      <a:pt x="1320" y="424"/>
                      <a:pt x="1334" y="431"/>
                    </a:cubicBezTo>
                    <a:cubicBezTo>
                      <a:pt x="1342" y="434"/>
                      <a:pt x="1371" y="444"/>
                      <a:pt x="1368" y="456"/>
                    </a:cubicBezTo>
                    <a:cubicBezTo>
                      <a:pt x="1366" y="468"/>
                      <a:pt x="1341" y="468"/>
                      <a:pt x="1332" y="469"/>
                    </a:cubicBezTo>
                    <a:cubicBezTo>
                      <a:pt x="1321" y="469"/>
                      <a:pt x="1310" y="469"/>
                      <a:pt x="1299" y="469"/>
                    </a:cubicBezTo>
                    <a:cubicBezTo>
                      <a:pt x="1299" y="469"/>
                      <a:pt x="1299" y="468"/>
                      <a:pt x="1299" y="468"/>
                    </a:cubicBezTo>
                    <a:cubicBezTo>
                      <a:pt x="1297" y="466"/>
                      <a:pt x="1295" y="467"/>
                      <a:pt x="1293" y="469"/>
                    </a:cubicBezTo>
                    <a:cubicBezTo>
                      <a:pt x="1291" y="469"/>
                      <a:pt x="1289" y="468"/>
                      <a:pt x="1287" y="468"/>
                    </a:cubicBezTo>
                    <a:cubicBezTo>
                      <a:pt x="1280" y="468"/>
                      <a:pt x="1280" y="479"/>
                      <a:pt x="1287" y="480"/>
                    </a:cubicBezTo>
                    <a:cubicBezTo>
                      <a:pt x="1291" y="480"/>
                      <a:pt x="1296" y="480"/>
                      <a:pt x="1301" y="481"/>
                    </a:cubicBezTo>
                    <a:cubicBezTo>
                      <a:pt x="1308" y="488"/>
                      <a:pt x="1315" y="495"/>
                      <a:pt x="1322" y="502"/>
                    </a:cubicBezTo>
                    <a:cubicBezTo>
                      <a:pt x="1329" y="509"/>
                      <a:pt x="1336" y="520"/>
                      <a:pt x="1346" y="525"/>
                    </a:cubicBezTo>
                    <a:cubicBezTo>
                      <a:pt x="1351" y="527"/>
                      <a:pt x="1356" y="527"/>
                      <a:pt x="1361" y="524"/>
                    </a:cubicBezTo>
                    <a:cubicBezTo>
                      <a:pt x="1364" y="522"/>
                      <a:pt x="1378" y="501"/>
                      <a:pt x="1380" y="506"/>
                    </a:cubicBezTo>
                    <a:cubicBezTo>
                      <a:pt x="1382" y="512"/>
                      <a:pt x="1390" y="509"/>
                      <a:pt x="1390" y="503"/>
                    </a:cubicBezTo>
                    <a:cubicBezTo>
                      <a:pt x="1390" y="495"/>
                      <a:pt x="1390" y="486"/>
                      <a:pt x="1393" y="478"/>
                    </a:cubicBezTo>
                    <a:cubicBezTo>
                      <a:pt x="1397" y="468"/>
                      <a:pt x="1408" y="460"/>
                      <a:pt x="1418" y="467"/>
                    </a:cubicBezTo>
                    <a:cubicBezTo>
                      <a:pt x="1423" y="470"/>
                      <a:pt x="1429" y="464"/>
                      <a:pt x="1426" y="459"/>
                    </a:cubicBezTo>
                    <a:cubicBezTo>
                      <a:pt x="1421" y="451"/>
                      <a:pt x="1415" y="442"/>
                      <a:pt x="1410" y="434"/>
                    </a:cubicBezTo>
                    <a:cubicBezTo>
                      <a:pt x="1406" y="427"/>
                      <a:pt x="1393" y="413"/>
                      <a:pt x="1396" y="404"/>
                    </a:cubicBezTo>
                    <a:cubicBezTo>
                      <a:pt x="1401" y="393"/>
                      <a:pt x="1414" y="400"/>
                      <a:pt x="1418" y="408"/>
                    </a:cubicBezTo>
                    <a:cubicBezTo>
                      <a:pt x="1422" y="417"/>
                      <a:pt x="1420" y="427"/>
                      <a:pt x="1420" y="436"/>
                    </a:cubicBezTo>
                    <a:cubicBezTo>
                      <a:pt x="1420" y="439"/>
                      <a:pt x="1422" y="441"/>
                      <a:pt x="1424" y="442"/>
                    </a:cubicBezTo>
                    <a:cubicBezTo>
                      <a:pt x="1440" y="448"/>
                      <a:pt x="1455" y="436"/>
                      <a:pt x="1463" y="422"/>
                    </a:cubicBezTo>
                    <a:cubicBezTo>
                      <a:pt x="1467" y="414"/>
                      <a:pt x="1470" y="404"/>
                      <a:pt x="1475" y="396"/>
                    </a:cubicBezTo>
                    <a:cubicBezTo>
                      <a:pt x="1479" y="390"/>
                      <a:pt x="1483" y="386"/>
                      <a:pt x="1490" y="386"/>
                    </a:cubicBezTo>
                    <a:cubicBezTo>
                      <a:pt x="1495" y="385"/>
                      <a:pt x="1502" y="387"/>
                      <a:pt x="1502" y="393"/>
                    </a:cubicBezTo>
                    <a:cubicBezTo>
                      <a:pt x="1502" y="398"/>
                      <a:pt x="1508" y="401"/>
                      <a:pt x="1512" y="397"/>
                    </a:cubicBezTo>
                    <a:cubicBezTo>
                      <a:pt x="1516" y="393"/>
                      <a:pt x="1522" y="388"/>
                      <a:pt x="1528" y="386"/>
                    </a:cubicBezTo>
                    <a:cubicBezTo>
                      <a:pt x="1536" y="384"/>
                      <a:pt x="1541" y="388"/>
                      <a:pt x="1548" y="391"/>
                    </a:cubicBezTo>
                    <a:cubicBezTo>
                      <a:pt x="1554" y="394"/>
                      <a:pt x="1560" y="398"/>
                      <a:pt x="1567" y="397"/>
                    </a:cubicBezTo>
                    <a:cubicBezTo>
                      <a:pt x="1577" y="395"/>
                      <a:pt x="1589" y="385"/>
                      <a:pt x="1584" y="375"/>
                    </a:cubicBezTo>
                    <a:cubicBezTo>
                      <a:pt x="1580" y="367"/>
                      <a:pt x="1569" y="366"/>
                      <a:pt x="1563" y="362"/>
                    </a:cubicBezTo>
                    <a:cubicBezTo>
                      <a:pt x="1559" y="359"/>
                      <a:pt x="1554" y="355"/>
                      <a:pt x="1553" y="350"/>
                    </a:cubicBezTo>
                    <a:cubicBezTo>
                      <a:pt x="1551" y="343"/>
                      <a:pt x="1553" y="334"/>
                      <a:pt x="1563" y="335"/>
                    </a:cubicBezTo>
                    <a:cubicBezTo>
                      <a:pt x="1571" y="335"/>
                      <a:pt x="1581" y="350"/>
                      <a:pt x="1586" y="355"/>
                    </a:cubicBezTo>
                    <a:cubicBezTo>
                      <a:pt x="1593" y="361"/>
                      <a:pt x="1601" y="367"/>
                      <a:pt x="1609" y="371"/>
                    </a:cubicBezTo>
                    <a:cubicBezTo>
                      <a:pt x="1620" y="378"/>
                      <a:pt x="1636" y="384"/>
                      <a:pt x="1648" y="378"/>
                    </a:cubicBezTo>
                    <a:cubicBezTo>
                      <a:pt x="1659" y="372"/>
                      <a:pt x="1660" y="359"/>
                      <a:pt x="1653" y="351"/>
                    </a:cubicBezTo>
                    <a:cubicBezTo>
                      <a:pt x="1649" y="346"/>
                      <a:pt x="1642" y="342"/>
                      <a:pt x="1636" y="340"/>
                    </a:cubicBezTo>
                    <a:cubicBezTo>
                      <a:pt x="1626" y="335"/>
                      <a:pt x="1617" y="331"/>
                      <a:pt x="1609" y="323"/>
                    </a:cubicBezTo>
                    <a:cubicBezTo>
                      <a:pt x="1595" y="311"/>
                      <a:pt x="1586" y="294"/>
                      <a:pt x="1582" y="276"/>
                    </a:cubicBezTo>
                    <a:cubicBezTo>
                      <a:pt x="1586" y="276"/>
                      <a:pt x="1591" y="278"/>
                      <a:pt x="1593" y="279"/>
                    </a:cubicBezTo>
                    <a:cubicBezTo>
                      <a:pt x="1597" y="281"/>
                      <a:pt x="1600" y="285"/>
                      <a:pt x="1603" y="288"/>
                    </a:cubicBezTo>
                    <a:cubicBezTo>
                      <a:pt x="1608" y="294"/>
                      <a:pt x="1613" y="299"/>
                      <a:pt x="1618" y="305"/>
                    </a:cubicBezTo>
                    <a:cubicBezTo>
                      <a:pt x="1628" y="316"/>
                      <a:pt x="1639" y="326"/>
                      <a:pt x="1649" y="337"/>
                    </a:cubicBezTo>
                    <a:cubicBezTo>
                      <a:pt x="1668" y="357"/>
                      <a:pt x="1692" y="379"/>
                      <a:pt x="1691" y="409"/>
                    </a:cubicBezTo>
                    <a:cubicBezTo>
                      <a:pt x="1691" y="412"/>
                      <a:pt x="1694" y="415"/>
                      <a:pt x="1697" y="415"/>
                    </a:cubicBezTo>
                    <a:cubicBezTo>
                      <a:pt x="1718" y="412"/>
                      <a:pt x="1722" y="388"/>
                      <a:pt x="1714" y="372"/>
                    </a:cubicBezTo>
                    <a:cubicBezTo>
                      <a:pt x="1706" y="358"/>
                      <a:pt x="1694" y="349"/>
                      <a:pt x="1687" y="335"/>
                    </a:cubicBezTo>
                    <a:cubicBezTo>
                      <a:pt x="1680" y="322"/>
                      <a:pt x="1675" y="307"/>
                      <a:pt x="1674" y="292"/>
                    </a:cubicBezTo>
                    <a:cubicBezTo>
                      <a:pt x="1680" y="293"/>
                      <a:pt x="1685" y="293"/>
                      <a:pt x="1691" y="293"/>
                    </a:cubicBezTo>
                    <a:cubicBezTo>
                      <a:pt x="1698" y="294"/>
                      <a:pt x="1698" y="286"/>
                      <a:pt x="1694" y="283"/>
                    </a:cubicBezTo>
                    <a:cubicBezTo>
                      <a:pt x="1681" y="273"/>
                      <a:pt x="1659" y="253"/>
                      <a:pt x="1676" y="237"/>
                    </a:cubicBezTo>
                    <a:cubicBezTo>
                      <a:pt x="1680" y="234"/>
                      <a:pt x="1678" y="229"/>
                      <a:pt x="1674" y="227"/>
                    </a:cubicBezTo>
                    <a:cubicBezTo>
                      <a:pt x="1665" y="225"/>
                      <a:pt x="1661" y="216"/>
                      <a:pt x="1662" y="207"/>
                    </a:cubicBezTo>
                    <a:cubicBezTo>
                      <a:pt x="1663" y="197"/>
                      <a:pt x="1670" y="196"/>
                      <a:pt x="1677" y="191"/>
                    </a:cubicBezTo>
                    <a:cubicBezTo>
                      <a:pt x="1680" y="189"/>
                      <a:pt x="1682" y="186"/>
                      <a:pt x="1682" y="183"/>
                    </a:cubicBezTo>
                    <a:close/>
                    <a:moveTo>
                      <a:pt x="1861" y="1260"/>
                    </a:moveTo>
                    <a:cubicBezTo>
                      <a:pt x="1861" y="1261"/>
                      <a:pt x="1861" y="1261"/>
                      <a:pt x="1861" y="1261"/>
                    </a:cubicBezTo>
                    <a:cubicBezTo>
                      <a:pt x="1850" y="1277"/>
                      <a:pt x="1828" y="1303"/>
                      <a:pt x="1810" y="1280"/>
                    </a:cubicBezTo>
                    <a:cubicBezTo>
                      <a:pt x="1804" y="1273"/>
                      <a:pt x="1799" y="1264"/>
                      <a:pt x="1789" y="1264"/>
                    </a:cubicBezTo>
                    <a:cubicBezTo>
                      <a:pt x="1781" y="1253"/>
                      <a:pt x="1774" y="1243"/>
                      <a:pt x="1766" y="1232"/>
                    </a:cubicBezTo>
                    <a:cubicBezTo>
                      <a:pt x="1764" y="1229"/>
                      <a:pt x="1762" y="1227"/>
                      <a:pt x="1760" y="1224"/>
                    </a:cubicBezTo>
                    <a:cubicBezTo>
                      <a:pt x="1757" y="1220"/>
                      <a:pt x="1754" y="1218"/>
                      <a:pt x="1757" y="1213"/>
                    </a:cubicBezTo>
                    <a:cubicBezTo>
                      <a:pt x="1761" y="1207"/>
                      <a:pt x="1773" y="1209"/>
                      <a:pt x="1779" y="1211"/>
                    </a:cubicBezTo>
                    <a:cubicBezTo>
                      <a:pt x="1805" y="1218"/>
                      <a:pt x="1821" y="1241"/>
                      <a:pt x="1843" y="1254"/>
                    </a:cubicBezTo>
                    <a:cubicBezTo>
                      <a:pt x="1849" y="1257"/>
                      <a:pt x="1855" y="1259"/>
                      <a:pt x="1861" y="1260"/>
                    </a:cubicBezTo>
                    <a:close/>
                    <a:moveTo>
                      <a:pt x="292" y="398"/>
                    </a:moveTo>
                    <a:cubicBezTo>
                      <a:pt x="340" y="342"/>
                      <a:pt x="394" y="291"/>
                      <a:pt x="452" y="246"/>
                    </a:cubicBezTo>
                    <a:cubicBezTo>
                      <a:pt x="459" y="258"/>
                      <a:pt x="475" y="262"/>
                      <a:pt x="487" y="257"/>
                    </a:cubicBezTo>
                    <a:cubicBezTo>
                      <a:pt x="490" y="256"/>
                      <a:pt x="491" y="254"/>
                      <a:pt x="491" y="252"/>
                    </a:cubicBezTo>
                    <a:cubicBezTo>
                      <a:pt x="491" y="232"/>
                      <a:pt x="513" y="227"/>
                      <a:pt x="529" y="224"/>
                    </a:cubicBezTo>
                    <a:cubicBezTo>
                      <a:pt x="531" y="224"/>
                      <a:pt x="532" y="221"/>
                      <a:pt x="533" y="219"/>
                    </a:cubicBezTo>
                    <a:cubicBezTo>
                      <a:pt x="535" y="199"/>
                      <a:pt x="555" y="214"/>
                      <a:pt x="565" y="206"/>
                    </a:cubicBezTo>
                    <a:cubicBezTo>
                      <a:pt x="568" y="203"/>
                      <a:pt x="570" y="199"/>
                      <a:pt x="571" y="196"/>
                    </a:cubicBezTo>
                    <a:cubicBezTo>
                      <a:pt x="574" y="188"/>
                      <a:pt x="577" y="182"/>
                      <a:pt x="584" y="177"/>
                    </a:cubicBezTo>
                    <a:cubicBezTo>
                      <a:pt x="596" y="168"/>
                      <a:pt x="610" y="167"/>
                      <a:pt x="624" y="172"/>
                    </a:cubicBezTo>
                    <a:cubicBezTo>
                      <a:pt x="630" y="174"/>
                      <a:pt x="636" y="176"/>
                      <a:pt x="643" y="176"/>
                    </a:cubicBezTo>
                    <a:cubicBezTo>
                      <a:pt x="650" y="176"/>
                      <a:pt x="661" y="171"/>
                      <a:pt x="668" y="175"/>
                    </a:cubicBezTo>
                    <a:cubicBezTo>
                      <a:pt x="660" y="184"/>
                      <a:pt x="653" y="200"/>
                      <a:pt x="669" y="205"/>
                    </a:cubicBezTo>
                    <a:cubicBezTo>
                      <a:pt x="676" y="207"/>
                      <a:pt x="682" y="202"/>
                      <a:pt x="686" y="197"/>
                    </a:cubicBezTo>
                    <a:cubicBezTo>
                      <a:pt x="690" y="192"/>
                      <a:pt x="714" y="166"/>
                      <a:pt x="721" y="181"/>
                    </a:cubicBezTo>
                    <a:cubicBezTo>
                      <a:pt x="725" y="191"/>
                      <a:pt x="710" y="209"/>
                      <a:pt x="704" y="215"/>
                    </a:cubicBezTo>
                    <a:cubicBezTo>
                      <a:pt x="696" y="224"/>
                      <a:pt x="687" y="231"/>
                      <a:pt x="678" y="239"/>
                    </a:cubicBezTo>
                    <a:cubicBezTo>
                      <a:pt x="663" y="252"/>
                      <a:pt x="649" y="268"/>
                      <a:pt x="648" y="288"/>
                    </a:cubicBezTo>
                    <a:cubicBezTo>
                      <a:pt x="648" y="288"/>
                      <a:pt x="648" y="288"/>
                      <a:pt x="647" y="288"/>
                    </a:cubicBezTo>
                    <a:cubicBezTo>
                      <a:pt x="640" y="287"/>
                      <a:pt x="637" y="297"/>
                      <a:pt x="644" y="299"/>
                    </a:cubicBezTo>
                    <a:cubicBezTo>
                      <a:pt x="652" y="300"/>
                      <a:pt x="669" y="304"/>
                      <a:pt x="667" y="315"/>
                    </a:cubicBezTo>
                    <a:cubicBezTo>
                      <a:pt x="665" y="327"/>
                      <a:pt x="648" y="316"/>
                      <a:pt x="642" y="315"/>
                    </a:cubicBezTo>
                    <a:cubicBezTo>
                      <a:pt x="635" y="314"/>
                      <a:pt x="624" y="318"/>
                      <a:pt x="623" y="327"/>
                    </a:cubicBezTo>
                    <a:cubicBezTo>
                      <a:pt x="623" y="333"/>
                      <a:pt x="627" y="338"/>
                      <a:pt x="626" y="346"/>
                    </a:cubicBezTo>
                    <a:cubicBezTo>
                      <a:pt x="626" y="351"/>
                      <a:pt x="624" y="355"/>
                      <a:pt x="625" y="360"/>
                    </a:cubicBezTo>
                    <a:cubicBezTo>
                      <a:pt x="626" y="364"/>
                      <a:pt x="628" y="367"/>
                      <a:pt x="631" y="369"/>
                    </a:cubicBezTo>
                    <a:cubicBezTo>
                      <a:pt x="633" y="370"/>
                      <a:pt x="636" y="371"/>
                      <a:pt x="637" y="372"/>
                    </a:cubicBezTo>
                    <a:cubicBezTo>
                      <a:pt x="650" y="383"/>
                      <a:pt x="627" y="383"/>
                      <a:pt x="623" y="383"/>
                    </a:cubicBezTo>
                    <a:cubicBezTo>
                      <a:pt x="618" y="382"/>
                      <a:pt x="613" y="388"/>
                      <a:pt x="617" y="392"/>
                    </a:cubicBezTo>
                    <a:cubicBezTo>
                      <a:pt x="621" y="395"/>
                      <a:pt x="624" y="399"/>
                      <a:pt x="624" y="404"/>
                    </a:cubicBezTo>
                    <a:cubicBezTo>
                      <a:pt x="623" y="413"/>
                      <a:pt x="614" y="411"/>
                      <a:pt x="608" y="412"/>
                    </a:cubicBezTo>
                    <a:cubicBezTo>
                      <a:pt x="603" y="413"/>
                      <a:pt x="597" y="415"/>
                      <a:pt x="596" y="421"/>
                    </a:cubicBezTo>
                    <a:cubicBezTo>
                      <a:pt x="594" y="427"/>
                      <a:pt x="597" y="431"/>
                      <a:pt x="601" y="435"/>
                    </a:cubicBezTo>
                    <a:cubicBezTo>
                      <a:pt x="607" y="440"/>
                      <a:pt x="613" y="445"/>
                      <a:pt x="604" y="450"/>
                    </a:cubicBezTo>
                    <a:cubicBezTo>
                      <a:pt x="597" y="454"/>
                      <a:pt x="590" y="450"/>
                      <a:pt x="584" y="445"/>
                    </a:cubicBezTo>
                    <a:cubicBezTo>
                      <a:pt x="584" y="444"/>
                      <a:pt x="584" y="443"/>
                      <a:pt x="583" y="442"/>
                    </a:cubicBezTo>
                    <a:cubicBezTo>
                      <a:pt x="571" y="427"/>
                      <a:pt x="552" y="446"/>
                      <a:pt x="559" y="462"/>
                    </a:cubicBezTo>
                    <a:cubicBezTo>
                      <a:pt x="564" y="473"/>
                      <a:pt x="577" y="476"/>
                      <a:pt x="588" y="480"/>
                    </a:cubicBezTo>
                    <a:cubicBezTo>
                      <a:pt x="598" y="484"/>
                      <a:pt x="608" y="495"/>
                      <a:pt x="597" y="504"/>
                    </a:cubicBezTo>
                    <a:cubicBezTo>
                      <a:pt x="588" y="512"/>
                      <a:pt x="576" y="506"/>
                      <a:pt x="570" y="499"/>
                    </a:cubicBezTo>
                    <a:cubicBezTo>
                      <a:pt x="564" y="492"/>
                      <a:pt x="557" y="486"/>
                      <a:pt x="547" y="492"/>
                    </a:cubicBezTo>
                    <a:cubicBezTo>
                      <a:pt x="539" y="496"/>
                      <a:pt x="533" y="508"/>
                      <a:pt x="532" y="517"/>
                    </a:cubicBezTo>
                    <a:cubicBezTo>
                      <a:pt x="532" y="525"/>
                      <a:pt x="537" y="532"/>
                      <a:pt x="545" y="532"/>
                    </a:cubicBezTo>
                    <a:cubicBezTo>
                      <a:pt x="552" y="532"/>
                      <a:pt x="558" y="526"/>
                      <a:pt x="564" y="524"/>
                    </a:cubicBezTo>
                    <a:cubicBezTo>
                      <a:pt x="571" y="522"/>
                      <a:pt x="578" y="521"/>
                      <a:pt x="585" y="523"/>
                    </a:cubicBezTo>
                    <a:cubicBezTo>
                      <a:pt x="569" y="535"/>
                      <a:pt x="557" y="551"/>
                      <a:pt x="544" y="565"/>
                    </a:cubicBezTo>
                    <a:cubicBezTo>
                      <a:pt x="527" y="585"/>
                      <a:pt x="502" y="603"/>
                      <a:pt x="475" y="593"/>
                    </a:cubicBezTo>
                    <a:cubicBezTo>
                      <a:pt x="472" y="592"/>
                      <a:pt x="469" y="595"/>
                      <a:pt x="470" y="598"/>
                    </a:cubicBezTo>
                    <a:cubicBezTo>
                      <a:pt x="468" y="598"/>
                      <a:pt x="465" y="599"/>
                      <a:pt x="465" y="602"/>
                    </a:cubicBezTo>
                    <a:cubicBezTo>
                      <a:pt x="458" y="624"/>
                      <a:pt x="452" y="649"/>
                      <a:pt x="434" y="666"/>
                    </a:cubicBezTo>
                    <a:cubicBezTo>
                      <a:pt x="419" y="680"/>
                      <a:pt x="395" y="679"/>
                      <a:pt x="392" y="704"/>
                    </a:cubicBezTo>
                    <a:cubicBezTo>
                      <a:pt x="391" y="717"/>
                      <a:pt x="392" y="727"/>
                      <a:pt x="385" y="739"/>
                    </a:cubicBezTo>
                    <a:cubicBezTo>
                      <a:pt x="380" y="749"/>
                      <a:pt x="372" y="758"/>
                      <a:pt x="366" y="768"/>
                    </a:cubicBezTo>
                    <a:cubicBezTo>
                      <a:pt x="360" y="776"/>
                      <a:pt x="354" y="786"/>
                      <a:pt x="352" y="796"/>
                    </a:cubicBezTo>
                    <a:cubicBezTo>
                      <a:pt x="349" y="809"/>
                      <a:pt x="350" y="822"/>
                      <a:pt x="346" y="834"/>
                    </a:cubicBezTo>
                    <a:cubicBezTo>
                      <a:pt x="339" y="833"/>
                      <a:pt x="335" y="828"/>
                      <a:pt x="333" y="822"/>
                    </a:cubicBezTo>
                    <a:cubicBezTo>
                      <a:pt x="333" y="821"/>
                      <a:pt x="334" y="819"/>
                      <a:pt x="334" y="818"/>
                    </a:cubicBezTo>
                    <a:cubicBezTo>
                      <a:pt x="335" y="814"/>
                      <a:pt x="332" y="811"/>
                      <a:pt x="329" y="811"/>
                    </a:cubicBezTo>
                    <a:cubicBezTo>
                      <a:pt x="329" y="811"/>
                      <a:pt x="329" y="811"/>
                      <a:pt x="329" y="811"/>
                    </a:cubicBezTo>
                    <a:cubicBezTo>
                      <a:pt x="328" y="809"/>
                      <a:pt x="326" y="809"/>
                      <a:pt x="325" y="811"/>
                    </a:cubicBezTo>
                    <a:cubicBezTo>
                      <a:pt x="325" y="812"/>
                      <a:pt x="324" y="813"/>
                      <a:pt x="324" y="814"/>
                    </a:cubicBezTo>
                    <a:cubicBezTo>
                      <a:pt x="324" y="814"/>
                      <a:pt x="324" y="815"/>
                      <a:pt x="324" y="815"/>
                    </a:cubicBezTo>
                    <a:cubicBezTo>
                      <a:pt x="322" y="821"/>
                      <a:pt x="316" y="825"/>
                      <a:pt x="310" y="824"/>
                    </a:cubicBezTo>
                    <a:cubicBezTo>
                      <a:pt x="303" y="824"/>
                      <a:pt x="301" y="818"/>
                      <a:pt x="299" y="812"/>
                    </a:cubicBezTo>
                    <a:cubicBezTo>
                      <a:pt x="295" y="803"/>
                      <a:pt x="292" y="792"/>
                      <a:pt x="290" y="781"/>
                    </a:cubicBezTo>
                    <a:cubicBezTo>
                      <a:pt x="286" y="761"/>
                      <a:pt x="285" y="739"/>
                      <a:pt x="284" y="718"/>
                    </a:cubicBezTo>
                    <a:cubicBezTo>
                      <a:pt x="284" y="706"/>
                      <a:pt x="283" y="695"/>
                      <a:pt x="283" y="683"/>
                    </a:cubicBezTo>
                    <a:cubicBezTo>
                      <a:pt x="282" y="672"/>
                      <a:pt x="281" y="660"/>
                      <a:pt x="288" y="651"/>
                    </a:cubicBezTo>
                    <a:cubicBezTo>
                      <a:pt x="296" y="639"/>
                      <a:pt x="315" y="635"/>
                      <a:pt x="314" y="618"/>
                    </a:cubicBezTo>
                    <a:cubicBezTo>
                      <a:pt x="313" y="605"/>
                      <a:pt x="302" y="604"/>
                      <a:pt x="293" y="601"/>
                    </a:cubicBezTo>
                    <a:cubicBezTo>
                      <a:pt x="288" y="599"/>
                      <a:pt x="284" y="596"/>
                      <a:pt x="292" y="595"/>
                    </a:cubicBezTo>
                    <a:cubicBezTo>
                      <a:pt x="296" y="594"/>
                      <a:pt x="301" y="597"/>
                      <a:pt x="304" y="598"/>
                    </a:cubicBezTo>
                    <a:cubicBezTo>
                      <a:pt x="311" y="600"/>
                      <a:pt x="318" y="601"/>
                      <a:pt x="324" y="597"/>
                    </a:cubicBezTo>
                    <a:cubicBezTo>
                      <a:pt x="333" y="591"/>
                      <a:pt x="332" y="579"/>
                      <a:pt x="326" y="572"/>
                    </a:cubicBezTo>
                    <a:cubicBezTo>
                      <a:pt x="320" y="563"/>
                      <a:pt x="309" y="562"/>
                      <a:pt x="299" y="563"/>
                    </a:cubicBezTo>
                    <a:cubicBezTo>
                      <a:pt x="305" y="540"/>
                      <a:pt x="310" y="517"/>
                      <a:pt x="316" y="494"/>
                    </a:cubicBezTo>
                    <a:cubicBezTo>
                      <a:pt x="319" y="482"/>
                      <a:pt x="320" y="462"/>
                      <a:pt x="302" y="463"/>
                    </a:cubicBezTo>
                    <a:cubicBezTo>
                      <a:pt x="294" y="464"/>
                      <a:pt x="286" y="472"/>
                      <a:pt x="278" y="468"/>
                    </a:cubicBezTo>
                    <a:cubicBezTo>
                      <a:pt x="265" y="461"/>
                      <a:pt x="284" y="445"/>
                      <a:pt x="290" y="438"/>
                    </a:cubicBezTo>
                    <a:cubicBezTo>
                      <a:pt x="298" y="427"/>
                      <a:pt x="303" y="408"/>
                      <a:pt x="292" y="398"/>
                    </a:cubicBezTo>
                    <a:close/>
                    <a:moveTo>
                      <a:pt x="566" y="511"/>
                    </a:moveTo>
                    <a:cubicBezTo>
                      <a:pt x="564" y="512"/>
                      <a:pt x="561" y="513"/>
                      <a:pt x="559" y="514"/>
                    </a:cubicBezTo>
                    <a:cubicBezTo>
                      <a:pt x="555" y="515"/>
                      <a:pt x="550" y="520"/>
                      <a:pt x="546" y="518"/>
                    </a:cubicBezTo>
                    <a:cubicBezTo>
                      <a:pt x="540" y="514"/>
                      <a:pt x="551" y="500"/>
                      <a:pt x="559" y="503"/>
                    </a:cubicBezTo>
                    <a:cubicBezTo>
                      <a:pt x="561" y="504"/>
                      <a:pt x="564" y="509"/>
                      <a:pt x="566" y="511"/>
                    </a:cubicBezTo>
                    <a:close/>
                    <a:moveTo>
                      <a:pt x="124" y="660"/>
                    </a:moveTo>
                    <a:cubicBezTo>
                      <a:pt x="137" y="632"/>
                      <a:pt x="151" y="605"/>
                      <a:pt x="166" y="578"/>
                    </a:cubicBezTo>
                    <a:cubicBezTo>
                      <a:pt x="168" y="584"/>
                      <a:pt x="167" y="594"/>
                      <a:pt x="168" y="597"/>
                    </a:cubicBezTo>
                    <a:cubicBezTo>
                      <a:pt x="169" y="602"/>
                      <a:pt x="173" y="606"/>
                      <a:pt x="178" y="608"/>
                    </a:cubicBezTo>
                    <a:cubicBezTo>
                      <a:pt x="188" y="612"/>
                      <a:pt x="201" y="608"/>
                      <a:pt x="200" y="623"/>
                    </a:cubicBezTo>
                    <a:cubicBezTo>
                      <a:pt x="199" y="633"/>
                      <a:pt x="192" y="641"/>
                      <a:pt x="189" y="650"/>
                    </a:cubicBezTo>
                    <a:cubicBezTo>
                      <a:pt x="184" y="664"/>
                      <a:pt x="188" y="679"/>
                      <a:pt x="194" y="693"/>
                    </a:cubicBezTo>
                    <a:cubicBezTo>
                      <a:pt x="200" y="708"/>
                      <a:pt x="214" y="733"/>
                      <a:pt x="197" y="746"/>
                    </a:cubicBezTo>
                    <a:cubicBezTo>
                      <a:pt x="190" y="752"/>
                      <a:pt x="182" y="747"/>
                      <a:pt x="175" y="754"/>
                    </a:cubicBezTo>
                    <a:cubicBezTo>
                      <a:pt x="171" y="757"/>
                      <a:pt x="169" y="762"/>
                      <a:pt x="169" y="767"/>
                    </a:cubicBezTo>
                    <a:cubicBezTo>
                      <a:pt x="168" y="774"/>
                      <a:pt x="171" y="780"/>
                      <a:pt x="174" y="787"/>
                    </a:cubicBezTo>
                    <a:cubicBezTo>
                      <a:pt x="175" y="791"/>
                      <a:pt x="181" y="799"/>
                      <a:pt x="178" y="804"/>
                    </a:cubicBezTo>
                    <a:cubicBezTo>
                      <a:pt x="173" y="811"/>
                      <a:pt x="167" y="805"/>
                      <a:pt x="162" y="804"/>
                    </a:cubicBezTo>
                    <a:cubicBezTo>
                      <a:pt x="150" y="800"/>
                      <a:pt x="142" y="808"/>
                      <a:pt x="144" y="820"/>
                    </a:cubicBezTo>
                    <a:cubicBezTo>
                      <a:pt x="144" y="823"/>
                      <a:pt x="145" y="825"/>
                      <a:pt x="146" y="828"/>
                    </a:cubicBezTo>
                    <a:cubicBezTo>
                      <a:pt x="148" y="832"/>
                      <a:pt x="152" y="837"/>
                      <a:pt x="147" y="839"/>
                    </a:cubicBezTo>
                    <a:cubicBezTo>
                      <a:pt x="137" y="844"/>
                      <a:pt x="127" y="817"/>
                      <a:pt x="127" y="811"/>
                    </a:cubicBezTo>
                    <a:cubicBezTo>
                      <a:pt x="126" y="806"/>
                      <a:pt x="121" y="803"/>
                      <a:pt x="117" y="807"/>
                    </a:cubicBezTo>
                    <a:cubicBezTo>
                      <a:pt x="110" y="813"/>
                      <a:pt x="100" y="806"/>
                      <a:pt x="103" y="798"/>
                    </a:cubicBezTo>
                    <a:cubicBezTo>
                      <a:pt x="104" y="794"/>
                      <a:pt x="109" y="790"/>
                      <a:pt x="112" y="787"/>
                    </a:cubicBezTo>
                    <a:cubicBezTo>
                      <a:pt x="118" y="782"/>
                      <a:pt x="125" y="776"/>
                      <a:pt x="128" y="768"/>
                    </a:cubicBezTo>
                    <a:cubicBezTo>
                      <a:pt x="130" y="764"/>
                      <a:pt x="128" y="760"/>
                      <a:pt x="123" y="760"/>
                    </a:cubicBezTo>
                    <a:cubicBezTo>
                      <a:pt x="110" y="759"/>
                      <a:pt x="128" y="737"/>
                      <a:pt x="129" y="735"/>
                    </a:cubicBezTo>
                    <a:cubicBezTo>
                      <a:pt x="132" y="729"/>
                      <a:pt x="135" y="724"/>
                      <a:pt x="137" y="718"/>
                    </a:cubicBezTo>
                    <a:cubicBezTo>
                      <a:pt x="141" y="706"/>
                      <a:pt x="143" y="693"/>
                      <a:pt x="142" y="680"/>
                    </a:cubicBezTo>
                    <a:cubicBezTo>
                      <a:pt x="142" y="676"/>
                      <a:pt x="137" y="673"/>
                      <a:pt x="134" y="676"/>
                    </a:cubicBezTo>
                    <a:cubicBezTo>
                      <a:pt x="131" y="679"/>
                      <a:pt x="129" y="683"/>
                      <a:pt x="126" y="684"/>
                    </a:cubicBezTo>
                    <a:cubicBezTo>
                      <a:pt x="124" y="687"/>
                      <a:pt x="122" y="687"/>
                      <a:pt x="119" y="685"/>
                    </a:cubicBezTo>
                    <a:cubicBezTo>
                      <a:pt x="116" y="686"/>
                      <a:pt x="114" y="685"/>
                      <a:pt x="114" y="683"/>
                    </a:cubicBezTo>
                    <a:cubicBezTo>
                      <a:pt x="117" y="675"/>
                      <a:pt x="121" y="668"/>
                      <a:pt x="124" y="660"/>
                    </a:cubicBezTo>
                    <a:close/>
                    <a:moveTo>
                      <a:pt x="117" y="1586"/>
                    </a:moveTo>
                    <a:cubicBezTo>
                      <a:pt x="67" y="1474"/>
                      <a:pt x="34" y="1355"/>
                      <a:pt x="23" y="1233"/>
                    </a:cubicBezTo>
                    <a:cubicBezTo>
                      <a:pt x="16" y="1154"/>
                      <a:pt x="18" y="1075"/>
                      <a:pt x="28" y="996"/>
                    </a:cubicBezTo>
                    <a:cubicBezTo>
                      <a:pt x="28" y="996"/>
                      <a:pt x="28" y="996"/>
                      <a:pt x="28" y="996"/>
                    </a:cubicBezTo>
                    <a:cubicBezTo>
                      <a:pt x="46" y="1021"/>
                      <a:pt x="54" y="1052"/>
                      <a:pt x="48" y="1082"/>
                    </a:cubicBezTo>
                    <a:cubicBezTo>
                      <a:pt x="47" y="1085"/>
                      <a:pt x="49" y="1089"/>
                      <a:pt x="53" y="1089"/>
                    </a:cubicBezTo>
                    <a:cubicBezTo>
                      <a:pt x="73" y="1087"/>
                      <a:pt x="82" y="1067"/>
                      <a:pt x="81" y="1049"/>
                    </a:cubicBezTo>
                    <a:cubicBezTo>
                      <a:pt x="81" y="1034"/>
                      <a:pt x="75" y="1018"/>
                      <a:pt x="82" y="1003"/>
                    </a:cubicBezTo>
                    <a:cubicBezTo>
                      <a:pt x="87" y="992"/>
                      <a:pt x="96" y="984"/>
                      <a:pt x="95" y="971"/>
                    </a:cubicBezTo>
                    <a:cubicBezTo>
                      <a:pt x="95" y="958"/>
                      <a:pt x="87" y="947"/>
                      <a:pt x="83" y="935"/>
                    </a:cubicBezTo>
                    <a:cubicBezTo>
                      <a:pt x="80" y="922"/>
                      <a:pt x="78" y="907"/>
                      <a:pt x="81" y="894"/>
                    </a:cubicBezTo>
                    <a:cubicBezTo>
                      <a:pt x="82" y="888"/>
                      <a:pt x="84" y="882"/>
                      <a:pt x="88" y="876"/>
                    </a:cubicBezTo>
                    <a:cubicBezTo>
                      <a:pt x="94" y="867"/>
                      <a:pt x="108" y="858"/>
                      <a:pt x="115" y="872"/>
                    </a:cubicBezTo>
                    <a:cubicBezTo>
                      <a:pt x="121" y="885"/>
                      <a:pt x="115" y="901"/>
                      <a:pt x="119" y="915"/>
                    </a:cubicBezTo>
                    <a:cubicBezTo>
                      <a:pt x="120" y="920"/>
                      <a:pt x="125" y="920"/>
                      <a:pt x="129" y="918"/>
                    </a:cubicBezTo>
                    <a:cubicBezTo>
                      <a:pt x="137" y="911"/>
                      <a:pt x="145" y="904"/>
                      <a:pt x="153" y="897"/>
                    </a:cubicBezTo>
                    <a:cubicBezTo>
                      <a:pt x="157" y="921"/>
                      <a:pt x="154" y="946"/>
                      <a:pt x="144" y="969"/>
                    </a:cubicBezTo>
                    <a:cubicBezTo>
                      <a:pt x="142" y="973"/>
                      <a:pt x="144" y="977"/>
                      <a:pt x="149" y="977"/>
                    </a:cubicBezTo>
                    <a:cubicBezTo>
                      <a:pt x="164" y="977"/>
                      <a:pt x="179" y="977"/>
                      <a:pt x="194" y="977"/>
                    </a:cubicBezTo>
                    <a:cubicBezTo>
                      <a:pt x="182" y="1007"/>
                      <a:pt x="182" y="1007"/>
                      <a:pt x="182" y="1007"/>
                    </a:cubicBezTo>
                    <a:cubicBezTo>
                      <a:pt x="180" y="1013"/>
                      <a:pt x="188" y="1016"/>
                      <a:pt x="192" y="1013"/>
                    </a:cubicBezTo>
                    <a:cubicBezTo>
                      <a:pt x="203" y="1004"/>
                      <a:pt x="216" y="1015"/>
                      <a:pt x="213" y="1027"/>
                    </a:cubicBezTo>
                    <a:cubicBezTo>
                      <a:pt x="211" y="1035"/>
                      <a:pt x="206" y="1042"/>
                      <a:pt x="202" y="1049"/>
                    </a:cubicBezTo>
                    <a:cubicBezTo>
                      <a:pt x="197" y="1058"/>
                      <a:pt x="192" y="1069"/>
                      <a:pt x="199" y="1079"/>
                    </a:cubicBezTo>
                    <a:cubicBezTo>
                      <a:pt x="205" y="1087"/>
                      <a:pt x="216" y="1089"/>
                      <a:pt x="216" y="1100"/>
                    </a:cubicBezTo>
                    <a:cubicBezTo>
                      <a:pt x="216" y="1109"/>
                      <a:pt x="211" y="1117"/>
                      <a:pt x="211" y="1126"/>
                    </a:cubicBezTo>
                    <a:cubicBezTo>
                      <a:pt x="211" y="1135"/>
                      <a:pt x="215" y="1145"/>
                      <a:pt x="223" y="1148"/>
                    </a:cubicBezTo>
                    <a:cubicBezTo>
                      <a:pt x="218" y="1158"/>
                      <a:pt x="199" y="1156"/>
                      <a:pt x="192" y="1148"/>
                    </a:cubicBezTo>
                    <a:cubicBezTo>
                      <a:pt x="180" y="1136"/>
                      <a:pt x="184" y="1115"/>
                      <a:pt x="188" y="1100"/>
                    </a:cubicBezTo>
                    <a:cubicBezTo>
                      <a:pt x="189" y="1096"/>
                      <a:pt x="185" y="1091"/>
                      <a:pt x="181" y="1092"/>
                    </a:cubicBezTo>
                    <a:cubicBezTo>
                      <a:pt x="165" y="1099"/>
                      <a:pt x="87" y="1121"/>
                      <a:pt x="111" y="1153"/>
                    </a:cubicBezTo>
                    <a:cubicBezTo>
                      <a:pt x="113" y="1156"/>
                      <a:pt x="117" y="1157"/>
                      <a:pt x="120" y="1154"/>
                    </a:cubicBezTo>
                    <a:cubicBezTo>
                      <a:pt x="127" y="1148"/>
                      <a:pt x="138" y="1157"/>
                      <a:pt x="142" y="1162"/>
                    </a:cubicBezTo>
                    <a:cubicBezTo>
                      <a:pt x="147" y="1168"/>
                      <a:pt x="152" y="1174"/>
                      <a:pt x="156" y="1180"/>
                    </a:cubicBezTo>
                    <a:cubicBezTo>
                      <a:pt x="165" y="1191"/>
                      <a:pt x="173" y="1202"/>
                      <a:pt x="181" y="1212"/>
                    </a:cubicBezTo>
                    <a:cubicBezTo>
                      <a:pt x="170" y="1231"/>
                      <a:pt x="142" y="1230"/>
                      <a:pt x="135" y="1207"/>
                    </a:cubicBezTo>
                    <a:cubicBezTo>
                      <a:pt x="134" y="1202"/>
                      <a:pt x="127" y="1201"/>
                      <a:pt x="125" y="1206"/>
                    </a:cubicBezTo>
                    <a:cubicBezTo>
                      <a:pt x="100" y="1242"/>
                      <a:pt x="90" y="1285"/>
                      <a:pt x="81" y="1327"/>
                    </a:cubicBezTo>
                    <a:cubicBezTo>
                      <a:pt x="77" y="1346"/>
                      <a:pt x="74" y="1364"/>
                      <a:pt x="85" y="1381"/>
                    </a:cubicBezTo>
                    <a:cubicBezTo>
                      <a:pt x="91" y="1390"/>
                      <a:pt x="95" y="1397"/>
                      <a:pt x="95" y="1407"/>
                    </a:cubicBezTo>
                    <a:cubicBezTo>
                      <a:pt x="95" y="1417"/>
                      <a:pt x="92" y="1426"/>
                      <a:pt x="90" y="1435"/>
                    </a:cubicBezTo>
                    <a:cubicBezTo>
                      <a:pt x="86" y="1448"/>
                      <a:pt x="82" y="1463"/>
                      <a:pt x="88" y="1477"/>
                    </a:cubicBezTo>
                    <a:cubicBezTo>
                      <a:pt x="92" y="1486"/>
                      <a:pt x="100" y="1492"/>
                      <a:pt x="106" y="1501"/>
                    </a:cubicBezTo>
                    <a:cubicBezTo>
                      <a:pt x="112" y="1510"/>
                      <a:pt x="111" y="1522"/>
                      <a:pt x="113" y="1533"/>
                    </a:cubicBezTo>
                    <a:cubicBezTo>
                      <a:pt x="117" y="1567"/>
                      <a:pt x="142" y="1592"/>
                      <a:pt x="168" y="1614"/>
                    </a:cubicBezTo>
                    <a:cubicBezTo>
                      <a:pt x="151" y="1614"/>
                      <a:pt x="134" y="1604"/>
                      <a:pt x="128" y="1587"/>
                    </a:cubicBezTo>
                    <a:cubicBezTo>
                      <a:pt x="126" y="1581"/>
                      <a:pt x="119" y="1582"/>
                      <a:pt x="117" y="1586"/>
                    </a:cubicBezTo>
                    <a:close/>
                    <a:moveTo>
                      <a:pt x="602" y="2102"/>
                    </a:moveTo>
                    <a:cubicBezTo>
                      <a:pt x="605" y="2109"/>
                      <a:pt x="606" y="2117"/>
                      <a:pt x="607" y="2125"/>
                    </a:cubicBezTo>
                    <a:cubicBezTo>
                      <a:pt x="451" y="2037"/>
                      <a:pt x="317" y="1912"/>
                      <a:pt x="216" y="1764"/>
                    </a:cubicBezTo>
                    <a:cubicBezTo>
                      <a:pt x="203" y="1744"/>
                      <a:pt x="190" y="1724"/>
                      <a:pt x="178" y="1703"/>
                    </a:cubicBezTo>
                    <a:cubicBezTo>
                      <a:pt x="181" y="1688"/>
                      <a:pt x="201" y="1702"/>
                      <a:pt x="206" y="1706"/>
                    </a:cubicBezTo>
                    <a:cubicBezTo>
                      <a:pt x="209" y="1709"/>
                      <a:pt x="212" y="1712"/>
                      <a:pt x="216" y="1714"/>
                    </a:cubicBezTo>
                    <a:cubicBezTo>
                      <a:pt x="221" y="1718"/>
                      <a:pt x="227" y="1721"/>
                      <a:pt x="234" y="1722"/>
                    </a:cubicBezTo>
                    <a:cubicBezTo>
                      <a:pt x="244" y="1723"/>
                      <a:pt x="258" y="1718"/>
                      <a:pt x="267" y="1723"/>
                    </a:cubicBezTo>
                    <a:cubicBezTo>
                      <a:pt x="275" y="1729"/>
                      <a:pt x="277" y="1741"/>
                      <a:pt x="281" y="1749"/>
                    </a:cubicBezTo>
                    <a:cubicBezTo>
                      <a:pt x="288" y="1764"/>
                      <a:pt x="299" y="1779"/>
                      <a:pt x="313" y="1788"/>
                    </a:cubicBezTo>
                    <a:cubicBezTo>
                      <a:pt x="325" y="1795"/>
                      <a:pt x="341" y="1800"/>
                      <a:pt x="354" y="1795"/>
                    </a:cubicBezTo>
                    <a:cubicBezTo>
                      <a:pt x="368" y="1807"/>
                      <a:pt x="383" y="1817"/>
                      <a:pt x="397" y="1827"/>
                    </a:cubicBezTo>
                    <a:cubicBezTo>
                      <a:pt x="411" y="1838"/>
                      <a:pt x="430" y="1854"/>
                      <a:pt x="424" y="1874"/>
                    </a:cubicBezTo>
                    <a:cubicBezTo>
                      <a:pt x="423" y="1878"/>
                      <a:pt x="427" y="1882"/>
                      <a:pt x="431" y="1881"/>
                    </a:cubicBezTo>
                    <a:cubicBezTo>
                      <a:pt x="452" y="1874"/>
                      <a:pt x="474" y="1880"/>
                      <a:pt x="490" y="1895"/>
                    </a:cubicBezTo>
                    <a:cubicBezTo>
                      <a:pt x="496" y="1901"/>
                      <a:pt x="501" y="1906"/>
                      <a:pt x="510" y="1907"/>
                    </a:cubicBezTo>
                    <a:cubicBezTo>
                      <a:pt x="519" y="1908"/>
                      <a:pt x="527" y="1902"/>
                      <a:pt x="536" y="1905"/>
                    </a:cubicBezTo>
                    <a:cubicBezTo>
                      <a:pt x="556" y="1911"/>
                      <a:pt x="566" y="1933"/>
                      <a:pt x="581" y="1945"/>
                    </a:cubicBezTo>
                    <a:cubicBezTo>
                      <a:pt x="593" y="1954"/>
                      <a:pt x="606" y="1956"/>
                      <a:pt x="619" y="1961"/>
                    </a:cubicBezTo>
                    <a:cubicBezTo>
                      <a:pt x="627" y="1963"/>
                      <a:pt x="635" y="1967"/>
                      <a:pt x="638" y="1974"/>
                    </a:cubicBezTo>
                    <a:cubicBezTo>
                      <a:pt x="641" y="1983"/>
                      <a:pt x="634" y="1992"/>
                      <a:pt x="629" y="1999"/>
                    </a:cubicBezTo>
                    <a:cubicBezTo>
                      <a:pt x="620" y="2012"/>
                      <a:pt x="614" y="2025"/>
                      <a:pt x="618" y="2041"/>
                    </a:cubicBezTo>
                    <a:cubicBezTo>
                      <a:pt x="623" y="2058"/>
                      <a:pt x="637" y="2070"/>
                      <a:pt x="651" y="2082"/>
                    </a:cubicBezTo>
                    <a:cubicBezTo>
                      <a:pt x="654" y="2085"/>
                      <a:pt x="666" y="2093"/>
                      <a:pt x="660" y="2098"/>
                    </a:cubicBezTo>
                    <a:cubicBezTo>
                      <a:pt x="658" y="2100"/>
                      <a:pt x="650" y="2098"/>
                      <a:pt x="647" y="2098"/>
                    </a:cubicBezTo>
                    <a:cubicBezTo>
                      <a:pt x="634" y="2097"/>
                      <a:pt x="621" y="2096"/>
                      <a:pt x="608" y="2094"/>
                    </a:cubicBezTo>
                    <a:cubicBezTo>
                      <a:pt x="604" y="2094"/>
                      <a:pt x="602" y="2098"/>
                      <a:pt x="602" y="2102"/>
                    </a:cubicBezTo>
                    <a:close/>
                    <a:moveTo>
                      <a:pt x="1606" y="2135"/>
                    </a:moveTo>
                    <a:cubicBezTo>
                      <a:pt x="1568" y="2155"/>
                      <a:pt x="1530" y="2171"/>
                      <a:pt x="1490" y="2185"/>
                    </a:cubicBezTo>
                    <a:cubicBezTo>
                      <a:pt x="1489" y="2185"/>
                      <a:pt x="1488" y="2185"/>
                      <a:pt x="1487" y="2185"/>
                    </a:cubicBezTo>
                    <a:cubicBezTo>
                      <a:pt x="1264" y="2249"/>
                      <a:pt x="1022" y="2271"/>
                      <a:pt x="796" y="2207"/>
                    </a:cubicBezTo>
                    <a:cubicBezTo>
                      <a:pt x="765" y="2199"/>
                      <a:pt x="735" y="2189"/>
                      <a:pt x="706" y="2177"/>
                    </a:cubicBezTo>
                    <a:cubicBezTo>
                      <a:pt x="685" y="2169"/>
                      <a:pt x="664" y="2158"/>
                      <a:pt x="643" y="2149"/>
                    </a:cubicBezTo>
                    <a:cubicBezTo>
                      <a:pt x="644" y="2147"/>
                      <a:pt x="643" y="2145"/>
                      <a:pt x="641" y="2144"/>
                    </a:cubicBezTo>
                    <a:cubicBezTo>
                      <a:pt x="632" y="2139"/>
                      <a:pt x="624" y="2135"/>
                      <a:pt x="616" y="2130"/>
                    </a:cubicBezTo>
                    <a:cubicBezTo>
                      <a:pt x="616" y="2122"/>
                      <a:pt x="616" y="2114"/>
                      <a:pt x="615" y="2106"/>
                    </a:cubicBezTo>
                    <a:cubicBezTo>
                      <a:pt x="623" y="2107"/>
                      <a:pt x="632" y="2108"/>
                      <a:pt x="640" y="2109"/>
                    </a:cubicBezTo>
                    <a:cubicBezTo>
                      <a:pt x="648" y="2110"/>
                      <a:pt x="656" y="2111"/>
                      <a:pt x="664" y="2109"/>
                    </a:cubicBezTo>
                    <a:cubicBezTo>
                      <a:pt x="676" y="2106"/>
                      <a:pt x="677" y="2094"/>
                      <a:pt x="671" y="2085"/>
                    </a:cubicBezTo>
                    <a:cubicBezTo>
                      <a:pt x="659" y="2070"/>
                      <a:pt x="640" y="2062"/>
                      <a:pt x="632" y="2044"/>
                    </a:cubicBezTo>
                    <a:cubicBezTo>
                      <a:pt x="621" y="2022"/>
                      <a:pt x="638" y="2010"/>
                      <a:pt x="647" y="1992"/>
                    </a:cubicBezTo>
                    <a:cubicBezTo>
                      <a:pt x="660" y="1964"/>
                      <a:pt x="632" y="1953"/>
                      <a:pt x="611" y="1946"/>
                    </a:cubicBezTo>
                    <a:cubicBezTo>
                      <a:pt x="592" y="1940"/>
                      <a:pt x="582" y="1930"/>
                      <a:pt x="569" y="1915"/>
                    </a:cubicBezTo>
                    <a:cubicBezTo>
                      <a:pt x="559" y="1904"/>
                      <a:pt x="546" y="1893"/>
                      <a:pt x="530" y="1892"/>
                    </a:cubicBezTo>
                    <a:cubicBezTo>
                      <a:pt x="526" y="1892"/>
                      <a:pt x="522" y="1893"/>
                      <a:pt x="517" y="1894"/>
                    </a:cubicBezTo>
                    <a:cubicBezTo>
                      <a:pt x="510" y="1896"/>
                      <a:pt x="507" y="1895"/>
                      <a:pt x="501" y="1890"/>
                    </a:cubicBezTo>
                    <a:cubicBezTo>
                      <a:pt x="494" y="1884"/>
                      <a:pt x="488" y="1878"/>
                      <a:pt x="480" y="1874"/>
                    </a:cubicBezTo>
                    <a:cubicBezTo>
                      <a:pt x="467" y="1867"/>
                      <a:pt x="451" y="1865"/>
                      <a:pt x="437" y="1868"/>
                    </a:cubicBezTo>
                    <a:cubicBezTo>
                      <a:pt x="437" y="1853"/>
                      <a:pt x="429" y="1840"/>
                      <a:pt x="418" y="1830"/>
                    </a:cubicBezTo>
                    <a:cubicBezTo>
                      <a:pt x="401" y="1813"/>
                      <a:pt x="380" y="1799"/>
                      <a:pt x="360" y="1786"/>
                    </a:cubicBezTo>
                    <a:cubicBezTo>
                      <a:pt x="358" y="1785"/>
                      <a:pt x="357" y="1785"/>
                      <a:pt x="356" y="1786"/>
                    </a:cubicBezTo>
                    <a:cubicBezTo>
                      <a:pt x="355" y="1786"/>
                      <a:pt x="355" y="1786"/>
                      <a:pt x="355" y="1785"/>
                    </a:cubicBezTo>
                    <a:cubicBezTo>
                      <a:pt x="341" y="1784"/>
                      <a:pt x="330" y="1785"/>
                      <a:pt x="318" y="1777"/>
                    </a:cubicBezTo>
                    <a:cubicBezTo>
                      <a:pt x="307" y="1770"/>
                      <a:pt x="300" y="1760"/>
                      <a:pt x="294" y="1749"/>
                    </a:cubicBezTo>
                    <a:cubicBezTo>
                      <a:pt x="285" y="1733"/>
                      <a:pt x="282" y="1712"/>
                      <a:pt x="261" y="1710"/>
                    </a:cubicBezTo>
                    <a:cubicBezTo>
                      <a:pt x="247" y="1708"/>
                      <a:pt x="235" y="1714"/>
                      <a:pt x="223" y="1705"/>
                    </a:cubicBezTo>
                    <a:cubicBezTo>
                      <a:pt x="214" y="1700"/>
                      <a:pt x="208" y="1691"/>
                      <a:pt x="197" y="1687"/>
                    </a:cubicBezTo>
                    <a:cubicBezTo>
                      <a:pt x="189" y="1684"/>
                      <a:pt x="178" y="1687"/>
                      <a:pt x="173" y="1694"/>
                    </a:cubicBezTo>
                    <a:cubicBezTo>
                      <a:pt x="156" y="1666"/>
                      <a:pt x="141" y="1636"/>
                      <a:pt x="126" y="1606"/>
                    </a:cubicBezTo>
                    <a:cubicBezTo>
                      <a:pt x="140" y="1622"/>
                      <a:pt x="162" y="1630"/>
                      <a:pt x="183" y="1623"/>
                    </a:cubicBezTo>
                    <a:cubicBezTo>
                      <a:pt x="187" y="1622"/>
                      <a:pt x="189" y="1616"/>
                      <a:pt x="186" y="1613"/>
                    </a:cubicBezTo>
                    <a:cubicBezTo>
                      <a:pt x="171" y="1602"/>
                      <a:pt x="157" y="1590"/>
                      <a:pt x="145" y="1576"/>
                    </a:cubicBezTo>
                    <a:cubicBezTo>
                      <a:pt x="132" y="1560"/>
                      <a:pt x="126" y="1543"/>
                      <a:pt x="123" y="1522"/>
                    </a:cubicBezTo>
                    <a:cubicBezTo>
                      <a:pt x="122" y="1514"/>
                      <a:pt x="121" y="1506"/>
                      <a:pt x="117" y="1498"/>
                    </a:cubicBezTo>
                    <a:cubicBezTo>
                      <a:pt x="113" y="1490"/>
                      <a:pt x="106" y="1485"/>
                      <a:pt x="101" y="1477"/>
                    </a:cubicBezTo>
                    <a:cubicBezTo>
                      <a:pt x="91" y="1462"/>
                      <a:pt x="100" y="1443"/>
                      <a:pt x="104" y="1427"/>
                    </a:cubicBezTo>
                    <a:cubicBezTo>
                      <a:pt x="107" y="1415"/>
                      <a:pt x="109" y="1401"/>
                      <a:pt x="103" y="1389"/>
                    </a:cubicBezTo>
                    <a:cubicBezTo>
                      <a:pt x="99" y="1378"/>
                      <a:pt x="90" y="1371"/>
                      <a:pt x="89" y="1359"/>
                    </a:cubicBezTo>
                    <a:cubicBezTo>
                      <a:pt x="88" y="1349"/>
                      <a:pt x="91" y="1338"/>
                      <a:pt x="93" y="1328"/>
                    </a:cubicBezTo>
                    <a:cubicBezTo>
                      <a:pt x="101" y="1291"/>
                      <a:pt x="110" y="1253"/>
                      <a:pt x="129" y="1220"/>
                    </a:cubicBezTo>
                    <a:cubicBezTo>
                      <a:pt x="144" y="1243"/>
                      <a:pt x="180" y="1243"/>
                      <a:pt x="193" y="1215"/>
                    </a:cubicBezTo>
                    <a:cubicBezTo>
                      <a:pt x="193" y="1213"/>
                      <a:pt x="194" y="1211"/>
                      <a:pt x="193" y="1209"/>
                    </a:cubicBezTo>
                    <a:cubicBezTo>
                      <a:pt x="179" y="1190"/>
                      <a:pt x="166" y="1169"/>
                      <a:pt x="149" y="1153"/>
                    </a:cubicBezTo>
                    <a:cubicBezTo>
                      <a:pt x="141" y="1144"/>
                      <a:pt x="129" y="1138"/>
                      <a:pt x="119" y="1141"/>
                    </a:cubicBezTo>
                    <a:cubicBezTo>
                      <a:pt x="119" y="1128"/>
                      <a:pt x="156" y="1114"/>
                      <a:pt x="175" y="1107"/>
                    </a:cubicBezTo>
                    <a:cubicBezTo>
                      <a:pt x="171" y="1128"/>
                      <a:pt x="172" y="1155"/>
                      <a:pt x="194" y="1164"/>
                    </a:cubicBezTo>
                    <a:cubicBezTo>
                      <a:pt x="211" y="1171"/>
                      <a:pt x="235" y="1163"/>
                      <a:pt x="236" y="1143"/>
                    </a:cubicBezTo>
                    <a:cubicBezTo>
                      <a:pt x="236" y="1140"/>
                      <a:pt x="233" y="1137"/>
                      <a:pt x="230" y="1137"/>
                    </a:cubicBezTo>
                    <a:cubicBezTo>
                      <a:pt x="215" y="1139"/>
                      <a:pt x="226" y="1112"/>
                      <a:pt x="227" y="1106"/>
                    </a:cubicBezTo>
                    <a:cubicBezTo>
                      <a:pt x="228" y="1098"/>
                      <a:pt x="228" y="1091"/>
                      <a:pt x="223" y="1085"/>
                    </a:cubicBezTo>
                    <a:cubicBezTo>
                      <a:pt x="217" y="1078"/>
                      <a:pt x="205" y="1075"/>
                      <a:pt x="208" y="1064"/>
                    </a:cubicBezTo>
                    <a:cubicBezTo>
                      <a:pt x="209" y="1056"/>
                      <a:pt x="216" y="1049"/>
                      <a:pt x="219" y="1041"/>
                    </a:cubicBezTo>
                    <a:cubicBezTo>
                      <a:pt x="225" y="1030"/>
                      <a:pt x="229" y="1016"/>
                      <a:pt x="218" y="1006"/>
                    </a:cubicBezTo>
                    <a:cubicBezTo>
                      <a:pt x="212" y="1000"/>
                      <a:pt x="205" y="998"/>
                      <a:pt x="198" y="999"/>
                    </a:cubicBezTo>
                    <a:cubicBezTo>
                      <a:pt x="201" y="990"/>
                      <a:pt x="205" y="982"/>
                      <a:pt x="208" y="973"/>
                    </a:cubicBezTo>
                    <a:cubicBezTo>
                      <a:pt x="209" y="969"/>
                      <a:pt x="206" y="966"/>
                      <a:pt x="202" y="966"/>
                    </a:cubicBezTo>
                    <a:cubicBezTo>
                      <a:pt x="157" y="966"/>
                      <a:pt x="157" y="966"/>
                      <a:pt x="157" y="966"/>
                    </a:cubicBezTo>
                    <a:cubicBezTo>
                      <a:pt x="167" y="939"/>
                      <a:pt x="169" y="911"/>
                      <a:pt x="162" y="884"/>
                    </a:cubicBezTo>
                    <a:cubicBezTo>
                      <a:pt x="161" y="879"/>
                      <a:pt x="155" y="878"/>
                      <a:pt x="152" y="881"/>
                    </a:cubicBezTo>
                    <a:cubicBezTo>
                      <a:pt x="145" y="889"/>
                      <a:pt x="137" y="896"/>
                      <a:pt x="129" y="903"/>
                    </a:cubicBezTo>
                    <a:cubicBezTo>
                      <a:pt x="128" y="882"/>
                      <a:pt x="131" y="850"/>
                      <a:pt x="103" y="852"/>
                    </a:cubicBezTo>
                    <a:cubicBezTo>
                      <a:pt x="79" y="854"/>
                      <a:pt x="68" y="886"/>
                      <a:pt x="68" y="907"/>
                    </a:cubicBezTo>
                    <a:cubicBezTo>
                      <a:pt x="68" y="920"/>
                      <a:pt x="70" y="933"/>
                      <a:pt x="75" y="945"/>
                    </a:cubicBezTo>
                    <a:cubicBezTo>
                      <a:pt x="77" y="952"/>
                      <a:pt x="82" y="960"/>
                      <a:pt x="83" y="968"/>
                    </a:cubicBezTo>
                    <a:cubicBezTo>
                      <a:pt x="85" y="979"/>
                      <a:pt x="78" y="985"/>
                      <a:pt x="73" y="994"/>
                    </a:cubicBezTo>
                    <a:cubicBezTo>
                      <a:pt x="66" y="1007"/>
                      <a:pt x="67" y="1020"/>
                      <a:pt x="69" y="1034"/>
                    </a:cubicBezTo>
                    <a:cubicBezTo>
                      <a:pt x="70" y="1046"/>
                      <a:pt x="72" y="1068"/>
                      <a:pt x="60" y="1075"/>
                    </a:cubicBezTo>
                    <a:cubicBezTo>
                      <a:pt x="63" y="1045"/>
                      <a:pt x="54" y="1015"/>
                      <a:pt x="34" y="991"/>
                    </a:cubicBezTo>
                    <a:cubicBezTo>
                      <a:pt x="33" y="989"/>
                      <a:pt x="30" y="990"/>
                      <a:pt x="28" y="992"/>
                    </a:cubicBezTo>
                    <a:cubicBezTo>
                      <a:pt x="42" y="889"/>
                      <a:pt x="69" y="787"/>
                      <a:pt x="110" y="692"/>
                    </a:cubicBezTo>
                    <a:cubicBezTo>
                      <a:pt x="111" y="692"/>
                      <a:pt x="111" y="693"/>
                      <a:pt x="112" y="693"/>
                    </a:cubicBezTo>
                    <a:cubicBezTo>
                      <a:pt x="118" y="699"/>
                      <a:pt x="125" y="696"/>
                      <a:pt x="132" y="692"/>
                    </a:cubicBezTo>
                    <a:cubicBezTo>
                      <a:pt x="131" y="700"/>
                      <a:pt x="129" y="708"/>
                      <a:pt x="126" y="715"/>
                    </a:cubicBezTo>
                    <a:cubicBezTo>
                      <a:pt x="122" y="726"/>
                      <a:pt x="114" y="734"/>
                      <a:pt x="110" y="744"/>
                    </a:cubicBezTo>
                    <a:cubicBezTo>
                      <a:pt x="105" y="753"/>
                      <a:pt x="107" y="764"/>
                      <a:pt x="115" y="769"/>
                    </a:cubicBezTo>
                    <a:cubicBezTo>
                      <a:pt x="105" y="780"/>
                      <a:pt x="88" y="788"/>
                      <a:pt x="91" y="805"/>
                    </a:cubicBezTo>
                    <a:cubicBezTo>
                      <a:pt x="93" y="817"/>
                      <a:pt x="106" y="823"/>
                      <a:pt x="117" y="819"/>
                    </a:cubicBezTo>
                    <a:cubicBezTo>
                      <a:pt x="120" y="831"/>
                      <a:pt x="127" y="842"/>
                      <a:pt x="137" y="849"/>
                    </a:cubicBezTo>
                    <a:cubicBezTo>
                      <a:pt x="147" y="855"/>
                      <a:pt x="159" y="853"/>
                      <a:pt x="161" y="840"/>
                    </a:cubicBezTo>
                    <a:cubicBezTo>
                      <a:pt x="161" y="834"/>
                      <a:pt x="157" y="829"/>
                      <a:pt x="157" y="823"/>
                    </a:cubicBezTo>
                    <a:cubicBezTo>
                      <a:pt x="156" y="812"/>
                      <a:pt x="169" y="821"/>
                      <a:pt x="175" y="820"/>
                    </a:cubicBezTo>
                    <a:cubicBezTo>
                      <a:pt x="187" y="818"/>
                      <a:pt x="191" y="805"/>
                      <a:pt x="189" y="795"/>
                    </a:cubicBezTo>
                    <a:cubicBezTo>
                      <a:pt x="187" y="786"/>
                      <a:pt x="180" y="778"/>
                      <a:pt x="180" y="769"/>
                    </a:cubicBezTo>
                    <a:cubicBezTo>
                      <a:pt x="181" y="759"/>
                      <a:pt x="196" y="762"/>
                      <a:pt x="203" y="757"/>
                    </a:cubicBezTo>
                    <a:cubicBezTo>
                      <a:pt x="214" y="750"/>
                      <a:pt x="218" y="735"/>
                      <a:pt x="216" y="722"/>
                    </a:cubicBezTo>
                    <a:cubicBezTo>
                      <a:pt x="214" y="706"/>
                      <a:pt x="205" y="692"/>
                      <a:pt x="200" y="677"/>
                    </a:cubicBezTo>
                    <a:cubicBezTo>
                      <a:pt x="197" y="666"/>
                      <a:pt x="198" y="657"/>
                      <a:pt x="203" y="647"/>
                    </a:cubicBezTo>
                    <a:cubicBezTo>
                      <a:pt x="206" y="640"/>
                      <a:pt x="210" y="633"/>
                      <a:pt x="211" y="625"/>
                    </a:cubicBezTo>
                    <a:cubicBezTo>
                      <a:pt x="212" y="618"/>
                      <a:pt x="211" y="611"/>
                      <a:pt x="206" y="605"/>
                    </a:cubicBezTo>
                    <a:cubicBezTo>
                      <a:pt x="201" y="599"/>
                      <a:pt x="195" y="600"/>
                      <a:pt x="188" y="598"/>
                    </a:cubicBezTo>
                    <a:cubicBezTo>
                      <a:pt x="175" y="594"/>
                      <a:pt x="181" y="581"/>
                      <a:pt x="176" y="571"/>
                    </a:cubicBezTo>
                    <a:cubicBezTo>
                      <a:pt x="175" y="569"/>
                      <a:pt x="174" y="568"/>
                      <a:pt x="173" y="567"/>
                    </a:cubicBezTo>
                    <a:cubicBezTo>
                      <a:pt x="206" y="508"/>
                      <a:pt x="246" y="452"/>
                      <a:pt x="290" y="401"/>
                    </a:cubicBezTo>
                    <a:cubicBezTo>
                      <a:pt x="289" y="412"/>
                      <a:pt x="289" y="422"/>
                      <a:pt x="282" y="431"/>
                    </a:cubicBezTo>
                    <a:cubicBezTo>
                      <a:pt x="277" y="438"/>
                      <a:pt x="270" y="443"/>
                      <a:pt x="266" y="450"/>
                    </a:cubicBezTo>
                    <a:cubicBezTo>
                      <a:pt x="260" y="460"/>
                      <a:pt x="261" y="476"/>
                      <a:pt x="274" y="481"/>
                    </a:cubicBezTo>
                    <a:cubicBezTo>
                      <a:pt x="280" y="483"/>
                      <a:pt x="286" y="481"/>
                      <a:pt x="291" y="479"/>
                    </a:cubicBezTo>
                    <a:cubicBezTo>
                      <a:pt x="294" y="478"/>
                      <a:pt x="299" y="474"/>
                      <a:pt x="302" y="475"/>
                    </a:cubicBezTo>
                    <a:cubicBezTo>
                      <a:pt x="311" y="477"/>
                      <a:pt x="305" y="488"/>
                      <a:pt x="304" y="494"/>
                    </a:cubicBezTo>
                    <a:cubicBezTo>
                      <a:pt x="298" y="519"/>
                      <a:pt x="292" y="544"/>
                      <a:pt x="286" y="569"/>
                    </a:cubicBezTo>
                    <a:cubicBezTo>
                      <a:pt x="285" y="573"/>
                      <a:pt x="289" y="577"/>
                      <a:pt x="293" y="576"/>
                    </a:cubicBezTo>
                    <a:cubicBezTo>
                      <a:pt x="299" y="575"/>
                      <a:pt x="306" y="572"/>
                      <a:pt x="312" y="575"/>
                    </a:cubicBezTo>
                    <a:cubicBezTo>
                      <a:pt x="320" y="579"/>
                      <a:pt x="321" y="583"/>
                      <a:pt x="314" y="589"/>
                    </a:cubicBezTo>
                    <a:cubicBezTo>
                      <a:pt x="310" y="588"/>
                      <a:pt x="307" y="587"/>
                      <a:pt x="303" y="586"/>
                    </a:cubicBezTo>
                    <a:cubicBezTo>
                      <a:pt x="297" y="584"/>
                      <a:pt x="292" y="582"/>
                      <a:pt x="285" y="584"/>
                    </a:cubicBezTo>
                    <a:cubicBezTo>
                      <a:pt x="276" y="587"/>
                      <a:pt x="270" y="596"/>
                      <a:pt x="276" y="605"/>
                    </a:cubicBezTo>
                    <a:cubicBezTo>
                      <a:pt x="279" y="609"/>
                      <a:pt x="283" y="610"/>
                      <a:pt x="287" y="611"/>
                    </a:cubicBezTo>
                    <a:cubicBezTo>
                      <a:pt x="290" y="612"/>
                      <a:pt x="295" y="612"/>
                      <a:pt x="298" y="614"/>
                    </a:cubicBezTo>
                    <a:cubicBezTo>
                      <a:pt x="310" y="622"/>
                      <a:pt x="294" y="631"/>
                      <a:pt x="289" y="634"/>
                    </a:cubicBezTo>
                    <a:cubicBezTo>
                      <a:pt x="275" y="645"/>
                      <a:pt x="271" y="657"/>
                      <a:pt x="271" y="674"/>
                    </a:cubicBezTo>
                    <a:cubicBezTo>
                      <a:pt x="271" y="717"/>
                      <a:pt x="271" y="765"/>
                      <a:pt x="285" y="807"/>
                    </a:cubicBezTo>
                    <a:cubicBezTo>
                      <a:pt x="288" y="819"/>
                      <a:pt x="293" y="833"/>
                      <a:pt x="307" y="836"/>
                    </a:cubicBezTo>
                    <a:cubicBezTo>
                      <a:pt x="314" y="837"/>
                      <a:pt x="322" y="835"/>
                      <a:pt x="327" y="830"/>
                    </a:cubicBezTo>
                    <a:cubicBezTo>
                      <a:pt x="331" y="838"/>
                      <a:pt x="340" y="844"/>
                      <a:pt x="348" y="845"/>
                    </a:cubicBezTo>
                    <a:cubicBezTo>
                      <a:pt x="350" y="846"/>
                      <a:pt x="353" y="845"/>
                      <a:pt x="354" y="843"/>
                    </a:cubicBezTo>
                    <a:cubicBezTo>
                      <a:pt x="360" y="831"/>
                      <a:pt x="360" y="819"/>
                      <a:pt x="361" y="807"/>
                    </a:cubicBezTo>
                    <a:cubicBezTo>
                      <a:pt x="363" y="794"/>
                      <a:pt x="369" y="783"/>
                      <a:pt x="377" y="772"/>
                    </a:cubicBezTo>
                    <a:cubicBezTo>
                      <a:pt x="390" y="753"/>
                      <a:pt x="403" y="737"/>
                      <a:pt x="404" y="713"/>
                    </a:cubicBezTo>
                    <a:cubicBezTo>
                      <a:pt x="404" y="705"/>
                      <a:pt x="404" y="697"/>
                      <a:pt x="412" y="691"/>
                    </a:cubicBezTo>
                    <a:cubicBezTo>
                      <a:pt x="416" y="688"/>
                      <a:pt x="422" y="687"/>
                      <a:pt x="427" y="684"/>
                    </a:cubicBezTo>
                    <a:cubicBezTo>
                      <a:pt x="436" y="680"/>
                      <a:pt x="444" y="674"/>
                      <a:pt x="450" y="666"/>
                    </a:cubicBezTo>
                    <a:cubicBezTo>
                      <a:pt x="464" y="649"/>
                      <a:pt x="471" y="626"/>
                      <a:pt x="475" y="605"/>
                    </a:cubicBezTo>
                    <a:cubicBezTo>
                      <a:pt x="476" y="604"/>
                      <a:pt x="476" y="603"/>
                      <a:pt x="476" y="602"/>
                    </a:cubicBezTo>
                    <a:cubicBezTo>
                      <a:pt x="530" y="625"/>
                      <a:pt x="562" y="548"/>
                      <a:pt x="600" y="526"/>
                    </a:cubicBezTo>
                    <a:cubicBezTo>
                      <a:pt x="604" y="524"/>
                      <a:pt x="604" y="518"/>
                      <a:pt x="600" y="516"/>
                    </a:cubicBezTo>
                    <a:cubicBezTo>
                      <a:pt x="600" y="516"/>
                      <a:pt x="600" y="516"/>
                      <a:pt x="600" y="516"/>
                    </a:cubicBezTo>
                    <a:cubicBezTo>
                      <a:pt x="609" y="511"/>
                      <a:pt x="615" y="501"/>
                      <a:pt x="613" y="490"/>
                    </a:cubicBezTo>
                    <a:cubicBezTo>
                      <a:pt x="612" y="483"/>
                      <a:pt x="607" y="477"/>
                      <a:pt x="601" y="474"/>
                    </a:cubicBezTo>
                    <a:cubicBezTo>
                      <a:pt x="598" y="471"/>
                      <a:pt x="593" y="470"/>
                      <a:pt x="589" y="468"/>
                    </a:cubicBezTo>
                    <a:cubicBezTo>
                      <a:pt x="586" y="467"/>
                      <a:pt x="583" y="466"/>
                      <a:pt x="580" y="465"/>
                    </a:cubicBezTo>
                    <a:cubicBezTo>
                      <a:pt x="578" y="464"/>
                      <a:pt x="576" y="463"/>
                      <a:pt x="574" y="462"/>
                    </a:cubicBezTo>
                    <a:cubicBezTo>
                      <a:pt x="569" y="460"/>
                      <a:pt x="570" y="456"/>
                      <a:pt x="575" y="450"/>
                    </a:cubicBezTo>
                    <a:cubicBezTo>
                      <a:pt x="577" y="453"/>
                      <a:pt x="579" y="453"/>
                      <a:pt x="581" y="452"/>
                    </a:cubicBezTo>
                    <a:cubicBezTo>
                      <a:pt x="590" y="459"/>
                      <a:pt x="600" y="465"/>
                      <a:pt x="611" y="458"/>
                    </a:cubicBezTo>
                    <a:cubicBezTo>
                      <a:pt x="622" y="452"/>
                      <a:pt x="622" y="440"/>
                      <a:pt x="614" y="431"/>
                    </a:cubicBezTo>
                    <a:cubicBezTo>
                      <a:pt x="612" y="429"/>
                      <a:pt x="605" y="427"/>
                      <a:pt x="607" y="423"/>
                    </a:cubicBezTo>
                    <a:cubicBezTo>
                      <a:pt x="608" y="422"/>
                      <a:pt x="617" y="422"/>
                      <a:pt x="618" y="422"/>
                    </a:cubicBezTo>
                    <a:cubicBezTo>
                      <a:pt x="624" y="421"/>
                      <a:pt x="628" y="419"/>
                      <a:pt x="631" y="414"/>
                    </a:cubicBezTo>
                    <a:cubicBezTo>
                      <a:pt x="635" y="408"/>
                      <a:pt x="635" y="400"/>
                      <a:pt x="632" y="393"/>
                    </a:cubicBezTo>
                    <a:cubicBezTo>
                      <a:pt x="644" y="392"/>
                      <a:pt x="656" y="387"/>
                      <a:pt x="652" y="372"/>
                    </a:cubicBezTo>
                    <a:cubicBezTo>
                      <a:pt x="650" y="364"/>
                      <a:pt x="641" y="365"/>
                      <a:pt x="637" y="359"/>
                    </a:cubicBezTo>
                    <a:cubicBezTo>
                      <a:pt x="634" y="354"/>
                      <a:pt x="637" y="349"/>
                      <a:pt x="638" y="344"/>
                    </a:cubicBezTo>
                    <a:cubicBezTo>
                      <a:pt x="638" y="339"/>
                      <a:pt x="637" y="337"/>
                      <a:pt x="636" y="332"/>
                    </a:cubicBezTo>
                    <a:cubicBezTo>
                      <a:pt x="636" y="329"/>
                      <a:pt x="634" y="327"/>
                      <a:pt x="639" y="326"/>
                    </a:cubicBezTo>
                    <a:cubicBezTo>
                      <a:pt x="642" y="325"/>
                      <a:pt x="648" y="328"/>
                      <a:pt x="650" y="329"/>
                    </a:cubicBezTo>
                    <a:cubicBezTo>
                      <a:pt x="654" y="331"/>
                      <a:pt x="658" y="332"/>
                      <a:pt x="663" y="332"/>
                    </a:cubicBezTo>
                    <a:cubicBezTo>
                      <a:pt x="669" y="332"/>
                      <a:pt x="675" y="328"/>
                      <a:pt x="677" y="322"/>
                    </a:cubicBezTo>
                    <a:cubicBezTo>
                      <a:pt x="683" y="305"/>
                      <a:pt x="668" y="295"/>
                      <a:pt x="654" y="290"/>
                    </a:cubicBezTo>
                    <a:cubicBezTo>
                      <a:pt x="663" y="246"/>
                      <a:pt x="721" y="235"/>
                      <a:pt x="730" y="191"/>
                    </a:cubicBezTo>
                    <a:cubicBezTo>
                      <a:pt x="733" y="177"/>
                      <a:pt x="730" y="162"/>
                      <a:pt x="712" y="166"/>
                    </a:cubicBezTo>
                    <a:cubicBezTo>
                      <a:pt x="704" y="168"/>
                      <a:pt x="696" y="172"/>
                      <a:pt x="690" y="177"/>
                    </a:cubicBezTo>
                    <a:cubicBezTo>
                      <a:pt x="686" y="180"/>
                      <a:pt x="683" y="184"/>
                      <a:pt x="680" y="187"/>
                    </a:cubicBezTo>
                    <a:cubicBezTo>
                      <a:pt x="677" y="191"/>
                      <a:pt x="675" y="197"/>
                      <a:pt x="675" y="188"/>
                    </a:cubicBezTo>
                    <a:cubicBezTo>
                      <a:pt x="674" y="182"/>
                      <a:pt x="675" y="182"/>
                      <a:pt x="680" y="178"/>
                    </a:cubicBezTo>
                    <a:cubicBezTo>
                      <a:pt x="682" y="177"/>
                      <a:pt x="682" y="174"/>
                      <a:pt x="681" y="172"/>
                    </a:cubicBezTo>
                    <a:cubicBezTo>
                      <a:pt x="677" y="166"/>
                      <a:pt x="672" y="164"/>
                      <a:pt x="666" y="163"/>
                    </a:cubicBezTo>
                    <a:cubicBezTo>
                      <a:pt x="661" y="162"/>
                      <a:pt x="657" y="163"/>
                      <a:pt x="653" y="163"/>
                    </a:cubicBezTo>
                    <a:cubicBezTo>
                      <a:pt x="644" y="165"/>
                      <a:pt x="638" y="165"/>
                      <a:pt x="629" y="162"/>
                    </a:cubicBezTo>
                    <a:cubicBezTo>
                      <a:pt x="613" y="157"/>
                      <a:pt x="599" y="155"/>
                      <a:pt x="583" y="164"/>
                    </a:cubicBezTo>
                    <a:cubicBezTo>
                      <a:pt x="577" y="168"/>
                      <a:pt x="571" y="173"/>
                      <a:pt x="567" y="179"/>
                    </a:cubicBezTo>
                    <a:cubicBezTo>
                      <a:pt x="565" y="182"/>
                      <a:pt x="564" y="184"/>
                      <a:pt x="563" y="187"/>
                    </a:cubicBezTo>
                    <a:cubicBezTo>
                      <a:pt x="559" y="194"/>
                      <a:pt x="557" y="195"/>
                      <a:pt x="548" y="196"/>
                    </a:cubicBezTo>
                    <a:cubicBezTo>
                      <a:pt x="535" y="197"/>
                      <a:pt x="525" y="202"/>
                      <a:pt x="522" y="214"/>
                    </a:cubicBezTo>
                    <a:cubicBezTo>
                      <a:pt x="503" y="218"/>
                      <a:pt x="483" y="227"/>
                      <a:pt x="480" y="247"/>
                    </a:cubicBezTo>
                    <a:cubicBezTo>
                      <a:pt x="472" y="249"/>
                      <a:pt x="466" y="245"/>
                      <a:pt x="461" y="239"/>
                    </a:cubicBezTo>
                    <a:cubicBezTo>
                      <a:pt x="472" y="231"/>
                      <a:pt x="483" y="223"/>
                      <a:pt x="495" y="215"/>
                    </a:cubicBezTo>
                    <a:cubicBezTo>
                      <a:pt x="660" y="102"/>
                      <a:pt x="857" y="37"/>
                      <a:pt x="1056" y="25"/>
                    </a:cubicBezTo>
                    <a:cubicBezTo>
                      <a:pt x="1254" y="14"/>
                      <a:pt x="1452" y="55"/>
                      <a:pt x="1626" y="150"/>
                    </a:cubicBezTo>
                    <a:cubicBezTo>
                      <a:pt x="1640" y="158"/>
                      <a:pt x="1654" y="166"/>
                      <a:pt x="1668" y="174"/>
                    </a:cubicBezTo>
                    <a:cubicBezTo>
                      <a:pt x="1666" y="178"/>
                      <a:pt x="1668" y="182"/>
                      <a:pt x="1673" y="182"/>
                    </a:cubicBezTo>
                    <a:cubicBezTo>
                      <a:pt x="1645" y="184"/>
                      <a:pt x="1645" y="221"/>
                      <a:pt x="1663" y="235"/>
                    </a:cubicBezTo>
                    <a:cubicBezTo>
                      <a:pt x="1652" y="250"/>
                      <a:pt x="1662" y="268"/>
                      <a:pt x="1675" y="281"/>
                    </a:cubicBezTo>
                    <a:cubicBezTo>
                      <a:pt x="1672" y="281"/>
                      <a:pt x="1670" y="280"/>
                      <a:pt x="1668" y="280"/>
                    </a:cubicBezTo>
                    <a:cubicBezTo>
                      <a:pt x="1665" y="280"/>
                      <a:pt x="1662" y="283"/>
                      <a:pt x="1662" y="286"/>
                    </a:cubicBezTo>
                    <a:cubicBezTo>
                      <a:pt x="1663" y="307"/>
                      <a:pt x="1668" y="327"/>
                      <a:pt x="1679" y="345"/>
                    </a:cubicBezTo>
                    <a:cubicBezTo>
                      <a:pt x="1685" y="354"/>
                      <a:pt x="1693" y="362"/>
                      <a:pt x="1699" y="371"/>
                    </a:cubicBezTo>
                    <a:cubicBezTo>
                      <a:pt x="1704" y="377"/>
                      <a:pt x="1711" y="395"/>
                      <a:pt x="1702" y="401"/>
                    </a:cubicBezTo>
                    <a:cubicBezTo>
                      <a:pt x="1700" y="369"/>
                      <a:pt x="1671" y="344"/>
                      <a:pt x="1650" y="322"/>
                    </a:cubicBezTo>
                    <a:cubicBezTo>
                      <a:pt x="1636" y="307"/>
                      <a:pt x="1622" y="290"/>
                      <a:pt x="1606" y="275"/>
                    </a:cubicBezTo>
                    <a:cubicBezTo>
                      <a:pt x="1597" y="267"/>
                      <a:pt x="1585" y="260"/>
                      <a:pt x="1573" y="267"/>
                    </a:cubicBezTo>
                    <a:cubicBezTo>
                      <a:pt x="1570" y="268"/>
                      <a:pt x="1570" y="271"/>
                      <a:pt x="1570" y="273"/>
                    </a:cubicBezTo>
                    <a:cubicBezTo>
                      <a:pt x="1575" y="307"/>
                      <a:pt x="1597" y="335"/>
                      <a:pt x="1628" y="349"/>
                    </a:cubicBezTo>
                    <a:cubicBezTo>
                      <a:pt x="1635" y="352"/>
                      <a:pt x="1658" y="365"/>
                      <a:pt x="1638" y="369"/>
                    </a:cubicBezTo>
                    <a:cubicBezTo>
                      <a:pt x="1629" y="370"/>
                      <a:pt x="1618" y="364"/>
                      <a:pt x="1611" y="360"/>
                    </a:cubicBezTo>
                    <a:cubicBezTo>
                      <a:pt x="1602" y="354"/>
                      <a:pt x="1594" y="347"/>
                      <a:pt x="1587" y="340"/>
                    </a:cubicBezTo>
                    <a:cubicBezTo>
                      <a:pt x="1582" y="334"/>
                      <a:pt x="1577" y="328"/>
                      <a:pt x="1569" y="325"/>
                    </a:cubicBezTo>
                    <a:cubicBezTo>
                      <a:pt x="1558" y="320"/>
                      <a:pt x="1547" y="325"/>
                      <a:pt x="1542" y="336"/>
                    </a:cubicBezTo>
                    <a:cubicBezTo>
                      <a:pt x="1538" y="348"/>
                      <a:pt x="1543" y="361"/>
                      <a:pt x="1553" y="369"/>
                    </a:cubicBezTo>
                    <a:cubicBezTo>
                      <a:pt x="1556" y="371"/>
                      <a:pt x="1559" y="373"/>
                      <a:pt x="1562" y="375"/>
                    </a:cubicBezTo>
                    <a:cubicBezTo>
                      <a:pt x="1563" y="376"/>
                      <a:pt x="1571" y="378"/>
                      <a:pt x="1572" y="379"/>
                    </a:cubicBezTo>
                    <a:cubicBezTo>
                      <a:pt x="1571" y="383"/>
                      <a:pt x="1569" y="385"/>
                      <a:pt x="1564" y="385"/>
                    </a:cubicBezTo>
                    <a:cubicBezTo>
                      <a:pt x="1560" y="385"/>
                      <a:pt x="1557" y="383"/>
                      <a:pt x="1554" y="381"/>
                    </a:cubicBezTo>
                    <a:cubicBezTo>
                      <a:pt x="1550" y="380"/>
                      <a:pt x="1547" y="378"/>
                      <a:pt x="1544" y="376"/>
                    </a:cubicBezTo>
                    <a:cubicBezTo>
                      <a:pt x="1531" y="372"/>
                      <a:pt x="1520" y="376"/>
                      <a:pt x="1510" y="384"/>
                    </a:cubicBezTo>
                    <a:cubicBezTo>
                      <a:pt x="1504" y="374"/>
                      <a:pt x="1490" y="372"/>
                      <a:pt x="1479" y="377"/>
                    </a:cubicBezTo>
                    <a:cubicBezTo>
                      <a:pt x="1470" y="381"/>
                      <a:pt x="1464" y="391"/>
                      <a:pt x="1460" y="400"/>
                    </a:cubicBezTo>
                    <a:cubicBezTo>
                      <a:pt x="1455" y="412"/>
                      <a:pt x="1448" y="434"/>
                      <a:pt x="1432" y="432"/>
                    </a:cubicBezTo>
                    <a:cubicBezTo>
                      <a:pt x="1432" y="419"/>
                      <a:pt x="1432" y="405"/>
                      <a:pt x="1423" y="396"/>
                    </a:cubicBezTo>
                    <a:cubicBezTo>
                      <a:pt x="1417" y="388"/>
                      <a:pt x="1405" y="385"/>
                      <a:pt x="1395" y="388"/>
                    </a:cubicBezTo>
                    <a:cubicBezTo>
                      <a:pt x="1384" y="393"/>
                      <a:pt x="1381" y="403"/>
                      <a:pt x="1385" y="413"/>
                    </a:cubicBezTo>
                    <a:cubicBezTo>
                      <a:pt x="1387" y="421"/>
                      <a:pt x="1393" y="429"/>
                      <a:pt x="1398" y="436"/>
                    </a:cubicBezTo>
                    <a:cubicBezTo>
                      <a:pt x="1409" y="453"/>
                      <a:pt x="1409" y="453"/>
                      <a:pt x="1409" y="453"/>
                    </a:cubicBezTo>
                    <a:cubicBezTo>
                      <a:pt x="1402" y="453"/>
                      <a:pt x="1396" y="456"/>
                      <a:pt x="1391" y="461"/>
                    </a:cubicBezTo>
                    <a:cubicBezTo>
                      <a:pt x="1382" y="469"/>
                      <a:pt x="1380" y="482"/>
                      <a:pt x="1379" y="494"/>
                    </a:cubicBezTo>
                    <a:cubicBezTo>
                      <a:pt x="1373" y="494"/>
                      <a:pt x="1366" y="498"/>
                      <a:pt x="1362" y="503"/>
                    </a:cubicBezTo>
                    <a:cubicBezTo>
                      <a:pt x="1358" y="510"/>
                      <a:pt x="1356" y="517"/>
                      <a:pt x="1347" y="512"/>
                    </a:cubicBezTo>
                    <a:cubicBezTo>
                      <a:pt x="1342" y="510"/>
                      <a:pt x="1337" y="503"/>
                      <a:pt x="1332" y="499"/>
                    </a:cubicBezTo>
                    <a:cubicBezTo>
                      <a:pt x="1326" y="493"/>
                      <a:pt x="1320" y="487"/>
                      <a:pt x="1314" y="481"/>
                    </a:cubicBezTo>
                    <a:cubicBezTo>
                      <a:pt x="1331" y="482"/>
                      <a:pt x="1349" y="481"/>
                      <a:pt x="1364" y="475"/>
                    </a:cubicBezTo>
                    <a:cubicBezTo>
                      <a:pt x="1379" y="467"/>
                      <a:pt x="1386" y="450"/>
                      <a:pt x="1371" y="438"/>
                    </a:cubicBezTo>
                    <a:cubicBezTo>
                      <a:pt x="1363" y="430"/>
                      <a:pt x="1350" y="425"/>
                      <a:pt x="1340" y="421"/>
                    </a:cubicBezTo>
                    <a:cubicBezTo>
                      <a:pt x="1327" y="415"/>
                      <a:pt x="1313" y="409"/>
                      <a:pt x="1300" y="405"/>
                    </a:cubicBezTo>
                    <a:cubicBezTo>
                      <a:pt x="1287" y="400"/>
                      <a:pt x="1273" y="397"/>
                      <a:pt x="1259" y="394"/>
                    </a:cubicBezTo>
                    <a:cubicBezTo>
                      <a:pt x="1252" y="393"/>
                      <a:pt x="1244" y="391"/>
                      <a:pt x="1237" y="390"/>
                    </a:cubicBezTo>
                    <a:cubicBezTo>
                      <a:pt x="1227" y="389"/>
                      <a:pt x="1221" y="385"/>
                      <a:pt x="1220" y="375"/>
                    </a:cubicBezTo>
                    <a:cubicBezTo>
                      <a:pt x="1216" y="355"/>
                      <a:pt x="1195" y="356"/>
                      <a:pt x="1183" y="368"/>
                    </a:cubicBezTo>
                    <a:cubicBezTo>
                      <a:pt x="1178" y="372"/>
                      <a:pt x="1175" y="377"/>
                      <a:pt x="1171" y="381"/>
                    </a:cubicBezTo>
                    <a:cubicBezTo>
                      <a:pt x="1162" y="388"/>
                      <a:pt x="1153" y="386"/>
                      <a:pt x="1143" y="385"/>
                    </a:cubicBezTo>
                    <a:cubicBezTo>
                      <a:pt x="1133" y="383"/>
                      <a:pt x="1122" y="382"/>
                      <a:pt x="1112" y="386"/>
                    </a:cubicBezTo>
                    <a:cubicBezTo>
                      <a:pt x="1094" y="394"/>
                      <a:pt x="1088" y="416"/>
                      <a:pt x="1074" y="428"/>
                    </a:cubicBezTo>
                    <a:cubicBezTo>
                      <a:pt x="1066" y="435"/>
                      <a:pt x="1054" y="437"/>
                      <a:pt x="1047" y="445"/>
                    </a:cubicBezTo>
                    <a:cubicBezTo>
                      <a:pt x="1039" y="454"/>
                      <a:pt x="1039" y="468"/>
                      <a:pt x="1037" y="480"/>
                    </a:cubicBezTo>
                    <a:cubicBezTo>
                      <a:pt x="1033" y="498"/>
                      <a:pt x="1030" y="516"/>
                      <a:pt x="1026" y="534"/>
                    </a:cubicBezTo>
                    <a:cubicBezTo>
                      <a:pt x="1023" y="551"/>
                      <a:pt x="1021" y="569"/>
                      <a:pt x="1014" y="584"/>
                    </a:cubicBezTo>
                    <a:cubicBezTo>
                      <a:pt x="1005" y="600"/>
                      <a:pt x="990" y="611"/>
                      <a:pt x="977" y="623"/>
                    </a:cubicBezTo>
                    <a:cubicBezTo>
                      <a:pt x="938" y="661"/>
                      <a:pt x="938" y="661"/>
                      <a:pt x="938" y="661"/>
                    </a:cubicBezTo>
                    <a:cubicBezTo>
                      <a:pt x="935" y="664"/>
                      <a:pt x="936" y="668"/>
                      <a:pt x="939" y="670"/>
                    </a:cubicBezTo>
                    <a:cubicBezTo>
                      <a:pt x="963" y="688"/>
                      <a:pt x="950" y="722"/>
                      <a:pt x="940" y="745"/>
                    </a:cubicBezTo>
                    <a:cubicBezTo>
                      <a:pt x="938" y="750"/>
                      <a:pt x="943" y="755"/>
                      <a:pt x="948" y="753"/>
                    </a:cubicBezTo>
                    <a:cubicBezTo>
                      <a:pt x="954" y="749"/>
                      <a:pt x="961" y="746"/>
                      <a:pt x="967" y="743"/>
                    </a:cubicBezTo>
                    <a:cubicBezTo>
                      <a:pt x="974" y="754"/>
                      <a:pt x="988" y="758"/>
                      <a:pt x="1001" y="755"/>
                    </a:cubicBezTo>
                    <a:cubicBezTo>
                      <a:pt x="1019" y="750"/>
                      <a:pt x="1028" y="731"/>
                      <a:pt x="1033" y="714"/>
                    </a:cubicBezTo>
                    <a:cubicBezTo>
                      <a:pt x="1069" y="729"/>
                      <a:pt x="1062" y="811"/>
                      <a:pt x="1116" y="796"/>
                    </a:cubicBezTo>
                    <a:cubicBezTo>
                      <a:pt x="1123" y="793"/>
                      <a:pt x="1129" y="789"/>
                      <a:pt x="1132" y="782"/>
                    </a:cubicBezTo>
                    <a:cubicBezTo>
                      <a:pt x="1134" y="776"/>
                      <a:pt x="1133" y="769"/>
                      <a:pt x="1136" y="764"/>
                    </a:cubicBezTo>
                    <a:cubicBezTo>
                      <a:pt x="1138" y="758"/>
                      <a:pt x="1143" y="754"/>
                      <a:pt x="1146" y="750"/>
                    </a:cubicBezTo>
                    <a:cubicBezTo>
                      <a:pt x="1156" y="736"/>
                      <a:pt x="1154" y="718"/>
                      <a:pt x="1141" y="707"/>
                    </a:cubicBezTo>
                    <a:cubicBezTo>
                      <a:pt x="1150" y="694"/>
                      <a:pt x="1157" y="679"/>
                      <a:pt x="1162" y="663"/>
                    </a:cubicBezTo>
                    <a:cubicBezTo>
                      <a:pt x="1163" y="660"/>
                      <a:pt x="1160" y="655"/>
                      <a:pt x="1157" y="656"/>
                    </a:cubicBezTo>
                    <a:cubicBezTo>
                      <a:pt x="1149" y="656"/>
                      <a:pt x="1142" y="657"/>
                      <a:pt x="1135" y="657"/>
                    </a:cubicBezTo>
                    <a:cubicBezTo>
                      <a:pt x="1136" y="645"/>
                      <a:pt x="1131" y="633"/>
                      <a:pt x="1120" y="626"/>
                    </a:cubicBezTo>
                    <a:cubicBezTo>
                      <a:pt x="1127" y="608"/>
                      <a:pt x="1133" y="590"/>
                      <a:pt x="1139" y="573"/>
                    </a:cubicBezTo>
                    <a:cubicBezTo>
                      <a:pt x="1145" y="556"/>
                      <a:pt x="1149" y="533"/>
                      <a:pt x="1161" y="520"/>
                    </a:cubicBezTo>
                    <a:cubicBezTo>
                      <a:pt x="1180" y="502"/>
                      <a:pt x="1188" y="535"/>
                      <a:pt x="1185" y="548"/>
                    </a:cubicBezTo>
                    <a:cubicBezTo>
                      <a:pt x="1181" y="566"/>
                      <a:pt x="1170" y="582"/>
                      <a:pt x="1156" y="593"/>
                    </a:cubicBezTo>
                    <a:cubicBezTo>
                      <a:pt x="1153" y="596"/>
                      <a:pt x="1155" y="599"/>
                      <a:pt x="1158" y="600"/>
                    </a:cubicBezTo>
                    <a:cubicBezTo>
                      <a:pt x="1167" y="628"/>
                      <a:pt x="1181" y="663"/>
                      <a:pt x="1216" y="664"/>
                    </a:cubicBezTo>
                    <a:cubicBezTo>
                      <a:pt x="1231" y="664"/>
                      <a:pt x="1241" y="655"/>
                      <a:pt x="1252" y="646"/>
                    </a:cubicBezTo>
                    <a:cubicBezTo>
                      <a:pt x="1259" y="640"/>
                      <a:pt x="1267" y="633"/>
                      <a:pt x="1276" y="636"/>
                    </a:cubicBezTo>
                    <a:cubicBezTo>
                      <a:pt x="1286" y="639"/>
                      <a:pt x="1286" y="648"/>
                      <a:pt x="1276" y="652"/>
                    </a:cubicBezTo>
                    <a:cubicBezTo>
                      <a:pt x="1272" y="654"/>
                      <a:pt x="1267" y="656"/>
                      <a:pt x="1263" y="657"/>
                    </a:cubicBezTo>
                    <a:cubicBezTo>
                      <a:pt x="1245" y="664"/>
                      <a:pt x="1225" y="668"/>
                      <a:pt x="1209" y="678"/>
                    </a:cubicBezTo>
                    <a:cubicBezTo>
                      <a:pt x="1201" y="683"/>
                      <a:pt x="1194" y="693"/>
                      <a:pt x="1201" y="702"/>
                    </a:cubicBezTo>
                    <a:cubicBezTo>
                      <a:pt x="1207" y="711"/>
                      <a:pt x="1220" y="709"/>
                      <a:pt x="1230" y="710"/>
                    </a:cubicBezTo>
                    <a:cubicBezTo>
                      <a:pt x="1240" y="711"/>
                      <a:pt x="1250" y="720"/>
                      <a:pt x="1244" y="731"/>
                    </a:cubicBezTo>
                    <a:cubicBezTo>
                      <a:pt x="1238" y="741"/>
                      <a:pt x="1223" y="738"/>
                      <a:pt x="1218" y="729"/>
                    </a:cubicBezTo>
                    <a:cubicBezTo>
                      <a:pt x="1216" y="724"/>
                      <a:pt x="1210" y="726"/>
                      <a:pt x="1208" y="730"/>
                    </a:cubicBezTo>
                    <a:cubicBezTo>
                      <a:pt x="1202" y="743"/>
                      <a:pt x="1205" y="755"/>
                      <a:pt x="1204" y="769"/>
                    </a:cubicBezTo>
                    <a:cubicBezTo>
                      <a:pt x="1204" y="776"/>
                      <a:pt x="1203" y="783"/>
                      <a:pt x="1199" y="789"/>
                    </a:cubicBezTo>
                    <a:cubicBezTo>
                      <a:pt x="1191" y="798"/>
                      <a:pt x="1185" y="794"/>
                      <a:pt x="1176" y="791"/>
                    </a:cubicBezTo>
                    <a:cubicBezTo>
                      <a:pt x="1167" y="787"/>
                      <a:pt x="1158" y="789"/>
                      <a:pt x="1150" y="795"/>
                    </a:cubicBezTo>
                    <a:cubicBezTo>
                      <a:pt x="1139" y="803"/>
                      <a:pt x="1131" y="812"/>
                      <a:pt x="1117" y="816"/>
                    </a:cubicBezTo>
                    <a:cubicBezTo>
                      <a:pt x="1105" y="819"/>
                      <a:pt x="1084" y="819"/>
                      <a:pt x="1074" y="810"/>
                    </a:cubicBezTo>
                    <a:cubicBezTo>
                      <a:pt x="1068" y="806"/>
                      <a:pt x="1069" y="800"/>
                      <a:pt x="1070" y="792"/>
                    </a:cubicBezTo>
                    <a:cubicBezTo>
                      <a:pt x="1070" y="786"/>
                      <a:pt x="1070" y="779"/>
                      <a:pt x="1069" y="773"/>
                    </a:cubicBezTo>
                    <a:cubicBezTo>
                      <a:pt x="1064" y="757"/>
                      <a:pt x="1047" y="744"/>
                      <a:pt x="1032" y="756"/>
                    </a:cubicBezTo>
                    <a:cubicBezTo>
                      <a:pt x="1015" y="769"/>
                      <a:pt x="1018" y="791"/>
                      <a:pt x="1021" y="810"/>
                    </a:cubicBezTo>
                    <a:cubicBezTo>
                      <a:pt x="1023" y="826"/>
                      <a:pt x="1022" y="839"/>
                      <a:pt x="1006" y="848"/>
                    </a:cubicBezTo>
                    <a:cubicBezTo>
                      <a:pt x="996" y="853"/>
                      <a:pt x="987" y="858"/>
                      <a:pt x="981" y="868"/>
                    </a:cubicBezTo>
                    <a:cubicBezTo>
                      <a:pt x="975" y="878"/>
                      <a:pt x="973" y="890"/>
                      <a:pt x="969" y="900"/>
                    </a:cubicBezTo>
                    <a:cubicBezTo>
                      <a:pt x="963" y="915"/>
                      <a:pt x="955" y="930"/>
                      <a:pt x="945" y="942"/>
                    </a:cubicBezTo>
                    <a:cubicBezTo>
                      <a:pt x="936" y="952"/>
                      <a:pt x="926" y="964"/>
                      <a:pt x="913" y="965"/>
                    </a:cubicBezTo>
                    <a:cubicBezTo>
                      <a:pt x="902" y="966"/>
                      <a:pt x="891" y="970"/>
                      <a:pt x="883" y="977"/>
                    </a:cubicBezTo>
                    <a:cubicBezTo>
                      <a:pt x="871" y="985"/>
                      <a:pt x="849" y="1013"/>
                      <a:pt x="868" y="1024"/>
                    </a:cubicBezTo>
                    <a:cubicBezTo>
                      <a:pt x="879" y="1031"/>
                      <a:pt x="891" y="1027"/>
                      <a:pt x="901" y="1038"/>
                    </a:cubicBezTo>
                    <a:cubicBezTo>
                      <a:pt x="914" y="1054"/>
                      <a:pt x="910" y="1077"/>
                      <a:pt x="905" y="1096"/>
                    </a:cubicBezTo>
                    <a:cubicBezTo>
                      <a:pt x="874" y="1103"/>
                      <a:pt x="835" y="1087"/>
                      <a:pt x="811" y="1116"/>
                    </a:cubicBezTo>
                    <a:cubicBezTo>
                      <a:pt x="804" y="1125"/>
                      <a:pt x="802" y="1137"/>
                      <a:pt x="806" y="1148"/>
                    </a:cubicBezTo>
                    <a:cubicBezTo>
                      <a:pt x="810" y="1158"/>
                      <a:pt x="814" y="1165"/>
                      <a:pt x="811" y="1176"/>
                    </a:cubicBezTo>
                    <a:cubicBezTo>
                      <a:pt x="809" y="1184"/>
                      <a:pt x="805" y="1191"/>
                      <a:pt x="802" y="1199"/>
                    </a:cubicBezTo>
                    <a:cubicBezTo>
                      <a:pt x="792" y="1229"/>
                      <a:pt x="814" y="1249"/>
                      <a:pt x="840" y="1259"/>
                    </a:cubicBezTo>
                    <a:cubicBezTo>
                      <a:pt x="848" y="1262"/>
                      <a:pt x="856" y="1265"/>
                      <a:pt x="864" y="1267"/>
                    </a:cubicBezTo>
                    <a:cubicBezTo>
                      <a:pt x="872" y="1270"/>
                      <a:pt x="881" y="1273"/>
                      <a:pt x="889" y="1272"/>
                    </a:cubicBezTo>
                    <a:cubicBezTo>
                      <a:pt x="898" y="1271"/>
                      <a:pt x="905" y="1266"/>
                      <a:pt x="912" y="1261"/>
                    </a:cubicBezTo>
                    <a:cubicBezTo>
                      <a:pt x="921" y="1256"/>
                      <a:pt x="929" y="1250"/>
                      <a:pt x="938" y="1245"/>
                    </a:cubicBezTo>
                    <a:cubicBezTo>
                      <a:pt x="952" y="1236"/>
                      <a:pt x="967" y="1228"/>
                      <a:pt x="976" y="1214"/>
                    </a:cubicBezTo>
                    <a:cubicBezTo>
                      <a:pt x="979" y="1209"/>
                      <a:pt x="982" y="1203"/>
                      <a:pt x="982" y="1196"/>
                    </a:cubicBezTo>
                    <a:cubicBezTo>
                      <a:pt x="982" y="1188"/>
                      <a:pt x="973" y="1176"/>
                      <a:pt x="976" y="1168"/>
                    </a:cubicBezTo>
                    <a:cubicBezTo>
                      <a:pt x="979" y="1163"/>
                      <a:pt x="988" y="1160"/>
                      <a:pt x="993" y="1156"/>
                    </a:cubicBezTo>
                    <a:cubicBezTo>
                      <a:pt x="997" y="1152"/>
                      <a:pt x="1000" y="1147"/>
                      <a:pt x="1002" y="1141"/>
                    </a:cubicBezTo>
                    <a:cubicBezTo>
                      <a:pt x="1004" y="1129"/>
                      <a:pt x="993" y="1102"/>
                      <a:pt x="1008" y="1097"/>
                    </a:cubicBezTo>
                    <a:cubicBezTo>
                      <a:pt x="1021" y="1092"/>
                      <a:pt x="1035" y="1103"/>
                      <a:pt x="1049" y="1094"/>
                    </a:cubicBezTo>
                    <a:cubicBezTo>
                      <a:pt x="1060" y="1087"/>
                      <a:pt x="1060" y="1073"/>
                      <a:pt x="1069" y="1064"/>
                    </a:cubicBezTo>
                    <a:cubicBezTo>
                      <a:pt x="1082" y="1049"/>
                      <a:pt x="1111" y="1083"/>
                      <a:pt x="1121" y="1092"/>
                    </a:cubicBezTo>
                    <a:cubicBezTo>
                      <a:pt x="1133" y="1103"/>
                      <a:pt x="1145" y="1114"/>
                      <a:pt x="1160" y="1121"/>
                    </a:cubicBezTo>
                    <a:cubicBezTo>
                      <a:pt x="1168" y="1124"/>
                      <a:pt x="1176" y="1126"/>
                      <a:pt x="1184" y="1128"/>
                    </a:cubicBezTo>
                    <a:cubicBezTo>
                      <a:pt x="1198" y="1130"/>
                      <a:pt x="1207" y="1136"/>
                      <a:pt x="1206" y="1151"/>
                    </a:cubicBezTo>
                    <a:cubicBezTo>
                      <a:pt x="1205" y="1165"/>
                      <a:pt x="1201" y="1182"/>
                      <a:pt x="1212" y="1193"/>
                    </a:cubicBezTo>
                    <a:cubicBezTo>
                      <a:pt x="1223" y="1203"/>
                      <a:pt x="1233" y="1196"/>
                      <a:pt x="1237" y="1183"/>
                    </a:cubicBezTo>
                    <a:cubicBezTo>
                      <a:pt x="1239" y="1175"/>
                      <a:pt x="1238" y="1166"/>
                      <a:pt x="1239" y="1158"/>
                    </a:cubicBezTo>
                    <a:cubicBezTo>
                      <a:pt x="1239" y="1149"/>
                      <a:pt x="1245" y="1124"/>
                      <a:pt x="1258" y="1134"/>
                    </a:cubicBezTo>
                    <a:cubicBezTo>
                      <a:pt x="1261" y="1135"/>
                      <a:pt x="1265" y="1134"/>
                      <a:pt x="1266" y="1132"/>
                    </a:cubicBezTo>
                    <a:cubicBezTo>
                      <a:pt x="1272" y="1122"/>
                      <a:pt x="1269" y="1111"/>
                      <a:pt x="1262" y="1104"/>
                    </a:cubicBezTo>
                    <a:cubicBezTo>
                      <a:pt x="1251" y="1094"/>
                      <a:pt x="1235" y="1094"/>
                      <a:pt x="1222" y="1090"/>
                    </a:cubicBezTo>
                    <a:cubicBezTo>
                      <a:pt x="1190" y="1080"/>
                      <a:pt x="1164" y="1054"/>
                      <a:pt x="1153" y="1022"/>
                    </a:cubicBezTo>
                    <a:cubicBezTo>
                      <a:pt x="1153" y="1022"/>
                      <a:pt x="1153" y="1022"/>
                      <a:pt x="1153" y="1022"/>
                    </a:cubicBezTo>
                    <a:cubicBezTo>
                      <a:pt x="1177" y="1017"/>
                      <a:pt x="1194" y="1040"/>
                      <a:pt x="1209" y="1055"/>
                    </a:cubicBezTo>
                    <a:cubicBezTo>
                      <a:pt x="1216" y="1062"/>
                      <a:pt x="1223" y="1068"/>
                      <a:pt x="1231" y="1073"/>
                    </a:cubicBezTo>
                    <a:cubicBezTo>
                      <a:pt x="1240" y="1077"/>
                      <a:pt x="1249" y="1080"/>
                      <a:pt x="1257" y="1085"/>
                    </a:cubicBezTo>
                    <a:cubicBezTo>
                      <a:pt x="1277" y="1099"/>
                      <a:pt x="1266" y="1125"/>
                      <a:pt x="1280" y="1142"/>
                    </a:cubicBezTo>
                    <a:cubicBezTo>
                      <a:pt x="1286" y="1150"/>
                      <a:pt x="1296" y="1154"/>
                      <a:pt x="1305" y="1152"/>
                    </a:cubicBezTo>
                    <a:cubicBezTo>
                      <a:pt x="1308" y="1168"/>
                      <a:pt x="1318" y="1182"/>
                      <a:pt x="1333" y="1190"/>
                    </a:cubicBezTo>
                    <a:cubicBezTo>
                      <a:pt x="1336" y="1191"/>
                      <a:pt x="1340" y="1190"/>
                      <a:pt x="1341" y="1186"/>
                    </a:cubicBezTo>
                    <a:cubicBezTo>
                      <a:pt x="1343" y="1179"/>
                      <a:pt x="1344" y="1172"/>
                      <a:pt x="1344" y="1165"/>
                    </a:cubicBezTo>
                    <a:cubicBezTo>
                      <a:pt x="1356" y="1164"/>
                      <a:pt x="1361" y="1146"/>
                      <a:pt x="1355" y="1135"/>
                    </a:cubicBezTo>
                    <a:cubicBezTo>
                      <a:pt x="1349" y="1126"/>
                      <a:pt x="1331" y="1114"/>
                      <a:pt x="1338" y="1102"/>
                    </a:cubicBezTo>
                    <a:cubicBezTo>
                      <a:pt x="1343" y="1094"/>
                      <a:pt x="1357" y="1092"/>
                      <a:pt x="1365" y="1089"/>
                    </a:cubicBezTo>
                    <a:cubicBezTo>
                      <a:pt x="1381" y="1084"/>
                      <a:pt x="1394" y="1075"/>
                      <a:pt x="1400" y="1059"/>
                    </a:cubicBezTo>
                    <a:cubicBezTo>
                      <a:pt x="1405" y="1045"/>
                      <a:pt x="1404" y="1031"/>
                      <a:pt x="1397" y="1018"/>
                    </a:cubicBezTo>
                    <a:cubicBezTo>
                      <a:pt x="1409" y="1014"/>
                      <a:pt x="1419" y="1005"/>
                      <a:pt x="1423" y="993"/>
                    </a:cubicBezTo>
                    <a:cubicBezTo>
                      <a:pt x="1425" y="985"/>
                      <a:pt x="1425" y="978"/>
                      <a:pt x="1424" y="971"/>
                    </a:cubicBezTo>
                    <a:cubicBezTo>
                      <a:pt x="1423" y="963"/>
                      <a:pt x="1420" y="953"/>
                      <a:pt x="1430" y="950"/>
                    </a:cubicBezTo>
                    <a:cubicBezTo>
                      <a:pt x="1436" y="948"/>
                      <a:pt x="1441" y="952"/>
                      <a:pt x="1443" y="958"/>
                    </a:cubicBezTo>
                    <a:cubicBezTo>
                      <a:pt x="1445" y="964"/>
                      <a:pt x="1444" y="970"/>
                      <a:pt x="1450" y="974"/>
                    </a:cubicBezTo>
                    <a:cubicBezTo>
                      <a:pt x="1455" y="979"/>
                      <a:pt x="1461" y="978"/>
                      <a:pt x="1467" y="976"/>
                    </a:cubicBezTo>
                    <a:cubicBezTo>
                      <a:pt x="1472" y="973"/>
                      <a:pt x="1476" y="969"/>
                      <a:pt x="1480" y="964"/>
                    </a:cubicBezTo>
                    <a:cubicBezTo>
                      <a:pt x="1486" y="956"/>
                      <a:pt x="1491" y="954"/>
                      <a:pt x="1501" y="956"/>
                    </a:cubicBezTo>
                    <a:cubicBezTo>
                      <a:pt x="1507" y="958"/>
                      <a:pt x="1513" y="961"/>
                      <a:pt x="1518" y="964"/>
                    </a:cubicBezTo>
                    <a:cubicBezTo>
                      <a:pt x="1538" y="972"/>
                      <a:pt x="1567" y="980"/>
                      <a:pt x="1574" y="1003"/>
                    </a:cubicBezTo>
                    <a:cubicBezTo>
                      <a:pt x="1580" y="1024"/>
                      <a:pt x="1564" y="1036"/>
                      <a:pt x="1545" y="1032"/>
                    </a:cubicBezTo>
                    <a:cubicBezTo>
                      <a:pt x="1523" y="1027"/>
                      <a:pt x="1495" y="1007"/>
                      <a:pt x="1474" y="1023"/>
                    </a:cubicBezTo>
                    <a:cubicBezTo>
                      <a:pt x="1467" y="1028"/>
                      <a:pt x="1464" y="1037"/>
                      <a:pt x="1459" y="1043"/>
                    </a:cubicBezTo>
                    <a:cubicBezTo>
                      <a:pt x="1451" y="1052"/>
                      <a:pt x="1439" y="1054"/>
                      <a:pt x="1430" y="1061"/>
                    </a:cubicBezTo>
                    <a:cubicBezTo>
                      <a:pt x="1409" y="1078"/>
                      <a:pt x="1391" y="1100"/>
                      <a:pt x="1373" y="1120"/>
                    </a:cubicBezTo>
                    <a:cubicBezTo>
                      <a:pt x="1370" y="1122"/>
                      <a:pt x="1371" y="1128"/>
                      <a:pt x="1375" y="1129"/>
                    </a:cubicBezTo>
                    <a:cubicBezTo>
                      <a:pt x="1384" y="1130"/>
                      <a:pt x="1398" y="1133"/>
                      <a:pt x="1403" y="1141"/>
                    </a:cubicBezTo>
                    <a:cubicBezTo>
                      <a:pt x="1409" y="1149"/>
                      <a:pt x="1402" y="1159"/>
                      <a:pt x="1405" y="1168"/>
                    </a:cubicBezTo>
                    <a:cubicBezTo>
                      <a:pt x="1411" y="1182"/>
                      <a:pt x="1429" y="1184"/>
                      <a:pt x="1441" y="1178"/>
                    </a:cubicBezTo>
                    <a:cubicBezTo>
                      <a:pt x="1450" y="1174"/>
                      <a:pt x="1457" y="1167"/>
                      <a:pt x="1466" y="1162"/>
                    </a:cubicBezTo>
                    <a:cubicBezTo>
                      <a:pt x="1473" y="1158"/>
                      <a:pt x="1481" y="1156"/>
                      <a:pt x="1487" y="1161"/>
                    </a:cubicBezTo>
                    <a:cubicBezTo>
                      <a:pt x="1491" y="1164"/>
                      <a:pt x="1493" y="1169"/>
                      <a:pt x="1497" y="1171"/>
                    </a:cubicBezTo>
                    <a:cubicBezTo>
                      <a:pt x="1502" y="1175"/>
                      <a:pt x="1509" y="1175"/>
                      <a:pt x="1515" y="1172"/>
                    </a:cubicBezTo>
                    <a:cubicBezTo>
                      <a:pt x="1518" y="1170"/>
                      <a:pt x="1527" y="1157"/>
                      <a:pt x="1534" y="1151"/>
                    </a:cubicBezTo>
                    <a:cubicBezTo>
                      <a:pt x="1535" y="1151"/>
                      <a:pt x="1535" y="1151"/>
                      <a:pt x="1536" y="1151"/>
                    </a:cubicBezTo>
                    <a:cubicBezTo>
                      <a:pt x="1538" y="1150"/>
                      <a:pt x="1540" y="1150"/>
                      <a:pt x="1541" y="1150"/>
                    </a:cubicBezTo>
                    <a:cubicBezTo>
                      <a:pt x="1543" y="1151"/>
                      <a:pt x="1545" y="1151"/>
                      <a:pt x="1547" y="1151"/>
                    </a:cubicBezTo>
                    <a:cubicBezTo>
                      <a:pt x="1555" y="1153"/>
                      <a:pt x="1560" y="1162"/>
                      <a:pt x="1560" y="1170"/>
                    </a:cubicBezTo>
                    <a:cubicBezTo>
                      <a:pt x="1561" y="1181"/>
                      <a:pt x="1553" y="1193"/>
                      <a:pt x="1547" y="1203"/>
                    </a:cubicBezTo>
                    <a:cubicBezTo>
                      <a:pt x="1535" y="1220"/>
                      <a:pt x="1519" y="1233"/>
                      <a:pt x="1500" y="1241"/>
                    </a:cubicBezTo>
                    <a:cubicBezTo>
                      <a:pt x="1480" y="1250"/>
                      <a:pt x="1457" y="1253"/>
                      <a:pt x="1436" y="1248"/>
                    </a:cubicBezTo>
                    <a:cubicBezTo>
                      <a:pt x="1427" y="1246"/>
                      <a:pt x="1418" y="1241"/>
                      <a:pt x="1408" y="1241"/>
                    </a:cubicBezTo>
                    <a:cubicBezTo>
                      <a:pt x="1400" y="1240"/>
                      <a:pt x="1394" y="1243"/>
                      <a:pt x="1387" y="1246"/>
                    </a:cubicBezTo>
                    <a:cubicBezTo>
                      <a:pt x="1366" y="1256"/>
                      <a:pt x="1331" y="1217"/>
                      <a:pt x="1317" y="1251"/>
                    </a:cubicBezTo>
                    <a:cubicBezTo>
                      <a:pt x="1312" y="1262"/>
                      <a:pt x="1314" y="1275"/>
                      <a:pt x="1313" y="1286"/>
                    </a:cubicBezTo>
                    <a:cubicBezTo>
                      <a:pt x="1312" y="1296"/>
                      <a:pt x="1310" y="1304"/>
                      <a:pt x="1299" y="1306"/>
                    </a:cubicBezTo>
                    <a:cubicBezTo>
                      <a:pt x="1289" y="1307"/>
                      <a:pt x="1277" y="1298"/>
                      <a:pt x="1268" y="1293"/>
                    </a:cubicBezTo>
                    <a:cubicBezTo>
                      <a:pt x="1233" y="1271"/>
                      <a:pt x="1192" y="1265"/>
                      <a:pt x="1151" y="1260"/>
                    </a:cubicBezTo>
                    <a:cubicBezTo>
                      <a:pt x="1153" y="1242"/>
                      <a:pt x="1154" y="1224"/>
                      <a:pt x="1156" y="1207"/>
                    </a:cubicBezTo>
                    <a:cubicBezTo>
                      <a:pt x="1156" y="1203"/>
                      <a:pt x="1152" y="1201"/>
                      <a:pt x="1149" y="1202"/>
                    </a:cubicBezTo>
                    <a:cubicBezTo>
                      <a:pt x="1109" y="1208"/>
                      <a:pt x="1068" y="1212"/>
                      <a:pt x="1028" y="1220"/>
                    </a:cubicBezTo>
                    <a:cubicBezTo>
                      <a:pt x="1011" y="1224"/>
                      <a:pt x="999" y="1231"/>
                      <a:pt x="985" y="1241"/>
                    </a:cubicBezTo>
                    <a:cubicBezTo>
                      <a:pt x="972" y="1251"/>
                      <a:pt x="954" y="1248"/>
                      <a:pt x="942" y="1259"/>
                    </a:cubicBezTo>
                    <a:cubicBezTo>
                      <a:pt x="936" y="1265"/>
                      <a:pt x="933" y="1274"/>
                      <a:pt x="923" y="1275"/>
                    </a:cubicBezTo>
                    <a:cubicBezTo>
                      <a:pt x="916" y="1276"/>
                      <a:pt x="908" y="1272"/>
                      <a:pt x="901" y="1271"/>
                    </a:cubicBezTo>
                    <a:cubicBezTo>
                      <a:pt x="888" y="1271"/>
                      <a:pt x="879" y="1277"/>
                      <a:pt x="874" y="1288"/>
                    </a:cubicBezTo>
                    <a:cubicBezTo>
                      <a:pt x="871" y="1294"/>
                      <a:pt x="869" y="1301"/>
                      <a:pt x="865" y="1307"/>
                    </a:cubicBezTo>
                    <a:cubicBezTo>
                      <a:pt x="861" y="1314"/>
                      <a:pt x="855" y="1320"/>
                      <a:pt x="849" y="1326"/>
                    </a:cubicBezTo>
                    <a:cubicBezTo>
                      <a:pt x="841" y="1335"/>
                      <a:pt x="834" y="1345"/>
                      <a:pt x="834" y="1357"/>
                    </a:cubicBezTo>
                    <a:cubicBezTo>
                      <a:pt x="834" y="1362"/>
                      <a:pt x="836" y="1367"/>
                      <a:pt x="836" y="1372"/>
                    </a:cubicBezTo>
                    <a:cubicBezTo>
                      <a:pt x="835" y="1380"/>
                      <a:pt x="830" y="1382"/>
                      <a:pt x="824" y="1386"/>
                    </a:cubicBezTo>
                    <a:cubicBezTo>
                      <a:pt x="819" y="1389"/>
                      <a:pt x="815" y="1392"/>
                      <a:pt x="813" y="1398"/>
                    </a:cubicBezTo>
                    <a:cubicBezTo>
                      <a:pt x="808" y="1409"/>
                      <a:pt x="812" y="1423"/>
                      <a:pt x="818" y="1434"/>
                    </a:cubicBezTo>
                    <a:cubicBezTo>
                      <a:pt x="778" y="1456"/>
                      <a:pt x="754" y="1500"/>
                      <a:pt x="752" y="1545"/>
                    </a:cubicBezTo>
                    <a:cubicBezTo>
                      <a:pt x="750" y="1570"/>
                      <a:pt x="756" y="1591"/>
                      <a:pt x="766" y="1613"/>
                    </a:cubicBezTo>
                    <a:cubicBezTo>
                      <a:pt x="773" y="1630"/>
                      <a:pt x="765" y="1640"/>
                      <a:pt x="764" y="1656"/>
                    </a:cubicBezTo>
                    <a:cubicBezTo>
                      <a:pt x="763" y="1667"/>
                      <a:pt x="767" y="1676"/>
                      <a:pt x="776" y="1682"/>
                    </a:cubicBezTo>
                    <a:cubicBezTo>
                      <a:pt x="782" y="1686"/>
                      <a:pt x="790" y="1688"/>
                      <a:pt x="794" y="1694"/>
                    </a:cubicBezTo>
                    <a:cubicBezTo>
                      <a:pt x="798" y="1701"/>
                      <a:pt x="797" y="1709"/>
                      <a:pt x="798" y="1717"/>
                    </a:cubicBezTo>
                    <a:cubicBezTo>
                      <a:pt x="801" y="1730"/>
                      <a:pt x="810" y="1739"/>
                      <a:pt x="819" y="1747"/>
                    </a:cubicBezTo>
                    <a:cubicBezTo>
                      <a:pt x="841" y="1766"/>
                      <a:pt x="867" y="1779"/>
                      <a:pt x="894" y="1786"/>
                    </a:cubicBezTo>
                    <a:cubicBezTo>
                      <a:pt x="902" y="1788"/>
                      <a:pt x="911" y="1788"/>
                      <a:pt x="917" y="1794"/>
                    </a:cubicBezTo>
                    <a:cubicBezTo>
                      <a:pt x="922" y="1798"/>
                      <a:pt x="924" y="1805"/>
                      <a:pt x="928" y="1810"/>
                    </a:cubicBezTo>
                    <a:cubicBezTo>
                      <a:pt x="934" y="1818"/>
                      <a:pt x="943" y="1823"/>
                      <a:pt x="953" y="1824"/>
                    </a:cubicBezTo>
                    <a:cubicBezTo>
                      <a:pt x="980" y="1828"/>
                      <a:pt x="1002" y="1811"/>
                      <a:pt x="1024" y="1799"/>
                    </a:cubicBezTo>
                    <a:cubicBezTo>
                      <a:pt x="1039" y="1791"/>
                      <a:pt x="1052" y="1787"/>
                      <a:pt x="1069" y="1788"/>
                    </a:cubicBezTo>
                    <a:cubicBezTo>
                      <a:pt x="1082" y="1788"/>
                      <a:pt x="1095" y="1789"/>
                      <a:pt x="1106" y="1781"/>
                    </a:cubicBezTo>
                    <a:cubicBezTo>
                      <a:pt x="1116" y="1775"/>
                      <a:pt x="1123" y="1759"/>
                      <a:pt x="1136" y="1763"/>
                    </a:cubicBezTo>
                    <a:cubicBezTo>
                      <a:pt x="1146" y="1766"/>
                      <a:pt x="1153" y="1777"/>
                      <a:pt x="1161" y="1782"/>
                    </a:cubicBezTo>
                    <a:cubicBezTo>
                      <a:pt x="1167" y="1786"/>
                      <a:pt x="1174" y="1788"/>
                      <a:pt x="1181" y="1786"/>
                    </a:cubicBezTo>
                    <a:cubicBezTo>
                      <a:pt x="1185" y="1785"/>
                      <a:pt x="1188" y="1782"/>
                      <a:pt x="1191" y="1779"/>
                    </a:cubicBezTo>
                    <a:cubicBezTo>
                      <a:pt x="1195" y="1775"/>
                      <a:pt x="1197" y="1771"/>
                      <a:pt x="1204" y="1774"/>
                    </a:cubicBezTo>
                    <a:cubicBezTo>
                      <a:pt x="1208" y="1775"/>
                      <a:pt x="1212" y="1779"/>
                      <a:pt x="1214" y="1782"/>
                    </a:cubicBezTo>
                    <a:cubicBezTo>
                      <a:pt x="1224" y="1794"/>
                      <a:pt x="1227" y="1811"/>
                      <a:pt x="1223" y="1826"/>
                    </a:cubicBezTo>
                    <a:cubicBezTo>
                      <a:pt x="1220" y="1836"/>
                      <a:pt x="1209" y="1845"/>
                      <a:pt x="1214" y="1857"/>
                    </a:cubicBezTo>
                    <a:cubicBezTo>
                      <a:pt x="1221" y="1877"/>
                      <a:pt x="1253" y="1869"/>
                      <a:pt x="1267" y="1883"/>
                    </a:cubicBezTo>
                    <a:cubicBezTo>
                      <a:pt x="1280" y="1897"/>
                      <a:pt x="1272" y="1910"/>
                      <a:pt x="1278" y="1925"/>
                    </a:cubicBezTo>
                    <a:cubicBezTo>
                      <a:pt x="1282" y="1938"/>
                      <a:pt x="1298" y="1938"/>
                      <a:pt x="1302" y="1952"/>
                    </a:cubicBezTo>
                    <a:cubicBezTo>
                      <a:pt x="1309" y="1977"/>
                      <a:pt x="1284" y="2001"/>
                      <a:pt x="1289" y="2028"/>
                    </a:cubicBezTo>
                    <a:cubicBezTo>
                      <a:pt x="1291" y="2039"/>
                      <a:pt x="1298" y="2046"/>
                      <a:pt x="1307" y="2051"/>
                    </a:cubicBezTo>
                    <a:cubicBezTo>
                      <a:pt x="1314" y="2055"/>
                      <a:pt x="1321" y="2057"/>
                      <a:pt x="1326" y="2061"/>
                    </a:cubicBezTo>
                    <a:cubicBezTo>
                      <a:pt x="1332" y="2067"/>
                      <a:pt x="1335" y="2075"/>
                      <a:pt x="1338" y="2082"/>
                    </a:cubicBezTo>
                    <a:cubicBezTo>
                      <a:pt x="1346" y="2109"/>
                      <a:pt x="1349" y="2133"/>
                      <a:pt x="1374" y="2149"/>
                    </a:cubicBezTo>
                    <a:cubicBezTo>
                      <a:pt x="1397" y="2165"/>
                      <a:pt x="1427" y="2166"/>
                      <a:pt x="1454" y="2160"/>
                    </a:cubicBezTo>
                    <a:cubicBezTo>
                      <a:pt x="1487" y="2152"/>
                      <a:pt x="1521" y="2136"/>
                      <a:pt x="1550" y="2118"/>
                    </a:cubicBezTo>
                    <a:cubicBezTo>
                      <a:pt x="1576" y="2102"/>
                      <a:pt x="1598" y="2077"/>
                      <a:pt x="1598" y="2045"/>
                    </a:cubicBezTo>
                    <a:cubicBezTo>
                      <a:pt x="1603" y="2045"/>
                      <a:pt x="1608" y="2043"/>
                      <a:pt x="1613" y="2039"/>
                    </a:cubicBezTo>
                    <a:cubicBezTo>
                      <a:pt x="1625" y="2028"/>
                      <a:pt x="1625" y="2014"/>
                      <a:pt x="1623" y="1999"/>
                    </a:cubicBezTo>
                    <a:cubicBezTo>
                      <a:pt x="1622" y="1988"/>
                      <a:pt x="1620" y="1976"/>
                      <a:pt x="1626" y="1966"/>
                    </a:cubicBezTo>
                    <a:cubicBezTo>
                      <a:pt x="1631" y="1958"/>
                      <a:pt x="1639" y="1954"/>
                      <a:pt x="1647" y="1950"/>
                    </a:cubicBezTo>
                    <a:cubicBezTo>
                      <a:pt x="1661" y="1943"/>
                      <a:pt x="1675" y="1937"/>
                      <a:pt x="1685" y="1925"/>
                    </a:cubicBezTo>
                    <a:cubicBezTo>
                      <a:pt x="1708" y="1895"/>
                      <a:pt x="1705" y="1847"/>
                      <a:pt x="1700" y="1812"/>
                    </a:cubicBezTo>
                    <a:cubicBezTo>
                      <a:pt x="1699" y="1801"/>
                      <a:pt x="1697" y="1791"/>
                      <a:pt x="1700" y="1781"/>
                    </a:cubicBezTo>
                    <a:cubicBezTo>
                      <a:pt x="1703" y="1772"/>
                      <a:pt x="1709" y="1764"/>
                      <a:pt x="1715" y="1758"/>
                    </a:cubicBezTo>
                    <a:cubicBezTo>
                      <a:pt x="1725" y="1747"/>
                      <a:pt x="1737" y="1737"/>
                      <a:pt x="1745" y="1725"/>
                    </a:cubicBezTo>
                    <a:cubicBezTo>
                      <a:pt x="1756" y="1709"/>
                      <a:pt x="1754" y="1689"/>
                      <a:pt x="1768" y="1675"/>
                    </a:cubicBezTo>
                    <a:cubicBezTo>
                      <a:pt x="1781" y="1661"/>
                      <a:pt x="1795" y="1649"/>
                      <a:pt x="1806" y="1633"/>
                    </a:cubicBezTo>
                    <a:cubicBezTo>
                      <a:pt x="1827" y="1603"/>
                      <a:pt x="1842" y="1568"/>
                      <a:pt x="1846" y="1532"/>
                    </a:cubicBezTo>
                    <a:cubicBezTo>
                      <a:pt x="1847" y="1521"/>
                      <a:pt x="1845" y="1506"/>
                      <a:pt x="1833" y="1502"/>
                    </a:cubicBezTo>
                    <a:cubicBezTo>
                      <a:pt x="1819" y="1496"/>
                      <a:pt x="1807" y="1512"/>
                      <a:pt x="1799" y="1522"/>
                    </a:cubicBezTo>
                    <a:cubicBezTo>
                      <a:pt x="1784" y="1540"/>
                      <a:pt x="1766" y="1553"/>
                      <a:pt x="1742" y="1542"/>
                    </a:cubicBezTo>
                    <a:cubicBezTo>
                      <a:pt x="1722" y="1532"/>
                      <a:pt x="1711" y="1513"/>
                      <a:pt x="1702" y="1495"/>
                    </a:cubicBezTo>
                    <a:cubicBezTo>
                      <a:pt x="1692" y="1475"/>
                      <a:pt x="1683" y="1455"/>
                      <a:pt x="1669" y="1437"/>
                    </a:cubicBezTo>
                    <a:cubicBezTo>
                      <a:pt x="1657" y="1421"/>
                      <a:pt x="1643" y="1407"/>
                      <a:pt x="1629" y="1392"/>
                    </a:cubicBezTo>
                    <a:cubicBezTo>
                      <a:pt x="1601" y="1365"/>
                      <a:pt x="1571" y="1339"/>
                      <a:pt x="1548" y="1306"/>
                    </a:cubicBezTo>
                    <a:cubicBezTo>
                      <a:pt x="1554" y="1305"/>
                      <a:pt x="1559" y="1301"/>
                      <a:pt x="1562" y="1296"/>
                    </a:cubicBezTo>
                    <a:cubicBezTo>
                      <a:pt x="1593" y="1331"/>
                      <a:pt x="1624" y="1367"/>
                      <a:pt x="1655" y="1402"/>
                    </a:cubicBezTo>
                    <a:cubicBezTo>
                      <a:pt x="1671" y="1420"/>
                      <a:pt x="1688" y="1437"/>
                      <a:pt x="1692" y="1461"/>
                    </a:cubicBezTo>
                    <a:cubicBezTo>
                      <a:pt x="1695" y="1479"/>
                      <a:pt x="1698" y="1495"/>
                      <a:pt x="1715" y="1504"/>
                    </a:cubicBezTo>
                    <a:cubicBezTo>
                      <a:pt x="1750" y="1524"/>
                      <a:pt x="1789" y="1495"/>
                      <a:pt x="1816" y="1475"/>
                    </a:cubicBezTo>
                    <a:cubicBezTo>
                      <a:pt x="1852" y="1447"/>
                      <a:pt x="1875" y="1403"/>
                      <a:pt x="1900" y="1366"/>
                    </a:cubicBezTo>
                    <a:cubicBezTo>
                      <a:pt x="1910" y="1351"/>
                      <a:pt x="1925" y="1330"/>
                      <a:pt x="1913" y="1312"/>
                    </a:cubicBezTo>
                    <a:cubicBezTo>
                      <a:pt x="1908" y="1305"/>
                      <a:pt x="1899" y="1301"/>
                      <a:pt x="1892" y="1296"/>
                    </a:cubicBezTo>
                    <a:cubicBezTo>
                      <a:pt x="1882" y="1287"/>
                      <a:pt x="1875" y="1275"/>
                      <a:pt x="1871" y="1262"/>
                    </a:cubicBezTo>
                    <a:cubicBezTo>
                      <a:pt x="1871" y="1262"/>
                      <a:pt x="1871" y="1262"/>
                      <a:pt x="1871" y="1262"/>
                    </a:cubicBezTo>
                    <a:cubicBezTo>
                      <a:pt x="1886" y="1264"/>
                      <a:pt x="1902" y="1264"/>
                      <a:pt x="1917" y="1264"/>
                    </a:cubicBezTo>
                    <a:cubicBezTo>
                      <a:pt x="1946" y="1264"/>
                      <a:pt x="1975" y="1263"/>
                      <a:pt x="2003" y="1263"/>
                    </a:cubicBezTo>
                    <a:cubicBezTo>
                      <a:pt x="2001" y="1274"/>
                      <a:pt x="2000" y="1286"/>
                      <a:pt x="2008" y="1295"/>
                    </a:cubicBezTo>
                    <a:cubicBezTo>
                      <a:pt x="2015" y="1302"/>
                      <a:pt x="2027" y="1305"/>
                      <a:pt x="2035" y="1299"/>
                    </a:cubicBezTo>
                    <a:cubicBezTo>
                      <a:pt x="2039" y="1296"/>
                      <a:pt x="2039" y="1290"/>
                      <a:pt x="2042" y="1287"/>
                    </a:cubicBezTo>
                    <a:cubicBezTo>
                      <a:pt x="2044" y="1287"/>
                      <a:pt x="2045" y="1287"/>
                      <a:pt x="2047" y="1287"/>
                    </a:cubicBezTo>
                    <a:cubicBezTo>
                      <a:pt x="2051" y="1285"/>
                      <a:pt x="2053" y="1286"/>
                      <a:pt x="2053" y="1291"/>
                    </a:cubicBezTo>
                    <a:cubicBezTo>
                      <a:pt x="2054" y="1293"/>
                      <a:pt x="2053" y="1296"/>
                      <a:pt x="2054" y="1299"/>
                    </a:cubicBezTo>
                    <a:cubicBezTo>
                      <a:pt x="2054" y="1304"/>
                      <a:pt x="2053" y="1310"/>
                      <a:pt x="2053" y="1315"/>
                    </a:cubicBezTo>
                    <a:cubicBezTo>
                      <a:pt x="2052" y="1336"/>
                      <a:pt x="2053" y="1356"/>
                      <a:pt x="2056" y="1377"/>
                    </a:cubicBezTo>
                    <a:cubicBezTo>
                      <a:pt x="2057" y="1391"/>
                      <a:pt x="2060" y="1459"/>
                      <a:pt x="2088" y="1438"/>
                    </a:cubicBezTo>
                    <a:cubicBezTo>
                      <a:pt x="2100" y="1429"/>
                      <a:pt x="2102" y="1413"/>
                      <a:pt x="2106" y="1401"/>
                    </a:cubicBezTo>
                    <a:cubicBezTo>
                      <a:pt x="2111" y="1382"/>
                      <a:pt x="2117" y="1364"/>
                      <a:pt x="2124" y="1345"/>
                    </a:cubicBezTo>
                    <a:cubicBezTo>
                      <a:pt x="2137" y="1309"/>
                      <a:pt x="2154" y="1273"/>
                      <a:pt x="2172" y="1239"/>
                    </a:cubicBezTo>
                    <a:cubicBezTo>
                      <a:pt x="2173" y="1256"/>
                      <a:pt x="2175" y="1272"/>
                      <a:pt x="2176" y="1289"/>
                    </a:cubicBezTo>
                    <a:cubicBezTo>
                      <a:pt x="2177" y="1294"/>
                      <a:pt x="2182" y="1295"/>
                      <a:pt x="2186" y="1293"/>
                    </a:cubicBezTo>
                    <a:cubicBezTo>
                      <a:pt x="2188" y="1294"/>
                      <a:pt x="2190" y="1295"/>
                      <a:pt x="2193" y="1296"/>
                    </a:cubicBezTo>
                    <a:cubicBezTo>
                      <a:pt x="2170" y="1459"/>
                      <a:pt x="2112" y="1617"/>
                      <a:pt x="2023" y="1755"/>
                    </a:cubicBezTo>
                    <a:cubicBezTo>
                      <a:pt x="1920" y="1915"/>
                      <a:pt x="1776" y="2050"/>
                      <a:pt x="1606" y="2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5" name="Freeform 8"/>
              <p:cNvSpPr>
                <a:spLocks noEditPoints="1"/>
              </p:cNvSpPr>
              <p:nvPr/>
            </p:nvSpPr>
            <p:spPr bwMode="auto">
              <a:xfrm>
                <a:off x="2439987" y="-827088"/>
                <a:ext cx="500063" cy="703263"/>
              </a:xfrm>
              <a:custGeom>
                <a:avLst/>
                <a:gdLst>
                  <a:gd name="T0" fmla="*/ 129 w 133"/>
                  <a:gd name="T1" fmla="*/ 159 h 187"/>
                  <a:gd name="T2" fmla="*/ 77 w 133"/>
                  <a:gd name="T3" fmla="*/ 112 h 187"/>
                  <a:gd name="T4" fmla="*/ 63 w 133"/>
                  <a:gd name="T5" fmla="*/ 72 h 187"/>
                  <a:gd name="T6" fmla="*/ 88 w 133"/>
                  <a:gd name="T7" fmla="*/ 46 h 187"/>
                  <a:gd name="T8" fmla="*/ 88 w 133"/>
                  <a:gd name="T9" fmla="*/ 37 h 187"/>
                  <a:gd name="T10" fmla="*/ 83 w 133"/>
                  <a:gd name="T11" fmla="*/ 2 h 187"/>
                  <a:gd name="T12" fmla="*/ 67 w 133"/>
                  <a:gd name="T13" fmla="*/ 4 h 187"/>
                  <a:gd name="T14" fmla="*/ 62 w 133"/>
                  <a:gd name="T15" fmla="*/ 11 h 187"/>
                  <a:gd name="T16" fmla="*/ 47 w 133"/>
                  <a:gd name="T17" fmla="*/ 17 h 187"/>
                  <a:gd name="T18" fmla="*/ 7 w 133"/>
                  <a:gd name="T19" fmla="*/ 38 h 187"/>
                  <a:gd name="T20" fmla="*/ 10 w 133"/>
                  <a:gd name="T21" fmla="*/ 66 h 187"/>
                  <a:gd name="T22" fmla="*/ 0 w 133"/>
                  <a:gd name="T23" fmla="*/ 86 h 187"/>
                  <a:gd name="T24" fmla="*/ 5 w 133"/>
                  <a:gd name="T25" fmla="*/ 91 h 187"/>
                  <a:gd name="T26" fmla="*/ 18 w 133"/>
                  <a:gd name="T27" fmla="*/ 115 h 187"/>
                  <a:gd name="T28" fmla="*/ 26 w 133"/>
                  <a:gd name="T29" fmla="*/ 145 h 187"/>
                  <a:gd name="T30" fmla="*/ 44 w 133"/>
                  <a:gd name="T31" fmla="*/ 168 h 187"/>
                  <a:gd name="T32" fmla="*/ 85 w 133"/>
                  <a:gd name="T33" fmla="*/ 185 h 187"/>
                  <a:gd name="T34" fmla="*/ 129 w 133"/>
                  <a:gd name="T35" fmla="*/ 169 h 187"/>
                  <a:gd name="T36" fmla="*/ 129 w 133"/>
                  <a:gd name="T37" fmla="*/ 159 h 187"/>
                  <a:gd name="T38" fmla="*/ 70 w 133"/>
                  <a:gd name="T39" fmla="*/ 165 h 187"/>
                  <a:gd name="T40" fmla="*/ 54 w 133"/>
                  <a:gd name="T41" fmla="*/ 157 h 187"/>
                  <a:gd name="T42" fmla="*/ 40 w 133"/>
                  <a:gd name="T43" fmla="*/ 157 h 187"/>
                  <a:gd name="T44" fmla="*/ 34 w 133"/>
                  <a:gd name="T45" fmla="*/ 128 h 187"/>
                  <a:gd name="T46" fmla="*/ 27 w 133"/>
                  <a:gd name="T47" fmla="*/ 101 h 187"/>
                  <a:gd name="T48" fmla="*/ 13 w 133"/>
                  <a:gd name="T49" fmla="*/ 82 h 187"/>
                  <a:gd name="T50" fmla="*/ 23 w 133"/>
                  <a:gd name="T51" fmla="*/ 66 h 187"/>
                  <a:gd name="T52" fmla="*/ 20 w 133"/>
                  <a:gd name="T53" fmla="*/ 54 h 187"/>
                  <a:gd name="T54" fmla="*/ 33 w 133"/>
                  <a:gd name="T55" fmla="*/ 30 h 187"/>
                  <a:gd name="T56" fmla="*/ 64 w 133"/>
                  <a:gd name="T57" fmla="*/ 27 h 187"/>
                  <a:gd name="T58" fmla="*/ 71 w 133"/>
                  <a:gd name="T59" fmla="*/ 18 h 187"/>
                  <a:gd name="T60" fmla="*/ 81 w 133"/>
                  <a:gd name="T61" fmla="*/ 12 h 187"/>
                  <a:gd name="T62" fmla="*/ 81 w 133"/>
                  <a:gd name="T63" fmla="*/ 34 h 187"/>
                  <a:gd name="T64" fmla="*/ 80 w 133"/>
                  <a:gd name="T65" fmla="*/ 37 h 187"/>
                  <a:gd name="T66" fmla="*/ 53 w 133"/>
                  <a:gd name="T67" fmla="*/ 66 h 187"/>
                  <a:gd name="T68" fmla="*/ 56 w 133"/>
                  <a:gd name="T69" fmla="*/ 102 h 187"/>
                  <a:gd name="T70" fmla="*/ 116 w 133"/>
                  <a:gd name="T71" fmla="*/ 164 h 187"/>
                  <a:gd name="T72" fmla="*/ 97 w 133"/>
                  <a:gd name="T73" fmla="*/ 173 h 187"/>
                  <a:gd name="T74" fmla="*/ 70 w 133"/>
                  <a:gd name="T75" fmla="*/ 16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87">
                    <a:moveTo>
                      <a:pt x="129" y="159"/>
                    </a:moveTo>
                    <a:cubicBezTo>
                      <a:pt x="109" y="146"/>
                      <a:pt x="92" y="130"/>
                      <a:pt x="77" y="112"/>
                    </a:cubicBezTo>
                    <a:cubicBezTo>
                      <a:pt x="68" y="101"/>
                      <a:pt x="56" y="87"/>
                      <a:pt x="63" y="72"/>
                    </a:cubicBezTo>
                    <a:cubicBezTo>
                      <a:pt x="68" y="62"/>
                      <a:pt x="77" y="51"/>
                      <a:pt x="88" y="46"/>
                    </a:cubicBezTo>
                    <a:cubicBezTo>
                      <a:pt x="92" y="44"/>
                      <a:pt x="91" y="39"/>
                      <a:pt x="88" y="37"/>
                    </a:cubicBezTo>
                    <a:cubicBezTo>
                      <a:pt x="96" y="26"/>
                      <a:pt x="98" y="8"/>
                      <a:pt x="83" y="2"/>
                    </a:cubicBezTo>
                    <a:cubicBezTo>
                      <a:pt x="78" y="0"/>
                      <a:pt x="72" y="0"/>
                      <a:pt x="67" y="4"/>
                    </a:cubicBezTo>
                    <a:cubicBezTo>
                      <a:pt x="65" y="6"/>
                      <a:pt x="64" y="9"/>
                      <a:pt x="62" y="11"/>
                    </a:cubicBezTo>
                    <a:cubicBezTo>
                      <a:pt x="58" y="18"/>
                      <a:pt x="55" y="18"/>
                      <a:pt x="47" y="17"/>
                    </a:cubicBezTo>
                    <a:cubicBezTo>
                      <a:pt x="32" y="17"/>
                      <a:pt x="13" y="21"/>
                      <a:pt x="7" y="38"/>
                    </a:cubicBezTo>
                    <a:cubicBezTo>
                      <a:pt x="4" y="49"/>
                      <a:pt x="12" y="57"/>
                      <a:pt x="10" y="66"/>
                    </a:cubicBezTo>
                    <a:cubicBezTo>
                      <a:pt x="8" y="74"/>
                      <a:pt x="1" y="77"/>
                      <a:pt x="0" y="86"/>
                    </a:cubicBezTo>
                    <a:cubicBezTo>
                      <a:pt x="0" y="88"/>
                      <a:pt x="2" y="91"/>
                      <a:pt x="5" y="91"/>
                    </a:cubicBezTo>
                    <a:cubicBezTo>
                      <a:pt x="15" y="93"/>
                      <a:pt x="16" y="106"/>
                      <a:pt x="18" y="115"/>
                    </a:cubicBezTo>
                    <a:cubicBezTo>
                      <a:pt x="21" y="125"/>
                      <a:pt x="23" y="135"/>
                      <a:pt x="26" y="145"/>
                    </a:cubicBezTo>
                    <a:cubicBezTo>
                      <a:pt x="29" y="159"/>
                      <a:pt x="29" y="168"/>
                      <a:pt x="44" y="168"/>
                    </a:cubicBezTo>
                    <a:cubicBezTo>
                      <a:pt x="60" y="168"/>
                      <a:pt x="70" y="182"/>
                      <a:pt x="85" y="185"/>
                    </a:cubicBezTo>
                    <a:cubicBezTo>
                      <a:pt x="101" y="187"/>
                      <a:pt x="116" y="178"/>
                      <a:pt x="129" y="169"/>
                    </a:cubicBezTo>
                    <a:cubicBezTo>
                      <a:pt x="133" y="167"/>
                      <a:pt x="133" y="162"/>
                      <a:pt x="129" y="159"/>
                    </a:cubicBezTo>
                    <a:close/>
                    <a:moveTo>
                      <a:pt x="70" y="165"/>
                    </a:moveTo>
                    <a:cubicBezTo>
                      <a:pt x="65" y="162"/>
                      <a:pt x="60" y="159"/>
                      <a:pt x="54" y="157"/>
                    </a:cubicBezTo>
                    <a:cubicBezTo>
                      <a:pt x="50" y="156"/>
                      <a:pt x="43" y="158"/>
                      <a:pt x="40" y="157"/>
                    </a:cubicBezTo>
                    <a:cubicBezTo>
                      <a:pt x="37" y="155"/>
                      <a:pt x="35" y="132"/>
                      <a:pt x="34" y="128"/>
                    </a:cubicBezTo>
                    <a:cubicBezTo>
                      <a:pt x="31" y="119"/>
                      <a:pt x="30" y="110"/>
                      <a:pt x="27" y="101"/>
                    </a:cubicBezTo>
                    <a:cubicBezTo>
                      <a:pt x="25" y="93"/>
                      <a:pt x="21" y="85"/>
                      <a:pt x="13" y="82"/>
                    </a:cubicBezTo>
                    <a:cubicBezTo>
                      <a:pt x="16" y="77"/>
                      <a:pt x="23" y="73"/>
                      <a:pt x="23" y="66"/>
                    </a:cubicBezTo>
                    <a:cubicBezTo>
                      <a:pt x="23" y="62"/>
                      <a:pt x="22" y="58"/>
                      <a:pt x="20" y="54"/>
                    </a:cubicBezTo>
                    <a:cubicBezTo>
                      <a:pt x="15" y="42"/>
                      <a:pt x="21" y="33"/>
                      <a:pt x="33" y="30"/>
                    </a:cubicBezTo>
                    <a:cubicBezTo>
                      <a:pt x="43" y="27"/>
                      <a:pt x="55" y="32"/>
                      <a:pt x="64" y="27"/>
                    </a:cubicBezTo>
                    <a:cubicBezTo>
                      <a:pt x="68" y="25"/>
                      <a:pt x="68" y="21"/>
                      <a:pt x="71" y="18"/>
                    </a:cubicBezTo>
                    <a:cubicBezTo>
                      <a:pt x="73" y="16"/>
                      <a:pt x="77" y="11"/>
                      <a:pt x="81" y="12"/>
                    </a:cubicBezTo>
                    <a:cubicBezTo>
                      <a:pt x="90" y="15"/>
                      <a:pt x="83" y="29"/>
                      <a:pt x="81" y="34"/>
                    </a:cubicBezTo>
                    <a:cubicBezTo>
                      <a:pt x="80" y="35"/>
                      <a:pt x="80" y="36"/>
                      <a:pt x="80" y="37"/>
                    </a:cubicBezTo>
                    <a:cubicBezTo>
                      <a:pt x="69" y="44"/>
                      <a:pt x="60" y="55"/>
                      <a:pt x="53" y="66"/>
                    </a:cubicBezTo>
                    <a:cubicBezTo>
                      <a:pt x="46" y="79"/>
                      <a:pt x="48" y="89"/>
                      <a:pt x="56" y="102"/>
                    </a:cubicBezTo>
                    <a:cubicBezTo>
                      <a:pt x="72" y="126"/>
                      <a:pt x="92" y="147"/>
                      <a:pt x="116" y="164"/>
                    </a:cubicBezTo>
                    <a:cubicBezTo>
                      <a:pt x="110" y="168"/>
                      <a:pt x="104" y="171"/>
                      <a:pt x="97" y="173"/>
                    </a:cubicBezTo>
                    <a:cubicBezTo>
                      <a:pt x="87" y="175"/>
                      <a:pt x="79" y="171"/>
                      <a:pt x="70"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6" name="Freeform 9"/>
              <p:cNvSpPr>
                <a:spLocks noEditPoints="1"/>
              </p:cNvSpPr>
              <p:nvPr/>
            </p:nvSpPr>
            <p:spPr bwMode="auto">
              <a:xfrm>
                <a:off x="47625" y="1411288"/>
                <a:ext cx="717550" cy="830263"/>
              </a:xfrm>
              <a:custGeom>
                <a:avLst/>
                <a:gdLst>
                  <a:gd name="T0" fmla="*/ 169 w 191"/>
                  <a:gd name="T1" fmla="*/ 121 h 221"/>
                  <a:gd name="T2" fmla="*/ 152 w 191"/>
                  <a:gd name="T3" fmla="*/ 106 h 221"/>
                  <a:gd name="T4" fmla="*/ 127 w 191"/>
                  <a:gd name="T5" fmla="*/ 74 h 221"/>
                  <a:gd name="T6" fmla="*/ 111 w 191"/>
                  <a:gd name="T7" fmla="*/ 61 h 221"/>
                  <a:gd name="T8" fmla="*/ 99 w 191"/>
                  <a:gd name="T9" fmla="*/ 34 h 221"/>
                  <a:gd name="T10" fmla="*/ 61 w 191"/>
                  <a:gd name="T11" fmla="*/ 22 h 221"/>
                  <a:gd name="T12" fmla="*/ 74 w 191"/>
                  <a:gd name="T13" fmla="*/ 88 h 221"/>
                  <a:gd name="T14" fmla="*/ 93 w 191"/>
                  <a:gd name="T15" fmla="*/ 111 h 221"/>
                  <a:gd name="T16" fmla="*/ 101 w 191"/>
                  <a:gd name="T17" fmla="*/ 141 h 221"/>
                  <a:gd name="T18" fmla="*/ 89 w 191"/>
                  <a:gd name="T19" fmla="*/ 151 h 221"/>
                  <a:gd name="T20" fmla="*/ 82 w 191"/>
                  <a:gd name="T21" fmla="*/ 111 h 221"/>
                  <a:gd name="T22" fmla="*/ 13 w 191"/>
                  <a:gd name="T23" fmla="*/ 133 h 221"/>
                  <a:gd name="T24" fmla="*/ 10 w 191"/>
                  <a:gd name="T25" fmla="*/ 152 h 221"/>
                  <a:gd name="T26" fmla="*/ 13 w 191"/>
                  <a:gd name="T27" fmla="*/ 201 h 221"/>
                  <a:gd name="T28" fmla="*/ 24 w 191"/>
                  <a:gd name="T29" fmla="*/ 201 h 221"/>
                  <a:gd name="T30" fmla="*/ 81 w 191"/>
                  <a:gd name="T31" fmla="*/ 176 h 221"/>
                  <a:gd name="T32" fmla="*/ 106 w 191"/>
                  <a:gd name="T33" fmla="*/ 177 h 221"/>
                  <a:gd name="T34" fmla="*/ 90 w 191"/>
                  <a:gd name="T35" fmla="*/ 165 h 221"/>
                  <a:gd name="T36" fmla="*/ 116 w 191"/>
                  <a:gd name="T37" fmla="*/ 134 h 221"/>
                  <a:gd name="T38" fmla="*/ 99 w 191"/>
                  <a:gd name="T39" fmla="*/ 96 h 221"/>
                  <a:gd name="T40" fmla="*/ 83 w 191"/>
                  <a:gd name="T41" fmla="*/ 79 h 221"/>
                  <a:gd name="T42" fmla="*/ 69 w 191"/>
                  <a:gd name="T43" fmla="*/ 30 h 221"/>
                  <a:gd name="T44" fmla="*/ 87 w 191"/>
                  <a:gd name="T45" fmla="*/ 19 h 221"/>
                  <a:gd name="T46" fmla="*/ 86 w 191"/>
                  <a:gd name="T47" fmla="*/ 39 h 221"/>
                  <a:gd name="T48" fmla="*/ 101 w 191"/>
                  <a:gd name="T49" fmla="*/ 55 h 221"/>
                  <a:gd name="T50" fmla="*/ 96 w 191"/>
                  <a:gd name="T51" fmla="*/ 68 h 221"/>
                  <a:gd name="T52" fmla="*/ 136 w 191"/>
                  <a:gd name="T53" fmla="*/ 93 h 221"/>
                  <a:gd name="T54" fmla="*/ 146 w 191"/>
                  <a:gd name="T55" fmla="*/ 122 h 221"/>
                  <a:gd name="T56" fmla="*/ 164 w 191"/>
                  <a:gd name="T57" fmla="*/ 139 h 221"/>
                  <a:gd name="T58" fmla="*/ 131 w 191"/>
                  <a:gd name="T59" fmla="*/ 177 h 221"/>
                  <a:gd name="T60" fmla="*/ 103 w 191"/>
                  <a:gd name="T61" fmla="*/ 204 h 221"/>
                  <a:gd name="T62" fmla="*/ 94 w 191"/>
                  <a:gd name="T63" fmla="*/ 193 h 221"/>
                  <a:gd name="T64" fmla="*/ 93 w 191"/>
                  <a:gd name="T65" fmla="*/ 220 h 221"/>
                  <a:gd name="T66" fmla="*/ 170 w 191"/>
                  <a:gd name="T67" fmla="*/ 181 h 221"/>
                  <a:gd name="T68" fmla="*/ 171 w 191"/>
                  <a:gd name="T69" fmla="*/ 130 h 221"/>
                  <a:gd name="T70" fmla="*/ 55 w 191"/>
                  <a:gd name="T71" fmla="*/ 173 h 221"/>
                  <a:gd name="T72" fmla="*/ 17 w 191"/>
                  <a:gd name="T73" fmla="*/ 160 h 221"/>
                  <a:gd name="T74" fmla="*/ 37 w 191"/>
                  <a:gd name="T75" fmla="*/ 98 h 221"/>
                  <a:gd name="T76" fmla="*/ 74 w 191"/>
                  <a:gd name="T77" fmla="*/ 14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221">
                    <a:moveTo>
                      <a:pt x="171" y="130"/>
                    </a:moveTo>
                    <a:cubicBezTo>
                      <a:pt x="172" y="127"/>
                      <a:pt x="171" y="124"/>
                      <a:pt x="169" y="121"/>
                    </a:cubicBezTo>
                    <a:cubicBezTo>
                      <a:pt x="167" y="118"/>
                      <a:pt x="165" y="117"/>
                      <a:pt x="162" y="116"/>
                    </a:cubicBezTo>
                    <a:cubicBezTo>
                      <a:pt x="157" y="112"/>
                      <a:pt x="154" y="112"/>
                      <a:pt x="152" y="106"/>
                    </a:cubicBezTo>
                    <a:cubicBezTo>
                      <a:pt x="150" y="99"/>
                      <a:pt x="151" y="94"/>
                      <a:pt x="146" y="88"/>
                    </a:cubicBezTo>
                    <a:cubicBezTo>
                      <a:pt x="141" y="82"/>
                      <a:pt x="134" y="78"/>
                      <a:pt x="127" y="74"/>
                    </a:cubicBezTo>
                    <a:cubicBezTo>
                      <a:pt x="123" y="72"/>
                      <a:pt x="117" y="71"/>
                      <a:pt x="113" y="68"/>
                    </a:cubicBezTo>
                    <a:cubicBezTo>
                      <a:pt x="107" y="65"/>
                      <a:pt x="109" y="66"/>
                      <a:pt x="111" y="61"/>
                    </a:cubicBezTo>
                    <a:cubicBezTo>
                      <a:pt x="113" y="56"/>
                      <a:pt x="116" y="52"/>
                      <a:pt x="114" y="46"/>
                    </a:cubicBezTo>
                    <a:cubicBezTo>
                      <a:pt x="112" y="38"/>
                      <a:pt x="106" y="34"/>
                      <a:pt x="99" y="34"/>
                    </a:cubicBezTo>
                    <a:cubicBezTo>
                      <a:pt x="100" y="23"/>
                      <a:pt x="101" y="9"/>
                      <a:pt x="92" y="5"/>
                    </a:cubicBezTo>
                    <a:cubicBezTo>
                      <a:pt x="82" y="0"/>
                      <a:pt x="68" y="16"/>
                      <a:pt x="61" y="22"/>
                    </a:cubicBezTo>
                    <a:cubicBezTo>
                      <a:pt x="46" y="39"/>
                      <a:pt x="38" y="71"/>
                      <a:pt x="64" y="83"/>
                    </a:cubicBezTo>
                    <a:cubicBezTo>
                      <a:pt x="68" y="84"/>
                      <a:pt x="70" y="84"/>
                      <a:pt x="74" y="88"/>
                    </a:cubicBezTo>
                    <a:cubicBezTo>
                      <a:pt x="77" y="91"/>
                      <a:pt x="78" y="93"/>
                      <a:pt x="80" y="96"/>
                    </a:cubicBezTo>
                    <a:cubicBezTo>
                      <a:pt x="85" y="102"/>
                      <a:pt x="92" y="102"/>
                      <a:pt x="93" y="111"/>
                    </a:cubicBezTo>
                    <a:cubicBezTo>
                      <a:pt x="94" y="116"/>
                      <a:pt x="92" y="120"/>
                      <a:pt x="96" y="124"/>
                    </a:cubicBezTo>
                    <a:cubicBezTo>
                      <a:pt x="100" y="129"/>
                      <a:pt x="108" y="129"/>
                      <a:pt x="101" y="141"/>
                    </a:cubicBezTo>
                    <a:cubicBezTo>
                      <a:pt x="99" y="145"/>
                      <a:pt x="93" y="147"/>
                      <a:pt x="90" y="150"/>
                    </a:cubicBezTo>
                    <a:cubicBezTo>
                      <a:pt x="90" y="150"/>
                      <a:pt x="89" y="151"/>
                      <a:pt x="89" y="151"/>
                    </a:cubicBezTo>
                    <a:cubicBezTo>
                      <a:pt x="88" y="146"/>
                      <a:pt x="85" y="142"/>
                      <a:pt x="82" y="136"/>
                    </a:cubicBezTo>
                    <a:cubicBezTo>
                      <a:pt x="78" y="128"/>
                      <a:pt x="83" y="120"/>
                      <a:pt x="82" y="111"/>
                    </a:cubicBezTo>
                    <a:cubicBezTo>
                      <a:pt x="82" y="99"/>
                      <a:pt x="73" y="88"/>
                      <a:pt x="62" y="85"/>
                    </a:cubicBezTo>
                    <a:cubicBezTo>
                      <a:pt x="32" y="74"/>
                      <a:pt x="10" y="106"/>
                      <a:pt x="13" y="133"/>
                    </a:cubicBezTo>
                    <a:cubicBezTo>
                      <a:pt x="14" y="137"/>
                      <a:pt x="17" y="142"/>
                      <a:pt x="15" y="146"/>
                    </a:cubicBezTo>
                    <a:cubicBezTo>
                      <a:pt x="14" y="148"/>
                      <a:pt x="11" y="150"/>
                      <a:pt x="10" y="152"/>
                    </a:cubicBezTo>
                    <a:cubicBezTo>
                      <a:pt x="6" y="157"/>
                      <a:pt x="3" y="162"/>
                      <a:pt x="2" y="169"/>
                    </a:cubicBezTo>
                    <a:cubicBezTo>
                      <a:pt x="0" y="180"/>
                      <a:pt x="3" y="195"/>
                      <a:pt x="13" y="201"/>
                    </a:cubicBezTo>
                    <a:cubicBezTo>
                      <a:pt x="15" y="203"/>
                      <a:pt x="17" y="202"/>
                      <a:pt x="19" y="201"/>
                    </a:cubicBezTo>
                    <a:cubicBezTo>
                      <a:pt x="19" y="203"/>
                      <a:pt x="23" y="203"/>
                      <a:pt x="24" y="201"/>
                    </a:cubicBezTo>
                    <a:cubicBezTo>
                      <a:pt x="30" y="179"/>
                      <a:pt x="63" y="185"/>
                      <a:pt x="80" y="174"/>
                    </a:cubicBezTo>
                    <a:cubicBezTo>
                      <a:pt x="80" y="175"/>
                      <a:pt x="80" y="176"/>
                      <a:pt x="81" y="176"/>
                    </a:cubicBezTo>
                    <a:cubicBezTo>
                      <a:pt x="86" y="186"/>
                      <a:pt x="98" y="186"/>
                      <a:pt x="107" y="184"/>
                    </a:cubicBezTo>
                    <a:cubicBezTo>
                      <a:pt x="111" y="183"/>
                      <a:pt x="110" y="178"/>
                      <a:pt x="106" y="177"/>
                    </a:cubicBezTo>
                    <a:cubicBezTo>
                      <a:pt x="104" y="177"/>
                      <a:pt x="100" y="178"/>
                      <a:pt x="98" y="177"/>
                    </a:cubicBezTo>
                    <a:cubicBezTo>
                      <a:pt x="95" y="175"/>
                      <a:pt x="89" y="168"/>
                      <a:pt x="90" y="165"/>
                    </a:cubicBezTo>
                    <a:cubicBezTo>
                      <a:pt x="91" y="159"/>
                      <a:pt x="102" y="155"/>
                      <a:pt x="105" y="152"/>
                    </a:cubicBezTo>
                    <a:cubicBezTo>
                      <a:pt x="110" y="147"/>
                      <a:pt x="115" y="141"/>
                      <a:pt x="116" y="134"/>
                    </a:cubicBezTo>
                    <a:cubicBezTo>
                      <a:pt x="116" y="125"/>
                      <a:pt x="110" y="125"/>
                      <a:pt x="106" y="119"/>
                    </a:cubicBezTo>
                    <a:cubicBezTo>
                      <a:pt x="101" y="111"/>
                      <a:pt x="107" y="103"/>
                      <a:pt x="99" y="96"/>
                    </a:cubicBezTo>
                    <a:cubicBezTo>
                      <a:pt x="95" y="93"/>
                      <a:pt x="92" y="92"/>
                      <a:pt x="89" y="88"/>
                    </a:cubicBezTo>
                    <a:cubicBezTo>
                      <a:pt x="87" y="85"/>
                      <a:pt x="85" y="81"/>
                      <a:pt x="83" y="79"/>
                    </a:cubicBezTo>
                    <a:cubicBezTo>
                      <a:pt x="75" y="71"/>
                      <a:pt x="64" y="74"/>
                      <a:pt x="59" y="63"/>
                    </a:cubicBezTo>
                    <a:cubicBezTo>
                      <a:pt x="55" y="51"/>
                      <a:pt x="61" y="39"/>
                      <a:pt x="69" y="30"/>
                    </a:cubicBezTo>
                    <a:cubicBezTo>
                      <a:pt x="72" y="28"/>
                      <a:pt x="81" y="18"/>
                      <a:pt x="84" y="18"/>
                    </a:cubicBezTo>
                    <a:cubicBezTo>
                      <a:pt x="86" y="16"/>
                      <a:pt x="87" y="16"/>
                      <a:pt x="87" y="19"/>
                    </a:cubicBezTo>
                    <a:cubicBezTo>
                      <a:pt x="88" y="20"/>
                      <a:pt x="88" y="22"/>
                      <a:pt x="88" y="23"/>
                    </a:cubicBezTo>
                    <a:cubicBezTo>
                      <a:pt x="88" y="28"/>
                      <a:pt x="87" y="34"/>
                      <a:pt x="86" y="39"/>
                    </a:cubicBezTo>
                    <a:cubicBezTo>
                      <a:pt x="85" y="44"/>
                      <a:pt x="90" y="47"/>
                      <a:pt x="94" y="45"/>
                    </a:cubicBezTo>
                    <a:cubicBezTo>
                      <a:pt x="99" y="43"/>
                      <a:pt x="102" y="52"/>
                      <a:pt x="101" y="55"/>
                    </a:cubicBezTo>
                    <a:cubicBezTo>
                      <a:pt x="101" y="56"/>
                      <a:pt x="98" y="59"/>
                      <a:pt x="98" y="60"/>
                    </a:cubicBezTo>
                    <a:cubicBezTo>
                      <a:pt x="96" y="63"/>
                      <a:pt x="95" y="65"/>
                      <a:pt x="96" y="68"/>
                    </a:cubicBezTo>
                    <a:cubicBezTo>
                      <a:pt x="99" y="77"/>
                      <a:pt x="110" y="79"/>
                      <a:pt x="117" y="82"/>
                    </a:cubicBezTo>
                    <a:cubicBezTo>
                      <a:pt x="123" y="85"/>
                      <a:pt x="131" y="88"/>
                      <a:pt x="136" y="93"/>
                    </a:cubicBezTo>
                    <a:cubicBezTo>
                      <a:pt x="141" y="99"/>
                      <a:pt x="140" y="106"/>
                      <a:pt x="142" y="113"/>
                    </a:cubicBezTo>
                    <a:cubicBezTo>
                      <a:pt x="142" y="117"/>
                      <a:pt x="144" y="120"/>
                      <a:pt x="146" y="122"/>
                    </a:cubicBezTo>
                    <a:cubicBezTo>
                      <a:pt x="150" y="125"/>
                      <a:pt x="161" y="126"/>
                      <a:pt x="160" y="132"/>
                    </a:cubicBezTo>
                    <a:cubicBezTo>
                      <a:pt x="159" y="135"/>
                      <a:pt x="161" y="138"/>
                      <a:pt x="164" y="139"/>
                    </a:cubicBezTo>
                    <a:cubicBezTo>
                      <a:pt x="185" y="146"/>
                      <a:pt x="175" y="171"/>
                      <a:pt x="156" y="173"/>
                    </a:cubicBezTo>
                    <a:cubicBezTo>
                      <a:pt x="147" y="174"/>
                      <a:pt x="140" y="173"/>
                      <a:pt x="131" y="177"/>
                    </a:cubicBezTo>
                    <a:cubicBezTo>
                      <a:pt x="124" y="180"/>
                      <a:pt x="117" y="186"/>
                      <a:pt x="112" y="192"/>
                    </a:cubicBezTo>
                    <a:cubicBezTo>
                      <a:pt x="109" y="196"/>
                      <a:pt x="106" y="200"/>
                      <a:pt x="103" y="204"/>
                    </a:cubicBezTo>
                    <a:cubicBezTo>
                      <a:pt x="99" y="209"/>
                      <a:pt x="95" y="209"/>
                      <a:pt x="90" y="202"/>
                    </a:cubicBezTo>
                    <a:cubicBezTo>
                      <a:pt x="91" y="199"/>
                      <a:pt x="92" y="196"/>
                      <a:pt x="94" y="193"/>
                    </a:cubicBezTo>
                    <a:cubicBezTo>
                      <a:pt x="98" y="187"/>
                      <a:pt x="88" y="181"/>
                      <a:pt x="84" y="187"/>
                    </a:cubicBezTo>
                    <a:cubicBezTo>
                      <a:pt x="77" y="199"/>
                      <a:pt x="74" y="219"/>
                      <a:pt x="93" y="220"/>
                    </a:cubicBezTo>
                    <a:cubicBezTo>
                      <a:pt x="114" y="221"/>
                      <a:pt x="120" y="193"/>
                      <a:pt x="138" y="186"/>
                    </a:cubicBezTo>
                    <a:cubicBezTo>
                      <a:pt x="148" y="183"/>
                      <a:pt x="160" y="186"/>
                      <a:pt x="170" y="181"/>
                    </a:cubicBezTo>
                    <a:cubicBezTo>
                      <a:pt x="176" y="178"/>
                      <a:pt x="182" y="172"/>
                      <a:pt x="185" y="166"/>
                    </a:cubicBezTo>
                    <a:cubicBezTo>
                      <a:pt x="191" y="152"/>
                      <a:pt x="184" y="137"/>
                      <a:pt x="171" y="130"/>
                    </a:cubicBezTo>
                    <a:close/>
                    <a:moveTo>
                      <a:pt x="71" y="167"/>
                    </a:moveTo>
                    <a:cubicBezTo>
                      <a:pt x="67" y="171"/>
                      <a:pt x="61" y="172"/>
                      <a:pt x="55" y="173"/>
                    </a:cubicBezTo>
                    <a:cubicBezTo>
                      <a:pt x="42" y="176"/>
                      <a:pt x="24" y="180"/>
                      <a:pt x="20" y="194"/>
                    </a:cubicBezTo>
                    <a:cubicBezTo>
                      <a:pt x="14" y="183"/>
                      <a:pt x="9" y="172"/>
                      <a:pt x="17" y="160"/>
                    </a:cubicBezTo>
                    <a:cubicBezTo>
                      <a:pt x="22" y="153"/>
                      <a:pt x="28" y="151"/>
                      <a:pt x="27" y="141"/>
                    </a:cubicBezTo>
                    <a:cubicBezTo>
                      <a:pt x="25" y="125"/>
                      <a:pt x="21" y="109"/>
                      <a:pt x="37" y="98"/>
                    </a:cubicBezTo>
                    <a:cubicBezTo>
                      <a:pt x="53" y="87"/>
                      <a:pt x="74" y="99"/>
                      <a:pt x="71" y="119"/>
                    </a:cubicBezTo>
                    <a:cubicBezTo>
                      <a:pt x="70" y="128"/>
                      <a:pt x="69" y="134"/>
                      <a:pt x="74" y="143"/>
                    </a:cubicBezTo>
                    <a:cubicBezTo>
                      <a:pt x="78" y="152"/>
                      <a:pt x="81" y="161"/>
                      <a:pt x="71"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7" name="Freeform 10"/>
              <p:cNvSpPr>
                <a:spLocks noEditPoints="1"/>
              </p:cNvSpPr>
              <p:nvPr/>
            </p:nvSpPr>
            <p:spPr bwMode="auto">
              <a:xfrm>
                <a:off x="1238250" y="2620963"/>
                <a:ext cx="142875" cy="138113"/>
              </a:xfrm>
              <a:custGeom>
                <a:avLst/>
                <a:gdLst>
                  <a:gd name="T0" fmla="*/ 34 w 38"/>
                  <a:gd name="T1" fmla="*/ 13 h 37"/>
                  <a:gd name="T2" fmla="*/ 14 w 38"/>
                  <a:gd name="T3" fmla="*/ 3 h 37"/>
                  <a:gd name="T4" fmla="*/ 13 w 38"/>
                  <a:gd name="T5" fmla="*/ 3 h 37"/>
                  <a:gd name="T6" fmla="*/ 3 w 38"/>
                  <a:gd name="T7" fmla="*/ 23 h 37"/>
                  <a:gd name="T8" fmla="*/ 24 w 38"/>
                  <a:gd name="T9" fmla="*/ 34 h 37"/>
                  <a:gd name="T10" fmla="*/ 34 w 38"/>
                  <a:gd name="T11" fmla="*/ 13 h 37"/>
                  <a:gd name="T12" fmla="*/ 20 w 38"/>
                  <a:gd name="T13" fmla="*/ 26 h 37"/>
                  <a:gd name="T14" fmla="*/ 11 w 38"/>
                  <a:gd name="T15" fmla="*/ 19 h 37"/>
                  <a:gd name="T16" fmla="*/ 16 w 38"/>
                  <a:gd name="T17" fmla="*/ 8 h 37"/>
                  <a:gd name="T18" fmla="*/ 27 w 38"/>
                  <a:gd name="T19" fmla="*/ 16 h 37"/>
                  <a:gd name="T20" fmla="*/ 20 w 38"/>
                  <a:gd name="T21"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7">
                    <a:moveTo>
                      <a:pt x="34" y="13"/>
                    </a:moveTo>
                    <a:cubicBezTo>
                      <a:pt x="31" y="5"/>
                      <a:pt x="22" y="0"/>
                      <a:pt x="14" y="3"/>
                    </a:cubicBezTo>
                    <a:cubicBezTo>
                      <a:pt x="14" y="3"/>
                      <a:pt x="13" y="3"/>
                      <a:pt x="13" y="3"/>
                    </a:cubicBezTo>
                    <a:cubicBezTo>
                      <a:pt x="3" y="3"/>
                      <a:pt x="0" y="16"/>
                      <a:pt x="3" y="23"/>
                    </a:cubicBezTo>
                    <a:cubicBezTo>
                      <a:pt x="5" y="33"/>
                      <a:pt x="15" y="37"/>
                      <a:pt x="24" y="34"/>
                    </a:cubicBezTo>
                    <a:cubicBezTo>
                      <a:pt x="32" y="31"/>
                      <a:pt x="38" y="21"/>
                      <a:pt x="34" y="13"/>
                    </a:cubicBezTo>
                    <a:close/>
                    <a:moveTo>
                      <a:pt x="20" y="26"/>
                    </a:moveTo>
                    <a:cubicBezTo>
                      <a:pt x="15" y="27"/>
                      <a:pt x="11" y="24"/>
                      <a:pt x="11" y="19"/>
                    </a:cubicBezTo>
                    <a:cubicBezTo>
                      <a:pt x="10" y="14"/>
                      <a:pt x="13" y="12"/>
                      <a:pt x="16" y="8"/>
                    </a:cubicBezTo>
                    <a:cubicBezTo>
                      <a:pt x="21" y="8"/>
                      <a:pt x="26" y="11"/>
                      <a:pt x="27" y="16"/>
                    </a:cubicBezTo>
                    <a:cubicBezTo>
                      <a:pt x="29" y="21"/>
                      <a:pt x="25" y="25"/>
                      <a:pt x="2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8" name="Freeform 11"/>
              <p:cNvSpPr>
                <a:spLocks noEditPoints="1"/>
              </p:cNvSpPr>
              <p:nvPr/>
            </p:nvSpPr>
            <p:spPr bwMode="auto">
              <a:xfrm>
                <a:off x="1260475" y="2782888"/>
                <a:ext cx="180975" cy="187325"/>
              </a:xfrm>
              <a:custGeom>
                <a:avLst/>
                <a:gdLst>
                  <a:gd name="T0" fmla="*/ 42 w 48"/>
                  <a:gd name="T1" fmla="*/ 15 h 50"/>
                  <a:gd name="T2" fmla="*/ 10 w 48"/>
                  <a:gd name="T3" fmla="*/ 1 h 50"/>
                  <a:gd name="T4" fmla="*/ 8 w 48"/>
                  <a:gd name="T5" fmla="*/ 2 h 50"/>
                  <a:gd name="T6" fmla="*/ 2 w 48"/>
                  <a:gd name="T7" fmla="*/ 9 h 50"/>
                  <a:gd name="T8" fmla="*/ 12 w 48"/>
                  <a:gd name="T9" fmla="*/ 41 h 50"/>
                  <a:gd name="T10" fmla="*/ 38 w 48"/>
                  <a:gd name="T11" fmla="*/ 43 h 50"/>
                  <a:gd name="T12" fmla="*/ 42 w 48"/>
                  <a:gd name="T13" fmla="*/ 15 h 50"/>
                  <a:gd name="T14" fmla="*/ 25 w 48"/>
                  <a:gd name="T15" fmla="*/ 38 h 50"/>
                  <a:gd name="T16" fmla="*/ 16 w 48"/>
                  <a:gd name="T17" fmla="*/ 21 h 50"/>
                  <a:gd name="T18" fmla="*/ 12 w 48"/>
                  <a:gd name="T19" fmla="*/ 7 h 50"/>
                  <a:gd name="T20" fmla="*/ 35 w 48"/>
                  <a:gd name="T21" fmla="*/ 20 h 50"/>
                  <a:gd name="T22" fmla="*/ 25 w 48"/>
                  <a:gd name="T23"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50">
                    <a:moveTo>
                      <a:pt x="42" y="15"/>
                    </a:moveTo>
                    <a:cubicBezTo>
                      <a:pt x="36" y="4"/>
                      <a:pt x="22" y="0"/>
                      <a:pt x="10" y="1"/>
                    </a:cubicBezTo>
                    <a:cubicBezTo>
                      <a:pt x="9" y="1"/>
                      <a:pt x="8" y="1"/>
                      <a:pt x="8" y="2"/>
                    </a:cubicBezTo>
                    <a:cubicBezTo>
                      <a:pt x="4" y="0"/>
                      <a:pt x="0" y="5"/>
                      <a:pt x="2" y="9"/>
                    </a:cubicBezTo>
                    <a:cubicBezTo>
                      <a:pt x="7" y="19"/>
                      <a:pt x="5" y="31"/>
                      <a:pt x="12" y="41"/>
                    </a:cubicBezTo>
                    <a:cubicBezTo>
                      <a:pt x="18" y="49"/>
                      <a:pt x="30" y="50"/>
                      <a:pt x="38" y="43"/>
                    </a:cubicBezTo>
                    <a:cubicBezTo>
                      <a:pt x="47" y="37"/>
                      <a:pt x="48" y="25"/>
                      <a:pt x="42" y="15"/>
                    </a:cubicBezTo>
                    <a:close/>
                    <a:moveTo>
                      <a:pt x="25" y="38"/>
                    </a:moveTo>
                    <a:cubicBezTo>
                      <a:pt x="17" y="37"/>
                      <a:pt x="17" y="27"/>
                      <a:pt x="16" y="21"/>
                    </a:cubicBezTo>
                    <a:cubicBezTo>
                      <a:pt x="15" y="16"/>
                      <a:pt x="14" y="11"/>
                      <a:pt x="12" y="7"/>
                    </a:cubicBezTo>
                    <a:cubicBezTo>
                      <a:pt x="21" y="8"/>
                      <a:pt x="31" y="11"/>
                      <a:pt x="35" y="20"/>
                    </a:cubicBezTo>
                    <a:cubicBezTo>
                      <a:pt x="39" y="27"/>
                      <a:pt x="35" y="39"/>
                      <a:pt x="2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9" name="Freeform 12"/>
              <p:cNvSpPr>
                <a:spLocks noEditPoints="1"/>
              </p:cNvSpPr>
              <p:nvPr/>
            </p:nvSpPr>
            <p:spPr bwMode="auto">
              <a:xfrm>
                <a:off x="1587500" y="2921000"/>
                <a:ext cx="134938" cy="139700"/>
              </a:xfrm>
              <a:custGeom>
                <a:avLst/>
                <a:gdLst>
                  <a:gd name="T0" fmla="*/ 33 w 36"/>
                  <a:gd name="T1" fmla="*/ 29 h 37"/>
                  <a:gd name="T2" fmla="*/ 32 w 36"/>
                  <a:gd name="T3" fmla="*/ 29 h 37"/>
                  <a:gd name="T4" fmla="*/ 33 w 36"/>
                  <a:gd name="T5" fmla="*/ 11 h 37"/>
                  <a:gd name="T6" fmla="*/ 11 w 36"/>
                  <a:gd name="T7" fmla="*/ 4 h 37"/>
                  <a:gd name="T8" fmla="*/ 5 w 36"/>
                  <a:gd name="T9" fmla="*/ 26 h 37"/>
                  <a:gd name="T10" fmla="*/ 17 w 36"/>
                  <a:gd name="T11" fmla="*/ 34 h 37"/>
                  <a:gd name="T12" fmla="*/ 24 w 36"/>
                  <a:gd name="T13" fmla="*/ 36 h 37"/>
                  <a:gd name="T14" fmla="*/ 25 w 36"/>
                  <a:gd name="T15" fmla="*/ 36 h 37"/>
                  <a:gd name="T16" fmla="*/ 32 w 36"/>
                  <a:gd name="T17" fmla="*/ 36 h 37"/>
                  <a:gd name="T18" fmla="*/ 33 w 36"/>
                  <a:gd name="T19" fmla="*/ 29 h 37"/>
                  <a:gd name="T20" fmla="*/ 14 w 36"/>
                  <a:gd name="T21" fmla="*/ 13 h 37"/>
                  <a:gd name="T22" fmla="*/ 27 w 36"/>
                  <a:gd name="T23" fmla="*/ 14 h 37"/>
                  <a:gd name="T24" fmla="*/ 27 w 36"/>
                  <a:gd name="T25" fmla="*/ 27 h 37"/>
                  <a:gd name="T26" fmla="*/ 17 w 36"/>
                  <a:gd name="T27" fmla="*/ 24 h 37"/>
                  <a:gd name="T28" fmla="*/ 14 w 36"/>
                  <a:gd name="T29"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7">
                    <a:moveTo>
                      <a:pt x="33" y="29"/>
                    </a:moveTo>
                    <a:cubicBezTo>
                      <a:pt x="33" y="29"/>
                      <a:pt x="32" y="29"/>
                      <a:pt x="32" y="29"/>
                    </a:cubicBezTo>
                    <a:cubicBezTo>
                      <a:pt x="35" y="24"/>
                      <a:pt x="36" y="17"/>
                      <a:pt x="33" y="11"/>
                    </a:cubicBezTo>
                    <a:cubicBezTo>
                      <a:pt x="30" y="3"/>
                      <a:pt x="19" y="0"/>
                      <a:pt x="11" y="4"/>
                    </a:cubicBezTo>
                    <a:cubicBezTo>
                      <a:pt x="3" y="8"/>
                      <a:pt x="0" y="19"/>
                      <a:pt x="5" y="26"/>
                    </a:cubicBezTo>
                    <a:cubicBezTo>
                      <a:pt x="8" y="30"/>
                      <a:pt x="12" y="32"/>
                      <a:pt x="17" y="34"/>
                    </a:cubicBezTo>
                    <a:cubicBezTo>
                      <a:pt x="19" y="35"/>
                      <a:pt x="22" y="36"/>
                      <a:pt x="24" y="36"/>
                    </a:cubicBezTo>
                    <a:cubicBezTo>
                      <a:pt x="25" y="36"/>
                      <a:pt x="25" y="36"/>
                      <a:pt x="25" y="36"/>
                    </a:cubicBezTo>
                    <a:cubicBezTo>
                      <a:pt x="27" y="37"/>
                      <a:pt x="30" y="37"/>
                      <a:pt x="32" y="36"/>
                    </a:cubicBezTo>
                    <a:cubicBezTo>
                      <a:pt x="35" y="35"/>
                      <a:pt x="36" y="31"/>
                      <a:pt x="33" y="29"/>
                    </a:cubicBezTo>
                    <a:close/>
                    <a:moveTo>
                      <a:pt x="14" y="13"/>
                    </a:moveTo>
                    <a:cubicBezTo>
                      <a:pt x="18" y="9"/>
                      <a:pt x="24" y="10"/>
                      <a:pt x="27" y="14"/>
                    </a:cubicBezTo>
                    <a:cubicBezTo>
                      <a:pt x="29" y="18"/>
                      <a:pt x="29" y="23"/>
                      <a:pt x="27" y="27"/>
                    </a:cubicBezTo>
                    <a:cubicBezTo>
                      <a:pt x="24" y="26"/>
                      <a:pt x="20" y="26"/>
                      <a:pt x="17" y="24"/>
                    </a:cubicBezTo>
                    <a:cubicBezTo>
                      <a:pt x="12" y="22"/>
                      <a:pt x="9" y="17"/>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0" name="Freeform 13"/>
              <p:cNvSpPr>
                <a:spLocks noEditPoints="1"/>
              </p:cNvSpPr>
              <p:nvPr/>
            </p:nvSpPr>
            <p:spPr bwMode="auto">
              <a:xfrm>
                <a:off x="3397250" y="1801813"/>
                <a:ext cx="593725" cy="901700"/>
              </a:xfrm>
              <a:custGeom>
                <a:avLst/>
                <a:gdLst>
                  <a:gd name="T0" fmla="*/ 151 w 158"/>
                  <a:gd name="T1" fmla="*/ 184 h 240"/>
                  <a:gd name="T2" fmla="*/ 132 w 158"/>
                  <a:gd name="T3" fmla="*/ 158 h 240"/>
                  <a:gd name="T4" fmla="*/ 119 w 158"/>
                  <a:gd name="T5" fmla="*/ 139 h 240"/>
                  <a:gd name="T6" fmla="*/ 121 w 158"/>
                  <a:gd name="T7" fmla="*/ 117 h 240"/>
                  <a:gd name="T8" fmla="*/ 105 w 158"/>
                  <a:gd name="T9" fmla="*/ 91 h 240"/>
                  <a:gd name="T10" fmla="*/ 80 w 158"/>
                  <a:gd name="T11" fmla="*/ 80 h 240"/>
                  <a:gd name="T12" fmla="*/ 76 w 158"/>
                  <a:gd name="T13" fmla="*/ 76 h 240"/>
                  <a:gd name="T14" fmla="*/ 76 w 158"/>
                  <a:gd name="T15" fmla="*/ 76 h 240"/>
                  <a:gd name="T16" fmla="*/ 74 w 158"/>
                  <a:gd name="T17" fmla="*/ 63 h 240"/>
                  <a:gd name="T18" fmla="*/ 78 w 158"/>
                  <a:gd name="T19" fmla="*/ 59 h 240"/>
                  <a:gd name="T20" fmla="*/ 82 w 158"/>
                  <a:gd name="T21" fmla="*/ 54 h 240"/>
                  <a:gd name="T22" fmla="*/ 87 w 158"/>
                  <a:gd name="T23" fmla="*/ 45 h 240"/>
                  <a:gd name="T24" fmla="*/ 87 w 158"/>
                  <a:gd name="T25" fmla="*/ 19 h 240"/>
                  <a:gd name="T26" fmla="*/ 44 w 158"/>
                  <a:gd name="T27" fmla="*/ 9 h 240"/>
                  <a:gd name="T28" fmla="*/ 4 w 158"/>
                  <a:gd name="T29" fmla="*/ 60 h 240"/>
                  <a:gd name="T30" fmla="*/ 18 w 158"/>
                  <a:gd name="T31" fmla="*/ 110 h 240"/>
                  <a:gd name="T32" fmla="*/ 57 w 158"/>
                  <a:gd name="T33" fmla="*/ 159 h 240"/>
                  <a:gd name="T34" fmla="*/ 73 w 158"/>
                  <a:gd name="T35" fmla="*/ 222 h 240"/>
                  <a:gd name="T36" fmla="*/ 131 w 158"/>
                  <a:gd name="T37" fmla="*/ 233 h 240"/>
                  <a:gd name="T38" fmla="*/ 151 w 158"/>
                  <a:gd name="T39" fmla="*/ 184 h 240"/>
                  <a:gd name="T40" fmla="*/ 142 w 158"/>
                  <a:gd name="T41" fmla="*/ 205 h 240"/>
                  <a:gd name="T42" fmla="*/ 79 w 158"/>
                  <a:gd name="T43" fmla="*/ 212 h 240"/>
                  <a:gd name="T44" fmla="*/ 67 w 158"/>
                  <a:gd name="T45" fmla="*/ 153 h 240"/>
                  <a:gd name="T46" fmla="*/ 40 w 158"/>
                  <a:gd name="T47" fmla="*/ 117 h 240"/>
                  <a:gd name="T48" fmla="*/ 14 w 158"/>
                  <a:gd name="T49" fmla="*/ 76 h 240"/>
                  <a:gd name="T50" fmla="*/ 51 w 158"/>
                  <a:gd name="T51" fmla="*/ 17 h 240"/>
                  <a:gd name="T52" fmla="*/ 78 w 158"/>
                  <a:gd name="T53" fmla="*/ 34 h 240"/>
                  <a:gd name="T54" fmla="*/ 64 w 158"/>
                  <a:gd name="T55" fmla="*/ 62 h 240"/>
                  <a:gd name="T56" fmla="*/ 65 w 158"/>
                  <a:gd name="T57" fmla="*/ 80 h 240"/>
                  <a:gd name="T58" fmla="*/ 96 w 158"/>
                  <a:gd name="T59" fmla="*/ 98 h 240"/>
                  <a:gd name="T60" fmla="*/ 109 w 158"/>
                  <a:gd name="T61" fmla="*/ 131 h 240"/>
                  <a:gd name="T62" fmla="*/ 111 w 158"/>
                  <a:gd name="T63" fmla="*/ 153 h 240"/>
                  <a:gd name="T64" fmla="*/ 128 w 158"/>
                  <a:gd name="T65" fmla="*/ 169 h 240"/>
                  <a:gd name="T66" fmla="*/ 142 w 158"/>
                  <a:gd name="T67" fmla="*/ 20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240">
                    <a:moveTo>
                      <a:pt x="151" y="184"/>
                    </a:moveTo>
                    <a:cubicBezTo>
                      <a:pt x="148" y="173"/>
                      <a:pt x="140" y="165"/>
                      <a:pt x="132" y="158"/>
                    </a:cubicBezTo>
                    <a:cubicBezTo>
                      <a:pt x="126" y="153"/>
                      <a:pt x="119" y="148"/>
                      <a:pt x="119" y="139"/>
                    </a:cubicBezTo>
                    <a:cubicBezTo>
                      <a:pt x="118" y="131"/>
                      <a:pt x="122" y="125"/>
                      <a:pt x="121" y="117"/>
                    </a:cubicBezTo>
                    <a:cubicBezTo>
                      <a:pt x="119" y="107"/>
                      <a:pt x="114" y="97"/>
                      <a:pt x="105" y="91"/>
                    </a:cubicBezTo>
                    <a:cubicBezTo>
                      <a:pt x="100" y="87"/>
                      <a:pt x="87" y="85"/>
                      <a:pt x="80" y="80"/>
                    </a:cubicBezTo>
                    <a:cubicBezTo>
                      <a:pt x="80" y="78"/>
                      <a:pt x="78" y="76"/>
                      <a:pt x="76" y="76"/>
                    </a:cubicBezTo>
                    <a:cubicBezTo>
                      <a:pt x="76" y="76"/>
                      <a:pt x="76" y="76"/>
                      <a:pt x="76" y="76"/>
                    </a:cubicBezTo>
                    <a:cubicBezTo>
                      <a:pt x="75" y="72"/>
                      <a:pt x="75" y="68"/>
                      <a:pt x="74" y="63"/>
                    </a:cubicBezTo>
                    <a:cubicBezTo>
                      <a:pt x="76" y="62"/>
                      <a:pt x="77" y="61"/>
                      <a:pt x="78" y="59"/>
                    </a:cubicBezTo>
                    <a:cubicBezTo>
                      <a:pt x="80" y="58"/>
                      <a:pt x="81" y="56"/>
                      <a:pt x="82" y="54"/>
                    </a:cubicBezTo>
                    <a:cubicBezTo>
                      <a:pt x="84" y="51"/>
                      <a:pt x="86" y="48"/>
                      <a:pt x="87" y="45"/>
                    </a:cubicBezTo>
                    <a:cubicBezTo>
                      <a:pt x="90" y="36"/>
                      <a:pt x="90" y="27"/>
                      <a:pt x="87" y="19"/>
                    </a:cubicBezTo>
                    <a:cubicBezTo>
                      <a:pt x="80" y="1"/>
                      <a:pt x="59" y="0"/>
                      <a:pt x="44" y="9"/>
                    </a:cubicBezTo>
                    <a:cubicBezTo>
                      <a:pt x="26" y="19"/>
                      <a:pt x="9" y="40"/>
                      <a:pt x="4" y="60"/>
                    </a:cubicBezTo>
                    <a:cubicBezTo>
                      <a:pt x="0" y="79"/>
                      <a:pt x="7" y="95"/>
                      <a:pt x="18" y="110"/>
                    </a:cubicBezTo>
                    <a:cubicBezTo>
                      <a:pt x="31" y="126"/>
                      <a:pt x="50" y="140"/>
                      <a:pt x="57" y="159"/>
                    </a:cubicBezTo>
                    <a:cubicBezTo>
                      <a:pt x="65" y="180"/>
                      <a:pt x="56" y="205"/>
                      <a:pt x="73" y="222"/>
                    </a:cubicBezTo>
                    <a:cubicBezTo>
                      <a:pt x="87" y="236"/>
                      <a:pt x="113" y="240"/>
                      <a:pt x="131" y="233"/>
                    </a:cubicBezTo>
                    <a:cubicBezTo>
                      <a:pt x="150" y="225"/>
                      <a:pt x="158" y="203"/>
                      <a:pt x="151" y="184"/>
                    </a:cubicBezTo>
                    <a:close/>
                    <a:moveTo>
                      <a:pt x="142" y="205"/>
                    </a:moveTo>
                    <a:cubicBezTo>
                      <a:pt x="135" y="231"/>
                      <a:pt x="94" y="231"/>
                      <a:pt x="79" y="212"/>
                    </a:cubicBezTo>
                    <a:cubicBezTo>
                      <a:pt x="67" y="196"/>
                      <a:pt x="75" y="171"/>
                      <a:pt x="67" y="153"/>
                    </a:cubicBezTo>
                    <a:cubicBezTo>
                      <a:pt x="61" y="139"/>
                      <a:pt x="50" y="128"/>
                      <a:pt x="40" y="117"/>
                    </a:cubicBezTo>
                    <a:cubicBezTo>
                      <a:pt x="29" y="106"/>
                      <a:pt x="16" y="93"/>
                      <a:pt x="14" y="76"/>
                    </a:cubicBezTo>
                    <a:cubicBezTo>
                      <a:pt x="12" y="53"/>
                      <a:pt x="32" y="27"/>
                      <a:pt x="51" y="17"/>
                    </a:cubicBezTo>
                    <a:cubicBezTo>
                      <a:pt x="66" y="10"/>
                      <a:pt x="79" y="18"/>
                      <a:pt x="78" y="34"/>
                    </a:cubicBezTo>
                    <a:cubicBezTo>
                      <a:pt x="78" y="46"/>
                      <a:pt x="69" y="52"/>
                      <a:pt x="64" y="62"/>
                    </a:cubicBezTo>
                    <a:cubicBezTo>
                      <a:pt x="60" y="68"/>
                      <a:pt x="61" y="76"/>
                      <a:pt x="65" y="80"/>
                    </a:cubicBezTo>
                    <a:cubicBezTo>
                      <a:pt x="71" y="92"/>
                      <a:pt x="85" y="92"/>
                      <a:pt x="96" y="98"/>
                    </a:cubicBezTo>
                    <a:cubicBezTo>
                      <a:pt x="108" y="105"/>
                      <a:pt x="111" y="117"/>
                      <a:pt x="109" y="131"/>
                    </a:cubicBezTo>
                    <a:cubicBezTo>
                      <a:pt x="108" y="138"/>
                      <a:pt x="107" y="146"/>
                      <a:pt x="111" y="153"/>
                    </a:cubicBezTo>
                    <a:cubicBezTo>
                      <a:pt x="115" y="160"/>
                      <a:pt x="122" y="164"/>
                      <a:pt x="128" y="169"/>
                    </a:cubicBezTo>
                    <a:cubicBezTo>
                      <a:pt x="138" y="178"/>
                      <a:pt x="145" y="191"/>
                      <a:pt x="142"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1" name="Freeform 14"/>
              <p:cNvSpPr>
                <a:spLocks noEditPoints="1"/>
              </p:cNvSpPr>
              <p:nvPr/>
            </p:nvSpPr>
            <p:spPr bwMode="auto">
              <a:xfrm>
                <a:off x="3570287" y="5407025"/>
                <a:ext cx="447675" cy="725488"/>
              </a:xfrm>
              <a:custGeom>
                <a:avLst/>
                <a:gdLst>
                  <a:gd name="T0" fmla="*/ 108 w 119"/>
                  <a:gd name="T1" fmla="*/ 8 h 193"/>
                  <a:gd name="T2" fmla="*/ 110 w 119"/>
                  <a:gd name="T3" fmla="*/ 7 h 193"/>
                  <a:gd name="T4" fmla="*/ 107 w 119"/>
                  <a:gd name="T5" fmla="*/ 1 h 193"/>
                  <a:gd name="T6" fmla="*/ 57 w 119"/>
                  <a:gd name="T7" fmla="*/ 26 h 193"/>
                  <a:gd name="T8" fmla="*/ 43 w 119"/>
                  <a:gd name="T9" fmla="*/ 45 h 193"/>
                  <a:gd name="T10" fmla="*/ 36 w 119"/>
                  <a:gd name="T11" fmla="*/ 75 h 193"/>
                  <a:gd name="T12" fmla="*/ 6 w 119"/>
                  <a:gd name="T13" fmla="*/ 133 h 193"/>
                  <a:gd name="T14" fmla="*/ 15 w 119"/>
                  <a:gd name="T15" fmla="*/ 173 h 193"/>
                  <a:gd name="T16" fmla="*/ 87 w 119"/>
                  <a:gd name="T17" fmla="*/ 122 h 193"/>
                  <a:gd name="T18" fmla="*/ 108 w 119"/>
                  <a:gd name="T19" fmla="*/ 55 h 193"/>
                  <a:gd name="T20" fmla="*/ 108 w 119"/>
                  <a:gd name="T21" fmla="*/ 8 h 193"/>
                  <a:gd name="T22" fmla="*/ 94 w 119"/>
                  <a:gd name="T23" fmla="*/ 59 h 193"/>
                  <a:gd name="T24" fmla="*/ 81 w 119"/>
                  <a:gd name="T25" fmla="*/ 105 h 193"/>
                  <a:gd name="T26" fmla="*/ 63 w 119"/>
                  <a:gd name="T27" fmla="*/ 146 h 193"/>
                  <a:gd name="T28" fmla="*/ 43 w 119"/>
                  <a:gd name="T29" fmla="*/ 163 h 193"/>
                  <a:gd name="T30" fmla="*/ 14 w 119"/>
                  <a:gd name="T31" fmla="*/ 158 h 193"/>
                  <a:gd name="T32" fmla="*/ 32 w 119"/>
                  <a:gd name="T33" fmla="*/ 103 h 193"/>
                  <a:gd name="T34" fmla="*/ 50 w 119"/>
                  <a:gd name="T35" fmla="*/ 68 h 193"/>
                  <a:gd name="T36" fmla="*/ 54 w 119"/>
                  <a:gd name="T37" fmla="*/ 47 h 193"/>
                  <a:gd name="T38" fmla="*/ 71 w 119"/>
                  <a:gd name="T39" fmla="*/ 28 h 193"/>
                  <a:gd name="T40" fmla="*/ 99 w 119"/>
                  <a:gd name="T41" fmla="*/ 13 h 193"/>
                  <a:gd name="T42" fmla="*/ 99 w 119"/>
                  <a:gd name="T43" fmla="*/ 13 h 193"/>
                  <a:gd name="T44" fmla="*/ 94 w 119"/>
                  <a:gd name="T45" fmla="*/ 5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9" h="193">
                    <a:moveTo>
                      <a:pt x="108" y="8"/>
                    </a:moveTo>
                    <a:cubicBezTo>
                      <a:pt x="109" y="7"/>
                      <a:pt x="109" y="7"/>
                      <a:pt x="110" y="7"/>
                    </a:cubicBezTo>
                    <a:cubicBezTo>
                      <a:pt x="113" y="5"/>
                      <a:pt x="111" y="0"/>
                      <a:pt x="107" y="1"/>
                    </a:cubicBezTo>
                    <a:cubicBezTo>
                      <a:pt x="90" y="8"/>
                      <a:pt x="72" y="14"/>
                      <a:pt x="57" y="26"/>
                    </a:cubicBezTo>
                    <a:cubicBezTo>
                      <a:pt x="51" y="31"/>
                      <a:pt x="46" y="37"/>
                      <a:pt x="43" y="45"/>
                    </a:cubicBezTo>
                    <a:cubicBezTo>
                      <a:pt x="40" y="55"/>
                      <a:pt x="41" y="65"/>
                      <a:pt x="36" y="75"/>
                    </a:cubicBezTo>
                    <a:cubicBezTo>
                      <a:pt x="25" y="94"/>
                      <a:pt x="13" y="112"/>
                      <a:pt x="6" y="133"/>
                    </a:cubicBezTo>
                    <a:cubicBezTo>
                      <a:pt x="1" y="148"/>
                      <a:pt x="0" y="164"/>
                      <a:pt x="15" y="173"/>
                    </a:cubicBezTo>
                    <a:cubicBezTo>
                      <a:pt x="49" y="193"/>
                      <a:pt x="78" y="149"/>
                      <a:pt x="87" y="122"/>
                    </a:cubicBezTo>
                    <a:cubicBezTo>
                      <a:pt x="95" y="100"/>
                      <a:pt x="98" y="77"/>
                      <a:pt x="108" y="55"/>
                    </a:cubicBezTo>
                    <a:cubicBezTo>
                      <a:pt x="115" y="38"/>
                      <a:pt x="119" y="24"/>
                      <a:pt x="108" y="8"/>
                    </a:cubicBezTo>
                    <a:close/>
                    <a:moveTo>
                      <a:pt x="94" y="59"/>
                    </a:moveTo>
                    <a:cubicBezTo>
                      <a:pt x="88" y="74"/>
                      <a:pt x="85" y="89"/>
                      <a:pt x="81" y="105"/>
                    </a:cubicBezTo>
                    <a:cubicBezTo>
                      <a:pt x="77" y="119"/>
                      <a:pt x="72" y="134"/>
                      <a:pt x="63" y="146"/>
                    </a:cubicBezTo>
                    <a:cubicBezTo>
                      <a:pt x="58" y="153"/>
                      <a:pt x="51" y="160"/>
                      <a:pt x="43" y="163"/>
                    </a:cubicBezTo>
                    <a:cubicBezTo>
                      <a:pt x="35" y="167"/>
                      <a:pt x="19" y="169"/>
                      <a:pt x="14" y="158"/>
                    </a:cubicBezTo>
                    <a:cubicBezTo>
                      <a:pt x="8" y="142"/>
                      <a:pt x="24" y="116"/>
                      <a:pt x="32" y="103"/>
                    </a:cubicBezTo>
                    <a:cubicBezTo>
                      <a:pt x="38" y="92"/>
                      <a:pt x="47" y="81"/>
                      <a:pt x="50" y="68"/>
                    </a:cubicBezTo>
                    <a:cubicBezTo>
                      <a:pt x="52" y="62"/>
                      <a:pt x="51" y="54"/>
                      <a:pt x="54" y="47"/>
                    </a:cubicBezTo>
                    <a:cubicBezTo>
                      <a:pt x="56" y="39"/>
                      <a:pt x="64" y="33"/>
                      <a:pt x="71" y="28"/>
                    </a:cubicBezTo>
                    <a:cubicBezTo>
                      <a:pt x="80" y="23"/>
                      <a:pt x="89" y="18"/>
                      <a:pt x="99" y="13"/>
                    </a:cubicBezTo>
                    <a:cubicBezTo>
                      <a:pt x="99" y="13"/>
                      <a:pt x="99" y="13"/>
                      <a:pt x="99" y="13"/>
                    </a:cubicBezTo>
                    <a:cubicBezTo>
                      <a:pt x="109" y="29"/>
                      <a:pt x="101" y="43"/>
                      <a:pt x="9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2" name="Freeform 15"/>
              <p:cNvSpPr>
                <a:spLocks noEditPoints="1"/>
              </p:cNvSpPr>
              <p:nvPr/>
            </p:nvSpPr>
            <p:spPr bwMode="auto">
              <a:xfrm>
                <a:off x="-2128838" y="4945063"/>
                <a:ext cx="1816100" cy="1595438"/>
              </a:xfrm>
              <a:custGeom>
                <a:avLst/>
                <a:gdLst>
                  <a:gd name="T0" fmla="*/ 36 w 484"/>
                  <a:gd name="T1" fmla="*/ 53 h 425"/>
                  <a:gd name="T2" fmla="*/ 437 w 484"/>
                  <a:gd name="T3" fmla="*/ 339 h 425"/>
                  <a:gd name="T4" fmla="*/ 104 w 484"/>
                  <a:gd name="T5" fmla="*/ 92 h 425"/>
                  <a:gd name="T6" fmla="*/ 436 w 484"/>
                  <a:gd name="T7" fmla="*/ 322 h 425"/>
                  <a:gd name="T8" fmla="*/ 281 w 484"/>
                  <a:gd name="T9" fmla="*/ 199 h 425"/>
                  <a:gd name="T10" fmla="*/ 276 w 484"/>
                  <a:gd name="T11" fmla="*/ 191 h 425"/>
                  <a:gd name="T12" fmla="*/ 437 w 484"/>
                  <a:gd name="T13" fmla="*/ 298 h 425"/>
                  <a:gd name="T14" fmla="*/ 448 w 484"/>
                  <a:gd name="T15" fmla="*/ 292 h 425"/>
                  <a:gd name="T16" fmla="*/ 402 w 484"/>
                  <a:gd name="T17" fmla="*/ 245 h 425"/>
                  <a:gd name="T18" fmla="*/ 458 w 484"/>
                  <a:gd name="T19" fmla="*/ 275 h 425"/>
                  <a:gd name="T20" fmla="*/ 422 w 484"/>
                  <a:gd name="T21" fmla="*/ 271 h 425"/>
                  <a:gd name="T22" fmla="*/ 250 w 484"/>
                  <a:gd name="T23" fmla="*/ 170 h 425"/>
                  <a:gd name="T24" fmla="*/ 237 w 484"/>
                  <a:gd name="T25" fmla="*/ 161 h 425"/>
                  <a:gd name="T26" fmla="*/ 242 w 484"/>
                  <a:gd name="T27" fmla="*/ 156 h 425"/>
                  <a:gd name="T28" fmla="*/ 232 w 484"/>
                  <a:gd name="T29" fmla="*/ 135 h 425"/>
                  <a:gd name="T30" fmla="*/ 165 w 484"/>
                  <a:gd name="T31" fmla="*/ 92 h 425"/>
                  <a:gd name="T32" fmla="*/ 163 w 484"/>
                  <a:gd name="T33" fmla="*/ 106 h 425"/>
                  <a:gd name="T34" fmla="*/ 4 w 484"/>
                  <a:gd name="T35" fmla="*/ 1 h 425"/>
                  <a:gd name="T36" fmla="*/ 15 w 484"/>
                  <a:gd name="T37" fmla="*/ 24 h 425"/>
                  <a:gd name="T38" fmla="*/ 79 w 484"/>
                  <a:gd name="T39" fmla="*/ 76 h 425"/>
                  <a:gd name="T40" fmla="*/ 52 w 484"/>
                  <a:gd name="T41" fmla="*/ 71 h 425"/>
                  <a:gd name="T42" fmla="*/ 111 w 484"/>
                  <a:gd name="T43" fmla="*/ 126 h 425"/>
                  <a:gd name="T44" fmla="*/ 195 w 484"/>
                  <a:gd name="T45" fmla="*/ 203 h 425"/>
                  <a:gd name="T46" fmla="*/ 144 w 484"/>
                  <a:gd name="T47" fmla="*/ 178 h 425"/>
                  <a:gd name="T48" fmla="*/ 209 w 484"/>
                  <a:gd name="T49" fmla="*/ 241 h 425"/>
                  <a:gd name="T50" fmla="*/ 168 w 484"/>
                  <a:gd name="T51" fmla="*/ 226 h 425"/>
                  <a:gd name="T52" fmla="*/ 429 w 484"/>
                  <a:gd name="T53" fmla="*/ 424 h 425"/>
                  <a:gd name="T54" fmla="*/ 161 w 484"/>
                  <a:gd name="T55" fmla="*/ 216 h 425"/>
                  <a:gd name="T56" fmla="*/ 147 w 484"/>
                  <a:gd name="T57" fmla="*/ 200 h 425"/>
                  <a:gd name="T58" fmla="*/ 268 w 484"/>
                  <a:gd name="T59" fmla="*/ 290 h 425"/>
                  <a:gd name="T60" fmla="*/ 429 w 484"/>
                  <a:gd name="T61" fmla="*/ 406 h 425"/>
                  <a:gd name="T62" fmla="*/ 171 w 484"/>
                  <a:gd name="T63" fmla="*/ 206 h 425"/>
                  <a:gd name="T64" fmla="*/ 187 w 484"/>
                  <a:gd name="T65" fmla="*/ 213 h 425"/>
                  <a:gd name="T66" fmla="*/ 195 w 484"/>
                  <a:gd name="T67" fmla="*/ 216 h 425"/>
                  <a:gd name="T68" fmla="*/ 452 w 484"/>
                  <a:gd name="T69" fmla="*/ 397 h 425"/>
                  <a:gd name="T70" fmla="*/ 453 w 484"/>
                  <a:gd name="T71" fmla="*/ 394 h 425"/>
                  <a:gd name="T72" fmla="*/ 111 w 484"/>
                  <a:gd name="T73" fmla="*/ 131 h 425"/>
                  <a:gd name="T74" fmla="*/ 477 w 484"/>
                  <a:gd name="T75" fmla="*/ 395 h 425"/>
                  <a:gd name="T76" fmla="*/ 482 w 484"/>
                  <a:gd name="T77" fmla="*/ 381 h 425"/>
                  <a:gd name="T78" fmla="*/ 195 w 484"/>
                  <a:gd name="T79" fmla="*/ 162 h 425"/>
                  <a:gd name="T80" fmla="*/ 49 w 484"/>
                  <a:gd name="T81" fmla="*/ 47 h 425"/>
                  <a:gd name="T82" fmla="*/ 98 w 484"/>
                  <a:gd name="T83" fmla="*/ 83 h 425"/>
                  <a:gd name="T84" fmla="*/ 220 w 484"/>
                  <a:gd name="T85" fmla="*/ 277 h 425"/>
                  <a:gd name="T86" fmla="*/ 207 w 484"/>
                  <a:gd name="T87" fmla="*/ 261 h 425"/>
                  <a:gd name="T88" fmla="*/ 395 w 484"/>
                  <a:gd name="T89" fmla="*/ 399 h 425"/>
                  <a:gd name="T90" fmla="*/ 397 w 484"/>
                  <a:gd name="T91" fmla="*/ 383 h 425"/>
                  <a:gd name="T92" fmla="*/ 419 w 484"/>
                  <a:gd name="T93" fmla="*/ 402 h 425"/>
                  <a:gd name="T94" fmla="*/ 348 w 484"/>
                  <a:gd name="T95" fmla="*/ 350 h 425"/>
                  <a:gd name="T96" fmla="*/ 333 w 484"/>
                  <a:gd name="T97" fmla="*/ 322 h 425"/>
                  <a:gd name="T98" fmla="*/ 159 w 484"/>
                  <a:gd name="T99" fmla="*/ 161 h 425"/>
                  <a:gd name="T100" fmla="*/ 195 w 484"/>
                  <a:gd name="T101" fmla="*/ 186 h 425"/>
                  <a:gd name="T102" fmla="*/ 220 w 484"/>
                  <a:gd name="T103" fmla="*/ 209 h 425"/>
                  <a:gd name="T104" fmla="*/ 433 w 484"/>
                  <a:gd name="T105"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425">
                    <a:moveTo>
                      <a:pt x="482" y="381"/>
                    </a:moveTo>
                    <a:cubicBezTo>
                      <a:pt x="351" y="286"/>
                      <a:pt x="220" y="192"/>
                      <a:pt x="89" y="98"/>
                    </a:cubicBezTo>
                    <a:cubicBezTo>
                      <a:pt x="71" y="83"/>
                      <a:pt x="53" y="68"/>
                      <a:pt x="36" y="53"/>
                    </a:cubicBezTo>
                    <a:cubicBezTo>
                      <a:pt x="62" y="68"/>
                      <a:pt x="87" y="85"/>
                      <a:pt x="112" y="102"/>
                    </a:cubicBezTo>
                    <a:cubicBezTo>
                      <a:pt x="218" y="185"/>
                      <a:pt x="325" y="265"/>
                      <a:pt x="435" y="342"/>
                    </a:cubicBezTo>
                    <a:cubicBezTo>
                      <a:pt x="437" y="343"/>
                      <a:pt x="439" y="340"/>
                      <a:pt x="437" y="339"/>
                    </a:cubicBezTo>
                    <a:cubicBezTo>
                      <a:pt x="367" y="286"/>
                      <a:pt x="297" y="234"/>
                      <a:pt x="227" y="182"/>
                    </a:cubicBezTo>
                    <a:cubicBezTo>
                      <a:pt x="188" y="153"/>
                      <a:pt x="150" y="124"/>
                      <a:pt x="111" y="97"/>
                    </a:cubicBezTo>
                    <a:cubicBezTo>
                      <a:pt x="109" y="95"/>
                      <a:pt x="106" y="94"/>
                      <a:pt x="104" y="92"/>
                    </a:cubicBezTo>
                    <a:cubicBezTo>
                      <a:pt x="200" y="160"/>
                      <a:pt x="200" y="160"/>
                      <a:pt x="200" y="160"/>
                    </a:cubicBezTo>
                    <a:cubicBezTo>
                      <a:pt x="278" y="215"/>
                      <a:pt x="356" y="270"/>
                      <a:pt x="434" y="325"/>
                    </a:cubicBezTo>
                    <a:cubicBezTo>
                      <a:pt x="436" y="326"/>
                      <a:pt x="437" y="323"/>
                      <a:pt x="436" y="322"/>
                    </a:cubicBezTo>
                    <a:cubicBezTo>
                      <a:pt x="300" y="221"/>
                      <a:pt x="162" y="122"/>
                      <a:pt x="23" y="26"/>
                    </a:cubicBezTo>
                    <a:cubicBezTo>
                      <a:pt x="18" y="20"/>
                      <a:pt x="13" y="15"/>
                      <a:pt x="9" y="9"/>
                    </a:cubicBezTo>
                    <a:cubicBezTo>
                      <a:pt x="100" y="71"/>
                      <a:pt x="191" y="134"/>
                      <a:pt x="281" y="199"/>
                    </a:cubicBezTo>
                    <a:cubicBezTo>
                      <a:pt x="334" y="239"/>
                      <a:pt x="387" y="278"/>
                      <a:pt x="442" y="316"/>
                    </a:cubicBezTo>
                    <a:cubicBezTo>
                      <a:pt x="444" y="317"/>
                      <a:pt x="446" y="314"/>
                      <a:pt x="444" y="312"/>
                    </a:cubicBezTo>
                    <a:cubicBezTo>
                      <a:pt x="388" y="271"/>
                      <a:pt x="332" y="231"/>
                      <a:pt x="276" y="191"/>
                    </a:cubicBezTo>
                    <a:cubicBezTo>
                      <a:pt x="275" y="189"/>
                      <a:pt x="273" y="188"/>
                      <a:pt x="271" y="186"/>
                    </a:cubicBezTo>
                    <a:cubicBezTo>
                      <a:pt x="288" y="197"/>
                      <a:pt x="306" y="207"/>
                      <a:pt x="323" y="218"/>
                    </a:cubicBezTo>
                    <a:cubicBezTo>
                      <a:pt x="361" y="245"/>
                      <a:pt x="399" y="271"/>
                      <a:pt x="437" y="298"/>
                    </a:cubicBezTo>
                    <a:cubicBezTo>
                      <a:pt x="439" y="299"/>
                      <a:pt x="441" y="296"/>
                      <a:pt x="439" y="295"/>
                    </a:cubicBezTo>
                    <a:cubicBezTo>
                      <a:pt x="407" y="270"/>
                      <a:pt x="374" y="247"/>
                      <a:pt x="340" y="225"/>
                    </a:cubicBezTo>
                    <a:cubicBezTo>
                      <a:pt x="376" y="247"/>
                      <a:pt x="412" y="269"/>
                      <a:pt x="448" y="292"/>
                    </a:cubicBezTo>
                    <a:cubicBezTo>
                      <a:pt x="450" y="293"/>
                      <a:pt x="452" y="290"/>
                      <a:pt x="450" y="288"/>
                    </a:cubicBezTo>
                    <a:cubicBezTo>
                      <a:pt x="421" y="266"/>
                      <a:pt x="393" y="244"/>
                      <a:pt x="364" y="222"/>
                    </a:cubicBezTo>
                    <a:cubicBezTo>
                      <a:pt x="377" y="230"/>
                      <a:pt x="389" y="237"/>
                      <a:pt x="402" y="245"/>
                    </a:cubicBezTo>
                    <a:cubicBezTo>
                      <a:pt x="402" y="245"/>
                      <a:pt x="402" y="246"/>
                      <a:pt x="403" y="246"/>
                    </a:cubicBezTo>
                    <a:cubicBezTo>
                      <a:pt x="421" y="256"/>
                      <a:pt x="439" y="267"/>
                      <a:pt x="457" y="278"/>
                    </a:cubicBezTo>
                    <a:cubicBezTo>
                      <a:pt x="459" y="279"/>
                      <a:pt x="460" y="276"/>
                      <a:pt x="458" y="275"/>
                    </a:cubicBezTo>
                    <a:cubicBezTo>
                      <a:pt x="419" y="251"/>
                      <a:pt x="379" y="227"/>
                      <a:pt x="340" y="203"/>
                    </a:cubicBezTo>
                    <a:cubicBezTo>
                      <a:pt x="338" y="202"/>
                      <a:pt x="336" y="205"/>
                      <a:pt x="338" y="206"/>
                    </a:cubicBezTo>
                    <a:cubicBezTo>
                      <a:pt x="366" y="228"/>
                      <a:pt x="394" y="249"/>
                      <a:pt x="422" y="271"/>
                    </a:cubicBezTo>
                    <a:cubicBezTo>
                      <a:pt x="375" y="242"/>
                      <a:pt x="327" y="213"/>
                      <a:pt x="280" y="184"/>
                    </a:cubicBezTo>
                    <a:cubicBezTo>
                      <a:pt x="279" y="183"/>
                      <a:pt x="277" y="185"/>
                      <a:pt x="278" y="186"/>
                    </a:cubicBezTo>
                    <a:cubicBezTo>
                      <a:pt x="269" y="181"/>
                      <a:pt x="259" y="175"/>
                      <a:pt x="250" y="170"/>
                    </a:cubicBezTo>
                    <a:cubicBezTo>
                      <a:pt x="249" y="170"/>
                      <a:pt x="248" y="170"/>
                      <a:pt x="248" y="170"/>
                    </a:cubicBezTo>
                    <a:cubicBezTo>
                      <a:pt x="240" y="165"/>
                      <a:pt x="232" y="159"/>
                      <a:pt x="224" y="154"/>
                    </a:cubicBezTo>
                    <a:cubicBezTo>
                      <a:pt x="229" y="156"/>
                      <a:pt x="233" y="159"/>
                      <a:pt x="237" y="161"/>
                    </a:cubicBezTo>
                    <a:cubicBezTo>
                      <a:pt x="239" y="163"/>
                      <a:pt x="241" y="159"/>
                      <a:pt x="239" y="158"/>
                    </a:cubicBezTo>
                    <a:cubicBezTo>
                      <a:pt x="219" y="145"/>
                      <a:pt x="198" y="133"/>
                      <a:pt x="180" y="117"/>
                    </a:cubicBezTo>
                    <a:cubicBezTo>
                      <a:pt x="201" y="130"/>
                      <a:pt x="221" y="143"/>
                      <a:pt x="242" y="156"/>
                    </a:cubicBezTo>
                    <a:cubicBezTo>
                      <a:pt x="244" y="157"/>
                      <a:pt x="246" y="155"/>
                      <a:pt x="244" y="153"/>
                    </a:cubicBezTo>
                    <a:cubicBezTo>
                      <a:pt x="225" y="137"/>
                      <a:pt x="206" y="121"/>
                      <a:pt x="187" y="105"/>
                    </a:cubicBezTo>
                    <a:cubicBezTo>
                      <a:pt x="203" y="115"/>
                      <a:pt x="217" y="125"/>
                      <a:pt x="232" y="135"/>
                    </a:cubicBezTo>
                    <a:cubicBezTo>
                      <a:pt x="234" y="136"/>
                      <a:pt x="236" y="134"/>
                      <a:pt x="234" y="132"/>
                    </a:cubicBezTo>
                    <a:cubicBezTo>
                      <a:pt x="213" y="117"/>
                      <a:pt x="190" y="103"/>
                      <a:pt x="167" y="89"/>
                    </a:cubicBezTo>
                    <a:cubicBezTo>
                      <a:pt x="166" y="88"/>
                      <a:pt x="164" y="90"/>
                      <a:pt x="165" y="92"/>
                    </a:cubicBezTo>
                    <a:cubicBezTo>
                      <a:pt x="183" y="107"/>
                      <a:pt x="201" y="122"/>
                      <a:pt x="219" y="137"/>
                    </a:cubicBezTo>
                    <a:cubicBezTo>
                      <a:pt x="201" y="126"/>
                      <a:pt x="183" y="114"/>
                      <a:pt x="166" y="103"/>
                    </a:cubicBezTo>
                    <a:cubicBezTo>
                      <a:pt x="164" y="102"/>
                      <a:pt x="162" y="104"/>
                      <a:pt x="163" y="106"/>
                    </a:cubicBezTo>
                    <a:cubicBezTo>
                      <a:pt x="168" y="111"/>
                      <a:pt x="173" y="116"/>
                      <a:pt x="179" y="121"/>
                    </a:cubicBezTo>
                    <a:cubicBezTo>
                      <a:pt x="176" y="119"/>
                      <a:pt x="174" y="118"/>
                      <a:pt x="172" y="117"/>
                    </a:cubicBezTo>
                    <a:cubicBezTo>
                      <a:pt x="116" y="78"/>
                      <a:pt x="60" y="39"/>
                      <a:pt x="4" y="1"/>
                    </a:cubicBezTo>
                    <a:cubicBezTo>
                      <a:pt x="2" y="0"/>
                      <a:pt x="0" y="2"/>
                      <a:pt x="1" y="3"/>
                    </a:cubicBezTo>
                    <a:cubicBezTo>
                      <a:pt x="5" y="10"/>
                      <a:pt x="10" y="16"/>
                      <a:pt x="15" y="22"/>
                    </a:cubicBezTo>
                    <a:cubicBezTo>
                      <a:pt x="14" y="22"/>
                      <a:pt x="14" y="23"/>
                      <a:pt x="15" y="24"/>
                    </a:cubicBezTo>
                    <a:cubicBezTo>
                      <a:pt x="17" y="26"/>
                      <a:pt x="20" y="28"/>
                      <a:pt x="22" y="30"/>
                    </a:cubicBezTo>
                    <a:cubicBezTo>
                      <a:pt x="35" y="42"/>
                      <a:pt x="48" y="53"/>
                      <a:pt x="63" y="63"/>
                    </a:cubicBezTo>
                    <a:cubicBezTo>
                      <a:pt x="68" y="67"/>
                      <a:pt x="73" y="71"/>
                      <a:pt x="79" y="76"/>
                    </a:cubicBezTo>
                    <a:cubicBezTo>
                      <a:pt x="60" y="63"/>
                      <a:pt x="41" y="52"/>
                      <a:pt x="22" y="41"/>
                    </a:cubicBezTo>
                    <a:cubicBezTo>
                      <a:pt x="20" y="40"/>
                      <a:pt x="18" y="42"/>
                      <a:pt x="20" y="43"/>
                    </a:cubicBezTo>
                    <a:cubicBezTo>
                      <a:pt x="30" y="53"/>
                      <a:pt x="41" y="62"/>
                      <a:pt x="52" y="71"/>
                    </a:cubicBezTo>
                    <a:cubicBezTo>
                      <a:pt x="50" y="70"/>
                      <a:pt x="48" y="68"/>
                      <a:pt x="46" y="67"/>
                    </a:cubicBezTo>
                    <a:cubicBezTo>
                      <a:pt x="45" y="66"/>
                      <a:pt x="43" y="68"/>
                      <a:pt x="44" y="70"/>
                    </a:cubicBezTo>
                    <a:cubicBezTo>
                      <a:pt x="66" y="89"/>
                      <a:pt x="88" y="108"/>
                      <a:pt x="111" y="126"/>
                    </a:cubicBezTo>
                    <a:cubicBezTo>
                      <a:pt x="96" y="115"/>
                      <a:pt x="81" y="105"/>
                      <a:pt x="65" y="94"/>
                    </a:cubicBezTo>
                    <a:cubicBezTo>
                      <a:pt x="64" y="93"/>
                      <a:pt x="62" y="95"/>
                      <a:pt x="63" y="96"/>
                    </a:cubicBezTo>
                    <a:cubicBezTo>
                      <a:pt x="107" y="132"/>
                      <a:pt x="151" y="167"/>
                      <a:pt x="195" y="203"/>
                    </a:cubicBezTo>
                    <a:cubicBezTo>
                      <a:pt x="162" y="179"/>
                      <a:pt x="129" y="156"/>
                      <a:pt x="96" y="133"/>
                    </a:cubicBezTo>
                    <a:cubicBezTo>
                      <a:pt x="95" y="132"/>
                      <a:pt x="93" y="135"/>
                      <a:pt x="94" y="136"/>
                    </a:cubicBezTo>
                    <a:cubicBezTo>
                      <a:pt x="111" y="150"/>
                      <a:pt x="127" y="164"/>
                      <a:pt x="144" y="178"/>
                    </a:cubicBezTo>
                    <a:cubicBezTo>
                      <a:pt x="129" y="167"/>
                      <a:pt x="114" y="156"/>
                      <a:pt x="99" y="145"/>
                    </a:cubicBezTo>
                    <a:cubicBezTo>
                      <a:pt x="98" y="144"/>
                      <a:pt x="96" y="146"/>
                      <a:pt x="97" y="147"/>
                    </a:cubicBezTo>
                    <a:cubicBezTo>
                      <a:pt x="134" y="179"/>
                      <a:pt x="171" y="210"/>
                      <a:pt x="209" y="241"/>
                    </a:cubicBezTo>
                    <a:cubicBezTo>
                      <a:pt x="185" y="224"/>
                      <a:pt x="162" y="207"/>
                      <a:pt x="139" y="190"/>
                    </a:cubicBezTo>
                    <a:cubicBezTo>
                      <a:pt x="138" y="189"/>
                      <a:pt x="137" y="191"/>
                      <a:pt x="137" y="192"/>
                    </a:cubicBezTo>
                    <a:cubicBezTo>
                      <a:pt x="147" y="204"/>
                      <a:pt x="157" y="215"/>
                      <a:pt x="168" y="226"/>
                    </a:cubicBezTo>
                    <a:cubicBezTo>
                      <a:pt x="187" y="251"/>
                      <a:pt x="210" y="273"/>
                      <a:pt x="235" y="292"/>
                    </a:cubicBezTo>
                    <a:cubicBezTo>
                      <a:pt x="236" y="292"/>
                      <a:pt x="237" y="292"/>
                      <a:pt x="237" y="291"/>
                    </a:cubicBezTo>
                    <a:cubicBezTo>
                      <a:pt x="297" y="341"/>
                      <a:pt x="363" y="383"/>
                      <a:pt x="429" y="424"/>
                    </a:cubicBezTo>
                    <a:cubicBezTo>
                      <a:pt x="431" y="425"/>
                      <a:pt x="432" y="423"/>
                      <a:pt x="430" y="421"/>
                    </a:cubicBezTo>
                    <a:cubicBezTo>
                      <a:pt x="339" y="355"/>
                      <a:pt x="250" y="287"/>
                      <a:pt x="163" y="216"/>
                    </a:cubicBezTo>
                    <a:cubicBezTo>
                      <a:pt x="163" y="215"/>
                      <a:pt x="162" y="215"/>
                      <a:pt x="161" y="216"/>
                    </a:cubicBezTo>
                    <a:cubicBezTo>
                      <a:pt x="161" y="215"/>
                      <a:pt x="160" y="214"/>
                      <a:pt x="159" y="214"/>
                    </a:cubicBezTo>
                    <a:cubicBezTo>
                      <a:pt x="156" y="210"/>
                      <a:pt x="152" y="206"/>
                      <a:pt x="149" y="202"/>
                    </a:cubicBezTo>
                    <a:cubicBezTo>
                      <a:pt x="149" y="201"/>
                      <a:pt x="148" y="201"/>
                      <a:pt x="147" y="200"/>
                    </a:cubicBezTo>
                    <a:cubicBezTo>
                      <a:pt x="156" y="207"/>
                      <a:pt x="166" y="213"/>
                      <a:pt x="175" y="220"/>
                    </a:cubicBezTo>
                    <a:cubicBezTo>
                      <a:pt x="198" y="236"/>
                      <a:pt x="220" y="253"/>
                      <a:pt x="242" y="269"/>
                    </a:cubicBezTo>
                    <a:cubicBezTo>
                      <a:pt x="251" y="276"/>
                      <a:pt x="260" y="283"/>
                      <a:pt x="268" y="290"/>
                    </a:cubicBezTo>
                    <a:cubicBezTo>
                      <a:pt x="297" y="313"/>
                      <a:pt x="325" y="336"/>
                      <a:pt x="354" y="359"/>
                    </a:cubicBezTo>
                    <a:cubicBezTo>
                      <a:pt x="368" y="370"/>
                      <a:pt x="382" y="381"/>
                      <a:pt x="397" y="392"/>
                    </a:cubicBezTo>
                    <a:cubicBezTo>
                      <a:pt x="407" y="400"/>
                      <a:pt x="416" y="409"/>
                      <a:pt x="429" y="406"/>
                    </a:cubicBezTo>
                    <a:cubicBezTo>
                      <a:pt x="431" y="405"/>
                      <a:pt x="431" y="404"/>
                      <a:pt x="430" y="403"/>
                    </a:cubicBezTo>
                    <a:cubicBezTo>
                      <a:pt x="369" y="359"/>
                      <a:pt x="309" y="315"/>
                      <a:pt x="248" y="270"/>
                    </a:cubicBezTo>
                    <a:cubicBezTo>
                      <a:pt x="222" y="249"/>
                      <a:pt x="197" y="228"/>
                      <a:pt x="171" y="206"/>
                    </a:cubicBezTo>
                    <a:cubicBezTo>
                      <a:pt x="156" y="194"/>
                      <a:pt x="142" y="181"/>
                      <a:pt x="127" y="169"/>
                    </a:cubicBezTo>
                    <a:cubicBezTo>
                      <a:pt x="151" y="187"/>
                      <a:pt x="151" y="187"/>
                      <a:pt x="151" y="187"/>
                    </a:cubicBezTo>
                    <a:cubicBezTo>
                      <a:pt x="163" y="195"/>
                      <a:pt x="175" y="204"/>
                      <a:pt x="187" y="213"/>
                    </a:cubicBezTo>
                    <a:cubicBezTo>
                      <a:pt x="267" y="278"/>
                      <a:pt x="349" y="339"/>
                      <a:pt x="434" y="397"/>
                    </a:cubicBezTo>
                    <a:cubicBezTo>
                      <a:pt x="436" y="398"/>
                      <a:pt x="437" y="395"/>
                      <a:pt x="435" y="394"/>
                    </a:cubicBezTo>
                    <a:cubicBezTo>
                      <a:pt x="355" y="335"/>
                      <a:pt x="275" y="275"/>
                      <a:pt x="195" y="216"/>
                    </a:cubicBezTo>
                    <a:cubicBezTo>
                      <a:pt x="170" y="195"/>
                      <a:pt x="144" y="174"/>
                      <a:pt x="119" y="153"/>
                    </a:cubicBezTo>
                    <a:cubicBezTo>
                      <a:pt x="162" y="183"/>
                      <a:pt x="205" y="213"/>
                      <a:pt x="247" y="244"/>
                    </a:cubicBezTo>
                    <a:cubicBezTo>
                      <a:pt x="314" y="296"/>
                      <a:pt x="382" y="348"/>
                      <a:pt x="452" y="397"/>
                    </a:cubicBezTo>
                    <a:cubicBezTo>
                      <a:pt x="453" y="398"/>
                      <a:pt x="455" y="396"/>
                      <a:pt x="454" y="394"/>
                    </a:cubicBezTo>
                    <a:cubicBezTo>
                      <a:pt x="454" y="394"/>
                      <a:pt x="453" y="394"/>
                      <a:pt x="453" y="394"/>
                    </a:cubicBezTo>
                    <a:cubicBezTo>
                      <a:pt x="453" y="394"/>
                      <a:pt x="453" y="394"/>
                      <a:pt x="453" y="394"/>
                    </a:cubicBezTo>
                    <a:cubicBezTo>
                      <a:pt x="453" y="394"/>
                      <a:pt x="453" y="394"/>
                      <a:pt x="453" y="394"/>
                    </a:cubicBezTo>
                    <a:cubicBezTo>
                      <a:pt x="388" y="343"/>
                      <a:pt x="322" y="294"/>
                      <a:pt x="255" y="245"/>
                    </a:cubicBezTo>
                    <a:cubicBezTo>
                      <a:pt x="207" y="207"/>
                      <a:pt x="159" y="169"/>
                      <a:pt x="111" y="131"/>
                    </a:cubicBezTo>
                    <a:cubicBezTo>
                      <a:pt x="125" y="141"/>
                      <a:pt x="139" y="151"/>
                      <a:pt x="153" y="161"/>
                    </a:cubicBezTo>
                    <a:cubicBezTo>
                      <a:pt x="257" y="245"/>
                      <a:pt x="364" y="324"/>
                      <a:pt x="475" y="398"/>
                    </a:cubicBezTo>
                    <a:cubicBezTo>
                      <a:pt x="477" y="400"/>
                      <a:pt x="479" y="396"/>
                      <a:pt x="477" y="395"/>
                    </a:cubicBezTo>
                    <a:cubicBezTo>
                      <a:pt x="430" y="359"/>
                      <a:pt x="383" y="324"/>
                      <a:pt x="336" y="289"/>
                    </a:cubicBezTo>
                    <a:cubicBezTo>
                      <a:pt x="383" y="322"/>
                      <a:pt x="432" y="353"/>
                      <a:pt x="481" y="384"/>
                    </a:cubicBezTo>
                    <a:cubicBezTo>
                      <a:pt x="483" y="385"/>
                      <a:pt x="484" y="382"/>
                      <a:pt x="482" y="381"/>
                    </a:cubicBezTo>
                    <a:close/>
                    <a:moveTo>
                      <a:pt x="225" y="185"/>
                    </a:moveTo>
                    <a:cubicBezTo>
                      <a:pt x="255" y="207"/>
                      <a:pt x="285" y="229"/>
                      <a:pt x="315" y="252"/>
                    </a:cubicBezTo>
                    <a:cubicBezTo>
                      <a:pt x="274" y="222"/>
                      <a:pt x="234" y="193"/>
                      <a:pt x="195" y="162"/>
                    </a:cubicBezTo>
                    <a:cubicBezTo>
                      <a:pt x="205" y="170"/>
                      <a:pt x="215" y="177"/>
                      <a:pt x="225" y="185"/>
                    </a:cubicBezTo>
                    <a:close/>
                    <a:moveTo>
                      <a:pt x="64" y="60"/>
                    </a:moveTo>
                    <a:cubicBezTo>
                      <a:pt x="59" y="56"/>
                      <a:pt x="54" y="51"/>
                      <a:pt x="49" y="47"/>
                    </a:cubicBezTo>
                    <a:cubicBezTo>
                      <a:pt x="128" y="103"/>
                      <a:pt x="207" y="159"/>
                      <a:pt x="285" y="215"/>
                    </a:cubicBezTo>
                    <a:cubicBezTo>
                      <a:pt x="260" y="198"/>
                      <a:pt x="235" y="180"/>
                      <a:pt x="210" y="163"/>
                    </a:cubicBezTo>
                    <a:cubicBezTo>
                      <a:pt x="173" y="136"/>
                      <a:pt x="135" y="110"/>
                      <a:pt x="98" y="83"/>
                    </a:cubicBezTo>
                    <a:cubicBezTo>
                      <a:pt x="87" y="75"/>
                      <a:pt x="75" y="68"/>
                      <a:pt x="64" y="60"/>
                    </a:cubicBezTo>
                    <a:close/>
                    <a:moveTo>
                      <a:pt x="196" y="255"/>
                    </a:moveTo>
                    <a:cubicBezTo>
                      <a:pt x="204" y="262"/>
                      <a:pt x="212" y="269"/>
                      <a:pt x="220" y="277"/>
                    </a:cubicBezTo>
                    <a:cubicBezTo>
                      <a:pt x="212" y="270"/>
                      <a:pt x="204" y="262"/>
                      <a:pt x="196" y="255"/>
                    </a:cubicBezTo>
                    <a:close/>
                    <a:moveTo>
                      <a:pt x="395" y="399"/>
                    </a:moveTo>
                    <a:cubicBezTo>
                      <a:pt x="329" y="357"/>
                      <a:pt x="265" y="314"/>
                      <a:pt x="207" y="261"/>
                    </a:cubicBezTo>
                    <a:cubicBezTo>
                      <a:pt x="194" y="250"/>
                      <a:pt x="182" y="238"/>
                      <a:pt x="170" y="225"/>
                    </a:cubicBezTo>
                    <a:cubicBezTo>
                      <a:pt x="170" y="225"/>
                      <a:pt x="170" y="225"/>
                      <a:pt x="170" y="225"/>
                    </a:cubicBezTo>
                    <a:cubicBezTo>
                      <a:pt x="243" y="284"/>
                      <a:pt x="318" y="343"/>
                      <a:pt x="395" y="399"/>
                    </a:cubicBezTo>
                    <a:close/>
                    <a:moveTo>
                      <a:pt x="304" y="314"/>
                    </a:moveTo>
                    <a:cubicBezTo>
                      <a:pt x="324" y="329"/>
                      <a:pt x="345" y="345"/>
                      <a:pt x="366" y="360"/>
                    </a:cubicBezTo>
                    <a:cubicBezTo>
                      <a:pt x="376" y="368"/>
                      <a:pt x="387" y="375"/>
                      <a:pt x="397" y="383"/>
                    </a:cubicBezTo>
                    <a:cubicBezTo>
                      <a:pt x="414" y="395"/>
                      <a:pt x="414" y="395"/>
                      <a:pt x="414" y="395"/>
                    </a:cubicBezTo>
                    <a:cubicBezTo>
                      <a:pt x="416" y="396"/>
                      <a:pt x="418" y="398"/>
                      <a:pt x="420" y="400"/>
                    </a:cubicBezTo>
                    <a:cubicBezTo>
                      <a:pt x="426" y="403"/>
                      <a:pt x="425" y="404"/>
                      <a:pt x="419" y="402"/>
                    </a:cubicBezTo>
                    <a:cubicBezTo>
                      <a:pt x="416" y="402"/>
                      <a:pt x="414" y="401"/>
                      <a:pt x="412" y="400"/>
                    </a:cubicBezTo>
                    <a:cubicBezTo>
                      <a:pt x="400" y="394"/>
                      <a:pt x="390" y="383"/>
                      <a:pt x="379" y="375"/>
                    </a:cubicBezTo>
                    <a:cubicBezTo>
                      <a:pt x="369" y="367"/>
                      <a:pt x="358" y="359"/>
                      <a:pt x="348" y="350"/>
                    </a:cubicBezTo>
                    <a:cubicBezTo>
                      <a:pt x="329" y="335"/>
                      <a:pt x="309" y="319"/>
                      <a:pt x="290" y="304"/>
                    </a:cubicBezTo>
                    <a:lnTo>
                      <a:pt x="304" y="314"/>
                    </a:lnTo>
                    <a:close/>
                    <a:moveTo>
                      <a:pt x="333" y="322"/>
                    </a:moveTo>
                    <a:cubicBezTo>
                      <a:pt x="318" y="311"/>
                      <a:pt x="303" y="300"/>
                      <a:pt x="288" y="289"/>
                    </a:cubicBezTo>
                    <a:cubicBezTo>
                      <a:pt x="303" y="300"/>
                      <a:pt x="318" y="311"/>
                      <a:pt x="333" y="322"/>
                    </a:cubicBezTo>
                    <a:close/>
                    <a:moveTo>
                      <a:pt x="159" y="161"/>
                    </a:moveTo>
                    <a:cubicBezTo>
                      <a:pt x="133" y="139"/>
                      <a:pt x="106" y="118"/>
                      <a:pt x="80" y="96"/>
                    </a:cubicBezTo>
                    <a:cubicBezTo>
                      <a:pt x="83" y="98"/>
                      <a:pt x="85" y="99"/>
                      <a:pt x="88" y="101"/>
                    </a:cubicBezTo>
                    <a:cubicBezTo>
                      <a:pt x="123" y="130"/>
                      <a:pt x="159" y="159"/>
                      <a:pt x="195" y="186"/>
                    </a:cubicBezTo>
                    <a:cubicBezTo>
                      <a:pt x="183" y="178"/>
                      <a:pt x="171" y="169"/>
                      <a:pt x="159" y="161"/>
                    </a:cubicBezTo>
                    <a:close/>
                    <a:moveTo>
                      <a:pt x="416" y="353"/>
                    </a:moveTo>
                    <a:cubicBezTo>
                      <a:pt x="349" y="307"/>
                      <a:pt x="284" y="259"/>
                      <a:pt x="220" y="209"/>
                    </a:cubicBezTo>
                    <a:cubicBezTo>
                      <a:pt x="286" y="257"/>
                      <a:pt x="351" y="304"/>
                      <a:pt x="416" y="353"/>
                    </a:cubicBezTo>
                    <a:close/>
                    <a:moveTo>
                      <a:pt x="132" y="133"/>
                    </a:moveTo>
                    <a:cubicBezTo>
                      <a:pt x="232" y="205"/>
                      <a:pt x="333" y="277"/>
                      <a:pt x="433" y="350"/>
                    </a:cubicBezTo>
                    <a:cubicBezTo>
                      <a:pt x="329" y="283"/>
                      <a:pt x="228" y="210"/>
                      <a:pt x="132"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3" name="Freeform 16"/>
              <p:cNvSpPr>
                <a:spLocks/>
              </p:cNvSpPr>
              <p:nvPr/>
            </p:nvSpPr>
            <p:spPr bwMode="auto">
              <a:xfrm>
                <a:off x="-2084388" y="4956175"/>
                <a:ext cx="420688" cy="255588"/>
              </a:xfrm>
              <a:custGeom>
                <a:avLst/>
                <a:gdLst>
                  <a:gd name="T0" fmla="*/ 110 w 112"/>
                  <a:gd name="T1" fmla="*/ 64 h 68"/>
                  <a:gd name="T2" fmla="*/ 56 w 112"/>
                  <a:gd name="T3" fmla="*/ 20 h 68"/>
                  <a:gd name="T4" fmla="*/ 94 w 112"/>
                  <a:gd name="T5" fmla="*/ 43 h 68"/>
                  <a:gd name="T6" fmla="*/ 96 w 112"/>
                  <a:gd name="T7" fmla="*/ 40 h 68"/>
                  <a:gd name="T8" fmla="*/ 50 w 112"/>
                  <a:gd name="T9" fmla="*/ 13 h 68"/>
                  <a:gd name="T10" fmla="*/ 48 w 112"/>
                  <a:gd name="T11" fmla="*/ 15 h 68"/>
                  <a:gd name="T12" fmla="*/ 79 w 112"/>
                  <a:gd name="T13" fmla="*/ 47 h 68"/>
                  <a:gd name="T14" fmla="*/ 55 w 112"/>
                  <a:gd name="T15" fmla="*/ 33 h 68"/>
                  <a:gd name="T16" fmla="*/ 1 w 112"/>
                  <a:gd name="T17" fmla="*/ 0 h 68"/>
                  <a:gd name="T18" fmla="*/ 0 w 112"/>
                  <a:gd name="T19" fmla="*/ 1 h 68"/>
                  <a:gd name="T20" fmla="*/ 109 w 112"/>
                  <a:gd name="T21" fmla="*/ 67 h 68"/>
                  <a:gd name="T22" fmla="*/ 110 w 112"/>
                  <a:gd name="T23"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68">
                    <a:moveTo>
                      <a:pt x="110" y="64"/>
                    </a:moveTo>
                    <a:cubicBezTo>
                      <a:pt x="89" y="53"/>
                      <a:pt x="71" y="38"/>
                      <a:pt x="56" y="20"/>
                    </a:cubicBezTo>
                    <a:cubicBezTo>
                      <a:pt x="69" y="28"/>
                      <a:pt x="81" y="36"/>
                      <a:pt x="94" y="43"/>
                    </a:cubicBezTo>
                    <a:cubicBezTo>
                      <a:pt x="96" y="43"/>
                      <a:pt x="97" y="41"/>
                      <a:pt x="96" y="40"/>
                    </a:cubicBezTo>
                    <a:cubicBezTo>
                      <a:pt x="81" y="31"/>
                      <a:pt x="65" y="22"/>
                      <a:pt x="50" y="13"/>
                    </a:cubicBezTo>
                    <a:cubicBezTo>
                      <a:pt x="49" y="12"/>
                      <a:pt x="47" y="14"/>
                      <a:pt x="48" y="15"/>
                    </a:cubicBezTo>
                    <a:cubicBezTo>
                      <a:pt x="57" y="27"/>
                      <a:pt x="68" y="38"/>
                      <a:pt x="79" y="47"/>
                    </a:cubicBezTo>
                    <a:cubicBezTo>
                      <a:pt x="71" y="43"/>
                      <a:pt x="63" y="38"/>
                      <a:pt x="55" y="33"/>
                    </a:cubicBezTo>
                    <a:cubicBezTo>
                      <a:pt x="37" y="23"/>
                      <a:pt x="19" y="10"/>
                      <a:pt x="1" y="0"/>
                    </a:cubicBezTo>
                    <a:cubicBezTo>
                      <a:pt x="0" y="0"/>
                      <a:pt x="0" y="1"/>
                      <a:pt x="0" y="1"/>
                    </a:cubicBezTo>
                    <a:cubicBezTo>
                      <a:pt x="33" y="27"/>
                      <a:pt x="72" y="47"/>
                      <a:pt x="109" y="67"/>
                    </a:cubicBezTo>
                    <a:cubicBezTo>
                      <a:pt x="110" y="68"/>
                      <a:pt x="112" y="65"/>
                      <a:pt x="11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4" name="Freeform 17"/>
              <p:cNvSpPr>
                <a:spLocks/>
              </p:cNvSpPr>
              <p:nvPr/>
            </p:nvSpPr>
            <p:spPr bwMode="auto">
              <a:xfrm>
                <a:off x="-2760663" y="2827338"/>
                <a:ext cx="612775" cy="1817688"/>
              </a:xfrm>
              <a:custGeom>
                <a:avLst/>
                <a:gdLst>
                  <a:gd name="T0" fmla="*/ 119 w 163"/>
                  <a:gd name="T1" fmla="*/ 431 h 484"/>
                  <a:gd name="T2" fmla="*/ 106 w 163"/>
                  <a:gd name="T3" fmla="*/ 401 h 484"/>
                  <a:gd name="T4" fmla="*/ 105 w 163"/>
                  <a:gd name="T5" fmla="*/ 387 h 484"/>
                  <a:gd name="T6" fmla="*/ 101 w 163"/>
                  <a:gd name="T7" fmla="*/ 368 h 484"/>
                  <a:gd name="T8" fmla="*/ 80 w 163"/>
                  <a:gd name="T9" fmla="*/ 326 h 484"/>
                  <a:gd name="T10" fmla="*/ 80 w 163"/>
                  <a:gd name="T11" fmla="*/ 310 h 484"/>
                  <a:gd name="T12" fmla="*/ 79 w 163"/>
                  <a:gd name="T13" fmla="*/ 290 h 484"/>
                  <a:gd name="T14" fmla="*/ 83 w 163"/>
                  <a:gd name="T15" fmla="*/ 276 h 484"/>
                  <a:gd name="T16" fmla="*/ 90 w 163"/>
                  <a:gd name="T17" fmla="*/ 271 h 484"/>
                  <a:gd name="T18" fmla="*/ 70 w 163"/>
                  <a:gd name="T19" fmla="*/ 243 h 484"/>
                  <a:gd name="T20" fmla="*/ 66 w 163"/>
                  <a:gd name="T21" fmla="*/ 222 h 484"/>
                  <a:gd name="T22" fmla="*/ 64 w 163"/>
                  <a:gd name="T23" fmla="*/ 205 h 484"/>
                  <a:gd name="T24" fmla="*/ 72 w 163"/>
                  <a:gd name="T25" fmla="*/ 194 h 484"/>
                  <a:gd name="T26" fmla="*/ 77 w 163"/>
                  <a:gd name="T27" fmla="*/ 183 h 484"/>
                  <a:gd name="T28" fmla="*/ 76 w 163"/>
                  <a:gd name="T29" fmla="*/ 166 h 484"/>
                  <a:gd name="T30" fmla="*/ 79 w 163"/>
                  <a:gd name="T31" fmla="*/ 151 h 484"/>
                  <a:gd name="T32" fmla="*/ 87 w 163"/>
                  <a:gd name="T33" fmla="*/ 137 h 484"/>
                  <a:gd name="T34" fmla="*/ 90 w 163"/>
                  <a:gd name="T35" fmla="*/ 124 h 484"/>
                  <a:gd name="T36" fmla="*/ 89 w 163"/>
                  <a:gd name="T37" fmla="*/ 110 h 484"/>
                  <a:gd name="T38" fmla="*/ 99 w 163"/>
                  <a:gd name="T39" fmla="*/ 101 h 484"/>
                  <a:gd name="T40" fmla="*/ 2 w 163"/>
                  <a:gd name="T41" fmla="*/ 5 h 484"/>
                  <a:gd name="T42" fmla="*/ 5 w 163"/>
                  <a:gd name="T43" fmla="*/ 25 h 484"/>
                  <a:gd name="T44" fmla="*/ 6 w 163"/>
                  <a:gd name="T45" fmla="*/ 44 h 484"/>
                  <a:gd name="T46" fmla="*/ 12 w 163"/>
                  <a:gd name="T47" fmla="*/ 67 h 484"/>
                  <a:gd name="T48" fmla="*/ 9 w 163"/>
                  <a:gd name="T49" fmla="*/ 86 h 484"/>
                  <a:gd name="T50" fmla="*/ 10 w 163"/>
                  <a:gd name="T51" fmla="*/ 105 h 484"/>
                  <a:gd name="T52" fmla="*/ 16 w 163"/>
                  <a:gd name="T53" fmla="*/ 126 h 484"/>
                  <a:gd name="T54" fmla="*/ 11 w 163"/>
                  <a:gd name="T55" fmla="*/ 142 h 484"/>
                  <a:gd name="T56" fmla="*/ 15 w 163"/>
                  <a:gd name="T57" fmla="*/ 159 h 484"/>
                  <a:gd name="T58" fmla="*/ 22 w 163"/>
                  <a:gd name="T59" fmla="*/ 187 h 484"/>
                  <a:gd name="T60" fmla="*/ 23 w 163"/>
                  <a:gd name="T61" fmla="*/ 202 h 484"/>
                  <a:gd name="T62" fmla="*/ 33 w 163"/>
                  <a:gd name="T63" fmla="*/ 224 h 484"/>
                  <a:gd name="T64" fmla="*/ 31 w 163"/>
                  <a:gd name="T65" fmla="*/ 237 h 484"/>
                  <a:gd name="T66" fmla="*/ 34 w 163"/>
                  <a:gd name="T67" fmla="*/ 255 h 484"/>
                  <a:gd name="T68" fmla="*/ 34 w 163"/>
                  <a:gd name="T69" fmla="*/ 267 h 484"/>
                  <a:gd name="T70" fmla="*/ 33 w 163"/>
                  <a:gd name="T71" fmla="*/ 289 h 484"/>
                  <a:gd name="T72" fmla="*/ 42 w 163"/>
                  <a:gd name="T73" fmla="*/ 316 h 484"/>
                  <a:gd name="T74" fmla="*/ 53 w 163"/>
                  <a:gd name="T75" fmla="*/ 337 h 484"/>
                  <a:gd name="T76" fmla="*/ 61 w 163"/>
                  <a:gd name="T77" fmla="*/ 358 h 484"/>
                  <a:gd name="T78" fmla="*/ 68 w 163"/>
                  <a:gd name="T79" fmla="*/ 385 h 484"/>
                  <a:gd name="T80" fmla="*/ 88 w 163"/>
                  <a:gd name="T81" fmla="*/ 417 h 484"/>
                  <a:gd name="T82" fmla="*/ 89 w 163"/>
                  <a:gd name="T83" fmla="*/ 417 h 484"/>
                  <a:gd name="T84" fmla="*/ 99 w 163"/>
                  <a:gd name="T85" fmla="*/ 443 h 484"/>
                  <a:gd name="T86" fmla="*/ 108 w 163"/>
                  <a:gd name="T87" fmla="*/ 451 h 484"/>
                  <a:gd name="T88" fmla="*/ 143 w 163"/>
                  <a:gd name="T89" fmla="*/ 480 h 484"/>
                  <a:gd name="T90" fmla="*/ 160 w 163"/>
                  <a:gd name="T91" fmla="*/ 48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3" h="484">
                    <a:moveTo>
                      <a:pt x="162" y="480"/>
                    </a:moveTo>
                    <a:cubicBezTo>
                      <a:pt x="136" y="455"/>
                      <a:pt x="111" y="429"/>
                      <a:pt x="87" y="402"/>
                    </a:cubicBezTo>
                    <a:cubicBezTo>
                      <a:pt x="98" y="412"/>
                      <a:pt x="108" y="421"/>
                      <a:pt x="119" y="431"/>
                    </a:cubicBezTo>
                    <a:cubicBezTo>
                      <a:pt x="120" y="432"/>
                      <a:pt x="122" y="430"/>
                      <a:pt x="121" y="429"/>
                    </a:cubicBezTo>
                    <a:cubicBezTo>
                      <a:pt x="101" y="410"/>
                      <a:pt x="84" y="389"/>
                      <a:pt x="70" y="366"/>
                    </a:cubicBezTo>
                    <a:cubicBezTo>
                      <a:pt x="82" y="378"/>
                      <a:pt x="94" y="389"/>
                      <a:pt x="106" y="401"/>
                    </a:cubicBezTo>
                    <a:cubicBezTo>
                      <a:pt x="107" y="402"/>
                      <a:pt x="109" y="400"/>
                      <a:pt x="108" y="399"/>
                    </a:cubicBezTo>
                    <a:cubicBezTo>
                      <a:pt x="98" y="386"/>
                      <a:pt x="88" y="373"/>
                      <a:pt x="78" y="361"/>
                    </a:cubicBezTo>
                    <a:cubicBezTo>
                      <a:pt x="87" y="370"/>
                      <a:pt x="96" y="379"/>
                      <a:pt x="105" y="387"/>
                    </a:cubicBezTo>
                    <a:cubicBezTo>
                      <a:pt x="107" y="389"/>
                      <a:pt x="109" y="387"/>
                      <a:pt x="107" y="385"/>
                    </a:cubicBezTo>
                    <a:cubicBezTo>
                      <a:pt x="92" y="368"/>
                      <a:pt x="76" y="350"/>
                      <a:pt x="60" y="332"/>
                    </a:cubicBezTo>
                    <a:cubicBezTo>
                      <a:pt x="74" y="344"/>
                      <a:pt x="87" y="356"/>
                      <a:pt x="101" y="368"/>
                    </a:cubicBezTo>
                    <a:cubicBezTo>
                      <a:pt x="102" y="369"/>
                      <a:pt x="104" y="367"/>
                      <a:pt x="103" y="366"/>
                    </a:cubicBezTo>
                    <a:cubicBezTo>
                      <a:pt x="84" y="343"/>
                      <a:pt x="64" y="321"/>
                      <a:pt x="45" y="298"/>
                    </a:cubicBezTo>
                    <a:cubicBezTo>
                      <a:pt x="57" y="308"/>
                      <a:pt x="68" y="317"/>
                      <a:pt x="80" y="326"/>
                    </a:cubicBezTo>
                    <a:cubicBezTo>
                      <a:pt x="81" y="327"/>
                      <a:pt x="83" y="326"/>
                      <a:pt x="82" y="324"/>
                    </a:cubicBezTo>
                    <a:cubicBezTo>
                      <a:pt x="71" y="310"/>
                      <a:pt x="60" y="295"/>
                      <a:pt x="48" y="280"/>
                    </a:cubicBezTo>
                    <a:cubicBezTo>
                      <a:pt x="59" y="290"/>
                      <a:pt x="69" y="300"/>
                      <a:pt x="80" y="310"/>
                    </a:cubicBezTo>
                    <a:cubicBezTo>
                      <a:pt x="81" y="311"/>
                      <a:pt x="83" y="310"/>
                      <a:pt x="82" y="308"/>
                    </a:cubicBezTo>
                    <a:cubicBezTo>
                      <a:pt x="73" y="294"/>
                      <a:pt x="63" y="281"/>
                      <a:pt x="52" y="269"/>
                    </a:cubicBezTo>
                    <a:cubicBezTo>
                      <a:pt x="61" y="276"/>
                      <a:pt x="70" y="283"/>
                      <a:pt x="79" y="290"/>
                    </a:cubicBezTo>
                    <a:cubicBezTo>
                      <a:pt x="81" y="292"/>
                      <a:pt x="83" y="290"/>
                      <a:pt x="81" y="288"/>
                    </a:cubicBezTo>
                    <a:cubicBezTo>
                      <a:pt x="70" y="275"/>
                      <a:pt x="58" y="261"/>
                      <a:pt x="46" y="248"/>
                    </a:cubicBezTo>
                    <a:cubicBezTo>
                      <a:pt x="58" y="257"/>
                      <a:pt x="70" y="267"/>
                      <a:pt x="83" y="276"/>
                    </a:cubicBezTo>
                    <a:cubicBezTo>
                      <a:pt x="84" y="278"/>
                      <a:pt x="87" y="276"/>
                      <a:pt x="85" y="274"/>
                    </a:cubicBezTo>
                    <a:cubicBezTo>
                      <a:pt x="75" y="263"/>
                      <a:pt x="65" y="253"/>
                      <a:pt x="55" y="242"/>
                    </a:cubicBezTo>
                    <a:cubicBezTo>
                      <a:pt x="90" y="271"/>
                      <a:pt x="90" y="271"/>
                      <a:pt x="90" y="271"/>
                    </a:cubicBezTo>
                    <a:cubicBezTo>
                      <a:pt x="92" y="273"/>
                      <a:pt x="94" y="271"/>
                      <a:pt x="93" y="269"/>
                    </a:cubicBezTo>
                    <a:cubicBezTo>
                      <a:pt x="79" y="255"/>
                      <a:pt x="66" y="241"/>
                      <a:pt x="52" y="227"/>
                    </a:cubicBezTo>
                    <a:cubicBezTo>
                      <a:pt x="58" y="232"/>
                      <a:pt x="64" y="237"/>
                      <a:pt x="70" y="243"/>
                    </a:cubicBezTo>
                    <a:cubicBezTo>
                      <a:pt x="71" y="244"/>
                      <a:pt x="74" y="242"/>
                      <a:pt x="72" y="240"/>
                    </a:cubicBezTo>
                    <a:cubicBezTo>
                      <a:pt x="59" y="226"/>
                      <a:pt x="46" y="211"/>
                      <a:pt x="33" y="196"/>
                    </a:cubicBezTo>
                    <a:cubicBezTo>
                      <a:pt x="44" y="205"/>
                      <a:pt x="55" y="214"/>
                      <a:pt x="66" y="222"/>
                    </a:cubicBezTo>
                    <a:cubicBezTo>
                      <a:pt x="67" y="224"/>
                      <a:pt x="69" y="222"/>
                      <a:pt x="68" y="220"/>
                    </a:cubicBezTo>
                    <a:cubicBezTo>
                      <a:pt x="55" y="205"/>
                      <a:pt x="43" y="189"/>
                      <a:pt x="31" y="174"/>
                    </a:cubicBezTo>
                    <a:cubicBezTo>
                      <a:pt x="42" y="184"/>
                      <a:pt x="53" y="195"/>
                      <a:pt x="64" y="205"/>
                    </a:cubicBezTo>
                    <a:cubicBezTo>
                      <a:pt x="66" y="206"/>
                      <a:pt x="68" y="204"/>
                      <a:pt x="66" y="203"/>
                    </a:cubicBezTo>
                    <a:cubicBezTo>
                      <a:pt x="53" y="187"/>
                      <a:pt x="40" y="171"/>
                      <a:pt x="26" y="155"/>
                    </a:cubicBezTo>
                    <a:cubicBezTo>
                      <a:pt x="41" y="168"/>
                      <a:pt x="57" y="181"/>
                      <a:pt x="72" y="194"/>
                    </a:cubicBezTo>
                    <a:cubicBezTo>
                      <a:pt x="74" y="195"/>
                      <a:pt x="76" y="193"/>
                      <a:pt x="74" y="191"/>
                    </a:cubicBezTo>
                    <a:cubicBezTo>
                      <a:pt x="61" y="176"/>
                      <a:pt x="49" y="160"/>
                      <a:pt x="36" y="144"/>
                    </a:cubicBezTo>
                    <a:cubicBezTo>
                      <a:pt x="77" y="183"/>
                      <a:pt x="77" y="183"/>
                      <a:pt x="77" y="183"/>
                    </a:cubicBezTo>
                    <a:cubicBezTo>
                      <a:pt x="79" y="185"/>
                      <a:pt x="81" y="182"/>
                      <a:pt x="80" y="181"/>
                    </a:cubicBezTo>
                    <a:cubicBezTo>
                      <a:pt x="64" y="162"/>
                      <a:pt x="48" y="144"/>
                      <a:pt x="32" y="125"/>
                    </a:cubicBezTo>
                    <a:cubicBezTo>
                      <a:pt x="47" y="139"/>
                      <a:pt x="62" y="152"/>
                      <a:pt x="76" y="166"/>
                    </a:cubicBezTo>
                    <a:cubicBezTo>
                      <a:pt x="78" y="167"/>
                      <a:pt x="80" y="165"/>
                      <a:pt x="79" y="163"/>
                    </a:cubicBezTo>
                    <a:cubicBezTo>
                      <a:pt x="63" y="144"/>
                      <a:pt x="47" y="126"/>
                      <a:pt x="31" y="107"/>
                    </a:cubicBezTo>
                    <a:cubicBezTo>
                      <a:pt x="47" y="122"/>
                      <a:pt x="63" y="137"/>
                      <a:pt x="79" y="151"/>
                    </a:cubicBezTo>
                    <a:cubicBezTo>
                      <a:pt x="81" y="153"/>
                      <a:pt x="83" y="151"/>
                      <a:pt x="82" y="149"/>
                    </a:cubicBezTo>
                    <a:cubicBezTo>
                      <a:pt x="68" y="129"/>
                      <a:pt x="54" y="110"/>
                      <a:pt x="39" y="92"/>
                    </a:cubicBezTo>
                    <a:cubicBezTo>
                      <a:pt x="87" y="137"/>
                      <a:pt x="87" y="137"/>
                      <a:pt x="87" y="137"/>
                    </a:cubicBezTo>
                    <a:cubicBezTo>
                      <a:pt x="89" y="139"/>
                      <a:pt x="92" y="136"/>
                      <a:pt x="90" y="135"/>
                    </a:cubicBezTo>
                    <a:cubicBezTo>
                      <a:pt x="36" y="73"/>
                      <a:pt x="36" y="73"/>
                      <a:pt x="36" y="73"/>
                    </a:cubicBezTo>
                    <a:cubicBezTo>
                      <a:pt x="54" y="90"/>
                      <a:pt x="72" y="107"/>
                      <a:pt x="90" y="124"/>
                    </a:cubicBezTo>
                    <a:cubicBezTo>
                      <a:pt x="92" y="126"/>
                      <a:pt x="95" y="124"/>
                      <a:pt x="93" y="122"/>
                    </a:cubicBezTo>
                    <a:cubicBezTo>
                      <a:pt x="76" y="102"/>
                      <a:pt x="59" y="82"/>
                      <a:pt x="43" y="62"/>
                    </a:cubicBezTo>
                    <a:cubicBezTo>
                      <a:pt x="58" y="78"/>
                      <a:pt x="74" y="94"/>
                      <a:pt x="89" y="110"/>
                    </a:cubicBezTo>
                    <a:cubicBezTo>
                      <a:pt x="91" y="111"/>
                      <a:pt x="93" y="109"/>
                      <a:pt x="92" y="107"/>
                    </a:cubicBezTo>
                    <a:cubicBezTo>
                      <a:pt x="81" y="90"/>
                      <a:pt x="68" y="74"/>
                      <a:pt x="55" y="58"/>
                    </a:cubicBezTo>
                    <a:cubicBezTo>
                      <a:pt x="70" y="72"/>
                      <a:pt x="85" y="87"/>
                      <a:pt x="99" y="101"/>
                    </a:cubicBezTo>
                    <a:cubicBezTo>
                      <a:pt x="101" y="103"/>
                      <a:pt x="104" y="100"/>
                      <a:pt x="102" y="98"/>
                    </a:cubicBezTo>
                    <a:cubicBezTo>
                      <a:pt x="70" y="66"/>
                      <a:pt x="37" y="34"/>
                      <a:pt x="5" y="2"/>
                    </a:cubicBezTo>
                    <a:cubicBezTo>
                      <a:pt x="3" y="0"/>
                      <a:pt x="0" y="3"/>
                      <a:pt x="2" y="5"/>
                    </a:cubicBezTo>
                    <a:cubicBezTo>
                      <a:pt x="29" y="31"/>
                      <a:pt x="53" y="60"/>
                      <a:pt x="75" y="90"/>
                    </a:cubicBezTo>
                    <a:cubicBezTo>
                      <a:pt x="53" y="67"/>
                      <a:pt x="30" y="45"/>
                      <a:pt x="8" y="22"/>
                    </a:cubicBezTo>
                    <a:cubicBezTo>
                      <a:pt x="6" y="20"/>
                      <a:pt x="4" y="23"/>
                      <a:pt x="5" y="25"/>
                    </a:cubicBezTo>
                    <a:cubicBezTo>
                      <a:pt x="26" y="49"/>
                      <a:pt x="47" y="73"/>
                      <a:pt x="67" y="97"/>
                    </a:cubicBezTo>
                    <a:cubicBezTo>
                      <a:pt x="48" y="79"/>
                      <a:pt x="28" y="60"/>
                      <a:pt x="9" y="42"/>
                    </a:cubicBezTo>
                    <a:cubicBezTo>
                      <a:pt x="7" y="40"/>
                      <a:pt x="4" y="43"/>
                      <a:pt x="6" y="44"/>
                    </a:cubicBezTo>
                    <a:cubicBezTo>
                      <a:pt x="25" y="66"/>
                      <a:pt x="44" y="88"/>
                      <a:pt x="63" y="109"/>
                    </a:cubicBezTo>
                    <a:cubicBezTo>
                      <a:pt x="47" y="94"/>
                      <a:pt x="31" y="79"/>
                      <a:pt x="15" y="64"/>
                    </a:cubicBezTo>
                    <a:cubicBezTo>
                      <a:pt x="13" y="63"/>
                      <a:pt x="11" y="65"/>
                      <a:pt x="12" y="67"/>
                    </a:cubicBezTo>
                    <a:cubicBezTo>
                      <a:pt x="33" y="89"/>
                      <a:pt x="52" y="113"/>
                      <a:pt x="69" y="138"/>
                    </a:cubicBezTo>
                    <a:cubicBezTo>
                      <a:pt x="50" y="120"/>
                      <a:pt x="31" y="102"/>
                      <a:pt x="11" y="84"/>
                    </a:cubicBezTo>
                    <a:cubicBezTo>
                      <a:pt x="9" y="82"/>
                      <a:pt x="7" y="85"/>
                      <a:pt x="9" y="86"/>
                    </a:cubicBezTo>
                    <a:cubicBezTo>
                      <a:pt x="25" y="105"/>
                      <a:pt x="41" y="124"/>
                      <a:pt x="57" y="143"/>
                    </a:cubicBezTo>
                    <a:cubicBezTo>
                      <a:pt x="42" y="130"/>
                      <a:pt x="28" y="116"/>
                      <a:pt x="13" y="103"/>
                    </a:cubicBezTo>
                    <a:cubicBezTo>
                      <a:pt x="11" y="101"/>
                      <a:pt x="9" y="103"/>
                      <a:pt x="10" y="105"/>
                    </a:cubicBezTo>
                    <a:cubicBezTo>
                      <a:pt x="26" y="123"/>
                      <a:pt x="41" y="141"/>
                      <a:pt x="56" y="159"/>
                    </a:cubicBezTo>
                    <a:cubicBezTo>
                      <a:pt x="44" y="147"/>
                      <a:pt x="31" y="135"/>
                      <a:pt x="19" y="124"/>
                    </a:cubicBezTo>
                    <a:cubicBezTo>
                      <a:pt x="17" y="122"/>
                      <a:pt x="15" y="125"/>
                      <a:pt x="16" y="126"/>
                    </a:cubicBezTo>
                    <a:cubicBezTo>
                      <a:pt x="31" y="144"/>
                      <a:pt x="45" y="161"/>
                      <a:pt x="60" y="179"/>
                    </a:cubicBezTo>
                    <a:cubicBezTo>
                      <a:pt x="44" y="166"/>
                      <a:pt x="29" y="153"/>
                      <a:pt x="13" y="140"/>
                    </a:cubicBezTo>
                    <a:cubicBezTo>
                      <a:pt x="12" y="138"/>
                      <a:pt x="9" y="140"/>
                      <a:pt x="11" y="142"/>
                    </a:cubicBezTo>
                    <a:cubicBezTo>
                      <a:pt x="23" y="157"/>
                      <a:pt x="36" y="171"/>
                      <a:pt x="48" y="186"/>
                    </a:cubicBezTo>
                    <a:cubicBezTo>
                      <a:pt x="38" y="176"/>
                      <a:pt x="27" y="167"/>
                      <a:pt x="17" y="157"/>
                    </a:cubicBezTo>
                    <a:cubicBezTo>
                      <a:pt x="15" y="156"/>
                      <a:pt x="13" y="158"/>
                      <a:pt x="15" y="159"/>
                    </a:cubicBezTo>
                    <a:cubicBezTo>
                      <a:pt x="28" y="176"/>
                      <a:pt x="42" y="193"/>
                      <a:pt x="56" y="210"/>
                    </a:cubicBezTo>
                    <a:cubicBezTo>
                      <a:pt x="45" y="202"/>
                      <a:pt x="34" y="193"/>
                      <a:pt x="24" y="184"/>
                    </a:cubicBezTo>
                    <a:cubicBezTo>
                      <a:pt x="22" y="183"/>
                      <a:pt x="20" y="185"/>
                      <a:pt x="22" y="187"/>
                    </a:cubicBezTo>
                    <a:cubicBezTo>
                      <a:pt x="31" y="198"/>
                      <a:pt x="40" y="210"/>
                      <a:pt x="50" y="221"/>
                    </a:cubicBezTo>
                    <a:cubicBezTo>
                      <a:pt x="42" y="214"/>
                      <a:pt x="33" y="207"/>
                      <a:pt x="25" y="199"/>
                    </a:cubicBezTo>
                    <a:cubicBezTo>
                      <a:pt x="23" y="198"/>
                      <a:pt x="21" y="200"/>
                      <a:pt x="23" y="202"/>
                    </a:cubicBezTo>
                    <a:cubicBezTo>
                      <a:pt x="38" y="217"/>
                      <a:pt x="53" y="233"/>
                      <a:pt x="68" y="248"/>
                    </a:cubicBezTo>
                    <a:cubicBezTo>
                      <a:pt x="57" y="239"/>
                      <a:pt x="46" y="230"/>
                      <a:pt x="35" y="221"/>
                    </a:cubicBezTo>
                    <a:cubicBezTo>
                      <a:pt x="33" y="220"/>
                      <a:pt x="31" y="222"/>
                      <a:pt x="33" y="224"/>
                    </a:cubicBezTo>
                    <a:cubicBezTo>
                      <a:pt x="44" y="236"/>
                      <a:pt x="56" y="248"/>
                      <a:pt x="68" y="261"/>
                    </a:cubicBezTo>
                    <a:cubicBezTo>
                      <a:pt x="56" y="252"/>
                      <a:pt x="45" y="243"/>
                      <a:pt x="34" y="234"/>
                    </a:cubicBezTo>
                    <a:cubicBezTo>
                      <a:pt x="32" y="233"/>
                      <a:pt x="30" y="235"/>
                      <a:pt x="31" y="237"/>
                    </a:cubicBezTo>
                    <a:cubicBezTo>
                      <a:pt x="43" y="250"/>
                      <a:pt x="55" y="263"/>
                      <a:pt x="67" y="277"/>
                    </a:cubicBezTo>
                    <a:cubicBezTo>
                      <a:pt x="57" y="269"/>
                      <a:pt x="46" y="261"/>
                      <a:pt x="36" y="253"/>
                    </a:cubicBezTo>
                    <a:cubicBezTo>
                      <a:pt x="35" y="251"/>
                      <a:pt x="33" y="253"/>
                      <a:pt x="34" y="255"/>
                    </a:cubicBezTo>
                    <a:cubicBezTo>
                      <a:pt x="48" y="268"/>
                      <a:pt x="60" y="282"/>
                      <a:pt x="71" y="298"/>
                    </a:cubicBezTo>
                    <a:cubicBezTo>
                      <a:pt x="60" y="287"/>
                      <a:pt x="48" y="276"/>
                      <a:pt x="37" y="265"/>
                    </a:cubicBezTo>
                    <a:cubicBezTo>
                      <a:pt x="36" y="264"/>
                      <a:pt x="33" y="266"/>
                      <a:pt x="34" y="267"/>
                    </a:cubicBezTo>
                    <a:cubicBezTo>
                      <a:pt x="47" y="284"/>
                      <a:pt x="60" y="300"/>
                      <a:pt x="72" y="316"/>
                    </a:cubicBezTo>
                    <a:cubicBezTo>
                      <a:pt x="60" y="306"/>
                      <a:pt x="47" y="296"/>
                      <a:pt x="35" y="286"/>
                    </a:cubicBezTo>
                    <a:cubicBezTo>
                      <a:pt x="33" y="285"/>
                      <a:pt x="31" y="287"/>
                      <a:pt x="33" y="289"/>
                    </a:cubicBezTo>
                    <a:cubicBezTo>
                      <a:pt x="50" y="309"/>
                      <a:pt x="68" y="330"/>
                      <a:pt x="86" y="351"/>
                    </a:cubicBezTo>
                    <a:cubicBezTo>
                      <a:pt x="72" y="339"/>
                      <a:pt x="58" y="326"/>
                      <a:pt x="44" y="314"/>
                    </a:cubicBezTo>
                    <a:cubicBezTo>
                      <a:pt x="42" y="313"/>
                      <a:pt x="40" y="315"/>
                      <a:pt x="42" y="316"/>
                    </a:cubicBezTo>
                    <a:cubicBezTo>
                      <a:pt x="55" y="331"/>
                      <a:pt x="67" y="345"/>
                      <a:pt x="80" y="359"/>
                    </a:cubicBezTo>
                    <a:cubicBezTo>
                      <a:pt x="72" y="351"/>
                      <a:pt x="63" y="343"/>
                      <a:pt x="55" y="335"/>
                    </a:cubicBezTo>
                    <a:cubicBezTo>
                      <a:pt x="54" y="334"/>
                      <a:pt x="52" y="336"/>
                      <a:pt x="53" y="337"/>
                    </a:cubicBezTo>
                    <a:cubicBezTo>
                      <a:pt x="67" y="353"/>
                      <a:pt x="81" y="369"/>
                      <a:pt x="94" y="385"/>
                    </a:cubicBezTo>
                    <a:cubicBezTo>
                      <a:pt x="83" y="375"/>
                      <a:pt x="73" y="366"/>
                      <a:pt x="63" y="356"/>
                    </a:cubicBezTo>
                    <a:cubicBezTo>
                      <a:pt x="62" y="355"/>
                      <a:pt x="60" y="356"/>
                      <a:pt x="61" y="358"/>
                    </a:cubicBezTo>
                    <a:cubicBezTo>
                      <a:pt x="71" y="375"/>
                      <a:pt x="83" y="391"/>
                      <a:pt x="96" y="407"/>
                    </a:cubicBezTo>
                    <a:cubicBezTo>
                      <a:pt x="88" y="399"/>
                      <a:pt x="79" y="391"/>
                      <a:pt x="71" y="383"/>
                    </a:cubicBezTo>
                    <a:cubicBezTo>
                      <a:pt x="69" y="382"/>
                      <a:pt x="67" y="384"/>
                      <a:pt x="68" y="385"/>
                    </a:cubicBezTo>
                    <a:cubicBezTo>
                      <a:pt x="81" y="401"/>
                      <a:pt x="95" y="416"/>
                      <a:pt x="109" y="431"/>
                    </a:cubicBezTo>
                    <a:cubicBezTo>
                      <a:pt x="103" y="426"/>
                      <a:pt x="97" y="420"/>
                      <a:pt x="91" y="415"/>
                    </a:cubicBezTo>
                    <a:cubicBezTo>
                      <a:pt x="90" y="414"/>
                      <a:pt x="87" y="415"/>
                      <a:pt x="88" y="417"/>
                    </a:cubicBezTo>
                    <a:cubicBezTo>
                      <a:pt x="89" y="417"/>
                      <a:pt x="89" y="417"/>
                      <a:pt x="89" y="417"/>
                    </a:cubicBezTo>
                    <a:cubicBezTo>
                      <a:pt x="89" y="417"/>
                      <a:pt x="89" y="417"/>
                      <a:pt x="89" y="417"/>
                    </a:cubicBezTo>
                    <a:cubicBezTo>
                      <a:pt x="89" y="417"/>
                      <a:pt x="89" y="417"/>
                      <a:pt x="89" y="417"/>
                    </a:cubicBezTo>
                    <a:cubicBezTo>
                      <a:pt x="98" y="430"/>
                      <a:pt x="108" y="442"/>
                      <a:pt x="118" y="454"/>
                    </a:cubicBezTo>
                    <a:cubicBezTo>
                      <a:pt x="113" y="449"/>
                      <a:pt x="107" y="445"/>
                      <a:pt x="101" y="441"/>
                    </a:cubicBezTo>
                    <a:cubicBezTo>
                      <a:pt x="100" y="440"/>
                      <a:pt x="99" y="442"/>
                      <a:pt x="99" y="443"/>
                    </a:cubicBezTo>
                    <a:cubicBezTo>
                      <a:pt x="107" y="453"/>
                      <a:pt x="115" y="462"/>
                      <a:pt x="125" y="469"/>
                    </a:cubicBezTo>
                    <a:cubicBezTo>
                      <a:pt x="126" y="470"/>
                      <a:pt x="126" y="469"/>
                      <a:pt x="126" y="468"/>
                    </a:cubicBezTo>
                    <a:cubicBezTo>
                      <a:pt x="119" y="463"/>
                      <a:pt x="114" y="458"/>
                      <a:pt x="108" y="451"/>
                    </a:cubicBezTo>
                    <a:cubicBezTo>
                      <a:pt x="108" y="451"/>
                      <a:pt x="106" y="449"/>
                      <a:pt x="105" y="447"/>
                    </a:cubicBezTo>
                    <a:cubicBezTo>
                      <a:pt x="107" y="448"/>
                      <a:pt x="111" y="451"/>
                      <a:pt x="111" y="451"/>
                    </a:cubicBezTo>
                    <a:cubicBezTo>
                      <a:pt x="122" y="460"/>
                      <a:pt x="133" y="470"/>
                      <a:pt x="143" y="480"/>
                    </a:cubicBezTo>
                    <a:cubicBezTo>
                      <a:pt x="145" y="481"/>
                      <a:pt x="147" y="479"/>
                      <a:pt x="146" y="478"/>
                    </a:cubicBezTo>
                    <a:cubicBezTo>
                      <a:pt x="131" y="463"/>
                      <a:pt x="117" y="448"/>
                      <a:pt x="104" y="431"/>
                    </a:cubicBezTo>
                    <a:cubicBezTo>
                      <a:pt x="123" y="448"/>
                      <a:pt x="141" y="465"/>
                      <a:pt x="160" y="482"/>
                    </a:cubicBezTo>
                    <a:cubicBezTo>
                      <a:pt x="161" y="484"/>
                      <a:pt x="163" y="482"/>
                      <a:pt x="162" y="4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5" name="Freeform 18"/>
              <p:cNvSpPr>
                <a:spLocks noEditPoints="1"/>
              </p:cNvSpPr>
              <p:nvPr/>
            </p:nvSpPr>
            <p:spPr bwMode="auto">
              <a:xfrm>
                <a:off x="-2786063" y="2298700"/>
                <a:ext cx="682625" cy="881063"/>
              </a:xfrm>
              <a:custGeom>
                <a:avLst/>
                <a:gdLst>
                  <a:gd name="T0" fmla="*/ 33 w 182"/>
                  <a:gd name="T1" fmla="*/ 79 h 235"/>
                  <a:gd name="T2" fmla="*/ 174 w 182"/>
                  <a:gd name="T3" fmla="*/ 203 h 235"/>
                  <a:gd name="T4" fmla="*/ 149 w 182"/>
                  <a:gd name="T5" fmla="*/ 174 h 235"/>
                  <a:gd name="T6" fmla="*/ 124 w 182"/>
                  <a:gd name="T7" fmla="*/ 152 h 235"/>
                  <a:gd name="T8" fmla="*/ 144 w 182"/>
                  <a:gd name="T9" fmla="*/ 180 h 235"/>
                  <a:gd name="T10" fmla="*/ 45 w 182"/>
                  <a:gd name="T11" fmla="*/ 83 h 235"/>
                  <a:gd name="T12" fmla="*/ 45 w 182"/>
                  <a:gd name="T13" fmla="*/ 73 h 235"/>
                  <a:gd name="T14" fmla="*/ 32 w 182"/>
                  <a:gd name="T15" fmla="*/ 45 h 235"/>
                  <a:gd name="T16" fmla="*/ 56 w 182"/>
                  <a:gd name="T17" fmla="*/ 65 h 235"/>
                  <a:gd name="T18" fmla="*/ 46 w 182"/>
                  <a:gd name="T19" fmla="*/ 38 h 235"/>
                  <a:gd name="T20" fmla="*/ 30 w 182"/>
                  <a:gd name="T21" fmla="*/ 2 h 235"/>
                  <a:gd name="T22" fmla="*/ 41 w 182"/>
                  <a:gd name="T23" fmla="*/ 29 h 235"/>
                  <a:gd name="T24" fmla="*/ 23 w 182"/>
                  <a:gd name="T25" fmla="*/ 17 h 235"/>
                  <a:gd name="T26" fmla="*/ 23 w 182"/>
                  <a:gd name="T27" fmla="*/ 34 h 235"/>
                  <a:gd name="T28" fmla="*/ 40 w 182"/>
                  <a:gd name="T29" fmla="*/ 64 h 235"/>
                  <a:gd name="T30" fmla="*/ 19 w 182"/>
                  <a:gd name="T31" fmla="*/ 49 h 235"/>
                  <a:gd name="T32" fmla="*/ 24 w 182"/>
                  <a:gd name="T33" fmla="*/ 59 h 235"/>
                  <a:gd name="T34" fmla="*/ 39 w 182"/>
                  <a:gd name="T35" fmla="*/ 80 h 235"/>
                  <a:gd name="T36" fmla="*/ 17 w 182"/>
                  <a:gd name="T37" fmla="*/ 67 h 235"/>
                  <a:gd name="T38" fmla="*/ 8 w 182"/>
                  <a:gd name="T39" fmla="*/ 69 h 235"/>
                  <a:gd name="T40" fmla="*/ 47 w 182"/>
                  <a:gd name="T41" fmla="*/ 122 h 235"/>
                  <a:gd name="T42" fmla="*/ 9 w 182"/>
                  <a:gd name="T43" fmla="*/ 97 h 235"/>
                  <a:gd name="T44" fmla="*/ 3 w 182"/>
                  <a:gd name="T45" fmla="*/ 106 h 235"/>
                  <a:gd name="T46" fmla="*/ 21 w 182"/>
                  <a:gd name="T47" fmla="*/ 133 h 235"/>
                  <a:gd name="T48" fmla="*/ 9 w 182"/>
                  <a:gd name="T49" fmla="*/ 129 h 235"/>
                  <a:gd name="T50" fmla="*/ 108 w 182"/>
                  <a:gd name="T51" fmla="*/ 227 h 235"/>
                  <a:gd name="T52" fmla="*/ 31 w 182"/>
                  <a:gd name="T53" fmla="*/ 145 h 235"/>
                  <a:gd name="T54" fmla="*/ 119 w 182"/>
                  <a:gd name="T55" fmla="*/ 222 h 235"/>
                  <a:gd name="T56" fmla="*/ 123 w 182"/>
                  <a:gd name="T57" fmla="*/ 219 h 235"/>
                  <a:gd name="T58" fmla="*/ 122 w 182"/>
                  <a:gd name="T59" fmla="*/ 214 h 235"/>
                  <a:gd name="T60" fmla="*/ 15 w 182"/>
                  <a:gd name="T61" fmla="*/ 100 h 235"/>
                  <a:gd name="T62" fmla="*/ 69 w 182"/>
                  <a:gd name="T63" fmla="*/ 149 h 235"/>
                  <a:gd name="T64" fmla="*/ 126 w 182"/>
                  <a:gd name="T65" fmla="*/ 204 h 235"/>
                  <a:gd name="T66" fmla="*/ 162 w 182"/>
                  <a:gd name="T67" fmla="*/ 232 h 235"/>
                  <a:gd name="T68" fmla="*/ 165 w 182"/>
                  <a:gd name="T69" fmla="*/ 227 h 235"/>
                  <a:gd name="T70" fmla="*/ 21 w 182"/>
                  <a:gd name="T71" fmla="*/ 79 h 235"/>
                  <a:gd name="T72" fmla="*/ 50 w 182"/>
                  <a:gd name="T73" fmla="*/ 104 h 235"/>
                  <a:gd name="T74" fmla="*/ 179 w 182"/>
                  <a:gd name="T75" fmla="*/ 232 h 235"/>
                  <a:gd name="T76" fmla="*/ 45 w 182"/>
                  <a:gd name="T77" fmla="*/ 155 h 235"/>
                  <a:gd name="T78" fmla="*/ 73 w 182"/>
                  <a:gd name="T79" fmla="*/ 180 h 235"/>
                  <a:gd name="T80" fmla="*/ 45 w 182"/>
                  <a:gd name="T81" fmla="*/ 155 h 235"/>
                  <a:gd name="T82" fmla="*/ 101 w 182"/>
                  <a:gd name="T83" fmla="*/ 200 h 235"/>
                  <a:gd name="T84" fmla="*/ 33 w 182"/>
                  <a:gd name="T85" fmla="*/ 142 h 235"/>
                  <a:gd name="T86" fmla="*/ 89 w 182"/>
                  <a:gd name="T87" fmla="*/ 186 h 235"/>
                  <a:gd name="T88" fmla="*/ 141 w 182"/>
                  <a:gd name="T89" fmla="*/ 205 h 235"/>
                  <a:gd name="T90" fmla="*/ 127 w 182"/>
                  <a:gd name="T91" fmla="*/ 191 h 235"/>
                  <a:gd name="T92" fmla="*/ 136 w 182"/>
                  <a:gd name="T93" fmla="*/ 205 h 235"/>
                  <a:gd name="T94" fmla="*/ 124 w 182"/>
                  <a:gd name="T95" fmla="*/ 198 h 235"/>
                  <a:gd name="T96" fmla="*/ 136 w 182"/>
                  <a:gd name="T97" fmla="*/ 205 h 235"/>
                  <a:gd name="T98" fmla="*/ 66 w 182"/>
                  <a:gd name="T99" fmla="*/ 133 h 235"/>
                  <a:gd name="T100" fmla="*/ 67 w 182"/>
                  <a:gd name="T101" fmla="*/ 132 h 235"/>
                  <a:gd name="T102" fmla="*/ 82 w 182"/>
                  <a:gd name="T103" fmla="*/ 157 h 235"/>
                  <a:gd name="T104" fmla="*/ 29 w 182"/>
                  <a:gd name="T105" fmla="*/ 97 h 235"/>
                  <a:gd name="T106" fmla="*/ 17 w 182"/>
                  <a:gd name="T107" fmla="*/ 76 h 235"/>
                  <a:gd name="T108" fmla="*/ 88 w 182"/>
                  <a:gd name="T109" fmla="*/ 16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235">
                    <a:moveTo>
                      <a:pt x="181" y="230"/>
                    </a:moveTo>
                    <a:cubicBezTo>
                      <a:pt x="131" y="180"/>
                      <a:pt x="82" y="130"/>
                      <a:pt x="33" y="79"/>
                    </a:cubicBezTo>
                    <a:cubicBezTo>
                      <a:pt x="82" y="118"/>
                      <a:pt x="120" y="170"/>
                      <a:pt x="172" y="206"/>
                    </a:cubicBezTo>
                    <a:cubicBezTo>
                      <a:pt x="173" y="207"/>
                      <a:pt x="175" y="204"/>
                      <a:pt x="174" y="203"/>
                    </a:cubicBezTo>
                    <a:cubicBezTo>
                      <a:pt x="158" y="190"/>
                      <a:pt x="144" y="175"/>
                      <a:pt x="130" y="160"/>
                    </a:cubicBezTo>
                    <a:cubicBezTo>
                      <a:pt x="137" y="164"/>
                      <a:pt x="143" y="169"/>
                      <a:pt x="149" y="174"/>
                    </a:cubicBezTo>
                    <a:cubicBezTo>
                      <a:pt x="151" y="175"/>
                      <a:pt x="153" y="173"/>
                      <a:pt x="151" y="171"/>
                    </a:cubicBezTo>
                    <a:cubicBezTo>
                      <a:pt x="143" y="164"/>
                      <a:pt x="134" y="157"/>
                      <a:pt x="124" y="152"/>
                    </a:cubicBezTo>
                    <a:cubicBezTo>
                      <a:pt x="122" y="151"/>
                      <a:pt x="121" y="153"/>
                      <a:pt x="122" y="154"/>
                    </a:cubicBezTo>
                    <a:cubicBezTo>
                      <a:pt x="129" y="163"/>
                      <a:pt x="136" y="172"/>
                      <a:pt x="144" y="180"/>
                    </a:cubicBezTo>
                    <a:cubicBezTo>
                      <a:pt x="110" y="150"/>
                      <a:pt x="80" y="115"/>
                      <a:pt x="45" y="85"/>
                    </a:cubicBezTo>
                    <a:cubicBezTo>
                      <a:pt x="45" y="85"/>
                      <a:pt x="45" y="84"/>
                      <a:pt x="45" y="83"/>
                    </a:cubicBezTo>
                    <a:cubicBezTo>
                      <a:pt x="38" y="75"/>
                      <a:pt x="32" y="65"/>
                      <a:pt x="26" y="55"/>
                    </a:cubicBezTo>
                    <a:cubicBezTo>
                      <a:pt x="33" y="61"/>
                      <a:pt x="39" y="67"/>
                      <a:pt x="45" y="73"/>
                    </a:cubicBezTo>
                    <a:cubicBezTo>
                      <a:pt x="46" y="75"/>
                      <a:pt x="48" y="73"/>
                      <a:pt x="48" y="71"/>
                    </a:cubicBezTo>
                    <a:cubicBezTo>
                      <a:pt x="43" y="62"/>
                      <a:pt x="38" y="53"/>
                      <a:pt x="32" y="45"/>
                    </a:cubicBezTo>
                    <a:cubicBezTo>
                      <a:pt x="40" y="52"/>
                      <a:pt x="47" y="59"/>
                      <a:pt x="53" y="68"/>
                    </a:cubicBezTo>
                    <a:cubicBezTo>
                      <a:pt x="55" y="69"/>
                      <a:pt x="57" y="67"/>
                      <a:pt x="56" y="65"/>
                    </a:cubicBezTo>
                    <a:cubicBezTo>
                      <a:pt x="48" y="52"/>
                      <a:pt x="40" y="39"/>
                      <a:pt x="32" y="26"/>
                    </a:cubicBezTo>
                    <a:cubicBezTo>
                      <a:pt x="37" y="30"/>
                      <a:pt x="41" y="34"/>
                      <a:pt x="46" y="38"/>
                    </a:cubicBezTo>
                    <a:cubicBezTo>
                      <a:pt x="47" y="40"/>
                      <a:pt x="49" y="38"/>
                      <a:pt x="48" y="36"/>
                    </a:cubicBezTo>
                    <a:cubicBezTo>
                      <a:pt x="42" y="25"/>
                      <a:pt x="37" y="13"/>
                      <a:pt x="30" y="2"/>
                    </a:cubicBezTo>
                    <a:cubicBezTo>
                      <a:pt x="29" y="0"/>
                      <a:pt x="27" y="2"/>
                      <a:pt x="28" y="3"/>
                    </a:cubicBezTo>
                    <a:cubicBezTo>
                      <a:pt x="32" y="12"/>
                      <a:pt x="36" y="21"/>
                      <a:pt x="41" y="29"/>
                    </a:cubicBezTo>
                    <a:cubicBezTo>
                      <a:pt x="36" y="25"/>
                      <a:pt x="30" y="20"/>
                      <a:pt x="25" y="15"/>
                    </a:cubicBezTo>
                    <a:cubicBezTo>
                      <a:pt x="24" y="13"/>
                      <a:pt x="22" y="15"/>
                      <a:pt x="23" y="17"/>
                    </a:cubicBezTo>
                    <a:cubicBezTo>
                      <a:pt x="29" y="28"/>
                      <a:pt x="36" y="40"/>
                      <a:pt x="43" y="51"/>
                    </a:cubicBezTo>
                    <a:cubicBezTo>
                      <a:pt x="37" y="45"/>
                      <a:pt x="31" y="39"/>
                      <a:pt x="23" y="34"/>
                    </a:cubicBezTo>
                    <a:cubicBezTo>
                      <a:pt x="22" y="33"/>
                      <a:pt x="20" y="35"/>
                      <a:pt x="21" y="37"/>
                    </a:cubicBezTo>
                    <a:cubicBezTo>
                      <a:pt x="28" y="45"/>
                      <a:pt x="34" y="54"/>
                      <a:pt x="40" y="64"/>
                    </a:cubicBezTo>
                    <a:cubicBezTo>
                      <a:pt x="34" y="58"/>
                      <a:pt x="28" y="52"/>
                      <a:pt x="22" y="47"/>
                    </a:cubicBezTo>
                    <a:cubicBezTo>
                      <a:pt x="20" y="45"/>
                      <a:pt x="18" y="47"/>
                      <a:pt x="19" y="49"/>
                    </a:cubicBezTo>
                    <a:cubicBezTo>
                      <a:pt x="22" y="54"/>
                      <a:pt x="24" y="58"/>
                      <a:pt x="27" y="63"/>
                    </a:cubicBezTo>
                    <a:cubicBezTo>
                      <a:pt x="26" y="62"/>
                      <a:pt x="25" y="61"/>
                      <a:pt x="24" y="59"/>
                    </a:cubicBezTo>
                    <a:cubicBezTo>
                      <a:pt x="23" y="58"/>
                      <a:pt x="22" y="60"/>
                      <a:pt x="23" y="60"/>
                    </a:cubicBezTo>
                    <a:cubicBezTo>
                      <a:pt x="28" y="67"/>
                      <a:pt x="33" y="73"/>
                      <a:pt x="39" y="80"/>
                    </a:cubicBezTo>
                    <a:cubicBezTo>
                      <a:pt x="32" y="74"/>
                      <a:pt x="26" y="69"/>
                      <a:pt x="19" y="65"/>
                    </a:cubicBezTo>
                    <a:cubicBezTo>
                      <a:pt x="17" y="64"/>
                      <a:pt x="16" y="66"/>
                      <a:pt x="17" y="67"/>
                    </a:cubicBezTo>
                    <a:cubicBezTo>
                      <a:pt x="23" y="74"/>
                      <a:pt x="30" y="80"/>
                      <a:pt x="37" y="87"/>
                    </a:cubicBezTo>
                    <a:cubicBezTo>
                      <a:pt x="28" y="80"/>
                      <a:pt x="18" y="74"/>
                      <a:pt x="8" y="69"/>
                    </a:cubicBezTo>
                    <a:cubicBezTo>
                      <a:pt x="7" y="69"/>
                      <a:pt x="5" y="70"/>
                      <a:pt x="6" y="71"/>
                    </a:cubicBezTo>
                    <a:cubicBezTo>
                      <a:pt x="19" y="89"/>
                      <a:pt x="33" y="106"/>
                      <a:pt x="47" y="122"/>
                    </a:cubicBezTo>
                    <a:cubicBezTo>
                      <a:pt x="36" y="111"/>
                      <a:pt x="24" y="99"/>
                      <a:pt x="10" y="94"/>
                    </a:cubicBezTo>
                    <a:cubicBezTo>
                      <a:pt x="9" y="94"/>
                      <a:pt x="8" y="96"/>
                      <a:pt x="9" y="97"/>
                    </a:cubicBezTo>
                    <a:cubicBezTo>
                      <a:pt x="33" y="124"/>
                      <a:pt x="58" y="151"/>
                      <a:pt x="84" y="178"/>
                    </a:cubicBezTo>
                    <a:cubicBezTo>
                      <a:pt x="57" y="154"/>
                      <a:pt x="30" y="130"/>
                      <a:pt x="3" y="106"/>
                    </a:cubicBezTo>
                    <a:cubicBezTo>
                      <a:pt x="2" y="105"/>
                      <a:pt x="0" y="106"/>
                      <a:pt x="1" y="108"/>
                    </a:cubicBezTo>
                    <a:cubicBezTo>
                      <a:pt x="8" y="116"/>
                      <a:pt x="14" y="125"/>
                      <a:pt x="21" y="133"/>
                    </a:cubicBezTo>
                    <a:cubicBezTo>
                      <a:pt x="18" y="131"/>
                      <a:pt x="14" y="128"/>
                      <a:pt x="11" y="126"/>
                    </a:cubicBezTo>
                    <a:cubicBezTo>
                      <a:pt x="9" y="125"/>
                      <a:pt x="8" y="127"/>
                      <a:pt x="9" y="129"/>
                    </a:cubicBezTo>
                    <a:cubicBezTo>
                      <a:pt x="39" y="165"/>
                      <a:pt x="71" y="198"/>
                      <a:pt x="106" y="229"/>
                    </a:cubicBezTo>
                    <a:cubicBezTo>
                      <a:pt x="108" y="230"/>
                      <a:pt x="110" y="228"/>
                      <a:pt x="108" y="227"/>
                    </a:cubicBezTo>
                    <a:cubicBezTo>
                      <a:pt x="77" y="199"/>
                      <a:pt x="48" y="169"/>
                      <a:pt x="20" y="137"/>
                    </a:cubicBezTo>
                    <a:cubicBezTo>
                      <a:pt x="24" y="139"/>
                      <a:pt x="28" y="142"/>
                      <a:pt x="31" y="145"/>
                    </a:cubicBezTo>
                    <a:cubicBezTo>
                      <a:pt x="57" y="174"/>
                      <a:pt x="86" y="201"/>
                      <a:pt x="117" y="224"/>
                    </a:cubicBezTo>
                    <a:cubicBezTo>
                      <a:pt x="118" y="225"/>
                      <a:pt x="120" y="223"/>
                      <a:pt x="119" y="222"/>
                    </a:cubicBezTo>
                    <a:cubicBezTo>
                      <a:pt x="113" y="217"/>
                      <a:pt x="108" y="211"/>
                      <a:pt x="103" y="206"/>
                    </a:cubicBezTo>
                    <a:cubicBezTo>
                      <a:pt x="109" y="211"/>
                      <a:pt x="116" y="215"/>
                      <a:pt x="123" y="219"/>
                    </a:cubicBezTo>
                    <a:cubicBezTo>
                      <a:pt x="124" y="220"/>
                      <a:pt x="126" y="218"/>
                      <a:pt x="125" y="217"/>
                    </a:cubicBezTo>
                    <a:cubicBezTo>
                      <a:pt x="124" y="216"/>
                      <a:pt x="123" y="215"/>
                      <a:pt x="122" y="214"/>
                    </a:cubicBezTo>
                    <a:cubicBezTo>
                      <a:pt x="122" y="214"/>
                      <a:pt x="122" y="213"/>
                      <a:pt x="122" y="212"/>
                    </a:cubicBezTo>
                    <a:cubicBezTo>
                      <a:pt x="85" y="176"/>
                      <a:pt x="50" y="138"/>
                      <a:pt x="15" y="100"/>
                    </a:cubicBezTo>
                    <a:cubicBezTo>
                      <a:pt x="25" y="105"/>
                      <a:pt x="33" y="114"/>
                      <a:pt x="42" y="122"/>
                    </a:cubicBezTo>
                    <a:cubicBezTo>
                      <a:pt x="51" y="131"/>
                      <a:pt x="60" y="140"/>
                      <a:pt x="69" y="149"/>
                    </a:cubicBezTo>
                    <a:cubicBezTo>
                      <a:pt x="87" y="167"/>
                      <a:pt x="106" y="185"/>
                      <a:pt x="125" y="204"/>
                    </a:cubicBezTo>
                    <a:cubicBezTo>
                      <a:pt x="125" y="205"/>
                      <a:pt x="126" y="204"/>
                      <a:pt x="126" y="204"/>
                    </a:cubicBezTo>
                    <a:cubicBezTo>
                      <a:pt x="138" y="214"/>
                      <a:pt x="149" y="224"/>
                      <a:pt x="161" y="234"/>
                    </a:cubicBezTo>
                    <a:cubicBezTo>
                      <a:pt x="162" y="235"/>
                      <a:pt x="163" y="233"/>
                      <a:pt x="162" y="232"/>
                    </a:cubicBezTo>
                    <a:cubicBezTo>
                      <a:pt x="158" y="226"/>
                      <a:pt x="153" y="220"/>
                      <a:pt x="148" y="214"/>
                    </a:cubicBezTo>
                    <a:cubicBezTo>
                      <a:pt x="153" y="219"/>
                      <a:pt x="159" y="223"/>
                      <a:pt x="165" y="227"/>
                    </a:cubicBezTo>
                    <a:cubicBezTo>
                      <a:pt x="167" y="228"/>
                      <a:pt x="169" y="226"/>
                      <a:pt x="167" y="224"/>
                    </a:cubicBezTo>
                    <a:cubicBezTo>
                      <a:pt x="117" y="178"/>
                      <a:pt x="68" y="129"/>
                      <a:pt x="21" y="79"/>
                    </a:cubicBezTo>
                    <a:cubicBezTo>
                      <a:pt x="25" y="82"/>
                      <a:pt x="29" y="85"/>
                      <a:pt x="31" y="87"/>
                    </a:cubicBezTo>
                    <a:cubicBezTo>
                      <a:pt x="38" y="92"/>
                      <a:pt x="44" y="98"/>
                      <a:pt x="50" y="104"/>
                    </a:cubicBezTo>
                    <a:cubicBezTo>
                      <a:pt x="64" y="118"/>
                      <a:pt x="79" y="132"/>
                      <a:pt x="93" y="146"/>
                    </a:cubicBezTo>
                    <a:cubicBezTo>
                      <a:pt x="121" y="175"/>
                      <a:pt x="150" y="203"/>
                      <a:pt x="179" y="232"/>
                    </a:cubicBezTo>
                    <a:cubicBezTo>
                      <a:pt x="180" y="233"/>
                      <a:pt x="182" y="231"/>
                      <a:pt x="181" y="230"/>
                    </a:cubicBezTo>
                    <a:close/>
                    <a:moveTo>
                      <a:pt x="45" y="155"/>
                    </a:moveTo>
                    <a:cubicBezTo>
                      <a:pt x="55" y="163"/>
                      <a:pt x="65" y="170"/>
                      <a:pt x="74" y="178"/>
                    </a:cubicBezTo>
                    <a:cubicBezTo>
                      <a:pt x="73" y="178"/>
                      <a:pt x="72" y="179"/>
                      <a:pt x="73" y="180"/>
                    </a:cubicBezTo>
                    <a:cubicBezTo>
                      <a:pt x="82" y="189"/>
                      <a:pt x="90" y="197"/>
                      <a:pt x="98" y="205"/>
                    </a:cubicBezTo>
                    <a:cubicBezTo>
                      <a:pt x="80" y="190"/>
                      <a:pt x="62" y="173"/>
                      <a:pt x="45" y="155"/>
                    </a:cubicBezTo>
                    <a:close/>
                    <a:moveTo>
                      <a:pt x="81" y="183"/>
                    </a:moveTo>
                    <a:cubicBezTo>
                      <a:pt x="88" y="189"/>
                      <a:pt x="94" y="195"/>
                      <a:pt x="101" y="200"/>
                    </a:cubicBezTo>
                    <a:cubicBezTo>
                      <a:pt x="94" y="195"/>
                      <a:pt x="87" y="189"/>
                      <a:pt x="81" y="183"/>
                    </a:cubicBezTo>
                    <a:close/>
                    <a:moveTo>
                      <a:pt x="33" y="142"/>
                    </a:moveTo>
                    <a:cubicBezTo>
                      <a:pt x="26" y="134"/>
                      <a:pt x="19" y="126"/>
                      <a:pt x="13" y="117"/>
                    </a:cubicBezTo>
                    <a:cubicBezTo>
                      <a:pt x="38" y="140"/>
                      <a:pt x="64" y="163"/>
                      <a:pt x="89" y="186"/>
                    </a:cubicBezTo>
                    <a:cubicBezTo>
                      <a:pt x="71" y="171"/>
                      <a:pt x="52" y="156"/>
                      <a:pt x="33" y="142"/>
                    </a:cubicBezTo>
                    <a:close/>
                    <a:moveTo>
                      <a:pt x="141" y="205"/>
                    </a:moveTo>
                    <a:cubicBezTo>
                      <a:pt x="138" y="202"/>
                      <a:pt x="135" y="200"/>
                      <a:pt x="132" y="197"/>
                    </a:cubicBezTo>
                    <a:cubicBezTo>
                      <a:pt x="131" y="195"/>
                      <a:pt x="129" y="193"/>
                      <a:pt x="127" y="191"/>
                    </a:cubicBezTo>
                    <a:cubicBezTo>
                      <a:pt x="132" y="196"/>
                      <a:pt x="136" y="200"/>
                      <a:pt x="141" y="205"/>
                    </a:cubicBezTo>
                    <a:close/>
                    <a:moveTo>
                      <a:pt x="136" y="205"/>
                    </a:moveTo>
                    <a:cubicBezTo>
                      <a:pt x="141" y="211"/>
                      <a:pt x="146" y="216"/>
                      <a:pt x="151" y="222"/>
                    </a:cubicBezTo>
                    <a:cubicBezTo>
                      <a:pt x="142" y="214"/>
                      <a:pt x="133" y="206"/>
                      <a:pt x="124" y="198"/>
                    </a:cubicBezTo>
                    <a:cubicBezTo>
                      <a:pt x="109" y="181"/>
                      <a:pt x="94" y="165"/>
                      <a:pt x="79" y="148"/>
                    </a:cubicBezTo>
                    <a:cubicBezTo>
                      <a:pt x="97" y="168"/>
                      <a:pt x="116" y="188"/>
                      <a:pt x="136" y="205"/>
                    </a:cubicBezTo>
                    <a:close/>
                    <a:moveTo>
                      <a:pt x="67" y="132"/>
                    </a:moveTo>
                    <a:cubicBezTo>
                      <a:pt x="67" y="132"/>
                      <a:pt x="66" y="132"/>
                      <a:pt x="66" y="133"/>
                    </a:cubicBezTo>
                    <a:cubicBezTo>
                      <a:pt x="62" y="128"/>
                      <a:pt x="58" y="123"/>
                      <a:pt x="54" y="118"/>
                    </a:cubicBezTo>
                    <a:cubicBezTo>
                      <a:pt x="58" y="122"/>
                      <a:pt x="62" y="127"/>
                      <a:pt x="67" y="132"/>
                    </a:cubicBezTo>
                    <a:close/>
                    <a:moveTo>
                      <a:pt x="88" y="163"/>
                    </a:moveTo>
                    <a:cubicBezTo>
                      <a:pt x="86" y="161"/>
                      <a:pt x="84" y="159"/>
                      <a:pt x="82" y="157"/>
                    </a:cubicBezTo>
                    <a:cubicBezTo>
                      <a:pt x="70" y="144"/>
                      <a:pt x="58" y="131"/>
                      <a:pt x="47" y="118"/>
                    </a:cubicBezTo>
                    <a:cubicBezTo>
                      <a:pt x="41" y="111"/>
                      <a:pt x="35" y="104"/>
                      <a:pt x="29" y="97"/>
                    </a:cubicBezTo>
                    <a:cubicBezTo>
                      <a:pt x="27" y="94"/>
                      <a:pt x="13" y="73"/>
                      <a:pt x="11" y="73"/>
                    </a:cubicBezTo>
                    <a:cubicBezTo>
                      <a:pt x="12" y="73"/>
                      <a:pt x="14" y="74"/>
                      <a:pt x="17" y="76"/>
                    </a:cubicBezTo>
                    <a:cubicBezTo>
                      <a:pt x="16" y="76"/>
                      <a:pt x="15" y="77"/>
                      <a:pt x="16" y="78"/>
                    </a:cubicBezTo>
                    <a:cubicBezTo>
                      <a:pt x="39" y="107"/>
                      <a:pt x="63" y="135"/>
                      <a:pt x="88"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6" name="Freeform 19"/>
              <p:cNvSpPr>
                <a:spLocks/>
              </p:cNvSpPr>
              <p:nvPr/>
            </p:nvSpPr>
            <p:spPr bwMode="auto">
              <a:xfrm>
                <a:off x="-2565400" y="1776413"/>
                <a:ext cx="635000" cy="1119188"/>
              </a:xfrm>
              <a:custGeom>
                <a:avLst/>
                <a:gdLst>
                  <a:gd name="T0" fmla="*/ 151 w 169"/>
                  <a:gd name="T1" fmla="*/ 264 h 298"/>
                  <a:gd name="T2" fmla="*/ 152 w 169"/>
                  <a:gd name="T3" fmla="*/ 253 h 298"/>
                  <a:gd name="T4" fmla="*/ 154 w 169"/>
                  <a:gd name="T5" fmla="*/ 247 h 298"/>
                  <a:gd name="T6" fmla="*/ 137 w 169"/>
                  <a:gd name="T7" fmla="*/ 207 h 298"/>
                  <a:gd name="T8" fmla="*/ 139 w 169"/>
                  <a:gd name="T9" fmla="*/ 193 h 298"/>
                  <a:gd name="T10" fmla="*/ 146 w 169"/>
                  <a:gd name="T11" fmla="*/ 183 h 298"/>
                  <a:gd name="T12" fmla="*/ 95 w 169"/>
                  <a:gd name="T13" fmla="*/ 102 h 298"/>
                  <a:gd name="T14" fmla="*/ 95 w 169"/>
                  <a:gd name="T15" fmla="*/ 80 h 298"/>
                  <a:gd name="T16" fmla="*/ 99 w 169"/>
                  <a:gd name="T17" fmla="*/ 65 h 298"/>
                  <a:gd name="T18" fmla="*/ 92 w 169"/>
                  <a:gd name="T19" fmla="*/ 59 h 298"/>
                  <a:gd name="T20" fmla="*/ 85 w 169"/>
                  <a:gd name="T21" fmla="*/ 71 h 298"/>
                  <a:gd name="T22" fmla="*/ 82 w 169"/>
                  <a:gd name="T23" fmla="*/ 88 h 298"/>
                  <a:gd name="T24" fmla="*/ 63 w 169"/>
                  <a:gd name="T25" fmla="*/ 65 h 298"/>
                  <a:gd name="T26" fmla="*/ 64 w 169"/>
                  <a:gd name="T27" fmla="*/ 59 h 298"/>
                  <a:gd name="T28" fmla="*/ 58 w 169"/>
                  <a:gd name="T29" fmla="*/ 45 h 298"/>
                  <a:gd name="T30" fmla="*/ 44 w 169"/>
                  <a:gd name="T31" fmla="*/ 9 h 298"/>
                  <a:gd name="T32" fmla="*/ 37 w 169"/>
                  <a:gd name="T33" fmla="*/ 4 h 298"/>
                  <a:gd name="T34" fmla="*/ 26 w 169"/>
                  <a:gd name="T35" fmla="*/ 9 h 298"/>
                  <a:gd name="T36" fmla="*/ 22 w 169"/>
                  <a:gd name="T37" fmla="*/ 21 h 298"/>
                  <a:gd name="T38" fmla="*/ 20 w 169"/>
                  <a:gd name="T39" fmla="*/ 26 h 298"/>
                  <a:gd name="T40" fmla="*/ 19 w 169"/>
                  <a:gd name="T41" fmla="*/ 46 h 298"/>
                  <a:gd name="T42" fmla="*/ 15 w 169"/>
                  <a:gd name="T43" fmla="*/ 56 h 298"/>
                  <a:gd name="T44" fmla="*/ 22 w 169"/>
                  <a:gd name="T45" fmla="*/ 79 h 298"/>
                  <a:gd name="T46" fmla="*/ 20 w 169"/>
                  <a:gd name="T47" fmla="*/ 102 h 298"/>
                  <a:gd name="T48" fmla="*/ 37 w 169"/>
                  <a:gd name="T49" fmla="*/ 128 h 298"/>
                  <a:gd name="T50" fmla="*/ 27 w 169"/>
                  <a:gd name="T51" fmla="*/ 123 h 298"/>
                  <a:gd name="T52" fmla="*/ 59 w 169"/>
                  <a:gd name="T53" fmla="*/ 177 h 298"/>
                  <a:gd name="T54" fmla="*/ 76 w 169"/>
                  <a:gd name="T55" fmla="*/ 214 h 298"/>
                  <a:gd name="T56" fmla="*/ 14 w 169"/>
                  <a:gd name="T57" fmla="*/ 155 h 298"/>
                  <a:gd name="T58" fmla="*/ 61 w 169"/>
                  <a:gd name="T59" fmla="*/ 212 h 298"/>
                  <a:gd name="T60" fmla="*/ 65 w 169"/>
                  <a:gd name="T61" fmla="*/ 230 h 298"/>
                  <a:gd name="T62" fmla="*/ 43 w 169"/>
                  <a:gd name="T63" fmla="*/ 219 h 298"/>
                  <a:gd name="T64" fmla="*/ 50 w 169"/>
                  <a:gd name="T65" fmla="*/ 244 h 298"/>
                  <a:gd name="T66" fmla="*/ 47 w 169"/>
                  <a:gd name="T67" fmla="*/ 256 h 298"/>
                  <a:gd name="T68" fmla="*/ 34 w 169"/>
                  <a:gd name="T69" fmla="*/ 256 h 298"/>
                  <a:gd name="T70" fmla="*/ 51 w 169"/>
                  <a:gd name="T71" fmla="*/ 273 h 298"/>
                  <a:gd name="T72" fmla="*/ 54 w 169"/>
                  <a:gd name="T73" fmla="*/ 266 h 298"/>
                  <a:gd name="T74" fmla="*/ 61 w 169"/>
                  <a:gd name="T75" fmla="*/ 258 h 298"/>
                  <a:gd name="T76" fmla="*/ 72 w 169"/>
                  <a:gd name="T77" fmla="*/ 253 h 298"/>
                  <a:gd name="T78" fmla="*/ 84 w 169"/>
                  <a:gd name="T79" fmla="*/ 253 h 298"/>
                  <a:gd name="T80" fmla="*/ 96 w 169"/>
                  <a:gd name="T81" fmla="*/ 250 h 298"/>
                  <a:gd name="T82" fmla="*/ 100 w 169"/>
                  <a:gd name="T83" fmla="*/ 246 h 298"/>
                  <a:gd name="T84" fmla="*/ 105 w 169"/>
                  <a:gd name="T85" fmla="*/ 233 h 298"/>
                  <a:gd name="T86" fmla="*/ 96 w 169"/>
                  <a:gd name="T87" fmla="*/ 211 h 298"/>
                  <a:gd name="T88" fmla="*/ 121 w 169"/>
                  <a:gd name="T89" fmla="*/ 254 h 298"/>
                  <a:gd name="T90" fmla="*/ 119 w 169"/>
                  <a:gd name="T91" fmla="*/ 272 h 298"/>
                  <a:gd name="T92" fmla="*/ 138 w 169"/>
                  <a:gd name="T93" fmla="*/ 290 h 298"/>
                  <a:gd name="T94" fmla="*/ 134 w 169"/>
                  <a:gd name="T95" fmla="*/ 26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298">
                    <a:moveTo>
                      <a:pt x="168" y="290"/>
                    </a:moveTo>
                    <a:cubicBezTo>
                      <a:pt x="162" y="282"/>
                      <a:pt x="156" y="274"/>
                      <a:pt x="150" y="266"/>
                    </a:cubicBezTo>
                    <a:cubicBezTo>
                      <a:pt x="151" y="266"/>
                      <a:pt x="151" y="265"/>
                      <a:pt x="151" y="264"/>
                    </a:cubicBezTo>
                    <a:cubicBezTo>
                      <a:pt x="139" y="249"/>
                      <a:pt x="127" y="233"/>
                      <a:pt x="115" y="218"/>
                    </a:cubicBezTo>
                    <a:cubicBezTo>
                      <a:pt x="127" y="231"/>
                      <a:pt x="138" y="243"/>
                      <a:pt x="150" y="255"/>
                    </a:cubicBezTo>
                    <a:cubicBezTo>
                      <a:pt x="151" y="257"/>
                      <a:pt x="153" y="255"/>
                      <a:pt x="152" y="253"/>
                    </a:cubicBezTo>
                    <a:cubicBezTo>
                      <a:pt x="132" y="230"/>
                      <a:pt x="113" y="206"/>
                      <a:pt x="93" y="183"/>
                    </a:cubicBezTo>
                    <a:cubicBezTo>
                      <a:pt x="112" y="205"/>
                      <a:pt x="132" y="227"/>
                      <a:pt x="151" y="248"/>
                    </a:cubicBezTo>
                    <a:cubicBezTo>
                      <a:pt x="153" y="250"/>
                      <a:pt x="155" y="248"/>
                      <a:pt x="154" y="247"/>
                    </a:cubicBezTo>
                    <a:cubicBezTo>
                      <a:pt x="123" y="205"/>
                      <a:pt x="91" y="164"/>
                      <a:pt x="60" y="123"/>
                    </a:cubicBezTo>
                    <a:cubicBezTo>
                      <a:pt x="85" y="152"/>
                      <a:pt x="109" y="181"/>
                      <a:pt x="134" y="209"/>
                    </a:cubicBezTo>
                    <a:cubicBezTo>
                      <a:pt x="136" y="211"/>
                      <a:pt x="138" y="208"/>
                      <a:pt x="137" y="207"/>
                    </a:cubicBezTo>
                    <a:cubicBezTo>
                      <a:pt x="106" y="167"/>
                      <a:pt x="75" y="128"/>
                      <a:pt x="44" y="88"/>
                    </a:cubicBezTo>
                    <a:cubicBezTo>
                      <a:pt x="76" y="123"/>
                      <a:pt x="106" y="159"/>
                      <a:pt x="136" y="196"/>
                    </a:cubicBezTo>
                    <a:cubicBezTo>
                      <a:pt x="138" y="198"/>
                      <a:pt x="140" y="195"/>
                      <a:pt x="139" y="193"/>
                    </a:cubicBezTo>
                    <a:cubicBezTo>
                      <a:pt x="106" y="151"/>
                      <a:pt x="73" y="109"/>
                      <a:pt x="40" y="67"/>
                    </a:cubicBezTo>
                    <a:cubicBezTo>
                      <a:pt x="77" y="105"/>
                      <a:pt x="110" y="145"/>
                      <a:pt x="143" y="185"/>
                    </a:cubicBezTo>
                    <a:cubicBezTo>
                      <a:pt x="145" y="187"/>
                      <a:pt x="148" y="185"/>
                      <a:pt x="146" y="183"/>
                    </a:cubicBezTo>
                    <a:cubicBezTo>
                      <a:pt x="116" y="143"/>
                      <a:pt x="85" y="104"/>
                      <a:pt x="54" y="64"/>
                    </a:cubicBezTo>
                    <a:cubicBezTo>
                      <a:pt x="67" y="78"/>
                      <a:pt x="79" y="91"/>
                      <a:pt x="92" y="105"/>
                    </a:cubicBezTo>
                    <a:cubicBezTo>
                      <a:pt x="94" y="107"/>
                      <a:pt x="96" y="104"/>
                      <a:pt x="95" y="102"/>
                    </a:cubicBezTo>
                    <a:cubicBezTo>
                      <a:pt x="88" y="91"/>
                      <a:pt x="82" y="79"/>
                      <a:pt x="75" y="67"/>
                    </a:cubicBezTo>
                    <a:cubicBezTo>
                      <a:pt x="80" y="72"/>
                      <a:pt x="86" y="77"/>
                      <a:pt x="91" y="82"/>
                    </a:cubicBezTo>
                    <a:cubicBezTo>
                      <a:pt x="93" y="84"/>
                      <a:pt x="96" y="82"/>
                      <a:pt x="95" y="80"/>
                    </a:cubicBezTo>
                    <a:cubicBezTo>
                      <a:pt x="91" y="72"/>
                      <a:pt x="87" y="65"/>
                      <a:pt x="82" y="57"/>
                    </a:cubicBezTo>
                    <a:cubicBezTo>
                      <a:pt x="87" y="60"/>
                      <a:pt x="91" y="64"/>
                      <a:pt x="96" y="67"/>
                    </a:cubicBezTo>
                    <a:cubicBezTo>
                      <a:pt x="97" y="68"/>
                      <a:pt x="99" y="66"/>
                      <a:pt x="99" y="65"/>
                    </a:cubicBezTo>
                    <a:cubicBezTo>
                      <a:pt x="96" y="59"/>
                      <a:pt x="94" y="52"/>
                      <a:pt x="92" y="46"/>
                    </a:cubicBezTo>
                    <a:cubicBezTo>
                      <a:pt x="91" y="44"/>
                      <a:pt x="87" y="45"/>
                      <a:pt x="88" y="47"/>
                    </a:cubicBezTo>
                    <a:cubicBezTo>
                      <a:pt x="89" y="51"/>
                      <a:pt x="91" y="55"/>
                      <a:pt x="92" y="59"/>
                    </a:cubicBezTo>
                    <a:cubicBezTo>
                      <a:pt x="87" y="55"/>
                      <a:pt x="82" y="52"/>
                      <a:pt x="77" y="48"/>
                    </a:cubicBezTo>
                    <a:cubicBezTo>
                      <a:pt x="75" y="46"/>
                      <a:pt x="73" y="49"/>
                      <a:pt x="74" y="51"/>
                    </a:cubicBezTo>
                    <a:cubicBezTo>
                      <a:pt x="78" y="58"/>
                      <a:pt x="82" y="64"/>
                      <a:pt x="85" y="71"/>
                    </a:cubicBezTo>
                    <a:cubicBezTo>
                      <a:pt x="80" y="66"/>
                      <a:pt x="74" y="61"/>
                      <a:pt x="68" y="56"/>
                    </a:cubicBezTo>
                    <a:cubicBezTo>
                      <a:pt x="66" y="54"/>
                      <a:pt x="63" y="56"/>
                      <a:pt x="65" y="58"/>
                    </a:cubicBezTo>
                    <a:cubicBezTo>
                      <a:pt x="70" y="68"/>
                      <a:pt x="76" y="78"/>
                      <a:pt x="82" y="88"/>
                    </a:cubicBezTo>
                    <a:cubicBezTo>
                      <a:pt x="36" y="38"/>
                      <a:pt x="36" y="38"/>
                      <a:pt x="36" y="38"/>
                    </a:cubicBezTo>
                    <a:cubicBezTo>
                      <a:pt x="41" y="43"/>
                      <a:pt x="45" y="47"/>
                      <a:pt x="50" y="51"/>
                    </a:cubicBezTo>
                    <a:cubicBezTo>
                      <a:pt x="54" y="55"/>
                      <a:pt x="59" y="60"/>
                      <a:pt x="63" y="65"/>
                    </a:cubicBezTo>
                    <a:cubicBezTo>
                      <a:pt x="65" y="66"/>
                      <a:pt x="67" y="64"/>
                      <a:pt x="66" y="63"/>
                    </a:cubicBezTo>
                    <a:cubicBezTo>
                      <a:pt x="65" y="62"/>
                      <a:pt x="65" y="61"/>
                      <a:pt x="64" y="60"/>
                    </a:cubicBezTo>
                    <a:cubicBezTo>
                      <a:pt x="65" y="60"/>
                      <a:pt x="65" y="59"/>
                      <a:pt x="64" y="59"/>
                    </a:cubicBezTo>
                    <a:cubicBezTo>
                      <a:pt x="63" y="58"/>
                      <a:pt x="63" y="58"/>
                      <a:pt x="62" y="57"/>
                    </a:cubicBezTo>
                    <a:cubicBezTo>
                      <a:pt x="56" y="48"/>
                      <a:pt x="50" y="38"/>
                      <a:pt x="44" y="29"/>
                    </a:cubicBezTo>
                    <a:cubicBezTo>
                      <a:pt x="48" y="34"/>
                      <a:pt x="53" y="40"/>
                      <a:pt x="58" y="45"/>
                    </a:cubicBezTo>
                    <a:cubicBezTo>
                      <a:pt x="59" y="47"/>
                      <a:pt x="62" y="45"/>
                      <a:pt x="61" y="43"/>
                    </a:cubicBezTo>
                    <a:cubicBezTo>
                      <a:pt x="55" y="32"/>
                      <a:pt x="49" y="20"/>
                      <a:pt x="43" y="9"/>
                    </a:cubicBezTo>
                    <a:cubicBezTo>
                      <a:pt x="44" y="9"/>
                      <a:pt x="44" y="9"/>
                      <a:pt x="44" y="9"/>
                    </a:cubicBezTo>
                    <a:cubicBezTo>
                      <a:pt x="46" y="10"/>
                      <a:pt x="47" y="7"/>
                      <a:pt x="46" y="6"/>
                    </a:cubicBezTo>
                    <a:cubicBezTo>
                      <a:pt x="44" y="4"/>
                      <a:pt x="42" y="3"/>
                      <a:pt x="40" y="2"/>
                    </a:cubicBezTo>
                    <a:cubicBezTo>
                      <a:pt x="38" y="0"/>
                      <a:pt x="36" y="3"/>
                      <a:pt x="37" y="4"/>
                    </a:cubicBezTo>
                    <a:cubicBezTo>
                      <a:pt x="42" y="13"/>
                      <a:pt x="46" y="23"/>
                      <a:pt x="51" y="32"/>
                    </a:cubicBezTo>
                    <a:cubicBezTo>
                      <a:pt x="44" y="23"/>
                      <a:pt x="36" y="15"/>
                      <a:pt x="29" y="7"/>
                    </a:cubicBezTo>
                    <a:cubicBezTo>
                      <a:pt x="28" y="5"/>
                      <a:pt x="25" y="7"/>
                      <a:pt x="26" y="9"/>
                    </a:cubicBezTo>
                    <a:cubicBezTo>
                      <a:pt x="35" y="22"/>
                      <a:pt x="44" y="36"/>
                      <a:pt x="53" y="49"/>
                    </a:cubicBezTo>
                    <a:cubicBezTo>
                      <a:pt x="43" y="39"/>
                      <a:pt x="34" y="29"/>
                      <a:pt x="25" y="19"/>
                    </a:cubicBezTo>
                    <a:cubicBezTo>
                      <a:pt x="23" y="18"/>
                      <a:pt x="21" y="20"/>
                      <a:pt x="22" y="21"/>
                    </a:cubicBezTo>
                    <a:cubicBezTo>
                      <a:pt x="26" y="26"/>
                      <a:pt x="30" y="31"/>
                      <a:pt x="34" y="35"/>
                    </a:cubicBezTo>
                    <a:cubicBezTo>
                      <a:pt x="23" y="24"/>
                      <a:pt x="23" y="24"/>
                      <a:pt x="23" y="24"/>
                    </a:cubicBezTo>
                    <a:cubicBezTo>
                      <a:pt x="21" y="22"/>
                      <a:pt x="18" y="24"/>
                      <a:pt x="20" y="26"/>
                    </a:cubicBezTo>
                    <a:cubicBezTo>
                      <a:pt x="41" y="54"/>
                      <a:pt x="62" y="81"/>
                      <a:pt x="84" y="109"/>
                    </a:cubicBezTo>
                    <a:cubicBezTo>
                      <a:pt x="64" y="86"/>
                      <a:pt x="43" y="64"/>
                      <a:pt x="21" y="44"/>
                    </a:cubicBezTo>
                    <a:cubicBezTo>
                      <a:pt x="19" y="42"/>
                      <a:pt x="17" y="44"/>
                      <a:pt x="19" y="46"/>
                    </a:cubicBezTo>
                    <a:cubicBezTo>
                      <a:pt x="36" y="68"/>
                      <a:pt x="53" y="90"/>
                      <a:pt x="70" y="112"/>
                    </a:cubicBezTo>
                    <a:cubicBezTo>
                      <a:pt x="53" y="92"/>
                      <a:pt x="35" y="73"/>
                      <a:pt x="17" y="54"/>
                    </a:cubicBezTo>
                    <a:cubicBezTo>
                      <a:pt x="16" y="52"/>
                      <a:pt x="13" y="54"/>
                      <a:pt x="15" y="56"/>
                    </a:cubicBezTo>
                    <a:cubicBezTo>
                      <a:pt x="39" y="87"/>
                      <a:pt x="63" y="119"/>
                      <a:pt x="88" y="150"/>
                    </a:cubicBezTo>
                    <a:cubicBezTo>
                      <a:pt x="67" y="126"/>
                      <a:pt x="46" y="101"/>
                      <a:pt x="25" y="77"/>
                    </a:cubicBezTo>
                    <a:cubicBezTo>
                      <a:pt x="24" y="76"/>
                      <a:pt x="21" y="77"/>
                      <a:pt x="22" y="79"/>
                    </a:cubicBezTo>
                    <a:cubicBezTo>
                      <a:pt x="57" y="125"/>
                      <a:pt x="92" y="171"/>
                      <a:pt x="127" y="216"/>
                    </a:cubicBezTo>
                    <a:cubicBezTo>
                      <a:pt x="92" y="178"/>
                      <a:pt x="57" y="139"/>
                      <a:pt x="23" y="100"/>
                    </a:cubicBezTo>
                    <a:cubicBezTo>
                      <a:pt x="21" y="99"/>
                      <a:pt x="19" y="101"/>
                      <a:pt x="20" y="102"/>
                    </a:cubicBezTo>
                    <a:cubicBezTo>
                      <a:pt x="47" y="134"/>
                      <a:pt x="74" y="166"/>
                      <a:pt x="101" y="198"/>
                    </a:cubicBezTo>
                    <a:cubicBezTo>
                      <a:pt x="89" y="185"/>
                      <a:pt x="77" y="171"/>
                      <a:pt x="65" y="158"/>
                    </a:cubicBezTo>
                    <a:cubicBezTo>
                      <a:pt x="55" y="148"/>
                      <a:pt x="46" y="138"/>
                      <a:pt x="37" y="128"/>
                    </a:cubicBezTo>
                    <a:cubicBezTo>
                      <a:pt x="35" y="126"/>
                      <a:pt x="33" y="129"/>
                      <a:pt x="34" y="130"/>
                    </a:cubicBezTo>
                    <a:cubicBezTo>
                      <a:pt x="34" y="131"/>
                      <a:pt x="35" y="131"/>
                      <a:pt x="35" y="131"/>
                    </a:cubicBezTo>
                    <a:cubicBezTo>
                      <a:pt x="32" y="129"/>
                      <a:pt x="30" y="126"/>
                      <a:pt x="27" y="123"/>
                    </a:cubicBezTo>
                    <a:cubicBezTo>
                      <a:pt x="25" y="122"/>
                      <a:pt x="23" y="124"/>
                      <a:pt x="24" y="125"/>
                    </a:cubicBezTo>
                    <a:cubicBezTo>
                      <a:pt x="23" y="126"/>
                      <a:pt x="22" y="127"/>
                      <a:pt x="23" y="128"/>
                    </a:cubicBezTo>
                    <a:cubicBezTo>
                      <a:pt x="34" y="145"/>
                      <a:pt x="46" y="161"/>
                      <a:pt x="59" y="177"/>
                    </a:cubicBezTo>
                    <a:cubicBezTo>
                      <a:pt x="45" y="162"/>
                      <a:pt x="32" y="148"/>
                      <a:pt x="18" y="133"/>
                    </a:cubicBezTo>
                    <a:cubicBezTo>
                      <a:pt x="17" y="132"/>
                      <a:pt x="14" y="134"/>
                      <a:pt x="15" y="136"/>
                    </a:cubicBezTo>
                    <a:cubicBezTo>
                      <a:pt x="35" y="162"/>
                      <a:pt x="55" y="188"/>
                      <a:pt x="76" y="214"/>
                    </a:cubicBezTo>
                    <a:cubicBezTo>
                      <a:pt x="56" y="193"/>
                      <a:pt x="37" y="173"/>
                      <a:pt x="17" y="152"/>
                    </a:cubicBezTo>
                    <a:cubicBezTo>
                      <a:pt x="16" y="150"/>
                      <a:pt x="13" y="152"/>
                      <a:pt x="14" y="154"/>
                    </a:cubicBezTo>
                    <a:cubicBezTo>
                      <a:pt x="14" y="154"/>
                      <a:pt x="14" y="155"/>
                      <a:pt x="14" y="155"/>
                    </a:cubicBezTo>
                    <a:cubicBezTo>
                      <a:pt x="14" y="155"/>
                      <a:pt x="14" y="155"/>
                      <a:pt x="14" y="155"/>
                    </a:cubicBezTo>
                    <a:cubicBezTo>
                      <a:pt x="14" y="155"/>
                      <a:pt x="14" y="155"/>
                      <a:pt x="14" y="155"/>
                    </a:cubicBezTo>
                    <a:cubicBezTo>
                      <a:pt x="29" y="174"/>
                      <a:pt x="45" y="193"/>
                      <a:pt x="61" y="212"/>
                    </a:cubicBezTo>
                    <a:cubicBezTo>
                      <a:pt x="48" y="199"/>
                      <a:pt x="36" y="185"/>
                      <a:pt x="24" y="171"/>
                    </a:cubicBezTo>
                    <a:cubicBezTo>
                      <a:pt x="22" y="169"/>
                      <a:pt x="20" y="172"/>
                      <a:pt x="21" y="174"/>
                    </a:cubicBezTo>
                    <a:cubicBezTo>
                      <a:pt x="36" y="193"/>
                      <a:pt x="51" y="212"/>
                      <a:pt x="65" y="230"/>
                    </a:cubicBezTo>
                    <a:cubicBezTo>
                      <a:pt x="53" y="218"/>
                      <a:pt x="40" y="205"/>
                      <a:pt x="27" y="193"/>
                    </a:cubicBezTo>
                    <a:cubicBezTo>
                      <a:pt x="26" y="191"/>
                      <a:pt x="23" y="193"/>
                      <a:pt x="24" y="195"/>
                    </a:cubicBezTo>
                    <a:cubicBezTo>
                      <a:pt x="31" y="203"/>
                      <a:pt x="37" y="211"/>
                      <a:pt x="43" y="219"/>
                    </a:cubicBezTo>
                    <a:cubicBezTo>
                      <a:pt x="36" y="212"/>
                      <a:pt x="28" y="205"/>
                      <a:pt x="19" y="198"/>
                    </a:cubicBezTo>
                    <a:cubicBezTo>
                      <a:pt x="18" y="197"/>
                      <a:pt x="15" y="199"/>
                      <a:pt x="17" y="201"/>
                    </a:cubicBezTo>
                    <a:cubicBezTo>
                      <a:pt x="28" y="215"/>
                      <a:pt x="39" y="229"/>
                      <a:pt x="50" y="244"/>
                    </a:cubicBezTo>
                    <a:cubicBezTo>
                      <a:pt x="38" y="232"/>
                      <a:pt x="25" y="220"/>
                      <a:pt x="13" y="207"/>
                    </a:cubicBezTo>
                    <a:cubicBezTo>
                      <a:pt x="12" y="206"/>
                      <a:pt x="9" y="208"/>
                      <a:pt x="11" y="209"/>
                    </a:cubicBezTo>
                    <a:cubicBezTo>
                      <a:pt x="23" y="225"/>
                      <a:pt x="35" y="241"/>
                      <a:pt x="47" y="256"/>
                    </a:cubicBezTo>
                    <a:cubicBezTo>
                      <a:pt x="32" y="245"/>
                      <a:pt x="19" y="232"/>
                      <a:pt x="6" y="219"/>
                    </a:cubicBezTo>
                    <a:cubicBezTo>
                      <a:pt x="5" y="217"/>
                      <a:pt x="3" y="219"/>
                      <a:pt x="4" y="221"/>
                    </a:cubicBezTo>
                    <a:cubicBezTo>
                      <a:pt x="14" y="233"/>
                      <a:pt x="24" y="244"/>
                      <a:pt x="34" y="256"/>
                    </a:cubicBezTo>
                    <a:cubicBezTo>
                      <a:pt x="24" y="246"/>
                      <a:pt x="13" y="237"/>
                      <a:pt x="2" y="228"/>
                    </a:cubicBezTo>
                    <a:cubicBezTo>
                      <a:pt x="1" y="228"/>
                      <a:pt x="0" y="229"/>
                      <a:pt x="1" y="230"/>
                    </a:cubicBezTo>
                    <a:cubicBezTo>
                      <a:pt x="17" y="244"/>
                      <a:pt x="34" y="259"/>
                      <a:pt x="51" y="273"/>
                    </a:cubicBezTo>
                    <a:cubicBezTo>
                      <a:pt x="52" y="274"/>
                      <a:pt x="54" y="272"/>
                      <a:pt x="53" y="271"/>
                    </a:cubicBezTo>
                    <a:cubicBezTo>
                      <a:pt x="44" y="262"/>
                      <a:pt x="36" y="253"/>
                      <a:pt x="27" y="244"/>
                    </a:cubicBezTo>
                    <a:cubicBezTo>
                      <a:pt x="36" y="251"/>
                      <a:pt x="45" y="259"/>
                      <a:pt x="54" y="266"/>
                    </a:cubicBezTo>
                    <a:cubicBezTo>
                      <a:pt x="55" y="266"/>
                      <a:pt x="57" y="265"/>
                      <a:pt x="56" y="263"/>
                    </a:cubicBezTo>
                    <a:cubicBezTo>
                      <a:pt x="48" y="252"/>
                      <a:pt x="39" y="240"/>
                      <a:pt x="30" y="229"/>
                    </a:cubicBezTo>
                    <a:cubicBezTo>
                      <a:pt x="40" y="239"/>
                      <a:pt x="51" y="248"/>
                      <a:pt x="61" y="258"/>
                    </a:cubicBezTo>
                    <a:cubicBezTo>
                      <a:pt x="63" y="259"/>
                      <a:pt x="65" y="257"/>
                      <a:pt x="64" y="255"/>
                    </a:cubicBezTo>
                    <a:cubicBezTo>
                      <a:pt x="53" y="241"/>
                      <a:pt x="42" y="227"/>
                      <a:pt x="31" y="213"/>
                    </a:cubicBezTo>
                    <a:cubicBezTo>
                      <a:pt x="45" y="225"/>
                      <a:pt x="59" y="239"/>
                      <a:pt x="72" y="253"/>
                    </a:cubicBezTo>
                    <a:cubicBezTo>
                      <a:pt x="73" y="254"/>
                      <a:pt x="76" y="252"/>
                      <a:pt x="74" y="250"/>
                    </a:cubicBezTo>
                    <a:cubicBezTo>
                      <a:pt x="64" y="239"/>
                      <a:pt x="54" y="227"/>
                      <a:pt x="45" y="215"/>
                    </a:cubicBezTo>
                    <a:cubicBezTo>
                      <a:pt x="58" y="228"/>
                      <a:pt x="71" y="241"/>
                      <a:pt x="84" y="253"/>
                    </a:cubicBezTo>
                    <a:cubicBezTo>
                      <a:pt x="86" y="255"/>
                      <a:pt x="88" y="253"/>
                      <a:pt x="87" y="251"/>
                    </a:cubicBezTo>
                    <a:cubicBezTo>
                      <a:pt x="76" y="238"/>
                      <a:pt x="66" y="225"/>
                      <a:pt x="56" y="212"/>
                    </a:cubicBezTo>
                    <a:cubicBezTo>
                      <a:pt x="69" y="225"/>
                      <a:pt x="82" y="238"/>
                      <a:pt x="96" y="250"/>
                    </a:cubicBezTo>
                    <a:cubicBezTo>
                      <a:pt x="98" y="252"/>
                      <a:pt x="100" y="249"/>
                      <a:pt x="98" y="247"/>
                    </a:cubicBezTo>
                    <a:cubicBezTo>
                      <a:pt x="81" y="229"/>
                      <a:pt x="65" y="210"/>
                      <a:pt x="49" y="191"/>
                    </a:cubicBezTo>
                    <a:cubicBezTo>
                      <a:pt x="66" y="209"/>
                      <a:pt x="83" y="227"/>
                      <a:pt x="100" y="246"/>
                    </a:cubicBezTo>
                    <a:cubicBezTo>
                      <a:pt x="101" y="247"/>
                      <a:pt x="104" y="245"/>
                      <a:pt x="103" y="243"/>
                    </a:cubicBezTo>
                    <a:cubicBezTo>
                      <a:pt x="84" y="218"/>
                      <a:pt x="65" y="193"/>
                      <a:pt x="45" y="168"/>
                    </a:cubicBezTo>
                    <a:cubicBezTo>
                      <a:pt x="65" y="190"/>
                      <a:pt x="85" y="211"/>
                      <a:pt x="105" y="233"/>
                    </a:cubicBezTo>
                    <a:cubicBezTo>
                      <a:pt x="107" y="235"/>
                      <a:pt x="110" y="232"/>
                      <a:pt x="108" y="230"/>
                    </a:cubicBezTo>
                    <a:cubicBezTo>
                      <a:pt x="89" y="208"/>
                      <a:pt x="70" y="185"/>
                      <a:pt x="52" y="161"/>
                    </a:cubicBezTo>
                    <a:cubicBezTo>
                      <a:pt x="67" y="178"/>
                      <a:pt x="81" y="194"/>
                      <a:pt x="96" y="211"/>
                    </a:cubicBezTo>
                    <a:cubicBezTo>
                      <a:pt x="116" y="234"/>
                      <a:pt x="138" y="257"/>
                      <a:pt x="157" y="282"/>
                    </a:cubicBezTo>
                    <a:cubicBezTo>
                      <a:pt x="145" y="272"/>
                      <a:pt x="134" y="262"/>
                      <a:pt x="124" y="251"/>
                    </a:cubicBezTo>
                    <a:cubicBezTo>
                      <a:pt x="122" y="250"/>
                      <a:pt x="120" y="252"/>
                      <a:pt x="121" y="254"/>
                    </a:cubicBezTo>
                    <a:cubicBezTo>
                      <a:pt x="129" y="266"/>
                      <a:pt x="138" y="278"/>
                      <a:pt x="146" y="291"/>
                    </a:cubicBezTo>
                    <a:cubicBezTo>
                      <a:pt x="137" y="285"/>
                      <a:pt x="129" y="278"/>
                      <a:pt x="122" y="270"/>
                    </a:cubicBezTo>
                    <a:cubicBezTo>
                      <a:pt x="121" y="268"/>
                      <a:pt x="118" y="270"/>
                      <a:pt x="119" y="272"/>
                    </a:cubicBezTo>
                    <a:cubicBezTo>
                      <a:pt x="125" y="280"/>
                      <a:pt x="131" y="288"/>
                      <a:pt x="138" y="295"/>
                    </a:cubicBezTo>
                    <a:cubicBezTo>
                      <a:pt x="140" y="297"/>
                      <a:pt x="142" y="294"/>
                      <a:pt x="140" y="293"/>
                    </a:cubicBezTo>
                    <a:cubicBezTo>
                      <a:pt x="140" y="292"/>
                      <a:pt x="139" y="291"/>
                      <a:pt x="138" y="290"/>
                    </a:cubicBezTo>
                    <a:cubicBezTo>
                      <a:pt x="142" y="292"/>
                      <a:pt x="146" y="295"/>
                      <a:pt x="150" y="297"/>
                    </a:cubicBezTo>
                    <a:cubicBezTo>
                      <a:pt x="151" y="298"/>
                      <a:pt x="153" y="296"/>
                      <a:pt x="152" y="295"/>
                    </a:cubicBezTo>
                    <a:cubicBezTo>
                      <a:pt x="146" y="285"/>
                      <a:pt x="140" y="276"/>
                      <a:pt x="134" y="267"/>
                    </a:cubicBezTo>
                    <a:cubicBezTo>
                      <a:pt x="144" y="276"/>
                      <a:pt x="154" y="285"/>
                      <a:pt x="165" y="293"/>
                    </a:cubicBezTo>
                    <a:cubicBezTo>
                      <a:pt x="167" y="294"/>
                      <a:pt x="169" y="292"/>
                      <a:pt x="168"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7" name="Freeform 20"/>
              <p:cNvSpPr>
                <a:spLocks/>
              </p:cNvSpPr>
              <p:nvPr/>
            </p:nvSpPr>
            <p:spPr bwMode="auto">
              <a:xfrm>
                <a:off x="-2178050" y="2211388"/>
                <a:ext cx="101600" cy="128588"/>
              </a:xfrm>
              <a:custGeom>
                <a:avLst/>
                <a:gdLst>
                  <a:gd name="T0" fmla="*/ 26 w 27"/>
                  <a:gd name="T1" fmla="*/ 32 h 34"/>
                  <a:gd name="T2" fmla="*/ 12 w 27"/>
                  <a:gd name="T3" fmla="*/ 13 h 34"/>
                  <a:gd name="T4" fmla="*/ 23 w 27"/>
                  <a:gd name="T5" fmla="*/ 19 h 34"/>
                  <a:gd name="T6" fmla="*/ 25 w 27"/>
                  <a:gd name="T7" fmla="*/ 17 h 34"/>
                  <a:gd name="T8" fmla="*/ 25 w 27"/>
                  <a:gd name="T9" fmla="*/ 16 h 34"/>
                  <a:gd name="T10" fmla="*/ 25 w 27"/>
                  <a:gd name="T11" fmla="*/ 15 h 34"/>
                  <a:gd name="T12" fmla="*/ 15 w 27"/>
                  <a:gd name="T13" fmla="*/ 3 h 34"/>
                  <a:gd name="T14" fmla="*/ 14 w 27"/>
                  <a:gd name="T15" fmla="*/ 6 h 34"/>
                  <a:gd name="T16" fmla="*/ 20 w 27"/>
                  <a:gd name="T17" fmla="*/ 14 h 34"/>
                  <a:gd name="T18" fmla="*/ 3 w 27"/>
                  <a:gd name="T19" fmla="*/ 2 h 34"/>
                  <a:gd name="T20" fmla="*/ 1 w 27"/>
                  <a:gd name="T21" fmla="*/ 4 h 34"/>
                  <a:gd name="T22" fmla="*/ 13 w 27"/>
                  <a:gd name="T23" fmla="*/ 19 h 34"/>
                  <a:gd name="T24" fmla="*/ 2 w 27"/>
                  <a:gd name="T25" fmla="*/ 9 h 34"/>
                  <a:gd name="T26" fmla="*/ 1 w 27"/>
                  <a:gd name="T27" fmla="*/ 10 h 34"/>
                  <a:gd name="T28" fmla="*/ 24 w 27"/>
                  <a:gd name="T29" fmla="*/ 33 h 34"/>
                  <a:gd name="T30" fmla="*/ 26 w 27"/>
                  <a:gd name="T31"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4">
                    <a:moveTo>
                      <a:pt x="26" y="32"/>
                    </a:moveTo>
                    <a:cubicBezTo>
                      <a:pt x="21" y="25"/>
                      <a:pt x="16" y="19"/>
                      <a:pt x="12" y="13"/>
                    </a:cubicBezTo>
                    <a:cubicBezTo>
                      <a:pt x="15" y="15"/>
                      <a:pt x="19" y="17"/>
                      <a:pt x="23" y="19"/>
                    </a:cubicBezTo>
                    <a:cubicBezTo>
                      <a:pt x="24" y="19"/>
                      <a:pt x="26" y="18"/>
                      <a:pt x="25" y="17"/>
                    </a:cubicBezTo>
                    <a:cubicBezTo>
                      <a:pt x="25" y="17"/>
                      <a:pt x="25" y="16"/>
                      <a:pt x="25" y="16"/>
                    </a:cubicBezTo>
                    <a:cubicBezTo>
                      <a:pt x="25" y="16"/>
                      <a:pt x="25" y="16"/>
                      <a:pt x="25" y="15"/>
                    </a:cubicBezTo>
                    <a:cubicBezTo>
                      <a:pt x="26" y="9"/>
                      <a:pt x="21" y="3"/>
                      <a:pt x="15" y="3"/>
                    </a:cubicBezTo>
                    <a:cubicBezTo>
                      <a:pt x="13" y="3"/>
                      <a:pt x="12" y="5"/>
                      <a:pt x="14" y="6"/>
                    </a:cubicBezTo>
                    <a:cubicBezTo>
                      <a:pt x="16" y="9"/>
                      <a:pt x="18" y="11"/>
                      <a:pt x="20" y="14"/>
                    </a:cubicBezTo>
                    <a:cubicBezTo>
                      <a:pt x="14" y="11"/>
                      <a:pt x="8" y="7"/>
                      <a:pt x="3" y="2"/>
                    </a:cubicBezTo>
                    <a:cubicBezTo>
                      <a:pt x="2" y="0"/>
                      <a:pt x="0" y="2"/>
                      <a:pt x="1" y="4"/>
                    </a:cubicBezTo>
                    <a:cubicBezTo>
                      <a:pt x="5" y="9"/>
                      <a:pt x="9" y="14"/>
                      <a:pt x="13" y="19"/>
                    </a:cubicBezTo>
                    <a:cubicBezTo>
                      <a:pt x="9" y="16"/>
                      <a:pt x="6" y="12"/>
                      <a:pt x="2" y="9"/>
                    </a:cubicBezTo>
                    <a:cubicBezTo>
                      <a:pt x="2" y="8"/>
                      <a:pt x="0" y="9"/>
                      <a:pt x="1" y="10"/>
                    </a:cubicBezTo>
                    <a:cubicBezTo>
                      <a:pt x="9" y="18"/>
                      <a:pt x="17" y="25"/>
                      <a:pt x="24" y="33"/>
                    </a:cubicBezTo>
                    <a:cubicBezTo>
                      <a:pt x="25" y="34"/>
                      <a:pt x="27" y="33"/>
                      <a:pt x="2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8" name="Freeform 21"/>
              <p:cNvSpPr>
                <a:spLocks/>
              </p:cNvSpPr>
              <p:nvPr/>
            </p:nvSpPr>
            <p:spPr bwMode="auto">
              <a:xfrm>
                <a:off x="-2073275" y="2357438"/>
                <a:ext cx="90488" cy="120650"/>
              </a:xfrm>
              <a:custGeom>
                <a:avLst/>
                <a:gdLst>
                  <a:gd name="T0" fmla="*/ 15 w 24"/>
                  <a:gd name="T1" fmla="*/ 5 h 32"/>
                  <a:gd name="T2" fmla="*/ 21 w 24"/>
                  <a:gd name="T3" fmla="*/ 10 h 32"/>
                  <a:gd name="T4" fmla="*/ 23 w 24"/>
                  <a:gd name="T5" fmla="*/ 9 h 32"/>
                  <a:gd name="T6" fmla="*/ 13 w 24"/>
                  <a:gd name="T7" fmla="*/ 0 h 32"/>
                  <a:gd name="T8" fmla="*/ 11 w 24"/>
                  <a:gd name="T9" fmla="*/ 3 h 32"/>
                  <a:gd name="T10" fmla="*/ 16 w 24"/>
                  <a:gd name="T11" fmla="*/ 14 h 32"/>
                  <a:gd name="T12" fmla="*/ 3 w 24"/>
                  <a:gd name="T13" fmla="*/ 4 h 32"/>
                  <a:gd name="T14" fmla="*/ 1 w 24"/>
                  <a:gd name="T15" fmla="*/ 6 h 32"/>
                  <a:gd name="T16" fmla="*/ 18 w 24"/>
                  <a:gd name="T17" fmla="*/ 31 h 32"/>
                  <a:gd name="T18" fmla="*/ 20 w 24"/>
                  <a:gd name="T19" fmla="*/ 30 h 32"/>
                  <a:gd name="T20" fmla="*/ 7 w 24"/>
                  <a:gd name="T21" fmla="*/ 10 h 32"/>
                  <a:gd name="T22" fmla="*/ 20 w 24"/>
                  <a:gd name="T23" fmla="*/ 23 h 32"/>
                  <a:gd name="T24" fmla="*/ 23 w 24"/>
                  <a:gd name="T25" fmla="*/ 21 h 32"/>
                  <a:gd name="T26" fmla="*/ 15 w 24"/>
                  <a:gd name="T2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15" y="5"/>
                    </a:moveTo>
                    <a:cubicBezTo>
                      <a:pt x="18" y="6"/>
                      <a:pt x="19" y="8"/>
                      <a:pt x="21" y="10"/>
                    </a:cubicBezTo>
                    <a:cubicBezTo>
                      <a:pt x="21" y="12"/>
                      <a:pt x="24" y="11"/>
                      <a:pt x="23" y="9"/>
                    </a:cubicBezTo>
                    <a:cubicBezTo>
                      <a:pt x="22" y="4"/>
                      <a:pt x="18" y="1"/>
                      <a:pt x="13" y="0"/>
                    </a:cubicBezTo>
                    <a:cubicBezTo>
                      <a:pt x="11" y="0"/>
                      <a:pt x="10" y="1"/>
                      <a:pt x="11" y="3"/>
                    </a:cubicBezTo>
                    <a:cubicBezTo>
                      <a:pt x="12" y="7"/>
                      <a:pt x="14" y="11"/>
                      <a:pt x="16" y="14"/>
                    </a:cubicBezTo>
                    <a:cubicBezTo>
                      <a:pt x="12" y="11"/>
                      <a:pt x="8" y="7"/>
                      <a:pt x="3" y="4"/>
                    </a:cubicBezTo>
                    <a:cubicBezTo>
                      <a:pt x="2" y="3"/>
                      <a:pt x="0" y="5"/>
                      <a:pt x="1" y="6"/>
                    </a:cubicBezTo>
                    <a:cubicBezTo>
                      <a:pt x="7" y="14"/>
                      <a:pt x="13" y="23"/>
                      <a:pt x="18" y="31"/>
                    </a:cubicBezTo>
                    <a:cubicBezTo>
                      <a:pt x="19" y="32"/>
                      <a:pt x="20" y="31"/>
                      <a:pt x="20" y="30"/>
                    </a:cubicBezTo>
                    <a:cubicBezTo>
                      <a:pt x="16" y="24"/>
                      <a:pt x="11" y="17"/>
                      <a:pt x="7" y="10"/>
                    </a:cubicBezTo>
                    <a:cubicBezTo>
                      <a:pt x="12" y="14"/>
                      <a:pt x="17" y="18"/>
                      <a:pt x="20" y="23"/>
                    </a:cubicBezTo>
                    <a:cubicBezTo>
                      <a:pt x="22" y="25"/>
                      <a:pt x="23" y="23"/>
                      <a:pt x="23" y="21"/>
                    </a:cubicBezTo>
                    <a:cubicBezTo>
                      <a:pt x="20" y="16"/>
                      <a:pt x="18" y="1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9" name="Freeform 22"/>
              <p:cNvSpPr>
                <a:spLocks/>
              </p:cNvSpPr>
              <p:nvPr/>
            </p:nvSpPr>
            <p:spPr bwMode="auto">
              <a:xfrm>
                <a:off x="-2271713" y="1735138"/>
                <a:ext cx="3175" cy="0"/>
              </a:xfrm>
              <a:custGeom>
                <a:avLst/>
                <a:gdLst>
                  <a:gd name="T0" fmla="*/ 0 w 1"/>
                  <a:gd name="T1" fmla="*/ 0 w 1"/>
                </a:gdLst>
                <a:ahLst/>
                <a:cxnLst>
                  <a:cxn ang="0">
                    <a:pos x="T0" y="0"/>
                  </a:cxn>
                  <a:cxn ang="0">
                    <a:pos x="T1" y="0"/>
                  </a:cxn>
                </a:cxnLst>
                <a:rect l="0" t="0" r="r" b="b"/>
                <a:pathLst>
                  <a:path w="1">
                    <a:moveTo>
                      <a:pt x="0" y="0"/>
                    </a:move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0" name="Freeform 23"/>
              <p:cNvSpPr>
                <a:spLocks/>
              </p:cNvSpPr>
              <p:nvPr/>
            </p:nvSpPr>
            <p:spPr bwMode="auto">
              <a:xfrm>
                <a:off x="-2271713" y="1735138"/>
                <a:ext cx="3175" cy="0"/>
              </a:xfrm>
              <a:custGeom>
                <a:avLst/>
                <a:gdLst>
                  <a:gd name="T0" fmla="*/ 0 w 1"/>
                  <a:gd name="T1" fmla="*/ 0 w 1"/>
                </a:gdLst>
                <a:ahLst/>
                <a:cxnLst>
                  <a:cxn ang="0">
                    <a:pos x="T0" y="0"/>
                  </a:cxn>
                  <a:cxn ang="0">
                    <a:pos x="T1" y="0"/>
                  </a:cxn>
                </a:cxnLst>
                <a:rect l="0" t="0" r="r" b="b"/>
                <a:pathLst>
                  <a:path w="1">
                    <a:moveTo>
                      <a:pt x="0" y="0"/>
                    </a:move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1" name="Freeform 24"/>
              <p:cNvSpPr>
                <a:spLocks noEditPoints="1"/>
              </p:cNvSpPr>
              <p:nvPr/>
            </p:nvSpPr>
            <p:spPr bwMode="auto">
              <a:xfrm>
                <a:off x="-2425700" y="995363"/>
                <a:ext cx="396875" cy="720725"/>
              </a:xfrm>
              <a:custGeom>
                <a:avLst/>
                <a:gdLst>
                  <a:gd name="T0" fmla="*/ 27 w 106"/>
                  <a:gd name="T1" fmla="*/ 1 h 192"/>
                  <a:gd name="T2" fmla="*/ 33 w 106"/>
                  <a:gd name="T3" fmla="*/ 21 h 192"/>
                  <a:gd name="T4" fmla="*/ 23 w 106"/>
                  <a:gd name="T5" fmla="*/ 18 h 192"/>
                  <a:gd name="T6" fmla="*/ 16 w 106"/>
                  <a:gd name="T7" fmla="*/ 24 h 192"/>
                  <a:gd name="T8" fmla="*/ 30 w 106"/>
                  <a:gd name="T9" fmla="*/ 32 h 192"/>
                  <a:gd name="T10" fmla="*/ 28 w 106"/>
                  <a:gd name="T11" fmla="*/ 22 h 192"/>
                  <a:gd name="T12" fmla="*/ 39 w 106"/>
                  <a:gd name="T13" fmla="*/ 23 h 192"/>
                  <a:gd name="T14" fmla="*/ 89 w 106"/>
                  <a:gd name="T15" fmla="*/ 72 h 192"/>
                  <a:gd name="T16" fmla="*/ 45 w 106"/>
                  <a:gd name="T17" fmla="*/ 34 h 192"/>
                  <a:gd name="T18" fmla="*/ 46 w 106"/>
                  <a:gd name="T19" fmla="*/ 50 h 192"/>
                  <a:gd name="T20" fmla="*/ 73 w 106"/>
                  <a:gd name="T21" fmla="*/ 94 h 192"/>
                  <a:gd name="T22" fmla="*/ 42 w 106"/>
                  <a:gd name="T23" fmla="*/ 67 h 192"/>
                  <a:gd name="T24" fmla="*/ 33 w 106"/>
                  <a:gd name="T25" fmla="*/ 75 h 192"/>
                  <a:gd name="T26" fmla="*/ 61 w 106"/>
                  <a:gd name="T27" fmla="*/ 122 h 192"/>
                  <a:gd name="T28" fmla="*/ 21 w 106"/>
                  <a:gd name="T29" fmla="*/ 88 h 192"/>
                  <a:gd name="T30" fmla="*/ 21 w 106"/>
                  <a:gd name="T31" fmla="*/ 102 h 192"/>
                  <a:gd name="T32" fmla="*/ 52 w 106"/>
                  <a:gd name="T33" fmla="*/ 146 h 192"/>
                  <a:gd name="T34" fmla="*/ 20 w 106"/>
                  <a:gd name="T35" fmla="*/ 122 h 192"/>
                  <a:gd name="T36" fmla="*/ 17 w 106"/>
                  <a:gd name="T37" fmla="*/ 130 h 192"/>
                  <a:gd name="T38" fmla="*/ 40 w 106"/>
                  <a:gd name="T39" fmla="*/ 165 h 192"/>
                  <a:gd name="T40" fmla="*/ 13 w 106"/>
                  <a:gd name="T41" fmla="*/ 134 h 192"/>
                  <a:gd name="T42" fmla="*/ 17 w 106"/>
                  <a:gd name="T43" fmla="*/ 152 h 192"/>
                  <a:gd name="T44" fmla="*/ 1 w 106"/>
                  <a:gd name="T45" fmla="*/ 144 h 192"/>
                  <a:gd name="T46" fmla="*/ 16 w 106"/>
                  <a:gd name="T47" fmla="*/ 158 h 192"/>
                  <a:gd name="T48" fmla="*/ 23 w 106"/>
                  <a:gd name="T49" fmla="*/ 159 h 192"/>
                  <a:gd name="T50" fmla="*/ 17 w 106"/>
                  <a:gd name="T51" fmla="*/ 148 h 192"/>
                  <a:gd name="T52" fmla="*/ 22 w 106"/>
                  <a:gd name="T53" fmla="*/ 151 h 192"/>
                  <a:gd name="T54" fmla="*/ 50 w 106"/>
                  <a:gd name="T55" fmla="*/ 186 h 192"/>
                  <a:gd name="T56" fmla="*/ 31 w 106"/>
                  <a:gd name="T57" fmla="*/ 173 h 192"/>
                  <a:gd name="T58" fmla="*/ 47 w 106"/>
                  <a:gd name="T59" fmla="*/ 192 h 192"/>
                  <a:gd name="T60" fmla="*/ 52 w 106"/>
                  <a:gd name="T61" fmla="*/ 192 h 192"/>
                  <a:gd name="T62" fmla="*/ 46 w 106"/>
                  <a:gd name="T63" fmla="*/ 171 h 192"/>
                  <a:gd name="T64" fmla="*/ 49 w 106"/>
                  <a:gd name="T65" fmla="*/ 171 h 192"/>
                  <a:gd name="T66" fmla="*/ 33 w 106"/>
                  <a:gd name="T67" fmla="*/ 153 h 192"/>
                  <a:gd name="T68" fmla="*/ 55 w 106"/>
                  <a:gd name="T69" fmla="*/ 162 h 192"/>
                  <a:gd name="T70" fmla="*/ 29 w 106"/>
                  <a:gd name="T71" fmla="*/ 130 h 192"/>
                  <a:gd name="T72" fmla="*/ 71 w 106"/>
                  <a:gd name="T73" fmla="*/ 162 h 192"/>
                  <a:gd name="T74" fmla="*/ 81 w 106"/>
                  <a:gd name="T75" fmla="*/ 162 h 192"/>
                  <a:gd name="T76" fmla="*/ 37 w 106"/>
                  <a:gd name="T77" fmla="*/ 104 h 192"/>
                  <a:gd name="T78" fmla="*/ 78 w 106"/>
                  <a:gd name="T79" fmla="*/ 139 h 192"/>
                  <a:gd name="T80" fmla="*/ 73 w 106"/>
                  <a:gd name="T81" fmla="*/ 119 h 192"/>
                  <a:gd name="T82" fmla="*/ 54 w 106"/>
                  <a:gd name="T83" fmla="*/ 81 h 192"/>
                  <a:gd name="T84" fmla="*/ 84 w 106"/>
                  <a:gd name="T85" fmla="*/ 103 h 192"/>
                  <a:gd name="T86" fmla="*/ 91 w 106"/>
                  <a:gd name="T87" fmla="*/ 96 h 192"/>
                  <a:gd name="T88" fmla="*/ 67 w 106"/>
                  <a:gd name="T89" fmla="*/ 56 h 192"/>
                  <a:gd name="T90" fmla="*/ 104 w 106"/>
                  <a:gd name="T91" fmla="*/ 85 h 192"/>
                  <a:gd name="T92" fmla="*/ 41 w 106"/>
                  <a:gd name="T93" fmla="*/ 161 h 192"/>
                  <a:gd name="T94" fmla="*/ 45 w 106"/>
                  <a:gd name="T95" fmla="*/ 168 h 192"/>
                  <a:gd name="T96" fmla="*/ 40 w 106"/>
                  <a:gd name="T97" fmla="*/ 15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92">
                    <a:moveTo>
                      <a:pt x="104" y="85"/>
                    </a:moveTo>
                    <a:cubicBezTo>
                      <a:pt x="81" y="55"/>
                      <a:pt x="55" y="27"/>
                      <a:pt x="27" y="1"/>
                    </a:cubicBezTo>
                    <a:cubicBezTo>
                      <a:pt x="26" y="0"/>
                      <a:pt x="24" y="1"/>
                      <a:pt x="25" y="3"/>
                    </a:cubicBezTo>
                    <a:cubicBezTo>
                      <a:pt x="26" y="9"/>
                      <a:pt x="29" y="15"/>
                      <a:pt x="33" y="21"/>
                    </a:cubicBezTo>
                    <a:cubicBezTo>
                      <a:pt x="30" y="19"/>
                      <a:pt x="28" y="18"/>
                      <a:pt x="25" y="16"/>
                    </a:cubicBezTo>
                    <a:cubicBezTo>
                      <a:pt x="24" y="15"/>
                      <a:pt x="23" y="17"/>
                      <a:pt x="23" y="18"/>
                    </a:cubicBezTo>
                    <a:cubicBezTo>
                      <a:pt x="24" y="20"/>
                      <a:pt x="28" y="26"/>
                      <a:pt x="27" y="28"/>
                    </a:cubicBezTo>
                    <a:cubicBezTo>
                      <a:pt x="26" y="30"/>
                      <a:pt x="18" y="25"/>
                      <a:pt x="16" y="24"/>
                    </a:cubicBezTo>
                    <a:cubicBezTo>
                      <a:pt x="15" y="23"/>
                      <a:pt x="14" y="25"/>
                      <a:pt x="15" y="26"/>
                    </a:cubicBezTo>
                    <a:cubicBezTo>
                      <a:pt x="20" y="29"/>
                      <a:pt x="25" y="31"/>
                      <a:pt x="30" y="32"/>
                    </a:cubicBezTo>
                    <a:cubicBezTo>
                      <a:pt x="31" y="33"/>
                      <a:pt x="32" y="31"/>
                      <a:pt x="31" y="31"/>
                    </a:cubicBezTo>
                    <a:cubicBezTo>
                      <a:pt x="30" y="27"/>
                      <a:pt x="23" y="21"/>
                      <a:pt x="28" y="22"/>
                    </a:cubicBezTo>
                    <a:cubicBezTo>
                      <a:pt x="31" y="22"/>
                      <a:pt x="34" y="25"/>
                      <a:pt x="37" y="25"/>
                    </a:cubicBezTo>
                    <a:cubicBezTo>
                      <a:pt x="39" y="26"/>
                      <a:pt x="40" y="24"/>
                      <a:pt x="39" y="23"/>
                    </a:cubicBezTo>
                    <a:cubicBezTo>
                      <a:pt x="35" y="18"/>
                      <a:pt x="32" y="13"/>
                      <a:pt x="30" y="8"/>
                    </a:cubicBezTo>
                    <a:cubicBezTo>
                      <a:pt x="51" y="28"/>
                      <a:pt x="71" y="49"/>
                      <a:pt x="89" y="72"/>
                    </a:cubicBezTo>
                    <a:cubicBezTo>
                      <a:pt x="75" y="59"/>
                      <a:pt x="61" y="45"/>
                      <a:pt x="47" y="31"/>
                    </a:cubicBezTo>
                    <a:cubicBezTo>
                      <a:pt x="46" y="30"/>
                      <a:pt x="44" y="32"/>
                      <a:pt x="45" y="34"/>
                    </a:cubicBezTo>
                    <a:cubicBezTo>
                      <a:pt x="60" y="50"/>
                      <a:pt x="73" y="68"/>
                      <a:pt x="85" y="87"/>
                    </a:cubicBezTo>
                    <a:cubicBezTo>
                      <a:pt x="72" y="74"/>
                      <a:pt x="59" y="62"/>
                      <a:pt x="46" y="50"/>
                    </a:cubicBezTo>
                    <a:cubicBezTo>
                      <a:pt x="45" y="49"/>
                      <a:pt x="43" y="51"/>
                      <a:pt x="44" y="52"/>
                    </a:cubicBezTo>
                    <a:cubicBezTo>
                      <a:pt x="53" y="67"/>
                      <a:pt x="62" y="81"/>
                      <a:pt x="73" y="94"/>
                    </a:cubicBezTo>
                    <a:cubicBezTo>
                      <a:pt x="62" y="86"/>
                      <a:pt x="53" y="76"/>
                      <a:pt x="45" y="66"/>
                    </a:cubicBezTo>
                    <a:cubicBezTo>
                      <a:pt x="43" y="64"/>
                      <a:pt x="41" y="66"/>
                      <a:pt x="42" y="67"/>
                    </a:cubicBezTo>
                    <a:cubicBezTo>
                      <a:pt x="50" y="80"/>
                      <a:pt x="58" y="93"/>
                      <a:pt x="65" y="106"/>
                    </a:cubicBezTo>
                    <a:cubicBezTo>
                      <a:pt x="55" y="95"/>
                      <a:pt x="44" y="85"/>
                      <a:pt x="33" y="75"/>
                    </a:cubicBezTo>
                    <a:cubicBezTo>
                      <a:pt x="32" y="74"/>
                      <a:pt x="29" y="76"/>
                      <a:pt x="30" y="77"/>
                    </a:cubicBezTo>
                    <a:cubicBezTo>
                      <a:pt x="40" y="93"/>
                      <a:pt x="50" y="108"/>
                      <a:pt x="61" y="122"/>
                    </a:cubicBezTo>
                    <a:cubicBezTo>
                      <a:pt x="49" y="110"/>
                      <a:pt x="36" y="98"/>
                      <a:pt x="24" y="86"/>
                    </a:cubicBezTo>
                    <a:cubicBezTo>
                      <a:pt x="23" y="85"/>
                      <a:pt x="20" y="87"/>
                      <a:pt x="21" y="88"/>
                    </a:cubicBezTo>
                    <a:cubicBezTo>
                      <a:pt x="33" y="103"/>
                      <a:pt x="44" y="118"/>
                      <a:pt x="56" y="133"/>
                    </a:cubicBezTo>
                    <a:cubicBezTo>
                      <a:pt x="45" y="122"/>
                      <a:pt x="33" y="112"/>
                      <a:pt x="21" y="102"/>
                    </a:cubicBezTo>
                    <a:cubicBezTo>
                      <a:pt x="20" y="101"/>
                      <a:pt x="18" y="102"/>
                      <a:pt x="19" y="104"/>
                    </a:cubicBezTo>
                    <a:cubicBezTo>
                      <a:pt x="29" y="118"/>
                      <a:pt x="40" y="132"/>
                      <a:pt x="52" y="146"/>
                    </a:cubicBezTo>
                    <a:cubicBezTo>
                      <a:pt x="42" y="137"/>
                      <a:pt x="32" y="129"/>
                      <a:pt x="22" y="120"/>
                    </a:cubicBezTo>
                    <a:cubicBezTo>
                      <a:pt x="21" y="119"/>
                      <a:pt x="19" y="120"/>
                      <a:pt x="20" y="122"/>
                    </a:cubicBezTo>
                    <a:cubicBezTo>
                      <a:pt x="26" y="131"/>
                      <a:pt x="32" y="139"/>
                      <a:pt x="39" y="147"/>
                    </a:cubicBezTo>
                    <a:cubicBezTo>
                      <a:pt x="32" y="141"/>
                      <a:pt x="24" y="136"/>
                      <a:pt x="17" y="130"/>
                    </a:cubicBezTo>
                    <a:cubicBezTo>
                      <a:pt x="16" y="129"/>
                      <a:pt x="14" y="130"/>
                      <a:pt x="15" y="132"/>
                    </a:cubicBezTo>
                    <a:cubicBezTo>
                      <a:pt x="22" y="143"/>
                      <a:pt x="31" y="154"/>
                      <a:pt x="40" y="165"/>
                    </a:cubicBezTo>
                    <a:cubicBezTo>
                      <a:pt x="37" y="163"/>
                      <a:pt x="34" y="160"/>
                      <a:pt x="31" y="157"/>
                    </a:cubicBezTo>
                    <a:cubicBezTo>
                      <a:pt x="24" y="151"/>
                      <a:pt x="18" y="143"/>
                      <a:pt x="13" y="134"/>
                    </a:cubicBezTo>
                    <a:cubicBezTo>
                      <a:pt x="12" y="133"/>
                      <a:pt x="11" y="134"/>
                      <a:pt x="11" y="135"/>
                    </a:cubicBezTo>
                    <a:cubicBezTo>
                      <a:pt x="12" y="142"/>
                      <a:pt x="14" y="147"/>
                      <a:pt x="17" y="152"/>
                    </a:cubicBezTo>
                    <a:cubicBezTo>
                      <a:pt x="12" y="149"/>
                      <a:pt x="7" y="146"/>
                      <a:pt x="2" y="143"/>
                    </a:cubicBezTo>
                    <a:cubicBezTo>
                      <a:pt x="1" y="142"/>
                      <a:pt x="0" y="143"/>
                      <a:pt x="1" y="144"/>
                    </a:cubicBezTo>
                    <a:cubicBezTo>
                      <a:pt x="6" y="149"/>
                      <a:pt x="10" y="154"/>
                      <a:pt x="15" y="159"/>
                    </a:cubicBezTo>
                    <a:cubicBezTo>
                      <a:pt x="16" y="160"/>
                      <a:pt x="17" y="159"/>
                      <a:pt x="16" y="158"/>
                    </a:cubicBezTo>
                    <a:cubicBezTo>
                      <a:pt x="13" y="154"/>
                      <a:pt x="8" y="148"/>
                      <a:pt x="5" y="147"/>
                    </a:cubicBezTo>
                    <a:cubicBezTo>
                      <a:pt x="11" y="150"/>
                      <a:pt x="17" y="155"/>
                      <a:pt x="23" y="159"/>
                    </a:cubicBezTo>
                    <a:cubicBezTo>
                      <a:pt x="24" y="160"/>
                      <a:pt x="25" y="158"/>
                      <a:pt x="24" y="157"/>
                    </a:cubicBezTo>
                    <a:cubicBezTo>
                      <a:pt x="21" y="154"/>
                      <a:pt x="19" y="152"/>
                      <a:pt x="17" y="148"/>
                    </a:cubicBezTo>
                    <a:cubicBezTo>
                      <a:pt x="16" y="147"/>
                      <a:pt x="15" y="142"/>
                      <a:pt x="14" y="140"/>
                    </a:cubicBezTo>
                    <a:cubicBezTo>
                      <a:pt x="16" y="142"/>
                      <a:pt x="20" y="149"/>
                      <a:pt x="22" y="151"/>
                    </a:cubicBezTo>
                    <a:cubicBezTo>
                      <a:pt x="28" y="158"/>
                      <a:pt x="35" y="164"/>
                      <a:pt x="42" y="169"/>
                    </a:cubicBezTo>
                    <a:cubicBezTo>
                      <a:pt x="45" y="174"/>
                      <a:pt x="48" y="180"/>
                      <a:pt x="50" y="186"/>
                    </a:cubicBezTo>
                    <a:cubicBezTo>
                      <a:pt x="45" y="180"/>
                      <a:pt x="39" y="176"/>
                      <a:pt x="33" y="171"/>
                    </a:cubicBezTo>
                    <a:cubicBezTo>
                      <a:pt x="32" y="170"/>
                      <a:pt x="31" y="172"/>
                      <a:pt x="31" y="173"/>
                    </a:cubicBezTo>
                    <a:cubicBezTo>
                      <a:pt x="36" y="180"/>
                      <a:pt x="40" y="187"/>
                      <a:pt x="47" y="192"/>
                    </a:cubicBezTo>
                    <a:cubicBezTo>
                      <a:pt x="47" y="192"/>
                      <a:pt x="47" y="192"/>
                      <a:pt x="47" y="192"/>
                    </a:cubicBezTo>
                    <a:cubicBezTo>
                      <a:pt x="44" y="187"/>
                      <a:pt x="41" y="182"/>
                      <a:pt x="37" y="178"/>
                    </a:cubicBezTo>
                    <a:cubicBezTo>
                      <a:pt x="43" y="182"/>
                      <a:pt x="48" y="186"/>
                      <a:pt x="52" y="192"/>
                    </a:cubicBezTo>
                    <a:cubicBezTo>
                      <a:pt x="53" y="192"/>
                      <a:pt x="55" y="192"/>
                      <a:pt x="54" y="190"/>
                    </a:cubicBezTo>
                    <a:cubicBezTo>
                      <a:pt x="52" y="184"/>
                      <a:pt x="50" y="177"/>
                      <a:pt x="46" y="171"/>
                    </a:cubicBezTo>
                    <a:cubicBezTo>
                      <a:pt x="47" y="172"/>
                      <a:pt x="47" y="172"/>
                      <a:pt x="48" y="172"/>
                    </a:cubicBezTo>
                    <a:cubicBezTo>
                      <a:pt x="48" y="172"/>
                      <a:pt x="49" y="172"/>
                      <a:pt x="49" y="171"/>
                    </a:cubicBezTo>
                    <a:cubicBezTo>
                      <a:pt x="46" y="163"/>
                      <a:pt x="42" y="157"/>
                      <a:pt x="35" y="153"/>
                    </a:cubicBezTo>
                    <a:cubicBezTo>
                      <a:pt x="34" y="152"/>
                      <a:pt x="34" y="153"/>
                      <a:pt x="33" y="153"/>
                    </a:cubicBezTo>
                    <a:cubicBezTo>
                      <a:pt x="30" y="148"/>
                      <a:pt x="26" y="143"/>
                      <a:pt x="22" y="137"/>
                    </a:cubicBezTo>
                    <a:cubicBezTo>
                      <a:pt x="33" y="146"/>
                      <a:pt x="44" y="154"/>
                      <a:pt x="55" y="162"/>
                    </a:cubicBezTo>
                    <a:cubicBezTo>
                      <a:pt x="56" y="164"/>
                      <a:pt x="58" y="162"/>
                      <a:pt x="57" y="160"/>
                    </a:cubicBezTo>
                    <a:cubicBezTo>
                      <a:pt x="46" y="151"/>
                      <a:pt x="37" y="141"/>
                      <a:pt x="29" y="130"/>
                    </a:cubicBezTo>
                    <a:cubicBezTo>
                      <a:pt x="42" y="141"/>
                      <a:pt x="55" y="153"/>
                      <a:pt x="69" y="164"/>
                    </a:cubicBezTo>
                    <a:cubicBezTo>
                      <a:pt x="70" y="166"/>
                      <a:pt x="72" y="164"/>
                      <a:pt x="71" y="162"/>
                    </a:cubicBezTo>
                    <a:cubicBezTo>
                      <a:pt x="56" y="147"/>
                      <a:pt x="43" y="130"/>
                      <a:pt x="30" y="113"/>
                    </a:cubicBezTo>
                    <a:cubicBezTo>
                      <a:pt x="48" y="129"/>
                      <a:pt x="65" y="145"/>
                      <a:pt x="81" y="162"/>
                    </a:cubicBezTo>
                    <a:cubicBezTo>
                      <a:pt x="83" y="163"/>
                      <a:pt x="85" y="161"/>
                      <a:pt x="84" y="159"/>
                    </a:cubicBezTo>
                    <a:cubicBezTo>
                      <a:pt x="68" y="141"/>
                      <a:pt x="52" y="123"/>
                      <a:pt x="37" y="104"/>
                    </a:cubicBezTo>
                    <a:cubicBezTo>
                      <a:pt x="50" y="116"/>
                      <a:pt x="63" y="128"/>
                      <a:pt x="76" y="141"/>
                    </a:cubicBezTo>
                    <a:cubicBezTo>
                      <a:pt x="78" y="142"/>
                      <a:pt x="80" y="140"/>
                      <a:pt x="78" y="139"/>
                    </a:cubicBezTo>
                    <a:cubicBezTo>
                      <a:pt x="64" y="122"/>
                      <a:pt x="52" y="104"/>
                      <a:pt x="40" y="86"/>
                    </a:cubicBezTo>
                    <a:cubicBezTo>
                      <a:pt x="51" y="96"/>
                      <a:pt x="62" y="107"/>
                      <a:pt x="73" y="119"/>
                    </a:cubicBezTo>
                    <a:cubicBezTo>
                      <a:pt x="74" y="120"/>
                      <a:pt x="77" y="118"/>
                      <a:pt x="76" y="117"/>
                    </a:cubicBezTo>
                    <a:cubicBezTo>
                      <a:pt x="68" y="105"/>
                      <a:pt x="61" y="93"/>
                      <a:pt x="54" y="81"/>
                    </a:cubicBezTo>
                    <a:cubicBezTo>
                      <a:pt x="62" y="90"/>
                      <a:pt x="72" y="98"/>
                      <a:pt x="82" y="105"/>
                    </a:cubicBezTo>
                    <a:cubicBezTo>
                      <a:pt x="83" y="106"/>
                      <a:pt x="85" y="104"/>
                      <a:pt x="84" y="103"/>
                    </a:cubicBezTo>
                    <a:cubicBezTo>
                      <a:pt x="73" y="89"/>
                      <a:pt x="62" y="75"/>
                      <a:pt x="53" y="61"/>
                    </a:cubicBezTo>
                    <a:cubicBezTo>
                      <a:pt x="66" y="73"/>
                      <a:pt x="78" y="84"/>
                      <a:pt x="91" y="96"/>
                    </a:cubicBezTo>
                    <a:cubicBezTo>
                      <a:pt x="92" y="97"/>
                      <a:pt x="94" y="96"/>
                      <a:pt x="93" y="94"/>
                    </a:cubicBezTo>
                    <a:cubicBezTo>
                      <a:pt x="85" y="81"/>
                      <a:pt x="77" y="68"/>
                      <a:pt x="67" y="56"/>
                    </a:cubicBezTo>
                    <a:cubicBezTo>
                      <a:pt x="79" y="67"/>
                      <a:pt x="90" y="77"/>
                      <a:pt x="102" y="87"/>
                    </a:cubicBezTo>
                    <a:cubicBezTo>
                      <a:pt x="104" y="89"/>
                      <a:pt x="106" y="86"/>
                      <a:pt x="104" y="85"/>
                    </a:cubicBezTo>
                    <a:close/>
                    <a:moveTo>
                      <a:pt x="40" y="159"/>
                    </a:moveTo>
                    <a:cubicBezTo>
                      <a:pt x="37" y="154"/>
                      <a:pt x="39" y="158"/>
                      <a:pt x="41" y="161"/>
                    </a:cubicBezTo>
                    <a:cubicBezTo>
                      <a:pt x="43" y="162"/>
                      <a:pt x="45" y="164"/>
                      <a:pt x="45" y="167"/>
                    </a:cubicBezTo>
                    <a:cubicBezTo>
                      <a:pt x="45" y="167"/>
                      <a:pt x="45" y="168"/>
                      <a:pt x="45" y="168"/>
                    </a:cubicBezTo>
                    <a:cubicBezTo>
                      <a:pt x="45" y="167"/>
                      <a:pt x="44" y="166"/>
                      <a:pt x="43" y="165"/>
                    </a:cubicBezTo>
                    <a:cubicBezTo>
                      <a:pt x="42" y="163"/>
                      <a:pt x="41" y="161"/>
                      <a:pt x="40"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2" name="Freeform 25"/>
              <p:cNvSpPr>
                <a:spLocks/>
              </p:cNvSpPr>
              <p:nvPr/>
            </p:nvSpPr>
            <p:spPr bwMode="auto">
              <a:xfrm>
                <a:off x="-2336800" y="769938"/>
                <a:ext cx="327025" cy="544513"/>
              </a:xfrm>
              <a:custGeom>
                <a:avLst/>
                <a:gdLst>
                  <a:gd name="T0" fmla="*/ 86 w 87"/>
                  <a:gd name="T1" fmla="*/ 142 h 145"/>
                  <a:gd name="T2" fmla="*/ 55 w 87"/>
                  <a:gd name="T3" fmla="*/ 105 h 145"/>
                  <a:gd name="T4" fmla="*/ 83 w 87"/>
                  <a:gd name="T5" fmla="*/ 136 h 145"/>
                  <a:gd name="T6" fmla="*/ 86 w 87"/>
                  <a:gd name="T7" fmla="*/ 134 h 145"/>
                  <a:gd name="T8" fmla="*/ 31 w 87"/>
                  <a:gd name="T9" fmla="*/ 59 h 145"/>
                  <a:gd name="T10" fmla="*/ 73 w 87"/>
                  <a:gd name="T11" fmla="*/ 106 h 145"/>
                  <a:gd name="T12" fmla="*/ 76 w 87"/>
                  <a:gd name="T13" fmla="*/ 104 h 145"/>
                  <a:gd name="T14" fmla="*/ 40 w 87"/>
                  <a:gd name="T15" fmla="*/ 55 h 145"/>
                  <a:gd name="T16" fmla="*/ 58 w 87"/>
                  <a:gd name="T17" fmla="*/ 75 h 145"/>
                  <a:gd name="T18" fmla="*/ 61 w 87"/>
                  <a:gd name="T19" fmla="*/ 74 h 145"/>
                  <a:gd name="T20" fmla="*/ 40 w 87"/>
                  <a:gd name="T21" fmla="*/ 32 h 145"/>
                  <a:gd name="T22" fmla="*/ 64 w 87"/>
                  <a:gd name="T23" fmla="*/ 60 h 145"/>
                  <a:gd name="T24" fmla="*/ 67 w 87"/>
                  <a:gd name="T25" fmla="*/ 57 h 145"/>
                  <a:gd name="T26" fmla="*/ 51 w 87"/>
                  <a:gd name="T27" fmla="*/ 27 h 145"/>
                  <a:gd name="T28" fmla="*/ 75 w 87"/>
                  <a:gd name="T29" fmla="*/ 55 h 145"/>
                  <a:gd name="T30" fmla="*/ 78 w 87"/>
                  <a:gd name="T31" fmla="*/ 53 h 145"/>
                  <a:gd name="T32" fmla="*/ 71 w 87"/>
                  <a:gd name="T33" fmla="*/ 35 h 145"/>
                  <a:gd name="T34" fmla="*/ 79 w 87"/>
                  <a:gd name="T35" fmla="*/ 41 h 145"/>
                  <a:gd name="T36" fmla="*/ 82 w 87"/>
                  <a:gd name="T37" fmla="*/ 39 h 145"/>
                  <a:gd name="T38" fmla="*/ 80 w 87"/>
                  <a:gd name="T39" fmla="*/ 34 h 145"/>
                  <a:gd name="T40" fmla="*/ 83 w 87"/>
                  <a:gd name="T41" fmla="*/ 32 h 145"/>
                  <a:gd name="T42" fmla="*/ 74 w 87"/>
                  <a:gd name="T43" fmla="*/ 24 h 145"/>
                  <a:gd name="T44" fmla="*/ 72 w 87"/>
                  <a:gd name="T45" fmla="*/ 27 h 145"/>
                  <a:gd name="T46" fmla="*/ 75 w 87"/>
                  <a:gd name="T47" fmla="*/ 33 h 145"/>
                  <a:gd name="T48" fmla="*/ 63 w 87"/>
                  <a:gd name="T49" fmla="*/ 24 h 145"/>
                  <a:gd name="T50" fmla="*/ 60 w 87"/>
                  <a:gd name="T51" fmla="*/ 27 h 145"/>
                  <a:gd name="T52" fmla="*/ 71 w 87"/>
                  <a:gd name="T53" fmla="*/ 45 h 145"/>
                  <a:gd name="T54" fmla="*/ 34 w 87"/>
                  <a:gd name="T55" fmla="*/ 2 h 145"/>
                  <a:gd name="T56" fmla="*/ 31 w 87"/>
                  <a:gd name="T57" fmla="*/ 4 h 145"/>
                  <a:gd name="T58" fmla="*/ 57 w 87"/>
                  <a:gd name="T59" fmla="*/ 46 h 145"/>
                  <a:gd name="T60" fmla="*/ 27 w 87"/>
                  <a:gd name="T61" fmla="*/ 10 h 145"/>
                  <a:gd name="T62" fmla="*/ 24 w 87"/>
                  <a:gd name="T63" fmla="*/ 12 h 145"/>
                  <a:gd name="T64" fmla="*/ 54 w 87"/>
                  <a:gd name="T65" fmla="*/ 66 h 145"/>
                  <a:gd name="T66" fmla="*/ 19 w 87"/>
                  <a:gd name="T67" fmla="*/ 28 h 145"/>
                  <a:gd name="T68" fmla="*/ 17 w 87"/>
                  <a:gd name="T69" fmla="*/ 30 h 145"/>
                  <a:gd name="T70" fmla="*/ 53 w 87"/>
                  <a:gd name="T71" fmla="*/ 78 h 145"/>
                  <a:gd name="T72" fmla="*/ 15 w 87"/>
                  <a:gd name="T73" fmla="*/ 36 h 145"/>
                  <a:gd name="T74" fmla="*/ 12 w 87"/>
                  <a:gd name="T75" fmla="*/ 38 h 145"/>
                  <a:gd name="T76" fmla="*/ 68 w 87"/>
                  <a:gd name="T77" fmla="*/ 116 h 145"/>
                  <a:gd name="T78" fmla="*/ 12 w 87"/>
                  <a:gd name="T79" fmla="*/ 53 h 145"/>
                  <a:gd name="T80" fmla="*/ 10 w 87"/>
                  <a:gd name="T81" fmla="*/ 55 h 145"/>
                  <a:gd name="T82" fmla="*/ 50 w 87"/>
                  <a:gd name="T83" fmla="*/ 104 h 145"/>
                  <a:gd name="T84" fmla="*/ 2 w 87"/>
                  <a:gd name="T85" fmla="*/ 54 h 145"/>
                  <a:gd name="T86" fmla="*/ 1 w 87"/>
                  <a:gd name="T87" fmla="*/ 55 h 145"/>
                  <a:gd name="T88" fmla="*/ 84 w 87"/>
                  <a:gd name="T89" fmla="*/ 144 h 145"/>
                  <a:gd name="T90" fmla="*/ 86 w 87"/>
                  <a:gd name="T91" fmla="*/ 14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145">
                    <a:moveTo>
                      <a:pt x="86" y="142"/>
                    </a:moveTo>
                    <a:cubicBezTo>
                      <a:pt x="76" y="129"/>
                      <a:pt x="65" y="117"/>
                      <a:pt x="55" y="105"/>
                    </a:cubicBezTo>
                    <a:cubicBezTo>
                      <a:pt x="64" y="115"/>
                      <a:pt x="74" y="126"/>
                      <a:pt x="83" y="136"/>
                    </a:cubicBezTo>
                    <a:cubicBezTo>
                      <a:pt x="84" y="137"/>
                      <a:pt x="86" y="136"/>
                      <a:pt x="86" y="134"/>
                    </a:cubicBezTo>
                    <a:cubicBezTo>
                      <a:pt x="68" y="109"/>
                      <a:pt x="49" y="84"/>
                      <a:pt x="31" y="59"/>
                    </a:cubicBezTo>
                    <a:cubicBezTo>
                      <a:pt x="45" y="74"/>
                      <a:pt x="59" y="90"/>
                      <a:pt x="73" y="106"/>
                    </a:cubicBezTo>
                    <a:cubicBezTo>
                      <a:pt x="75" y="107"/>
                      <a:pt x="77" y="105"/>
                      <a:pt x="76" y="104"/>
                    </a:cubicBezTo>
                    <a:cubicBezTo>
                      <a:pt x="64" y="87"/>
                      <a:pt x="52" y="71"/>
                      <a:pt x="40" y="55"/>
                    </a:cubicBezTo>
                    <a:cubicBezTo>
                      <a:pt x="58" y="75"/>
                      <a:pt x="58" y="75"/>
                      <a:pt x="58" y="75"/>
                    </a:cubicBezTo>
                    <a:cubicBezTo>
                      <a:pt x="59" y="76"/>
                      <a:pt x="62" y="75"/>
                      <a:pt x="61" y="74"/>
                    </a:cubicBezTo>
                    <a:cubicBezTo>
                      <a:pt x="55" y="59"/>
                      <a:pt x="48" y="45"/>
                      <a:pt x="40" y="32"/>
                    </a:cubicBezTo>
                    <a:cubicBezTo>
                      <a:pt x="48" y="41"/>
                      <a:pt x="56" y="50"/>
                      <a:pt x="64" y="60"/>
                    </a:cubicBezTo>
                    <a:cubicBezTo>
                      <a:pt x="66" y="61"/>
                      <a:pt x="68" y="59"/>
                      <a:pt x="67" y="57"/>
                    </a:cubicBezTo>
                    <a:cubicBezTo>
                      <a:pt x="62" y="47"/>
                      <a:pt x="57" y="37"/>
                      <a:pt x="51" y="27"/>
                    </a:cubicBezTo>
                    <a:cubicBezTo>
                      <a:pt x="59" y="37"/>
                      <a:pt x="67" y="46"/>
                      <a:pt x="75" y="55"/>
                    </a:cubicBezTo>
                    <a:cubicBezTo>
                      <a:pt x="76" y="57"/>
                      <a:pt x="79" y="55"/>
                      <a:pt x="78" y="53"/>
                    </a:cubicBezTo>
                    <a:cubicBezTo>
                      <a:pt x="76" y="47"/>
                      <a:pt x="74" y="41"/>
                      <a:pt x="71" y="35"/>
                    </a:cubicBezTo>
                    <a:cubicBezTo>
                      <a:pt x="79" y="41"/>
                      <a:pt x="79" y="41"/>
                      <a:pt x="79" y="41"/>
                    </a:cubicBezTo>
                    <a:cubicBezTo>
                      <a:pt x="81" y="43"/>
                      <a:pt x="83" y="41"/>
                      <a:pt x="82" y="39"/>
                    </a:cubicBezTo>
                    <a:cubicBezTo>
                      <a:pt x="81" y="37"/>
                      <a:pt x="81" y="36"/>
                      <a:pt x="80" y="34"/>
                    </a:cubicBezTo>
                    <a:cubicBezTo>
                      <a:pt x="82" y="36"/>
                      <a:pt x="85" y="35"/>
                      <a:pt x="83" y="32"/>
                    </a:cubicBezTo>
                    <a:cubicBezTo>
                      <a:pt x="81" y="29"/>
                      <a:pt x="78" y="26"/>
                      <a:pt x="74" y="24"/>
                    </a:cubicBezTo>
                    <a:cubicBezTo>
                      <a:pt x="73" y="23"/>
                      <a:pt x="71" y="25"/>
                      <a:pt x="72" y="27"/>
                    </a:cubicBezTo>
                    <a:cubicBezTo>
                      <a:pt x="73" y="29"/>
                      <a:pt x="74" y="31"/>
                      <a:pt x="75" y="33"/>
                    </a:cubicBezTo>
                    <a:cubicBezTo>
                      <a:pt x="71" y="30"/>
                      <a:pt x="67" y="27"/>
                      <a:pt x="63" y="24"/>
                    </a:cubicBezTo>
                    <a:cubicBezTo>
                      <a:pt x="61" y="22"/>
                      <a:pt x="59" y="25"/>
                      <a:pt x="60" y="27"/>
                    </a:cubicBezTo>
                    <a:cubicBezTo>
                      <a:pt x="65" y="33"/>
                      <a:pt x="68" y="38"/>
                      <a:pt x="71" y="45"/>
                    </a:cubicBezTo>
                    <a:cubicBezTo>
                      <a:pt x="59" y="30"/>
                      <a:pt x="46" y="16"/>
                      <a:pt x="34" y="2"/>
                    </a:cubicBezTo>
                    <a:cubicBezTo>
                      <a:pt x="32" y="0"/>
                      <a:pt x="30" y="2"/>
                      <a:pt x="31" y="4"/>
                    </a:cubicBezTo>
                    <a:cubicBezTo>
                      <a:pt x="40" y="17"/>
                      <a:pt x="49" y="31"/>
                      <a:pt x="57" y="46"/>
                    </a:cubicBezTo>
                    <a:cubicBezTo>
                      <a:pt x="47" y="34"/>
                      <a:pt x="37" y="22"/>
                      <a:pt x="27" y="10"/>
                    </a:cubicBezTo>
                    <a:cubicBezTo>
                      <a:pt x="25" y="9"/>
                      <a:pt x="23" y="11"/>
                      <a:pt x="24" y="12"/>
                    </a:cubicBezTo>
                    <a:cubicBezTo>
                      <a:pt x="36" y="29"/>
                      <a:pt x="46" y="47"/>
                      <a:pt x="54" y="66"/>
                    </a:cubicBezTo>
                    <a:cubicBezTo>
                      <a:pt x="43" y="53"/>
                      <a:pt x="31" y="40"/>
                      <a:pt x="19" y="28"/>
                    </a:cubicBezTo>
                    <a:cubicBezTo>
                      <a:pt x="18" y="26"/>
                      <a:pt x="16" y="28"/>
                      <a:pt x="17" y="30"/>
                    </a:cubicBezTo>
                    <a:cubicBezTo>
                      <a:pt x="29" y="46"/>
                      <a:pt x="41" y="62"/>
                      <a:pt x="53" y="78"/>
                    </a:cubicBezTo>
                    <a:cubicBezTo>
                      <a:pt x="40" y="64"/>
                      <a:pt x="28" y="50"/>
                      <a:pt x="15" y="36"/>
                    </a:cubicBezTo>
                    <a:cubicBezTo>
                      <a:pt x="14" y="35"/>
                      <a:pt x="11" y="36"/>
                      <a:pt x="12" y="38"/>
                    </a:cubicBezTo>
                    <a:cubicBezTo>
                      <a:pt x="31" y="64"/>
                      <a:pt x="50" y="90"/>
                      <a:pt x="68" y="116"/>
                    </a:cubicBezTo>
                    <a:cubicBezTo>
                      <a:pt x="49" y="95"/>
                      <a:pt x="31" y="74"/>
                      <a:pt x="12" y="53"/>
                    </a:cubicBezTo>
                    <a:cubicBezTo>
                      <a:pt x="10" y="52"/>
                      <a:pt x="8" y="54"/>
                      <a:pt x="10" y="55"/>
                    </a:cubicBezTo>
                    <a:cubicBezTo>
                      <a:pt x="23" y="72"/>
                      <a:pt x="37" y="88"/>
                      <a:pt x="50" y="104"/>
                    </a:cubicBezTo>
                    <a:cubicBezTo>
                      <a:pt x="34" y="87"/>
                      <a:pt x="18" y="71"/>
                      <a:pt x="2" y="54"/>
                    </a:cubicBezTo>
                    <a:cubicBezTo>
                      <a:pt x="1" y="53"/>
                      <a:pt x="0" y="55"/>
                      <a:pt x="1" y="55"/>
                    </a:cubicBezTo>
                    <a:cubicBezTo>
                      <a:pt x="28" y="85"/>
                      <a:pt x="56" y="114"/>
                      <a:pt x="84" y="144"/>
                    </a:cubicBezTo>
                    <a:cubicBezTo>
                      <a:pt x="85" y="145"/>
                      <a:pt x="87" y="143"/>
                      <a:pt x="86"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3" name="Freeform 26"/>
              <p:cNvSpPr>
                <a:spLocks noEditPoints="1"/>
              </p:cNvSpPr>
              <p:nvPr/>
            </p:nvSpPr>
            <p:spPr bwMode="auto">
              <a:xfrm>
                <a:off x="-1735138" y="596900"/>
                <a:ext cx="495300" cy="1092200"/>
              </a:xfrm>
              <a:custGeom>
                <a:avLst/>
                <a:gdLst>
                  <a:gd name="T0" fmla="*/ 23 w 132"/>
                  <a:gd name="T1" fmla="*/ 2 h 291"/>
                  <a:gd name="T2" fmla="*/ 21 w 132"/>
                  <a:gd name="T3" fmla="*/ 10 h 291"/>
                  <a:gd name="T4" fmla="*/ 33 w 132"/>
                  <a:gd name="T5" fmla="*/ 19 h 291"/>
                  <a:gd name="T6" fmla="*/ 54 w 132"/>
                  <a:gd name="T7" fmla="*/ 45 h 291"/>
                  <a:gd name="T8" fmla="*/ 43 w 132"/>
                  <a:gd name="T9" fmla="*/ 52 h 291"/>
                  <a:gd name="T10" fmla="*/ 31 w 132"/>
                  <a:gd name="T11" fmla="*/ 54 h 291"/>
                  <a:gd name="T12" fmla="*/ 15 w 132"/>
                  <a:gd name="T13" fmla="*/ 50 h 291"/>
                  <a:gd name="T14" fmla="*/ 5 w 132"/>
                  <a:gd name="T15" fmla="*/ 49 h 291"/>
                  <a:gd name="T16" fmla="*/ 18 w 132"/>
                  <a:gd name="T17" fmla="*/ 55 h 291"/>
                  <a:gd name="T18" fmla="*/ 50 w 132"/>
                  <a:gd name="T19" fmla="*/ 102 h 291"/>
                  <a:gd name="T20" fmla="*/ 25 w 132"/>
                  <a:gd name="T21" fmla="*/ 94 h 291"/>
                  <a:gd name="T22" fmla="*/ 19 w 132"/>
                  <a:gd name="T23" fmla="*/ 92 h 291"/>
                  <a:gd name="T24" fmla="*/ 71 w 132"/>
                  <a:gd name="T25" fmla="*/ 178 h 291"/>
                  <a:gd name="T26" fmla="*/ 74 w 132"/>
                  <a:gd name="T27" fmla="*/ 202 h 291"/>
                  <a:gd name="T28" fmla="*/ 70 w 132"/>
                  <a:gd name="T29" fmla="*/ 222 h 291"/>
                  <a:gd name="T30" fmla="*/ 57 w 132"/>
                  <a:gd name="T31" fmla="*/ 222 h 291"/>
                  <a:gd name="T32" fmla="*/ 3 w 132"/>
                  <a:gd name="T33" fmla="*/ 153 h 291"/>
                  <a:gd name="T34" fmla="*/ 5 w 132"/>
                  <a:gd name="T35" fmla="*/ 171 h 291"/>
                  <a:gd name="T36" fmla="*/ 36 w 132"/>
                  <a:gd name="T37" fmla="*/ 235 h 291"/>
                  <a:gd name="T38" fmla="*/ 52 w 132"/>
                  <a:gd name="T39" fmla="*/ 270 h 291"/>
                  <a:gd name="T40" fmla="*/ 5 w 132"/>
                  <a:gd name="T41" fmla="*/ 220 h 291"/>
                  <a:gd name="T42" fmla="*/ 37 w 132"/>
                  <a:gd name="T43" fmla="*/ 271 h 291"/>
                  <a:gd name="T44" fmla="*/ 9 w 132"/>
                  <a:gd name="T45" fmla="*/ 239 h 291"/>
                  <a:gd name="T46" fmla="*/ 4 w 132"/>
                  <a:gd name="T47" fmla="*/ 239 h 291"/>
                  <a:gd name="T48" fmla="*/ 10 w 132"/>
                  <a:gd name="T49" fmla="*/ 252 h 291"/>
                  <a:gd name="T50" fmla="*/ 10 w 132"/>
                  <a:gd name="T51" fmla="*/ 261 h 291"/>
                  <a:gd name="T52" fmla="*/ 27 w 132"/>
                  <a:gd name="T53" fmla="*/ 284 h 291"/>
                  <a:gd name="T54" fmla="*/ 17 w 132"/>
                  <a:gd name="T55" fmla="*/ 267 h 291"/>
                  <a:gd name="T56" fmla="*/ 35 w 132"/>
                  <a:gd name="T57" fmla="*/ 281 h 291"/>
                  <a:gd name="T58" fmla="*/ 24 w 132"/>
                  <a:gd name="T59" fmla="*/ 260 h 291"/>
                  <a:gd name="T60" fmla="*/ 23 w 132"/>
                  <a:gd name="T61" fmla="*/ 245 h 291"/>
                  <a:gd name="T62" fmla="*/ 68 w 132"/>
                  <a:gd name="T63" fmla="*/ 289 h 291"/>
                  <a:gd name="T64" fmla="*/ 22 w 132"/>
                  <a:gd name="T65" fmla="*/ 220 h 291"/>
                  <a:gd name="T66" fmla="*/ 66 w 132"/>
                  <a:gd name="T67" fmla="*/ 272 h 291"/>
                  <a:gd name="T68" fmla="*/ 71 w 132"/>
                  <a:gd name="T69" fmla="*/ 260 h 291"/>
                  <a:gd name="T70" fmla="*/ 69 w 132"/>
                  <a:gd name="T71" fmla="*/ 236 h 291"/>
                  <a:gd name="T72" fmla="*/ 79 w 132"/>
                  <a:gd name="T73" fmla="*/ 233 h 291"/>
                  <a:gd name="T74" fmla="*/ 89 w 132"/>
                  <a:gd name="T75" fmla="*/ 220 h 291"/>
                  <a:gd name="T76" fmla="*/ 91 w 132"/>
                  <a:gd name="T77" fmla="*/ 205 h 291"/>
                  <a:gd name="T78" fmla="*/ 100 w 132"/>
                  <a:gd name="T79" fmla="*/ 200 h 291"/>
                  <a:gd name="T80" fmla="*/ 112 w 132"/>
                  <a:gd name="T81" fmla="*/ 196 h 291"/>
                  <a:gd name="T82" fmla="*/ 114 w 132"/>
                  <a:gd name="T83" fmla="*/ 178 h 291"/>
                  <a:gd name="T84" fmla="*/ 103 w 132"/>
                  <a:gd name="T85" fmla="*/ 160 h 291"/>
                  <a:gd name="T86" fmla="*/ 105 w 132"/>
                  <a:gd name="T87" fmla="*/ 149 h 291"/>
                  <a:gd name="T88" fmla="*/ 115 w 132"/>
                  <a:gd name="T89" fmla="*/ 148 h 291"/>
                  <a:gd name="T90" fmla="*/ 128 w 132"/>
                  <a:gd name="T91" fmla="*/ 137 h 291"/>
                  <a:gd name="T92" fmla="*/ 16 w 132"/>
                  <a:gd name="T93" fmla="*/ 264 h 291"/>
                  <a:gd name="T94" fmla="*/ 12 w 132"/>
                  <a:gd name="T95" fmla="*/ 257 h 291"/>
                  <a:gd name="T96" fmla="*/ 23 w 132"/>
                  <a:gd name="T97" fmla="*/ 269 h 291"/>
                  <a:gd name="T98" fmla="*/ 56 w 132"/>
                  <a:gd name="T99" fmla="*/ 99 h 291"/>
                  <a:gd name="T100" fmla="*/ 53 w 132"/>
                  <a:gd name="T101" fmla="*/ 100 h 291"/>
                  <a:gd name="T102" fmla="*/ 73 w 132"/>
                  <a:gd name="T103" fmla="*/ 6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291">
                    <a:moveTo>
                      <a:pt x="131" y="135"/>
                    </a:moveTo>
                    <a:cubicBezTo>
                      <a:pt x="97" y="90"/>
                      <a:pt x="63" y="45"/>
                      <a:pt x="26" y="1"/>
                    </a:cubicBezTo>
                    <a:cubicBezTo>
                      <a:pt x="25" y="0"/>
                      <a:pt x="23" y="1"/>
                      <a:pt x="23" y="2"/>
                    </a:cubicBezTo>
                    <a:cubicBezTo>
                      <a:pt x="24" y="6"/>
                      <a:pt x="24" y="9"/>
                      <a:pt x="25" y="12"/>
                    </a:cubicBezTo>
                    <a:cubicBezTo>
                      <a:pt x="26" y="13"/>
                      <a:pt x="26" y="13"/>
                      <a:pt x="26" y="14"/>
                    </a:cubicBezTo>
                    <a:cubicBezTo>
                      <a:pt x="30" y="20"/>
                      <a:pt x="28" y="19"/>
                      <a:pt x="21" y="10"/>
                    </a:cubicBezTo>
                    <a:cubicBezTo>
                      <a:pt x="20" y="8"/>
                      <a:pt x="17" y="8"/>
                      <a:pt x="18" y="10"/>
                    </a:cubicBezTo>
                    <a:cubicBezTo>
                      <a:pt x="20" y="17"/>
                      <a:pt x="24" y="20"/>
                      <a:pt x="31" y="21"/>
                    </a:cubicBezTo>
                    <a:cubicBezTo>
                      <a:pt x="33" y="21"/>
                      <a:pt x="33" y="20"/>
                      <a:pt x="33" y="19"/>
                    </a:cubicBezTo>
                    <a:cubicBezTo>
                      <a:pt x="31" y="16"/>
                      <a:pt x="29" y="12"/>
                      <a:pt x="28" y="9"/>
                    </a:cubicBezTo>
                    <a:cubicBezTo>
                      <a:pt x="37" y="20"/>
                      <a:pt x="46" y="31"/>
                      <a:pt x="55" y="42"/>
                    </a:cubicBezTo>
                    <a:cubicBezTo>
                      <a:pt x="54" y="43"/>
                      <a:pt x="53" y="44"/>
                      <a:pt x="54" y="45"/>
                    </a:cubicBezTo>
                    <a:cubicBezTo>
                      <a:pt x="72" y="74"/>
                      <a:pt x="90" y="103"/>
                      <a:pt x="107" y="133"/>
                    </a:cubicBezTo>
                    <a:cubicBezTo>
                      <a:pt x="84" y="107"/>
                      <a:pt x="64" y="80"/>
                      <a:pt x="45" y="51"/>
                    </a:cubicBezTo>
                    <a:cubicBezTo>
                      <a:pt x="44" y="49"/>
                      <a:pt x="42" y="50"/>
                      <a:pt x="43" y="52"/>
                    </a:cubicBezTo>
                    <a:cubicBezTo>
                      <a:pt x="52" y="69"/>
                      <a:pt x="62" y="86"/>
                      <a:pt x="72" y="102"/>
                    </a:cubicBezTo>
                    <a:cubicBezTo>
                      <a:pt x="59" y="86"/>
                      <a:pt x="46" y="69"/>
                      <a:pt x="33" y="52"/>
                    </a:cubicBezTo>
                    <a:cubicBezTo>
                      <a:pt x="32" y="51"/>
                      <a:pt x="30" y="53"/>
                      <a:pt x="31" y="54"/>
                    </a:cubicBezTo>
                    <a:cubicBezTo>
                      <a:pt x="35" y="62"/>
                      <a:pt x="39" y="69"/>
                      <a:pt x="43" y="77"/>
                    </a:cubicBezTo>
                    <a:cubicBezTo>
                      <a:pt x="35" y="67"/>
                      <a:pt x="27" y="58"/>
                      <a:pt x="18" y="49"/>
                    </a:cubicBezTo>
                    <a:cubicBezTo>
                      <a:pt x="17" y="48"/>
                      <a:pt x="15" y="49"/>
                      <a:pt x="15" y="50"/>
                    </a:cubicBezTo>
                    <a:cubicBezTo>
                      <a:pt x="15" y="52"/>
                      <a:pt x="15" y="53"/>
                      <a:pt x="15" y="55"/>
                    </a:cubicBezTo>
                    <a:cubicBezTo>
                      <a:pt x="12" y="53"/>
                      <a:pt x="10" y="51"/>
                      <a:pt x="8" y="48"/>
                    </a:cubicBezTo>
                    <a:cubicBezTo>
                      <a:pt x="7" y="46"/>
                      <a:pt x="4" y="47"/>
                      <a:pt x="5" y="49"/>
                    </a:cubicBezTo>
                    <a:cubicBezTo>
                      <a:pt x="8" y="54"/>
                      <a:pt x="11" y="57"/>
                      <a:pt x="15" y="59"/>
                    </a:cubicBezTo>
                    <a:cubicBezTo>
                      <a:pt x="16" y="60"/>
                      <a:pt x="18" y="59"/>
                      <a:pt x="18" y="58"/>
                    </a:cubicBezTo>
                    <a:cubicBezTo>
                      <a:pt x="18" y="57"/>
                      <a:pt x="18" y="56"/>
                      <a:pt x="18" y="55"/>
                    </a:cubicBezTo>
                    <a:cubicBezTo>
                      <a:pt x="23" y="60"/>
                      <a:pt x="28" y="65"/>
                      <a:pt x="33" y="71"/>
                    </a:cubicBezTo>
                    <a:cubicBezTo>
                      <a:pt x="31" y="71"/>
                      <a:pt x="31" y="72"/>
                      <a:pt x="31" y="73"/>
                    </a:cubicBezTo>
                    <a:cubicBezTo>
                      <a:pt x="37" y="83"/>
                      <a:pt x="43" y="93"/>
                      <a:pt x="50" y="102"/>
                    </a:cubicBezTo>
                    <a:cubicBezTo>
                      <a:pt x="66" y="128"/>
                      <a:pt x="82" y="154"/>
                      <a:pt x="99" y="181"/>
                    </a:cubicBezTo>
                    <a:cubicBezTo>
                      <a:pt x="74" y="152"/>
                      <a:pt x="51" y="123"/>
                      <a:pt x="28" y="92"/>
                    </a:cubicBezTo>
                    <a:cubicBezTo>
                      <a:pt x="27" y="91"/>
                      <a:pt x="24" y="92"/>
                      <a:pt x="25" y="94"/>
                    </a:cubicBezTo>
                    <a:cubicBezTo>
                      <a:pt x="45" y="123"/>
                      <a:pt x="64" y="151"/>
                      <a:pt x="83" y="180"/>
                    </a:cubicBezTo>
                    <a:cubicBezTo>
                      <a:pt x="67" y="162"/>
                      <a:pt x="53" y="142"/>
                      <a:pt x="39" y="122"/>
                    </a:cubicBezTo>
                    <a:cubicBezTo>
                      <a:pt x="32" y="112"/>
                      <a:pt x="26" y="102"/>
                      <a:pt x="19" y="92"/>
                    </a:cubicBezTo>
                    <a:cubicBezTo>
                      <a:pt x="18" y="90"/>
                      <a:pt x="15" y="91"/>
                      <a:pt x="16" y="93"/>
                    </a:cubicBezTo>
                    <a:cubicBezTo>
                      <a:pt x="23" y="104"/>
                      <a:pt x="30" y="115"/>
                      <a:pt x="37" y="125"/>
                    </a:cubicBezTo>
                    <a:cubicBezTo>
                      <a:pt x="48" y="143"/>
                      <a:pt x="59" y="160"/>
                      <a:pt x="71" y="178"/>
                    </a:cubicBezTo>
                    <a:cubicBezTo>
                      <a:pt x="51" y="153"/>
                      <a:pt x="31" y="128"/>
                      <a:pt x="12" y="103"/>
                    </a:cubicBezTo>
                    <a:cubicBezTo>
                      <a:pt x="10" y="101"/>
                      <a:pt x="8" y="103"/>
                      <a:pt x="9" y="105"/>
                    </a:cubicBezTo>
                    <a:cubicBezTo>
                      <a:pt x="31" y="137"/>
                      <a:pt x="52" y="169"/>
                      <a:pt x="74" y="202"/>
                    </a:cubicBezTo>
                    <a:cubicBezTo>
                      <a:pt x="50" y="174"/>
                      <a:pt x="29" y="144"/>
                      <a:pt x="9" y="113"/>
                    </a:cubicBezTo>
                    <a:cubicBezTo>
                      <a:pt x="8" y="111"/>
                      <a:pt x="6" y="113"/>
                      <a:pt x="7" y="115"/>
                    </a:cubicBezTo>
                    <a:cubicBezTo>
                      <a:pt x="29" y="150"/>
                      <a:pt x="50" y="186"/>
                      <a:pt x="70" y="222"/>
                    </a:cubicBezTo>
                    <a:cubicBezTo>
                      <a:pt x="46" y="194"/>
                      <a:pt x="23" y="163"/>
                      <a:pt x="4" y="131"/>
                    </a:cubicBezTo>
                    <a:cubicBezTo>
                      <a:pt x="3" y="130"/>
                      <a:pt x="0" y="131"/>
                      <a:pt x="1" y="133"/>
                    </a:cubicBezTo>
                    <a:cubicBezTo>
                      <a:pt x="20" y="162"/>
                      <a:pt x="38" y="192"/>
                      <a:pt x="57" y="222"/>
                    </a:cubicBezTo>
                    <a:cubicBezTo>
                      <a:pt x="50" y="214"/>
                      <a:pt x="43" y="206"/>
                      <a:pt x="37" y="197"/>
                    </a:cubicBezTo>
                    <a:cubicBezTo>
                      <a:pt x="27" y="181"/>
                      <a:pt x="17" y="166"/>
                      <a:pt x="5" y="151"/>
                    </a:cubicBezTo>
                    <a:cubicBezTo>
                      <a:pt x="4" y="150"/>
                      <a:pt x="2" y="151"/>
                      <a:pt x="3" y="153"/>
                    </a:cubicBezTo>
                    <a:cubicBezTo>
                      <a:pt x="13" y="169"/>
                      <a:pt x="24" y="184"/>
                      <a:pt x="35" y="199"/>
                    </a:cubicBezTo>
                    <a:cubicBezTo>
                      <a:pt x="45" y="216"/>
                      <a:pt x="55" y="234"/>
                      <a:pt x="64" y="252"/>
                    </a:cubicBezTo>
                    <a:cubicBezTo>
                      <a:pt x="42" y="226"/>
                      <a:pt x="22" y="200"/>
                      <a:pt x="5" y="171"/>
                    </a:cubicBezTo>
                    <a:cubicBezTo>
                      <a:pt x="4" y="170"/>
                      <a:pt x="2" y="171"/>
                      <a:pt x="2" y="172"/>
                    </a:cubicBezTo>
                    <a:cubicBezTo>
                      <a:pt x="17" y="200"/>
                      <a:pt x="33" y="226"/>
                      <a:pt x="50" y="252"/>
                    </a:cubicBezTo>
                    <a:cubicBezTo>
                      <a:pt x="45" y="246"/>
                      <a:pt x="41" y="241"/>
                      <a:pt x="36" y="235"/>
                    </a:cubicBezTo>
                    <a:cubicBezTo>
                      <a:pt x="26" y="221"/>
                      <a:pt x="16" y="207"/>
                      <a:pt x="7" y="192"/>
                    </a:cubicBezTo>
                    <a:cubicBezTo>
                      <a:pt x="6" y="191"/>
                      <a:pt x="4" y="192"/>
                      <a:pt x="4" y="193"/>
                    </a:cubicBezTo>
                    <a:cubicBezTo>
                      <a:pt x="19" y="220"/>
                      <a:pt x="34" y="246"/>
                      <a:pt x="52" y="270"/>
                    </a:cubicBezTo>
                    <a:cubicBezTo>
                      <a:pt x="48" y="267"/>
                      <a:pt x="45" y="263"/>
                      <a:pt x="42" y="259"/>
                    </a:cubicBezTo>
                    <a:cubicBezTo>
                      <a:pt x="30" y="246"/>
                      <a:pt x="18" y="232"/>
                      <a:pt x="6" y="219"/>
                    </a:cubicBezTo>
                    <a:cubicBezTo>
                      <a:pt x="5" y="218"/>
                      <a:pt x="4" y="219"/>
                      <a:pt x="5" y="220"/>
                    </a:cubicBezTo>
                    <a:cubicBezTo>
                      <a:pt x="16" y="238"/>
                      <a:pt x="28" y="256"/>
                      <a:pt x="39" y="274"/>
                    </a:cubicBezTo>
                    <a:cubicBezTo>
                      <a:pt x="40" y="275"/>
                      <a:pt x="41" y="276"/>
                      <a:pt x="41" y="276"/>
                    </a:cubicBezTo>
                    <a:cubicBezTo>
                      <a:pt x="40" y="275"/>
                      <a:pt x="38" y="272"/>
                      <a:pt x="37" y="271"/>
                    </a:cubicBezTo>
                    <a:cubicBezTo>
                      <a:pt x="34" y="267"/>
                      <a:pt x="30" y="264"/>
                      <a:pt x="27" y="260"/>
                    </a:cubicBezTo>
                    <a:cubicBezTo>
                      <a:pt x="22" y="255"/>
                      <a:pt x="17" y="250"/>
                      <a:pt x="12" y="245"/>
                    </a:cubicBezTo>
                    <a:cubicBezTo>
                      <a:pt x="11" y="243"/>
                      <a:pt x="10" y="241"/>
                      <a:pt x="9" y="239"/>
                    </a:cubicBezTo>
                    <a:cubicBezTo>
                      <a:pt x="8" y="239"/>
                      <a:pt x="8" y="239"/>
                      <a:pt x="7" y="239"/>
                    </a:cubicBezTo>
                    <a:cubicBezTo>
                      <a:pt x="7" y="238"/>
                      <a:pt x="6" y="238"/>
                      <a:pt x="6" y="238"/>
                    </a:cubicBezTo>
                    <a:cubicBezTo>
                      <a:pt x="5" y="237"/>
                      <a:pt x="4" y="238"/>
                      <a:pt x="4" y="239"/>
                    </a:cubicBezTo>
                    <a:cubicBezTo>
                      <a:pt x="5" y="240"/>
                      <a:pt x="8" y="243"/>
                      <a:pt x="11" y="248"/>
                    </a:cubicBezTo>
                    <a:cubicBezTo>
                      <a:pt x="14" y="253"/>
                      <a:pt x="18" y="258"/>
                      <a:pt x="21" y="263"/>
                    </a:cubicBezTo>
                    <a:cubicBezTo>
                      <a:pt x="10" y="252"/>
                      <a:pt x="10" y="252"/>
                      <a:pt x="10" y="252"/>
                    </a:cubicBezTo>
                    <a:cubicBezTo>
                      <a:pt x="9" y="251"/>
                      <a:pt x="7" y="252"/>
                      <a:pt x="8" y="253"/>
                    </a:cubicBezTo>
                    <a:cubicBezTo>
                      <a:pt x="8" y="255"/>
                      <a:pt x="9" y="257"/>
                      <a:pt x="10" y="259"/>
                    </a:cubicBezTo>
                    <a:cubicBezTo>
                      <a:pt x="9" y="260"/>
                      <a:pt x="9" y="260"/>
                      <a:pt x="10" y="261"/>
                    </a:cubicBezTo>
                    <a:cubicBezTo>
                      <a:pt x="10" y="261"/>
                      <a:pt x="11" y="262"/>
                      <a:pt x="11" y="262"/>
                    </a:cubicBezTo>
                    <a:cubicBezTo>
                      <a:pt x="15" y="270"/>
                      <a:pt x="19" y="278"/>
                      <a:pt x="25" y="285"/>
                    </a:cubicBezTo>
                    <a:cubicBezTo>
                      <a:pt x="26" y="286"/>
                      <a:pt x="27" y="285"/>
                      <a:pt x="27" y="284"/>
                    </a:cubicBezTo>
                    <a:cubicBezTo>
                      <a:pt x="25" y="282"/>
                      <a:pt x="20" y="274"/>
                      <a:pt x="16" y="266"/>
                    </a:cubicBezTo>
                    <a:cubicBezTo>
                      <a:pt x="17" y="267"/>
                      <a:pt x="17" y="267"/>
                      <a:pt x="17" y="267"/>
                    </a:cubicBezTo>
                    <a:cubicBezTo>
                      <a:pt x="17" y="267"/>
                      <a:pt x="17" y="267"/>
                      <a:pt x="17" y="267"/>
                    </a:cubicBezTo>
                    <a:cubicBezTo>
                      <a:pt x="20" y="271"/>
                      <a:pt x="25" y="273"/>
                      <a:pt x="28" y="276"/>
                    </a:cubicBezTo>
                    <a:cubicBezTo>
                      <a:pt x="30" y="277"/>
                      <a:pt x="32" y="279"/>
                      <a:pt x="34" y="280"/>
                    </a:cubicBezTo>
                    <a:cubicBezTo>
                      <a:pt x="34" y="281"/>
                      <a:pt x="34" y="281"/>
                      <a:pt x="35" y="281"/>
                    </a:cubicBezTo>
                    <a:cubicBezTo>
                      <a:pt x="35" y="281"/>
                      <a:pt x="36" y="282"/>
                      <a:pt x="37" y="283"/>
                    </a:cubicBezTo>
                    <a:cubicBezTo>
                      <a:pt x="38" y="284"/>
                      <a:pt x="39" y="283"/>
                      <a:pt x="39" y="281"/>
                    </a:cubicBezTo>
                    <a:cubicBezTo>
                      <a:pt x="34" y="274"/>
                      <a:pt x="29" y="267"/>
                      <a:pt x="24" y="260"/>
                    </a:cubicBezTo>
                    <a:cubicBezTo>
                      <a:pt x="30" y="267"/>
                      <a:pt x="38" y="274"/>
                      <a:pt x="44" y="280"/>
                    </a:cubicBezTo>
                    <a:cubicBezTo>
                      <a:pt x="44" y="281"/>
                      <a:pt x="46" y="280"/>
                      <a:pt x="45" y="279"/>
                    </a:cubicBezTo>
                    <a:cubicBezTo>
                      <a:pt x="38" y="268"/>
                      <a:pt x="30" y="256"/>
                      <a:pt x="23" y="245"/>
                    </a:cubicBezTo>
                    <a:cubicBezTo>
                      <a:pt x="20" y="241"/>
                      <a:pt x="18" y="236"/>
                      <a:pt x="15" y="232"/>
                    </a:cubicBezTo>
                    <a:cubicBezTo>
                      <a:pt x="32" y="252"/>
                      <a:pt x="49" y="271"/>
                      <a:pt x="66" y="290"/>
                    </a:cubicBezTo>
                    <a:cubicBezTo>
                      <a:pt x="67" y="291"/>
                      <a:pt x="69" y="290"/>
                      <a:pt x="68" y="289"/>
                    </a:cubicBezTo>
                    <a:cubicBezTo>
                      <a:pt x="57" y="275"/>
                      <a:pt x="47" y="261"/>
                      <a:pt x="38" y="246"/>
                    </a:cubicBezTo>
                    <a:cubicBezTo>
                      <a:pt x="33" y="238"/>
                      <a:pt x="28" y="230"/>
                      <a:pt x="23" y="221"/>
                    </a:cubicBezTo>
                    <a:cubicBezTo>
                      <a:pt x="23" y="221"/>
                      <a:pt x="22" y="221"/>
                      <a:pt x="22" y="220"/>
                    </a:cubicBezTo>
                    <a:cubicBezTo>
                      <a:pt x="26" y="225"/>
                      <a:pt x="29" y="230"/>
                      <a:pt x="33" y="234"/>
                    </a:cubicBezTo>
                    <a:cubicBezTo>
                      <a:pt x="43" y="248"/>
                      <a:pt x="53" y="261"/>
                      <a:pt x="64" y="273"/>
                    </a:cubicBezTo>
                    <a:cubicBezTo>
                      <a:pt x="65" y="274"/>
                      <a:pt x="67" y="273"/>
                      <a:pt x="66" y="272"/>
                    </a:cubicBezTo>
                    <a:cubicBezTo>
                      <a:pt x="51" y="249"/>
                      <a:pt x="36" y="226"/>
                      <a:pt x="22" y="203"/>
                    </a:cubicBezTo>
                    <a:cubicBezTo>
                      <a:pt x="37" y="223"/>
                      <a:pt x="52" y="243"/>
                      <a:pt x="69" y="262"/>
                    </a:cubicBezTo>
                    <a:cubicBezTo>
                      <a:pt x="70" y="263"/>
                      <a:pt x="71" y="261"/>
                      <a:pt x="71" y="260"/>
                    </a:cubicBezTo>
                    <a:cubicBezTo>
                      <a:pt x="64" y="245"/>
                      <a:pt x="57" y="231"/>
                      <a:pt x="49" y="216"/>
                    </a:cubicBezTo>
                    <a:cubicBezTo>
                      <a:pt x="54" y="224"/>
                      <a:pt x="60" y="230"/>
                      <a:pt x="67" y="237"/>
                    </a:cubicBezTo>
                    <a:cubicBezTo>
                      <a:pt x="68" y="239"/>
                      <a:pt x="70" y="237"/>
                      <a:pt x="69" y="236"/>
                    </a:cubicBezTo>
                    <a:cubicBezTo>
                      <a:pt x="60" y="221"/>
                      <a:pt x="50" y="206"/>
                      <a:pt x="41" y="191"/>
                    </a:cubicBezTo>
                    <a:cubicBezTo>
                      <a:pt x="52" y="206"/>
                      <a:pt x="64" y="220"/>
                      <a:pt x="77" y="234"/>
                    </a:cubicBezTo>
                    <a:cubicBezTo>
                      <a:pt x="78" y="236"/>
                      <a:pt x="80" y="234"/>
                      <a:pt x="79" y="233"/>
                    </a:cubicBezTo>
                    <a:cubicBezTo>
                      <a:pt x="67" y="210"/>
                      <a:pt x="54" y="187"/>
                      <a:pt x="41" y="164"/>
                    </a:cubicBezTo>
                    <a:cubicBezTo>
                      <a:pt x="55" y="184"/>
                      <a:pt x="71" y="203"/>
                      <a:pt x="87" y="221"/>
                    </a:cubicBezTo>
                    <a:cubicBezTo>
                      <a:pt x="88" y="223"/>
                      <a:pt x="90" y="221"/>
                      <a:pt x="89" y="220"/>
                    </a:cubicBezTo>
                    <a:cubicBezTo>
                      <a:pt x="71" y="192"/>
                      <a:pt x="52" y="164"/>
                      <a:pt x="34" y="136"/>
                    </a:cubicBezTo>
                    <a:cubicBezTo>
                      <a:pt x="89" y="207"/>
                      <a:pt x="89" y="207"/>
                      <a:pt x="89" y="207"/>
                    </a:cubicBezTo>
                    <a:cubicBezTo>
                      <a:pt x="90" y="208"/>
                      <a:pt x="92" y="206"/>
                      <a:pt x="91" y="205"/>
                    </a:cubicBezTo>
                    <a:cubicBezTo>
                      <a:pt x="83" y="192"/>
                      <a:pt x="75" y="179"/>
                      <a:pt x="67" y="166"/>
                    </a:cubicBezTo>
                    <a:cubicBezTo>
                      <a:pt x="77" y="178"/>
                      <a:pt x="87" y="190"/>
                      <a:pt x="97" y="202"/>
                    </a:cubicBezTo>
                    <a:cubicBezTo>
                      <a:pt x="99" y="203"/>
                      <a:pt x="101" y="201"/>
                      <a:pt x="100" y="200"/>
                    </a:cubicBezTo>
                    <a:cubicBezTo>
                      <a:pt x="86" y="179"/>
                      <a:pt x="72" y="158"/>
                      <a:pt x="59" y="138"/>
                    </a:cubicBezTo>
                    <a:cubicBezTo>
                      <a:pt x="75" y="158"/>
                      <a:pt x="92" y="179"/>
                      <a:pt x="110" y="198"/>
                    </a:cubicBezTo>
                    <a:cubicBezTo>
                      <a:pt x="111" y="200"/>
                      <a:pt x="113" y="198"/>
                      <a:pt x="112" y="196"/>
                    </a:cubicBezTo>
                    <a:cubicBezTo>
                      <a:pt x="101" y="178"/>
                      <a:pt x="90" y="160"/>
                      <a:pt x="79" y="143"/>
                    </a:cubicBezTo>
                    <a:cubicBezTo>
                      <a:pt x="90" y="156"/>
                      <a:pt x="100" y="168"/>
                      <a:pt x="111" y="180"/>
                    </a:cubicBezTo>
                    <a:cubicBezTo>
                      <a:pt x="113" y="182"/>
                      <a:pt x="115" y="180"/>
                      <a:pt x="114" y="178"/>
                    </a:cubicBezTo>
                    <a:cubicBezTo>
                      <a:pt x="111" y="173"/>
                      <a:pt x="109" y="169"/>
                      <a:pt x="106" y="164"/>
                    </a:cubicBezTo>
                    <a:cubicBezTo>
                      <a:pt x="106" y="164"/>
                      <a:pt x="106" y="163"/>
                      <a:pt x="106" y="163"/>
                    </a:cubicBezTo>
                    <a:cubicBezTo>
                      <a:pt x="105" y="162"/>
                      <a:pt x="104" y="161"/>
                      <a:pt x="103" y="160"/>
                    </a:cubicBezTo>
                    <a:cubicBezTo>
                      <a:pt x="89" y="137"/>
                      <a:pt x="73" y="114"/>
                      <a:pt x="56" y="93"/>
                    </a:cubicBezTo>
                    <a:cubicBezTo>
                      <a:pt x="51" y="85"/>
                      <a:pt x="46" y="77"/>
                      <a:pt x="42" y="68"/>
                    </a:cubicBezTo>
                    <a:cubicBezTo>
                      <a:pt x="63" y="95"/>
                      <a:pt x="84" y="122"/>
                      <a:pt x="105" y="149"/>
                    </a:cubicBezTo>
                    <a:cubicBezTo>
                      <a:pt x="106" y="151"/>
                      <a:pt x="108" y="149"/>
                      <a:pt x="107" y="148"/>
                    </a:cubicBezTo>
                    <a:cubicBezTo>
                      <a:pt x="94" y="129"/>
                      <a:pt x="81" y="110"/>
                      <a:pt x="68" y="90"/>
                    </a:cubicBezTo>
                    <a:cubicBezTo>
                      <a:pt x="83" y="110"/>
                      <a:pt x="99" y="129"/>
                      <a:pt x="115" y="148"/>
                    </a:cubicBezTo>
                    <a:cubicBezTo>
                      <a:pt x="117" y="149"/>
                      <a:pt x="119" y="147"/>
                      <a:pt x="118" y="146"/>
                    </a:cubicBezTo>
                    <a:cubicBezTo>
                      <a:pt x="105" y="123"/>
                      <a:pt x="92" y="101"/>
                      <a:pt x="79" y="78"/>
                    </a:cubicBezTo>
                    <a:cubicBezTo>
                      <a:pt x="94" y="99"/>
                      <a:pt x="111" y="118"/>
                      <a:pt x="128" y="137"/>
                    </a:cubicBezTo>
                    <a:cubicBezTo>
                      <a:pt x="129" y="139"/>
                      <a:pt x="132" y="137"/>
                      <a:pt x="131" y="135"/>
                    </a:cubicBezTo>
                    <a:close/>
                    <a:moveTo>
                      <a:pt x="23" y="269"/>
                    </a:moveTo>
                    <a:cubicBezTo>
                      <a:pt x="20" y="266"/>
                      <a:pt x="17" y="264"/>
                      <a:pt x="16" y="264"/>
                    </a:cubicBezTo>
                    <a:cubicBezTo>
                      <a:pt x="16" y="264"/>
                      <a:pt x="16" y="264"/>
                      <a:pt x="16" y="264"/>
                    </a:cubicBezTo>
                    <a:cubicBezTo>
                      <a:pt x="15" y="263"/>
                      <a:pt x="15" y="262"/>
                      <a:pt x="14" y="262"/>
                    </a:cubicBezTo>
                    <a:cubicBezTo>
                      <a:pt x="12" y="259"/>
                      <a:pt x="12" y="257"/>
                      <a:pt x="12" y="257"/>
                    </a:cubicBezTo>
                    <a:cubicBezTo>
                      <a:pt x="13" y="258"/>
                      <a:pt x="21" y="267"/>
                      <a:pt x="22" y="268"/>
                    </a:cubicBezTo>
                    <a:cubicBezTo>
                      <a:pt x="23" y="269"/>
                      <a:pt x="23" y="269"/>
                      <a:pt x="23" y="269"/>
                    </a:cubicBezTo>
                    <a:cubicBezTo>
                      <a:pt x="23" y="269"/>
                      <a:pt x="23" y="269"/>
                      <a:pt x="23" y="269"/>
                    </a:cubicBezTo>
                    <a:close/>
                    <a:moveTo>
                      <a:pt x="53" y="100"/>
                    </a:moveTo>
                    <a:cubicBezTo>
                      <a:pt x="48" y="92"/>
                      <a:pt x="43" y="85"/>
                      <a:pt x="38" y="77"/>
                    </a:cubicBezTo>
                    <a:cubicBezTo>
                      <a:pt x="44" y="84"/>
                      <a:pt x="50" y="92"/>
                      <a:pt x="56" y="99"/>
                    </a:cubicBezTo>
                    <a:cubicBezTo>
                      <a:pt x="67" y="117"/>
                      <a:pt x="80" y="135"/>
                      <a:pt x="93" y="151"/>
                    </a:cubicBezTo>
                    <a:cubicBezTo>
                      <a:pt x="96" y="155"/>
                      <a:pt x="99" y="159"/>
                      <a:pt x="101" y="163"/>
                    </a:cubicBezTo>
                    <a:cubicBezTo>
                      <a:pt x="84" y="143"/>
                      <a:pt x="68" y="122"/>
                      <a:pt x="53" y="100"/>
                    </a:cubicBezTo>
                    <a:close/>
                    <a:moveTo>
                      <a:pt x="73" y="66"/>
                    </a:moveTo>
                    <a:cubicBezTo>
                      <a:pt x="81" y="75"/>
                      <a:pt x="88" y="84"/>
                      <a:pt x="95" y="93"/>
                    </a:cubicBezTo>
                    <a:cubicBezTo>
                      <a:pt x="88" y="84"/>
                      <a:pt x="80" y="75"/>
                      <a:pt x="7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4" name="Freeform 27"/>
              <p:cNvSpPr>
                <a:spLocks noEditPoints="1"/>
              </p:cNvSpPr>
              <p:nvPr/>
            </p:nvSpPr>
            <p:spPr bwMode="auto">
              <a:xfrm>
                <a:off x="-1773238" y="-436563"/>
                <a:ext cx="1243013" cy="1547813"/>
              </a:xfrm>
              <a:custGeom>
                <a:avLst/>
                <a:gdLst>
                  <a:gd name="T0" fmla="*/ 313 w 331"/>
                  <a:gd name="T1" fmla="*/ 219 h 412"/>
                  <a:gd name="T2" fmla="*/ 138 w 331"/>
                  <a:gd name="T3" fmla="*/ 10 h 412"/>
                  <a:gd name="T4" fmla="*/ 131 w 331"/>
                  <a:gd name="T5" fmla="*/ 21 h 412"/>
                  <a:gd name="T6" fmla="*/ 262 w 331"/>
                  <a:gd name="T7" fmla="*/ 220 h 412"/>
                  <a:gd name="T8" fmla="*/ 113 w 331"/>
                  <a:gd name="T9" fmla="*/ 31 h 412"/>
                  <a:gd name="T10" fmla="*/ 104 w 331"/>
                  <a:gd name="T11" fmla="*/ 36 h 412"/>
                  <a:gd name="T12" fmla="*/ 124 w 331"/>
                  <a:gd name="T13" fmla="*/ 95 h 412"/>
                  <a:gd name="T14" fmla="*/ 85 w 331"/>
                  <a:gd name="T15" fmla="*/ 58 h 412"/>
                  <a:gd name="T16" fmla="*/ 72 w 331"/>
                  <a:gd name="T17" fmla="*/ 70 h 412"/>
                  <a:gd name="T18" fmla="*/ 210 w 331"/>
                  <a:gd name="T19" fmla="*/ 308 h 412"/>
                  <a:gd name="T20" fmla="*/ 51 w 331"/>
                  <a:gd name="T21" fmla="*/ 96 h 412"/>
                  <a:gd name="T22" fmla="*/ 38 w 331"/>
                  <a:gd name="T23" fmla="*/ 104 h 412"/>
                  <a:gd name="T24" fmla="*/ 44 w 331"/>
                  <a:gd name="T25" fmla="*/ 139 h 412"/>
                  <a:gd name="T26" fmla="*/ 20 w 331"/>
                  <a:gd name="T27" fmla="*/ 125 h 412"/>
                  <a:gd name="T28" fmla="*/ 17 w 331"/>
                  <a:gd name="T29" fmla="*/ 144 h 412"/>
                  <a:gd name="T30" fmla="*/ 27 w 331"/>
                  <a:gd name="T31" fmla="*/ 184 h 412"/>
                  <a:gd name="T32" fmla="*/ 7 w 331"/>
                  <a:gd name="T33" fmla="*/ 178 h 412"/>
                  <a:gd name="T34" fmla="*/ 4 w 331"/>
                  <a:gd name="T35" fmla="*/ 193 h 412"/>
                  <a:gd name="T36" fmla="*/ 17 w 331"/>
                  <a:gd name="T37" fmla="*/ 196 h 412"/>
                  <a:gd name="T38" fmla="*/ 20 w 331"/>
                  <a:gd name="T39" fmla="*/ 180 h 412"/>
                  <a:gd name="T40" fmla="*/ 149 w 331"/>
                  <a:gd name="T41" fmla="*/ 344 h 412"/>
                  <a:gd name="T42" fmla="*/ 39 w 331"/>
                  <a:gd name="T43" fmla="*/ 227 h 412"/>
                  <a:gd name="T44" fmla="*/ 37 w 331"/>
                  <a:gd name="T45" fmla="*/ 244 h 412"/>
                  <a:gd name="T46" fmla="*/ 68 w 331"/>
                  <a:gd name="T47" fmla="*/ 302 h 412"/>
                  <a:gd name="T48" fmla="*/ 152 w 331"/>
                  <a:gd name="T49" fmla="*/ 410 h 412"/>
                  <a:gd name="T50" fmla="*/ 153 w 331"/>
                  <a:gd name="T51" fmla="*/ 401 h 412"/>
                  <a:gd name="T52" fmla="*/ 167 w 331"/>
                  <a:gd name="T53" fmla="*/ 397 h 412"/>
                  <a:gd name="T54" fmla="*/ 76 w 331"/>
                  <a:gd name="T55" fmla="*/ 256 h 412"/>
                  <a:gd name="T56" fmla="*/ 180 w 331"/>
                  <a:gd name="T57" fmla="*/ 378 h 412"/>
                  <a:gd name="T58" fmla="*/ 23 w 331"/>
                  <a:gd name="T59" fmla="*/ 136 h 412"/>
                  <a:gd name="T60" fmla="*/ 188 w 331"/>
                  <a:gd name="T61" fmla="*/ 350 h 412"/>
                  <a:gd name="T62" fmla="*/ 188 w 331"/>
                  <a:gd name="T63" fmla="*/ 335 h 412"/>
                  <a:gd name="T64" fmla="*/ 198 w 331"/>
                  <a:gd name="T65" fmla="*/ 326 h 412"/>
                  <a:gd name="T66" fmla="*/ 214 w 331"/>
                  <a:gd name="T67" fmla="*/ 323 h 412"/>
                  <a:gd name="T68" fmla="*/ 231 w 331"/>
                  <a:gd name="T69" fmla="*/ 334 h 412"/>
                  <a:gd name="T70" fmla="*/ 132 w 331"/>
                  <a:gd name="T71" fmla="*/ 162 h 412"/>
                  <a:gd name="T72" fmla="*/ 257 w 331"/>
                  <a:gd name="T73" fmla="*/ 316 h 412"/>
                  <a:gd name="T74" fmla="*/ 265 w 331"/>
                  <a:gd name="T75" fmla="*/ 311 h 412"/>
                  <a:gd name="T76" fmla="*/ 170 w 331"/>
                  <a:gd name="T77" fmla="*/ 151 h 412"/>
                  <a:gd name="T78" fmla="*/ 280 w 331"/>
                  <a:gd name="T79" fmla="*/ 296 h 412"/>
                  <a:gd name="T80" fmla="*/ 288 w 331"/>
                  <a:gd name="T81" fmla="*/ 276 h 412"/>
                  <a:gd name="T82" fmla="*/ 301 w 331"/>
                  <a:gd name="T83" fmla="*/ 264 h 412"/>
                  <a:gd name="T84" fmla="*/ 273 w 331"/>
                  <a:gd name="T85" fmla="*/ 261 h 412"/>
                  <a:gd name="T86" fmla="*/ 266 w 331"/>
                  <a:gd name="T87" fmla="*/ 271 h 412"/>
                  <a:gd name="T88" fmla="*/ 253 w 331"/>
                  <a:gd name="T89" fmla="*/ 250 h 412"/>
                  <a:gd name="T90" fmla="*/ 263 w 331"/>
                  <a:gd name="T91" fmla="*/ 240 h 412"/>
                  <a:gd name="T92" fmla="*/ 265 w 331"/>
                  <a:gd name="T93" fmla="*/ 239 h 412"/>
                  <a:gd name="T94" fmla="*/ 271 w 331"/>
                  <a:gd name="T95" fmla="*/ 230 h 412"/>
                  <a:gd name="T96" fmla="*/ 150 w 331"/>
                  <a:gd name="T97" fmla="*/ 30 h 412"/>
                  <a:gd name="T98" fmla="*/ 322 w 331"/>
                  <a:gd name="T99" fmla="*/ 243 h 412"/>
                  <a:gd name="T100" fmla="*/ 327 w 331"/>
                  <a:gd name="T101" fmla="*/ 236 h 412"/>
                  <a:gd name="T102" fmla="*/ 159 w 331"/>
                  <a:gd name="T103" fmla="*/ 309 h 412"/>
                  <a:gd name="T104" fmla="*/ 212 w 331"/>
                  <a:gd name="T105" fmla="*/ 209 h 412"/>
                  <a:gd name="T106" fmla="*/ 160 w 331"/>
                  <a:gd name="T107" fmla="*/ 128 h 412"/>
                  <a:gd name="T108" fmla="*/ 235 w 331"/>
                  <a:gd name="T109" fmla="*/ 13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412">
                    <a:moveTo>
                      <a:pt x="329" y="222"/>
                    </a:moveTo>
                    <a:cubicBezTo>
                      <a:pt x="323" y="217"/>
                      <a:pt x="316" y="211"/>
                      <a:pt x="309" y="206"/>
                    </a:cubicBezTo>
                    <a:cubicBezTo>
                      <a:pt x="308" y="205"/>
                      <a:pt x="306" y="206"/>
                      <a:pt x="307" y="208"/>
                    </a:cubicBezTo>
                    <a:cubicBezTo>
                      <a:pt x="309" y="211"/>
                      <a:pt x="311" y="215"/>
                      <a:pt x="313" y="219"/>
                    </a:cubicBezTo>
                    <a:cubicBezTo>
                      <a:pt x="257" y="146"/>
                      <a:pt x="201" y="74"/>
                      <a:pt x="144" y="1"/>
                    </a:cubicBezTo>
                    <a:cubicBezTo>
                      <a:pt x="143" y="0"/>
                      <a:pt x="141" y="2"/>
                      <a:pt x="142" y="3"/>
                    </a:cubicBezTo>
                    <a:cubicBezTo>
                      <a:pt x="156" y="25"/>
                      <a:pt x="170" y="46"/>
                      <a:pt x="184" y="68"/>
                    </a:cubicBezTo>
                    <a:cubicBezTo>
                      <a:pt x="169" y="48"/>
                      <a:pt x="153" y="29"/>
                      <a:pt x="138" y="10"/>
                    </a:cubicBezTo>
                    <a:cubicBezTo>
                      <a:pt x="137" y="8"/>
                      <a:pt x="135" y="10"/>
                      <a:pt x="136" y="12"/>
                    </a:cubicBezTo>
                    <a:cubicBezTo>
                      <a:pt x="174" y="83"/>
                      <a:pt x="234" y="140"/>
                      <a:pt x="272" y="211"/>
                    </a:cubicBezTo>
                    <a:cubicBezTo>
                      <a:pt x="245" y="178"/>
                      <a:pt x="220" y="144"/>
                      <a:pt x="195" y="111"/>
                    </a:cubicBezTo>
                    <a:cubicBezTo>
                      <a:pt x="174" y="81"/>
                      <a:pt x="152" y="51"/>
                      <a:pt x="131" y="21"/>
                    </a:cubicBezTo>
                    <a:cubicBezTo>
                      <a:pt x="130" y="20"/>
                      <a:pt x="127" y="21"/>
                      <a:pt x="128" y="23"/>
                    </a:cubicBezTo>
                    <a:cubicBezTo>
                      <a:pt x="149" y="53"/>
                      <a:pt x="170" y="83"/>
                      <a:pt x="192" y="112"/>
                    </a:cubicBezTo>
                    <a:cubicBezTo>
                      <a:pt x="196" y="118"/>
                      <a:pt x="200" y="124"/>
                      <a:pt x="205" y="130"/>
                    </a:cubicBezTo>
                    <a:cubicBezTo>
                      <a:pt x="225" y="159"/>
                      <a:pt x="246" y="188"/>
                      <a:pt x="262" y="220"/>
                    </a:cubicBezTo>
                    <a:cubicBezTo>
                      <a:pt x="213" y="158"/>
                      <a:pt x="166" y="94"/>
                      <a:pt x="123" y="27"/>
                    </a:cubicBezTo>
                    <a:cubicBezTo>
                      <a:pt x="122" y="26"/>
                      <a:pt x="120" y="27"/>
                      <a:pt x="121" y="29"/>
                    </a:cubicBezTo>
                    <a:cubicBezTo>
                      <a:pt x="141" y="60"/>
                      <a:pt x="160" y="92"/>
                      <a:pt x="181" y="124"/>
                    </a:cubicBezTo>
                    <a:cubicBezTo>
                      <a:pt x="158" y="93"/>
                      <a:pt x="135" y="62"/>
                      <a:pt x="113" y="31"/>
                    </a:cubicBezTo>
                    <a:cubicBezTo>
                      <a:pt x="111" y="29"/>
                      <a:pt x="109" y="30"/>
                      <a:pt x="109" y="32"/>
                    </a:cubicBezTo>
                    <a:cubicBezTo>
                      <a:pt x="112" y="42"/>
                      <a:pt x="116" y="50"/>
                      <a:pt x="121" y="59"/>
                    </a:cubicBezTo>
                    <a:cubicBezTo>
                      <a:pt x="116" y="51"/>
                      <a:pt x="111" y="43"/>
                      <a:pt x="107" y="35"/>
                    </a:cubicBezTo>
                    <a:cubicBezTo>
                      <a:pt x="105" y="33"/>
                      <a:pt x="103" y="35"/>
                      <a:pt x="104" y="36"/>
                    </a:cubicBezTo>
                    <a:cubicBezTo>
                      <a:pt x="119" y="63"/>
                      <a:pt x="134" y="90"/>
                      <a:pt x="149" y="116"/>
                    </a:cubicBezTo>
                    <a:cubicBezTo>
                      <a:pt x="132" y="93"/>
                      <a:pt x="115" y="69"/>
                      <a:pt x="99" y="46"/>
                    </a:cubicBezTo>
                    <a:cubicBezTo>
                      <a:pt x="97" y="44"/>
                      <a:pt x="94" y="46"/>
                      <a:pt x="95" y="48"/>
                    </a:cubicBezTo>
                    <a:cubicBezTo>
                      <a:pt x="105" y="64"/>
                      <a:pt x="114" y="79"/>
                      <a:pt x="124" y="95"/>
                    </a:cubicBezTo>
                    <a:cubicBezTo>
                      <a:pt x="113" y="79"/>
                      <a:pt x="102" y="62"/>
                      <a:pt x="91" y="46"/>
                    </a:cubicBezTo>
                    <a:cubicBezTo>
                      <a:pt x="89" y="44"/>
                      <a:pt x="86" y="46"/>
                      <a:pt x="88" y="48"/>
                    </a:cubicBezTo>
                    <a:cubicBezTo>
                      <a:pt x="127" y="110"/>
                      <a:pt x="167" y="173"/>
                      <a:pt x="206" y="235"/>
                    </a:cubicBezTo>
                    <a:cubicBezTo>
                      <a:pt x="166" y="176"/>
                      <a:pt x="125" y="117"/>
                      <a:pt x="85" y="58"/>
                    </a:cubicBezTo>
                    <a:cubicBezTo>
                      <a:pt x="83" y="57"/>
                      <a:pt x="81" y="58"/>
                      <a:pt x="82" y="60"/>
                    </a:cubicBezTo>
                    <a:cubicBezTo>
                      <a:pt x="126" y="132"/>
                      <a:pt x="171" y="204"/>
                      <a:pt x="216" y="276"/>
                    </a:cubicBezTo>
                    <a:cubicBezTo>
                      <a:pt x="167" y="209"/>
                      <a:pt x="120" y="139"/>
                      <a:pt x="76" y="68"/>
                    </a:cubicBezTo>
                    <a:cubicBezTo>
                      <a:pt x="74" y="66"/>
                      <a:pt x="71" y="68"/>
                      <a:pt x="72" y="70"/>
                    </a:cubicBezTo>
                    <a:cubicBezTo>
                      <a:pt x="102" y="122"/>
                      <a:pt x="133" y="172"/>
                      <a:pt x="166" y="222"/>
                    </a:cubicBezTo>
                    <a:cubicBezTo>
                      <a:pt x="131" y="173"/>
                      <a:pt x="97" y="125"/>
                      <a:pt x="62" y="76"/>
                    </a:cubicBezTo>
                    <a:cubicBezTo>
                      <a:pt x="60" y="75"/>
                      <a:pt x="58" y="76"/>
                      <a:pt x="59" y="78"/>
                    </a:cubicBezTo>
                    <a:cubicBezTo>
                      <a:pt x="109" y="155"/>
                      <a:pt x="159" y="231"/>
                      <a:pt x="210" y="308"/>
                    </a:cubicBezTo>
                    <a:cubicBezTo>
                      <a:pt x="154" y="239"/>
                      <a:pt x="108" y="163"/>
                      <a:pt x="62" y="88"/>
                    </a:cubicBezTo>
                    <a:cubicBezTo>
                      <a:pt x="61" y="86"/>
                      <a:pt x="58" y="87"/>
                      <a:pt x="59" y="89"/>
                    </a:cubicBezTo>
                    <a:cubicBezTo>
                      <a:pt x="75" y="119"/>
                      <a:pt x="92" y="149"/>
                      <a:pt x="110" y="178"/>
                    </a:cubicBezTo>
                    <a:cubicBezTo>
                      <a:pt x="90" y="150"/>
                      <a:pt x="71" y="123"/>
                      <a:pt x="51" y="96"/>
                    </a:cubicBezTo>
                    <a:cubicBezTo>
                      <a:pt x="50" y="94"/>
                      <a:pt x="47" y="96"/>
                      <a:pt x="48" y="98"/>
                    </a:cubicBezTo>
                    <a:cubicBezTo>
                      <a:pt x="83" y="153"/>
                      <a:pt x="118" y="207"/>
                      <a:pt x="153" y="262"/>
                    </a:cubicBezTo>
                    <a:cubicBezTo>
                      <a:pt x="115" y="209"/>
                      <a:pt x="78" y="155"/>
                      <a:pt x="41" y="102"/>
                    </a:cubicBezTo>
                    <a:cubicBezTo>
                      <a:pt x="39" y="100"/>
                      <a:pt x="36" y="102"/>
                      <a:pt x="38" y="104"/>
                    </a:cubicBezTo>
                    <a:cubicBezTo>
                      <a:pt x="61" y="140"/>
                      <a:pt x="85" y="177"/>
                      <a:pt x="109" y="214"/>
                    </a:cubicBezTo>
                    <a:cubicBezTo>
                      <a:pt x="84" y="179"/>
                      <a:pt x="59" y="144"/>
                      <a:pt x="33" y="110"/>
                    </a:cubicBezTo>
                    <a:cubicBezTo>
                      <a:pt x="31" y="108"/>
                      <a:pt x="29" y="110"/>
                      <a:pt x="30" y="112"/>
                    </a:cubicBezTo>
                    <a:cubicBezTo>
                      <a:pt x="34" y="121"/>
                      <a:pt x="39" y="130"/>
                      <a:pt x="44" y="139"/>
                    </a:cubicBezTo>
                    <a:cubicBezTo>
                      <a:pt x="39" y="132"/>
                      <a:pt x="34" y="125"/>
                      <a:pt x="30" y="118"/>
                    </a:cubicBezTo>
                    <a:cubicBezTo>
                      <a:pt x="28" y="117"/>
                      <a:pt x="26" y="118"/>
                      <a:pt x="27" y="120"/>
                    </a:cubicBezTo>
                    <a:cubicBezTo>
                      <a:pt x="64" y="179"/>
                      <a:pt x="100" y="239"/>
                      <a:pt x="137" y="298"/>
                    </a:cubicBezTo>
                    <a:cubicBezTo>
                      <a:pt x="98" y="241"/>
                      <a:pt x="59" y="183"/>
                      <a:pt x="20" y="125"/>
                    </a:cubicBezTo>
                    <a:cubicBezTo>
                      <a:pt x="19" y="124"/>
                      <a:pt x="17" y="125"/>
                      <a:pt x="17" y="127"/>
                    </a:cubicBezTo>
                    <a:cubicBezTo>
                      <a:pt x="21" y="142"/>
                      <a:pt x="28" y="155"/>
                      <a:pt x="36" y="168"/>
                    </a:cubicBezTo>
                    <a:cubicBezTo>
                      <a:pt x="30" y="160"/>
                      <a:pt x="24" y="151"/>
                      <a:pt x="18" y="143"/>
                    </a:cubicBezTo>
                    <a:cubicBezTo>
                      <a:pt x="18" y="142"/>
                      <a:pt x="16" y="143"/>
                      <a:pt x="17" y="144"/>
                    </a:cubicBezTo>
                    <a:cubicBezTo>
                      <a:pt x="45" y="184"/>
                      <a:pt x="73" y="225"/>
                      <a:pt x="101" y="265"/>
                    </a:cubicBezTo>
                    <a:cubicBezTo>
                      <a:pt x="75" y="229"/>
                      <a:pt x="49" y="194"/>
                      <a:pt x="22" y="159"/>
                    </a:cubicBezTo>
                    <a:cubicBezTo>
                      <a:pt x="21" y="157"/>
                      <a:pt x="19" y="159"/>
                      <a:pt x="20" y="161"/>
                    </a:cubicBezTo>
                    <a:cubicBezTo>
                      <a:pt x="21" y="169"/>
                      <a:pt x="24" y="177"/>
                      <a:pt x="27" y="184"/>
                    </a:cubicBezTo>
                    <a:cubicBezTo>
                      <a:pt x="23" y="180"/>
                      <a:pt x="20" y="175"/>
                      <a:pt x="16" y="170"/>
                    </a:cubicBezTo>
                    <a:cubicBezTo>
                      <a:pt x="15" y="169"/>
                      <a:pt x="13" y="170"/>
                      <a:pt x="13" y="172"/>
                    </a:cubicBezTo>
                    <a:cubicBezTo>
                      <a:pt x="23" y="195"/>
                      <a:pt x="23" y="195"/>
                      <a:pt x="23" y="195"/>
                    </a:cubicBezTo>
                    <a:cubicBezTo>
                      <a:pt x="17" y="191"/>
                      <a:pt x="12" y="185"/>
                      <a:pt x="7" y="178"/>
                    </a:cubicBezTo>
                    <a:cubicBezTo>
                      <a:pt x="6" y="177"/>
                      <a:pt x="3" y="178"/>
                      <a:pt x="4" y="180"/>
                    </a:cubicBezTo>
                    <a:cubicBezTo>
                      <a:pt x="9" y="188"/>
                      <a:pt x="9" y="188"/>
                      <a:pt x="9" y="188"/>
                    </a:cubicBezTo>
                    <a:cubicBezTo>
                      <a:pt x="7" y="186"/>
                      <a:pt x="5" y="185"/>
                      <a:pt x="3" y="187"/>
                    </a:cubicBezTo>
                    <a:cubicBezTo>
                      <a:pt x="0" y="189"/>
                      <a:pt x="2" y="191"/>
                      <a:pt x="4" y="193"/>
                    </a:cubicBezTo>
                    <a:cubicBezTo>
                      <a:pt x="4" y="193"/>
                      <a:pt x="5" y="193"/>
                      <a:pt x="6" y="192"/>
                    </a:cubicBezTo>
                    <a:cubicBezTo>
                      <a:pt x="6" y="192"/>
                      <a:pt x="6" y="192"/>
                      <a:pt x="6" y="192"/>
                    </a:cubicBezTo>
                    <a:cubicBezTo>
                      <a:pt x="9" y="194"/>
                      <a:pt x="13" y="198"/>
                      <a:pt x="15" y="198"/>
                    </a:cubicBezTo>
                    <a:cubicBezTo>
                      <a:pt x="16" y="198"/>
                      <a:pt x="17" y="197"/>
                      <a:pt x="17" y="196"/>
                    </a:cubicBezTo>
                    <a:cubicBezTo>
                      <a:pt x="16" y="194"/>
                      <a:pt x="15" y="193"/>
                      <a:pt x="15" y="192"/>
                    </a:cubicBezTo>
                    <a:cubicBezTo>
                      <a:pt x="18" y="195"/>
                      <a:pt x="22" y="198"/>
                      <a:pt x="26" y="201"/>
                    </a:cubicBezTo>
                    <a:cubicBezTo>
                      <a:pt x="27" y="202"/>
                      <a:pt x="29" y="200"/>
                      <a:pt x="28" y="199"/>
                    </a:cubicBezTo>
                    <a:cubicBezTo>
                      <a:pt x="25" y="193"/>
                      <a:pt x="23" y="186"/>
                      <a:pt x="20" y="180"/>
                    </a:cubicBezTo>
                    <a:cubicBezTo>
                      <a:pt x="27" y="189"/>
                      <a:pt x="33" y="197"/>
                      <a:pt x="38" y="207"/>
                    </a:cubicBezTo>
                    <a:cubicBezTo>
                      <a:pt x="39" y="208"/>
                      <a:pt x="42" y="207"/>
                      <a:pt x="41" y="205"/>
                    </a:cubicBezTo>
                    <a:cubicBezTo>
                      <a:pt x="33" y="193"/>
                      <a:pt x="28" y="181"/>
                      <a:pt x="25" y="167"/>
                    </a:cubicBezTo>
                    <a:cubicBezTo>
                      <a:pt x="68" y="225"/>
                      <a:pt x="110" y="284"/>
                      <a:pt x="149" y="344"/>
                    </a:cubicBezTo>
                    <a:cubicBezTo>
                      <a:pt x="115" y="300"/>
                      <a:pt x="81" y="256"/>
                      <a:pt x="47" y="212"/>
                    </a:cubicBezTo>
                    <a:cubicBezTo>
                      <a:pt x="46" y="210"/>
                      <a:pt x="43" y="212"/>
                      <a:pt x="44" y="214"/>
                    </a:cubicBezTo>
                    <a:cubicBezTo>
                      <a:pt x="69" y="252"/>
                      <a:pt x="96" y="289"/>
                      <a:pt x="123" y="326"/>
                    </a:cubicBezTo>
                    <a:cubicBezTo>
                      <a:pt x="95" y="293"/>
                      <a:pt x="67" y="260"/>
                      <a:pt x="39" y="227"/>
                    </a:cubicBezTo>
                    <a:cubicBezTo>
                      <a:pt x="38" y="226"/>
                      <a:pt x="36" y="228"/>
                      <a:pt x="37" y="229"/>
                    </a:cubicBezTo>
                    <a:cubicBezTo>
                      <a:pt x="55" y="253"/>
                      <a:pt x="72" y="277"/>
                      <a:pt x="90" y="301"/>
                    </a:cubicBezTo>
                    <a:cubicBezTo>
                      <a:pt x="74" y="281"/>
                      <a:pt x="57" y="262"/>
                      <a:pt x="40" y="242"/>
                    </a:cubicBezTo>
                    <a:cubicBezTo>
                      <a:pt x="39" y="241"/>
                      <a:pt x="36" y="243"/>
                      <a:pt x="37" y="244"/>
                    </a:cubicBezTo>
                    <a:cubicBezTo>
                      <a:pt x="56" y="270"/>
                      <a:pt x="75" y="296"/>
                      <a:pt x="94" y="321"/>
                    </a:cubicBezTo>
                    <a:cubicBezTo>
                      <a:pt x="76" y="298"/>
                      <a:pt x="58" y="275"/>
                      <a:pt x="40" y="252"/>
                    </a:cubicBezTo>
                    <a:cubicBezTo>
                      <a:pt x="38" y="251"/>
                      <a:pt x="36" y="253"/>
                      <a:pt x="37" y="254"/>
                    </a:cubicBezTo>
                    <a:cubicBezTo>
                      <a:pt x="47" y="271"/>
                      <a:pt x="57" y="287"/>
                      <a:pt x="68" y="302"/>
                    </a:cubicBezTo>
                    <a:cubicBezTo>
                      <a:pt x="57" y="290"/>
                      <a:pt x="46" y="279"/>
                      <a:pt x="35" y="267"/>
                    </a:cubicBezTo>
                    <a:cubicBezTo>
                      <a:pt x="34" y="266"/>
                      <a:pt x="33" y="267"/>
                      <a:pt x="34" y="268"/>
                    </a:cubicBezTo>
                    <a:cubicBezTo>
                      <a:pt x="49" y="285"/>
                      <a:pt x="64" y="301"/>
                      <a:pt x="79" y="318"/>
                    </a:cubicBezTo>
                    <a:cubicBezTo>
                      <a:pt x="101" y="350"/>
                      <a:pt x="126" y="381"/>
                      <a:pt x="152" y="410"/>
                    </a:cubicBezTo>
                    <a:cubicBezTo>
                      <a:pt x="153" y="412"/>
                      <a:pt x="155" y="410"/>
                      <a:pt x="154" y="408"/>
                    </a:cubicBezTo>
                    <a:cubicBezTo>
                      <a:pt x="134" y="379"/>
                      <a:pt x="111" y="351"/>
                      <a:pt x="88" y="324"/>
                    </a:cubicBezTo>
                    <a:cubicBezTo>
                      <a:pt x="77" y="310"/>
                      <a:pt x="67" y="295"/>
                      <a:pt x="57" y="280"/>
                    </a:cubicBezTo>
                    <a:cubicBezTo>
                      <a:pt x="89" y="321"/>
                      <a:pt x="121" y="361"/>
                      <a:pt x="153" y="401"/>
                    </a:cubicBezTo>
                    <a:cubicBezTo>
                      <a:pt x="154" y="403"/>
                      <a:pt x="156" y="401"/>
                      <a:pt x="155" y="399"/>
                    </a:cubicBezTo>
                    <a:cubicBezTo>
                      <a:pt x="124" y="357"/>
                      <a:pt x="94" y="315"/>
                      <a:pt x="63" y="273"/>
                    </a:cubicBezTo>
                    <a:cubicBezTo>
                      <a:pt x="98" y="314"/>
                      <a:pt x="132" y="356"/>
                      <a:pt x="164" y="398"/>
                    </a:cubicBezTo>
                    <a:cubicBezTo>
                      <a:pt x="166" y="400"/>
                      <a:pt x="168" y="398"/>
                      <a:pt x="167" y="397"/>
                    </a:cubicBezTo>
                    <a:cubicBezTo>
                      <a:pt x="135" y="354"/>
                      <a:pt x="102" y="312"/>
                      <a:pt x="70" y="269"/>
                    </a:cubicBezTo>
                    <a:cubicBezTo>
                      <a:pt x="103" y="308"/>
                      <a:pt x="137" y="347"/>
                      <a:pt x="170" y="386"/>
                    </a:cubicBezTo>
                    <a:cubicBezTo>
                      <a:pt x="171" y="388"/>
                      <a:pt x="173" y="385"/>
                      <a:pt x="172" y="384"/>
                    </a:cubicBezTo>
                    <a:cubicBezTo>
                      <a:pt x="139" y="342"/>
                      <a:pt x="107" y="299"/>
                      <a:pt x="76" y="256"/>
                    </a:cubicBezTo>
                    <a:cubicBezTo>
                      <a:pt x="109" y="298"/>
                      <a:pt x="141" y="340"/>
                      <a:pt x="174" y="382"/>
                    </a:cubicBezTo>
                    <a:cubicBezTo>
                      <a:pt x="175" y="383"/>
                      <a:pt x="178" y="382"/>
                      <a:pt x="177" y="380"/>
                    </a:cubicBezTo>
                    <a:cubicBezTo>
                      <a:pt x="153" y="342"/>
                      <a:pt x="129" y="305"/>
                      <a:pt x="103" y="269"/>
                    </a:cubicBezTo>
                    <a:cubicBezTo>
                      <a:pt x="129" y="305"/>
                      <a:pt x="154" y="342"/>
                      <a:pt x="180" y="378"/>
                    </a:cubicBezTo>
                    <a:cubicBezTo>
                      <a:pt x="181" y="380"/>
                      <a:pt x="184" y="378"/>
                      <a:pt x="183" y="376"/>
                    </a:cubicBezTo>
                    <a:cubicBezTo>
                      <a:pt x="96" y="250"/>
                      <a:pt x="96" y="250"/>
                      <a:pt x="96" y="250"/>
                    </a:cubicBezTo>
                    <a:cubicBezTo>
                      <a:pt x="81" y="229"/>
                      <a:pt x="67" y="208"/>
                      <a:pt x="52" y="187"/>
                    </a:cubicBezTo>
                    <a:cubicBezTo>
                      <a:pt x="41" y="171"/>
                      <a:pt x="30" y="154"/>
                      <a:pt x="23" y="136"/>
                    </a:cubicBezTo>
                    <a:cubicBezTo>
                      <a:pt x="75" y="212"/>
                      <a:pt x="127" y="288"/>
                      <a:pt x="178" y="365"/>
                    </a:cubicBezTo>
                    <a:cubicBezTo>
                      <a:pt x="179" y="366"/>
                      <a:pt x="182" y="365"/>
                      <a:pt x="181" y="363"/>
                    </a:cubicBezTo>
                    <a:cubicBezTo>
                      <a:pt x="155" y="321"/>
                      <a:pt x="129" y="280"/>
                      <a:pt x="104" y="238"/>
                    </a:cubicBezTo>
                    <a:cubicBezTo>
                      <a:pt x="130" y="277"/>
                      <a:pt x="158" y="314"/>
                      <a:pt x="188" y="350"/>
                    </a:cubicBezTo>
                    <a:cubicBezTo>
                      <a:pt x="189" y="352"/>
                      <a:pt x="192" y="350"/>
                      <a:pt x="190" y="348"/>
                    </a:cubicBezTo>
                    <a:cubicBezTo>
                      <a:pt x="148" y="288"/>
                      <a:pt x="106" y="227"/>
                      <a:pt x="64" y="167"/>
                    </a:cubicBezTo>
                    <a:cubicBezTo>
                      <a:pt x="56" y="154"/>
                      <a:pt x="49" y="141"/>
                      <a:pt x="42" y="128"/>
                    </a:cubicBezTo>
                    <a:cubicBezTo>
                      <a:pt x="93" y="195"/>
                      <a:pt x="142" y="264"/>
                      <a:pt x="188" y="335"/>
                    </a:cubicBezTo>
                    <a:cubicBezTo>
                      <a:pt x="190" y="337"/>
                      <a:pt x="193" y="335"/>
                      <a:pt x="191" y="333"/>
                    </a:cubicBezTo>
                    <a:cubicBezTo>
                      <a:pt x="159" y="284"/>
                      <a:pt x="127" y="234"/>
                      <a:pt x="94" y="184"/>
                    </a:cubicBezTo>
                    <a:cubicBezTo>
                      <a:pt x="128" y="232"/>
                      <a:pt x="161" y="280"/>
                      <a:pt x="195" y="328"/>
                    </a:cubicBezTo>
                    <a:cubicBezTo>
                      <a:pt x="196" y="329"/>
                      <a:pt x="199" y="328"/>
                      <a:pt x="198" y="326"/>
                    </a:cubicBezTo>
                    <a:cubicBezTo>
                      <a:pt x="160" y="267"/>
                      <a:pt x="123" y="208"/>
                      <a:pt x="85" y="149"/>
                    </a:cubicBezTo>
                    <a:cubicBezTo>
                      <a:pt x="106" y="178"/>
                      <a:pt x="127" y="208"/>
                      <a:pt x="148" y="237"/>
                    </a:cubicBezTo>
                    <a:cubicBezTo>
                      <a:pt x="168" y="267"/>
                      <a:pt x="189" y="296"/>
                      <a:pt x="211" y="325"/>
                    </a:cubicBezTo>
                    <a:cubicBezTo>
                      <a:pt x="213" y="327"/>
                      <a:pt x="216" y="325"/>
                      <a:pt x="214" y="323"/>
                    </a:cubicBezTo>
                    <a:cubicBezTo>
                      <a:pt x="194" y="294"/>
                      <a:pt x="173" y="266"/>
                      <a:pt x="152" y="237"/>
                    </a:cubicBezTo>
                    <a:cubicBezTo>
                      <a:pt x="144" y="225"/>
                      <a:pt x="137" y="214"/>
                      <a:pt x="129" y="202"/>
                    </a:cubicBezTo>
                    <a:cubicBezTo>
                      <a:pt x="160" y="249"/>
                      <a:pt x="192" y="294"/>
                      <a:pt x="228" y="336"/>
                    </a:cubicBezTo>
                    <a:cubicBezTo>
                      <a:pt x="229" y="337"/>
                      <a:pt x="232" y="335"/>
                      <a:pt x="231" y="334"/>
                    </a:cubicBezTo>
                    <a:cubicBezTo>
                      <a:pt x="189" y="270"/>
                      <a:pt x="148" y="207"/>
                      <a:pt x="106" y="144"/>
                    </a:cubicBezTo>
                    <a:cubicBezTo>
                      <a:pt x="149" y="204"/>
                      <a:pt x="193" y="264"/>
                      <a:pt x="236" y="325"/>
                    </a:cubicBezTo>
                    <a:cubicBezTo>
                      <a:pt x="237" y="326"/>
                      <a:pt x="240" y="325"/>
                      <a:pt x="239" y="323"/>
                    </a:cubicBezTo>
                    <a:cubicBezTo>
                      <a:pt x="203" y="270"/>
                      <a:pt x="166" y="216"/>
                      <a:pt x="132" y="162"/>
                    </a:cubicBezTo>
                    <a:cubicBezTo>
                      <a:pt x="167" y="214"/>
                      <a:pt x="203" y="266"/>
                      <a:pt x="241" y="316"/>
                    </a:cubicBezTo>
                    <a:cubicBezTo>
                      <a:pt x="242" y="318"/>
                      <a:pt x="246" y="316"/>
                      <a:pt x="244" y="314"/>
                    </a:cubicBezTo>
                    <a:cubicBezTo>
                      <a:pt x="206" y="252"/>
                      <a:pt x="167" y="190"/>
                      <a:pt x="129" y="129"/>
                    </a:cubicBezTo>
                    <a:cubicBezTo>
                      <a:pt x="171" y="191"/>
                      <a:pt x="214" y="253"/>
                      <a:pt x="257" y="316"/>
                    </a:cubicBezTo>
                    <a:cubicBezTo>
                      <a:pt x="258" y="318"/>
                      <a:pt x="261" y="316"/>
                      <a:pt x="260" y="314"/>
                    </a:cubicBezTo>
                    <a:cubicBezTo>
                      <a:pt x="225" y="258"/>
                      <a:pt x="189" y="202"/>
                      <a:pt x="154" y="146"/>
                    </a:cubicBezTo>
                    <a:cubicBezTo>
                      <a:pt x="182" y="187"/>
                      <a:pt x="182" y="187"/>
                      <a:pt x="182" y="187"/>
                    </a:cubicBezTo>
                    <a:cubicBezTo>
                      <a:pt x="209" y="229"/>
                      <a:pt x="237" y="270"/>
                      <a:pt x="265" y="311"/>
                    </a:cubicBezTo>
                    <a:cubicBezTo>
                      <a:pt x="267" y="313"/>
                      <a:pt x="270" y="311"/>
                      <a:pt x="269" y="309"/>
                    </a:cubicBezTo>
                    <a:cubicBezTo>
                      <a:pt x="240" y="267"/>
                      <a:pt x="212" y="225"/>
                      <a:pt x="184" y="184"/>
                    </a:cubicBezTo>
                    <a:cubicBezTo>
                      <a:pt x="162" y="150"/>
                      <a:pt x="140" y="115"/>
                      <a:pt x="119" y="81"/>
                    </a:cubicBezTo>
                    <a:cubicBezTo>
                      <a:pt x="170" y="151"/>
                      <a:pt x="170" y="151"/>
                      <a:pt x="170" y="151"/>
                    </a:cubicBezTo>
                    <a:cubicBezTo>
                      <a:pt x="202" y="203"/>
                      <a:pt x="237" y="254"/>
                      <a:pt x="277" y="300"/>
                    </a:cubicBezTo>
                    <a:cubicBezTo>
                      <a:pt x="279" y="301"/>
                      <a:pt x="282" y="299"/>
                      <a:pt x="280" y="298"/>
                    </a:cubicBezTo>
                    <a:cubicBezTo>
                      <a:pt x="277" y="292"/>
                      <a:pt x="273" y="287"/>
                      <a:pt x="269" y="282"/>
                    </a:cubicBezTo>
                    <a:cubicBezTo>
                      <a:pt x="273" y="287"/>
                      <a:pt x="277" y="291"/>
                      <a:pt x="280" y="296"/>
                    </a:cubicBezTo>
                    <a:cubicBezTo>
                      <a:pt x="282" y="298"/>
                      <a:pt x="285" y="296"/>
                      <a:pt x="284" y="294"/>
                    </a:cubicBezTo>
                    <a:cubicBezTo>
                      <a:pt x="264" y="261"/>
                      <a:pt x="264" y="261"/>
                      <a:pt x="264" y="261"/>
                    </a:cubicBezTo>
                    <a:cubicBezTo>
                      <a:pt x="271" y="266"/>
                      <a:pt x="279" y="272"/>
                      <a:pt x="286" y="278"/>
                    </a:cubicBezTo>
                    <a:cubicBezTo>
                      <a:pt x="287" y="279"/>
                      <a:pt x="290" y="278"/>
                      <a:pt x="288" y="276"/>
                    </a:cubicBezTo>
                    <a:cubicBezTo>
                      <a:pt x="286" y="272"/>
                      <a:pt x="284" y="269"/>
                      <a:pt x="281" y="266"/>
                    </a:cubicBezTo>
                    <a:cubicBezTo>
                      <a:pt x="285" y="268"/>
                      <a:pt x="290" y="271"/>
                      <a:pt x="294" y="273"/>
                    </a:cubicBezTo>
                    <a:cubicBezTo>
                      <a:pt x="296" y="274"/>
                      <a:pt x="297" y="272"/>
                      <a:pt x="296" y="270"/>
                    </a:cubicBezTo>
                    <a:cubicBezTo>
                      <a:pt x="298" y="268"/>
                      <a:pt x="299" y="266"/>
                      <a:pt x="301" y="264"/>
                    </a:cubicBezTo>
                    <a:cubicBezTo>
                      <a:pt x="303" y="265"/>
                      <a:pt x="305" y="262"/>
                      <a:pt x="303" y="261"/>
                    </a:cubicBezTo>
                    <a:cubicBezTo>
                      <a:pt x="297" y="258"/>
                      <a:pt x="292" y="262"/>
                      <a:pt x="291" y="267"/>
                    </a:cubicBezTo>
                    <a:cubicBezTo>
                      <a:pt x="286" y="264"/>
                      <a:pt x="281" y="261"/>
                      <a:pt x="276" y="258"/>
                    </a:cubicBezTo>
                    <a:cubicBezTo>
                      <a:pt x="274" y="257"/>
                      <a:pt x="272" y="259"/>
                      <a:pt x="273" y="261"/>
                    </a:cubicBezTo>
                    <a:cubicBezTo>
                      <a:pt x="275" y="263"/>
                      <a:pt x="276" y="265"/>
                      <a:pt x="277" y="267"/>
                    </a:cubicBezTo>
                    <a:cubicBezTo>
                      <a:pt x="271" y="262"/>
                      <a:pt x="265" y="256"/>
                      <a:pt x="259" y="251"/>
                    </a:cubicBezTo>
                    <a:cubicBezTo>
                      <a:pt x="257" y="250"/>
                      <a:pt x="255" y="252"/>
                      <a:pt x="256" y="254"/>
                    </a:cubicBezTo>
                    <a:cubicBezTo>
                      <a:pt x="259" y="260"/>
                      <a:pt x="263" y="265"/>
                      <a:pt x="266" y="271"/>
                    </a:cubicBezTo>
                    <a:cubicBezTo>
                      <a:pt x="219" y="210"/>
                      <a:pt x="175" y="147"/>
                      <a:pt x="135" y="82"/>
                    </a:cubicBezTo>
                    <a:cubicBezTo>
                      <a:pt x="147" y="100"/>
                      <a:pt x="162" y="118"/>
                      <a:pt x="175" y="136"/>
                    </a:cubicBezTo>
                    <a:cubicBezTo>
                      <a:pt x="202" y="174"/>
                      <a:pt x="227" y="212"/>
                      <a:pt x="251" y="251"/>
                    </a:cubicBezTo>
                    <a:cubicBezTo>
                      <a:pt x="252" y="253"/>
                      <a:pt x="254" y="251"/>
                      <a:pt x="253" y="250"/>
                    </a:cubicBezTo>
                    <a:cubicBezTo>
                      <a:pt x="231" y="212"/>
                      <a:pt x="207" y="174"/>
                      <a:pt x="182" y="138"/>
                    </a:cubicBezTo>
                    <a:cubicBezTo>
                      <a:pt x="160" y="108"/>
                      <a:pt x="133" y="78"/>
                      <a:pt x="118" y="44"/>
                    </a:cubicBezTo>
                    <a:cubicBezTo>
                      <a:pt x="152" y="90"/>
                      <a:pt x="187" y="137"/>
                      <a:pt x="221" y="184"/>
                    </a:cubicBezTo>
                    <a:cubicBezTo>
                      <a:pt x="235" y="203"/>
                      <a:pt x="248" y="222"/>
                      <a:pt x="263" y="240"/>
                    </a:cubicBezTo>
                    <a:cubicBezTo>
                      <a:pt x="263" y="240"/>
                      <a:pt x="263" y="240"/>
                      <a:pt x="263" y="240"/>
                    </a:cubicBezTo>
                    <a:cubicBezTo>
                      <a:pt x="263" y="240"/>
                      <a:pt x="263" y="240"/>
                      <a:pt x="263" y="240"/>
                    </a:cubicBezTo>
                    <a:cubicBezTo>
                      <a:pt x="263" y="240"/>
                      <a:pt x="263" y="241"/>
                      <a:pt x="263" y="241"/>
                    </a:cubicBezTo>
                    <a:cubicBezTo>
                      <a:pt x="264" y="242"/>
                      <a:pt x="266" y="240"/>
                      <a:pt x="265" y="239"/>
                    </a:cubicBezTo>
                    <a:cubicBezTo>
                      <a:pt x="251" y="220"/>
                      <a:pt x="237" y="201"/>
                      <a:pt x="223" y="182"/>
                    </a:cubicBezTo>
                    <a:cubicBezTo>
                      <a:pt x="203" y="153"/>
                      <a:pt x="184" y="124"/>
                      <a:pt x="166" y="95"/>
                    </a:cubicBezTo>
                    <a:cubicBezTo>
                      <a:pt x="198" y="142"/>
                      <a:pt x="233" y="187"/>
                      <a:pt x="268" y="232"/>
                    </a:cubicBezTo>
                    <a:cubicBezTo>
                      <a:pt x="269" y="233"/>
                      <a:pt x="271" y="231"/>
                      <a:pt x="271" y="230"/>
                    </a:cubicBezTo>
                    <a:cubicBezTo>
                      <a:pt x="263" y="212"/>
                      <a:pt x="253" y="195"/>
                      <a:pt x="242" y="179"/>
                    </a:cubicBezTo>
                    <a:cubicBezTo>
                      <a:pt x="255" y="195"/>
                      <a:pt x="267" y="211"/>
                      <a:pt x="280" y="227"/>
                    </a:cubicBezTo>
                    <a:cubicBezTo>
                      <a:pt x="281" y="228"/>
                      <a:pt x="284" y="226"/>
                      <a:pt x="283" y="224"/>
                    </a:cubicBezTo>
                    <a:cubicBezTo>
                      <a:pt x="249" y="153"/>
                      <a:pt x="191" y="97"/>
                      <a:pt x="150" y="30"/>
                    </a:cubicBezTo>
                    <a:cubicBezTo>
                      <a:pt x="169" y="54"/>
                      <a:pt x="187" y="78"/>
                      <a:pt x="206" y="101"/>
                    </a:cubicBezTo>
                    <a:cubicBezTo>
                      <a:pt x="214" y="113"/>
                      <a:pt x="222" y="125"/>
                      <a:pt x="230" y="137"/>
                    </a:cubicBezTo>
                    <a:cubicBezTo>
                      <a:pt x="256" y="176"/>
                      <a:pt x="284" y="215"/>
                      <a:pt x="319" y="246"/>
                    </a:cubicBezTo>
                    <a:cubicBezTo>
                      <a:pt x="321" y="247"/>
                      <a:pt x="323" y="245"/>
                      <a:pt x="322" y="243"/>
                    </a:cubicBezTo>
                    <a:cubicBezTo>
                      <a:pt x="285" y="196"/>
                      <a:pt x="248" y="149"/>
                      <a:pt x="211" y="102"/>
                    </a:cubicBezTo>
                    <a:cubicBezTo>
                      <a:pt x="196" y="79"/>
                      <a:pt x="181" y="56"/>
                      <a:pt x="166" y="34"/>
                    </a:cubicBezTo>
                    <a:cubicBezTo>
                      <a:pt x="219" y="102"/>
                      <a:pt x="271" y="170"/>
                      <a:pt x="325" y="238"/>
                    </a:cubicBezTo>
                    <a:cubicBezTo>
                      <a:pt x="326" y="239"/>
                      <a:pt x="328" y="238"/>
                      <a:pt x="327" y="236"/>
                    </a:cubicBezTo>
                    <a:cubicBezTo>
                      <a:pt x="322" y="229"/>
                      <a:pt x="318" y="221"/>
                      <a:pt x="313" y="213"/>
                    </a:cubicBezTo>
                    <a:cubicBezTo>
                      <a:pt x="318" y="217"/>
                      <a:pt x="323" y="220"/>
                      <a:pt x="327" y="224"/>
                    </a:cubicBezTo>
                    <a:cubicBezTo>
                      <a:pt x="329" y="225"/>
                      <a:pt x="331" y="223"/>
                      <a:pt x="329" y="222"/>
                    </a:cubicBezTo>
                    <a:close/>
                    <a:moveTo>
                      <a:pt x="159" y="309"/>
                    </a:moveTo>
                    <a:cubicBezTo>
                      <a:pt x="134" y="277"/>
                      <a:pt x="110" y="243"/>
                      <a:pt x="89" y="208"/>
                    </a:cubicBezTo>
                    <a:cubicBezTo>
                      <a:pt x="112" y="242"/>
                      <a:pt x="136" y="275"/>
                      <a:pt x="159" y="309"/>
                    </a:cubicBezTo>
                    <a:close/>
                    <a:moveTo>
                      <a:pt x="240" y="249"/>
                    </a:moveTo>
                    <a:cubicBezTo>
                      <a:pt x="231" y="236"/>
                      <a:pt x="221" y="222"/>
                      <a:pt x="212" y="209"/>
                    </a:cubicBezTo>
                    <a:cubicBezTo>
                      <a:pt x="221" y="222"/>
                      <a:pt x="231" y="235"/>
                      <a:pt x="240" y="249"/>
                    </a:cubicBezTo>
                    <a:close/>
                    <a:moveTo>
                      <a:pt x="185" y="166"/>
                    </a:moveTo>
                    <a:cubicBezTo>
                      <a:pt x="181" y="160"/>
                      <a:pt x="177" y="154"/>
                      <a:pt x="173" y="149"/>
                    </a:cubicBezTo>
                    <a:cubicBezTo>
                      <a:pt x="168" y="142"/>
                      <a:pt x="164" y="135"/>
                      <a:pt x="160" y="128"/>
                    </a:cubicBezTo>
                    <a:cubicBezTo>
                      <a:pt x="168" y="141"/>
                      <a:pt x="177" y="153"/>
                      <a:pt x="185" y="166"/>
                    </a:cubicBezTo>
                    <a:close/>
                    <a:moveTo>
                      <a:pt x="235" y="138"/>
                    </a:moveTo>
                    <a:cubicBezTo>
                      <a:pt x="258" y="168"/>
                      <a:pt x="281" y="197"/>
                      <a:pt x="304" y="226"/>
                    </a:cubicBezTo>
                    <a:cubicBezTo>
                      <a:pt x="278" y="199"/>
                      <a:pt x="256" y="169"/>
                      <a:pt x="235"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5" name="Freeform 28"/>
              <p:cNvSpPr>
                <a:spLocks/>
              </p:cNvSpPr>
              <p:nvPr/>
            </p:nvSpPr>
            <p:spPr bwMode="auto">
              <a:xfrm>
                <a:off x="-1201738" y="-822325"/>
                <a:ext cx="1119188" cy="1089025"/>
              </a:xfrm>
              <a:custGeom>
                <a:avLst/>
                <a:gdLst>
                  <a:gd name="T0" fmla="*/ 288 w 298"/>
                  <a:gd name="T1" fmla="*/ 13 h 290"/>
                  <a:gd name="T2" fmla="*/ 279 w 298"/>
                  <a:gd name="T3" fmla="*/ 21 h 290"/>
                  <a:gd name="T4" fmla="*/ 266 w 298"/>
                  <a:gd name="T5" fmla="*/ 22 h 290"/>
                  <a:gd name="T6" fmla="*/ 258 w 298"/>
                  <a:gd name="T7" fmla="*/ 33 h 290"/>
                  <a:gd name="T8" fmla="*/ 245 w 298"/>
                  <a:gd name="T9" fmla="*/ 32 h 290"/>
                  <a:gd name="T10" fmla="*/ 222 w 298"/>
                  <a:gd name="T11" fmla="*/ 7 h 290"/>
                  <a:gd name="T12" fmla="*/ 209 w 298"/>
                  <a:gd name="T13" fmla="*/ 16 h 290"/>
                  <a:gd name="T14" fmla="*/ 209 w 298"/>
                  <a:gd name="T15" fmla="*/ 16 h 290"/>
                  <a:gd name="T16" fmla="*/ 186 w 298"/>
                  <a:gd name="T17" fmla="*/ 1 h 290"/>
                  <a:gd name="T18" fmla="*/ 183 w 298"/>
                  <a:gd name="T19" fmla="*/ 3 h 290"/>
                  <a:gd name="T20" fmla="*/ 175 w 298"/>
                  <a:gd name="T21" fmla="*/ 6 h 290"/>
                  <a:gd name="T22" fmla="*/ 165 w 298"/>
                  <a:gd name="T23" fmla="*/ 12 h 290"/>
                  <a:gd name="T24" fmla="*/ 152 w 298"/>
                  <a:gd name="T25" fmla="*/ 11 h 290"/>
                  <a:gd name="T26" fmla="*/ 151 w 298"/>
                  <a:gd name="T27" fmla="*/ 24 h 290"/>
                  <a:gd name="T28" fmla="*/ 199 w 298"/>
                  <a:gd name="T29" fmla="*/ 109 h 290"/>
                  <a:gd name="T30" fmla="*/ 146 w 298"/>
                  <a:gd name="T31" fmla="*/ 43 h 290"/>
                  <a:gd name="T32" fmla="*/ 136 w 298"/>
                  <a:gd name="T33" fmla="*/ 37 h 290"/>
                  <a:gd name="T34" fmla="*/ 120 w 298"/>
                  <a:gd name="T35" fmla="*/ 45 h 290"/>
                  <a:gd name="T36" fmla="*/ 127 w 298"/>
                  <a:gd name="T37" fmla="*/ 68 h 290"/>
                  <a:gd name="T38" fmla="*/ 127 w 298"/>
                  <a:gd name="T39" fmla="*/ 75 h 290"/>
                  <a:gd name="T40" fmla="*/ 98 w 298"/>
                  <a:gd name="T41" fmla="*/ 55 h 290"/>
                  <a:gd name="T42" fmla="*/ 93 w 298"/>
                  <a:gd name="T43" fmla="*/ 67 h 290"/>
                  <a:gd name="T44" fmla="*/ 81 w 298"/>
                  <a:gd name="T45" fmla="*/ 74 h 290"/>
                  <a:gd name="T46" fmla="*/ 73 w 298"/>
                  <a:gd name="T47" fmla="*/ 80 h 290"/>
                  <a:gd name="T48" fmla="*/ 63 w 298"/>
                  <a:gd name="T49" fmla="*/ 91 h 290"/>
                  <a:gd name="T50" fmla="*/ 52 w 298"/>
                  <a:gd name="T51" fmla="*/ 86 h 290"/>
                  <a:gd name="T52" fmla="*/ 147 w 298"/>
                  <a:gd name="T53" fmla="*/ 235 h 290"/>
                  <a:gd name="T54" fmla="*/ 153 w 298"/>
                  <a:gd name="T55" fmla="*/ 258 h 290"/>
                  <a:gd name="T56" fmla="*/ 46 w 298"/>
                  <a:gd name="T57" fmla="*/ 134 h 290"/>
                  <a:gd name="T58" fmla="*/ 74 w 298"/>
                  <a:gd name="T59" fmla="*/ 185 h 290"/>
                  <a:gd name="T60" fmla="*/ 1 w 298"/>
                  <a:gd name="T61" fmla="*/ 100 h 290"/>
                  <a:gd name="T62" fmla="*/ 135 w 298"/>
                  <a:gd name="T63" fmla="*/ 271 h 290"/>
                  <a:gd name="T64" fmla="*/ 48 w 298"/>
                  <a:gd name="T65" fmla="*/ 141 h 290"/>
                  <a:gd name="T66" fmla="*/ 158 w 298"/>
                  <a:gd name="T67" fmla="*/ 284 h 290"/>
                  <a:gd name="T68" fmla="*/ 52 w 298"/>
                  <a:gd name="T69" fmla="*/ 137 h 290"/>
                  <a:gd name="T70" fmla="*/ 176 w 298"/>
                  <a:gd name="T71" fmla="*/ 286 h 290"/>
                  <a:gd name="T72" fmla="*/ 181 w 298"/>
                  <a:gd name="T73" fmla="*/ 281 h 290"/>
                  <a:gd name="T74" fmla="*/ 180 w 298"/>
                  <a:gd name="T75" fmla="*/ 259 h 290"/>
                  <a:gd name="T76" fmla="*/ 186 w 298"/>
                  <a:gd name="T77" fmla="*/ 239 h 290"/>
                  <a:gd name="T78" fmla="*/ 201 w 298"/>
                  <a:gd name="T79" fmla="*/ 241 h 290"/>
                  <a:gd name="T80" fmla="*/ 205 w 298"/>
                  <a:gd name="T81" fmla="*/ 227 h 290"/>
                  <a:gd name="T82" fmla="*/ 217 w 298"/>
                  <a:gd name="T83" fmla="*/ 220 h 290"/>
                  <a:gd name="T84" fmla="*/ 213 w 298"/>
                  <a:gd name="T85" fmla="*/ 204 h 290"/>
                  <a:gd name="T86" fmla="*/ 197 w 298"/>
                  <a:gd name="T87" fmla="*/ 161 h 290"/>
                  <a:gd name="T88" fmla="*/ 204 w 298"/>
                  <a:gd name="T89" fmla="*/ 152 h 290"/>
                  <a:gd name="T90" fmla="*/ 211 w 298"/>
                  <a:gd name="T91" fmla="*/ 146 h 290"/>
                  <a:gd name="T92" fmla="*/ 225 w 298"/>
                  <a:gd name="T93" fmla="*/ 154 h 290"/>
                  <a:gd name="T94" fmla="*/ 216 w 298"/>
                  <a:gd name="T95" fmla="*/ 128 h 290"/>
                  <a:gd name="T96" fmla="*/ 203 w 298"/>
                  <a:gd name="T97" fmla="*/ 107 h 290"/>
                  <a:gd name="T98" fmla="*/ 221 w 298"/>
                  <a:gd name="T99" fmla="*/ 116 h 290"/>
                  <a:gd name="T100" fmla="*/ 225 w 298"/>
                  <a:gd name="T101" fmla="*/ 113 h 290"/>
                  <a:gd name="T102" fmla="*/ 228 w 298"/>
                  <a:gd name="T103" fmla="*/ 99 h 290"/>
                  <a:gd name="T104" fmla="*/ 234 w 298"/>
                  <a:gd name="T105" fmla="*/ 93 h 290"/>
                  <a:gd name="T106" fmla="*/ 246 w 298"/>
                  <a:gd name="T107" fmla="*/ 88 h 290"/>
                  <a:gd name="T108" fmla="*/ 254 w 298"/>
                  <a:gd name="T109" fmla="*/ 78 h 290"/>
                  <a:gd name="T110" fmla="*/ 258 w 298"/>
                  <a:gd name="T111" fmla="*/ 62 h 290"/>
                  <a:gd name="T112" fmla="*/ 272 w 298"/>
                  <a:gd name="T113" fmla="*/ 65 h 290"/>
                  <a:gd name="T114" fmla="*/ 279 w 298"/>
                  <a:gd name="T115" fmla="*/ 52 h 290"/>
                  <a:gd name="T116" fmla="*/ 289 w 298"/>
                  <a:gd name="T117" fmla="*/ 39 h 290"/>
                  <a:gd name="T118" fmla="*/ 297 w 298"/>
                  <a:gd name="T119" fmla="*/ 3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8" h="290">
                    <a:moveTo>
                      <a:pt x="297" y="21"/>
                    </a:moveTo>
                    <a:cubicBezTo>
                      <a:pt x="296" y="18"/>
                      <a:pt x="295" y="15"/>
                      <a:pt x="292" y="11"/>
                    </a:cubicBezTo>
                    <a:cubicBezTo>
                      <a:pt x="291" y="9"/>
                      <a:pt x="287" y="10"/>
                      <a:pt x="288" y="13"/>
                    </a:cubicBezTo>
                    <a:cubicBezTo>
                      <a:pt x="290" y="18"/>
                      <a:pt x="291" y="23"/>
                      <a:pt x="292" y="28"/>
                    </a:cubicBezTo>
                    <a:cubicBezTo>
                      <a:pt x="289" y="25"/>
                      <a:pt x="286" y="22"/>
                      <a:pt x="282" y="18"/>
                    </a:cubicBezTo>
                    <a:cubicBezTo>
                      <a:pt x="281" y="17"/>
                      <a:pt x="278" y="19"/>
                      <a:pt x="279" y="21"/>
                    </a:cubicBezTo>
                    <a:cubicBezTo>
                      <a:pt x="279" y="24"/>
                      <a:pt x="280" y="27"/>
                      <a:pt x="281" y="30"/>
                    </a:cubicBezTo>
                    <a:cubicBezTo>
                      <a:pt x="278" y="26"/>
                      <a:pt x="274" y="23"/>
                      <a:pt x="269" y="19"/>
                    </a:cubicBezTo>
                    <a:cubicBezTo>
                      <a:pt x="267" y="18"/>
                      <a:pt x="265" y="20"/>
                      <a:pt x="266" y="22"/>
                    </a:cubicBezTo>
                    <a:cubicBezTo>
                      <a:pt x="268" y="29"/>
                      <a:pt x="270" y="36"/>
                      <a:pt x="272" y="43"/>
                    </a:cubicBezTo>
                    <a:cubicBezTo>
                      <a:pt x="269" y="39"/>
                      <a:pt x="265" y="35"/>
                      <a:pt x="262" y="31"/>
                    </a:cubicBezTo>
                    <a:cubicBezTo>
                      <a:pt x="261" y="30"/>
                      <a:pt x="258" y="31"/>
                      <a:pt x="258" y="33"/>
                    </a:cubicBezTo>
                    <a:cubicBezTo>
                      <a:pt x="261" y="42"/>
                      <a:pt x="263" y="51"/>
                      <a:pt x="266" y="59"/>
                    </a:cubicBezTo>
                    <a:cubicBezTo>
                      <a:pt x="258" y="53"/>
                      <a:pt x="252" y="46"/>
                      <a:pt x="248" y="37"/>
                    </a:cubicBezTo>
                    <a:cubicBezTo>
                      <a:pt x="247" y="35"/>
                      <a:pt x="246" y="34"/>
                      <a:pt x="245" y="32"/>
                    </a:cubicBezTo>
                    <a:cubicBezTo>
                      <a:pt x="244" y="29"/>
                      <a:pt x="240" y="32"/>
                      <a:pt x="241" y="34"/>
                    </a:cubicBezTo>
                    <a:cubicBezTo>
                      <a:pt x="244" y="39"/>
                      <a:pt x="246" y="43"/>
                      <a:pt x="248" y="48"/>
                    </a:cubicBezTo>
                    <a:cubicBezTo>
                      <a:pt x="239" y="35"/>
                      <a:pt x="230" y="21"/>
                      <a:pt x="222" y="7"/>
                    </a:cubicBezTo>
                    <a:cubicBezTo>
                      <a:pt x="221" y="5"/>
                      <a:pt x="217" y="7"/>
                      <a:pt x="218" y="9"/>
                    </a:cubicBezTo>
                    <a:cubicBezTo>
                      <a:pt x="226" y="26"/>
                      <a:pt x="233" y="42"/>
                      <a:pt x="241" y="58"/>
                    </a:cubicBezTo>
                    <a:cubicBezTo>
                      <a:pt x="231" y="44"/>
                      <a:pt x="220" y="30"/>
                      <a:pt x="209" y="16"/>
                    </a:cubicBezTo>
                    <a:cubicBezTo>
                      <a:pt x="209" y="16"/>
                      <a:pt x="209" y="16"/>
                      <a:pt x="209" y="16"/>
                    </a:cubicBezTo>
                    <a:cubicBezTo>
                      <a:pt x="209" y="16"/>
                      <a:pt x="209" y="16"/>
                      <a:pt x="209" y="16"/>
                    </a:cubicBezTo>
                    <a:cubicBezTo>
                      <a:pt x="209" y="16"/>
                      <a:pt x="209" y="16"/>
                      <a:pt x="209" y="16"/>
                    </a:cubicBezTo>
                    <a:cubicBezTo>
                      <a:pt x="208" y="14"/>
                      <a:pt x="205" y="16"/>
                      <a:pt x="206" y="18"/>
                    </a:cubicBezTo>
                    <a:cubicBezTo>
                      <a:pt x="213" y="34"/>
                      <a:pt x="220" y="49"/>
                      <a:pt x="228" y="64"/>
                    </a:cubicBezTo>
                    <a:cubicBezTo>
                      <a:pt x="213" y="44"/>
                      <a:pt x="199" y="23"/>
                      <a:pt x="186" y="1"/>
                    </a:cubicBezTo>
                    <a:cubicBezTo>
                      <a:pt x="185" y="0"/>
                      <a:pt x="182" y="1"/>
                      <a:pt x="183" y="3"/>
                    </a:cubicBezTo>
                    <a:cubicBezTo>
                      <a:pt x="183" y="3"/>
                      <a:pt x="183" y="3"/>
                      <a:pt x="183" y="3"/>
                    </a:cubicBezTo>
                    <a:cubicBezTo>
                      <a:pt x="183" y="3"/>
                      <a:pt x="183" y="3"/>
                      <a:pt x="183" y="3"/>
                    </a:cubicBezTo>
                    <a:cubicBezTo>
                      <a:pt x="183" y="3"/>
                      <a:pt x="183" y="3"/>
                      <a:pt x="183" y="3"/>
                    </a:cubicBezTo>
                    <a:cubicBezTo>
                      <a:pt x="190" y="19"/>
                      <a:pt x="197" y="35"/>
                      <a:pt x="205" y="50"/>
                    </a:cubicBezTo>
                    <a:cubicBezTo>
                      <a:pt x="195" y="36"/>
                      <a:pt x="185" y="21"/>
                      <a:pt x="175" y="6"/>
                    </a:cubicBezTo>
                    <a:cubicBezTo>
                      <a:pt x="174" y="4"/>
                      <a:pt x="171" y="6"/>
                      <a:pt x="172" y="8"/>
                    </a:cubicBezTo>
                    <a:cubicBezTo>
                      <a:pt x="179" y="23"/>
                      <a:pt x="187" y="38"/>
                      <a:pt x="195" y="53"/>
                    </a:cubicBezTo>
                    <a:cubicBezTo>
                      <a:pt x="185" y="39"/>
                      <a:pt x="175" y="25"/>
                      <a:pt x="165" y="12"/>
                    </a:cubicBezTo>
                    <a:cubicBezTo>
                      <a:pt x="164" y="10"/>
                      <a:pt x="161" y="11"/>
                      <a:pt x="162" y="13"/>
                    </a:cubicBezTo>
                    <a:cubicBezTo>
                      <a:pt x="170" y="26"/>
                      <a:pt x="177" y="38"/>
                      <a:pt x="184" y="50"/>
                    </a:cubicBezTo>
                    <a:cubicBezTo>
                      <a:pt x="174" y="36"/>
                      <a:pt x="163" y="23"/>
                      <a:pt x="152" y="11"/>
                    </a:cubicBezTo>
                    <a:cubicBezTo>
                      <a:pt x="151" y="9"/>
                      <a:pt x="148" y="11"/>
                      <a:pt x="149" y="13"/>
                    </a:cubicBezTo>
                    <a:cubicBezTo>
                      <a:pt x="158" y="27"/>
                      <a:pt x="166" y="41"/>
                      <a:pt x="175" y="55"/>
                    </a:cubicBezTo>
                    <a:cubicBezTo>
                      <a:pt x="167" y="45"/>
                      <a:pt x="159" y="34"/>
                      <a:pt x="151" y="24"/>
                    </a:cubicBezTo>
                    <a:cubicBezTo>
                      <a:pt x="150" y="22"/>
                      <a:pt x="147" y="24"/>
                      <a:pt x="148" y="26"/>
                    </a:cubicBezTo>
                    <a:cubicBezTo>
                      <a:pt x="165" y="53"/>
                      <a:pt x="182" y="79"/>
                      <a:pt x="200" y="106"/>
                    </a:cubicBezTo>
                    <a:cubicBezTo>
                      <a:pt x="199" y="107"/>
                      <a:pt x="199" y="108"/>
                      <a:pt x="199" y="109"/>
                    </a:cubicBezTo>
                    <a:cubicBezTo>
                      <a:pt x="201" y="111"/>
                      <a:pt x="202" y="114"/>
                      <a:pt x="204" y="116"/>
                    </a:cubicBezTo>
                    <a:cubicBezTo>
                      <a:pt x="198" y="108"/>
                      <a:pt x="191" y="99"/>
                      <a:pt x="185" y="90"/>
                    </a:cubicBezTo>
                    <a:cubicBezTo>
                      <a:pt x="173" y="73"/>
                      <a:pt x="162" y="56"/>
                      <a:pt x="146" y="43"/>
                    </a:cubicBezTo>
                    <a:cubicBezTo>
                      <a:pt x="144" y="42"/>
                      <a:pt x="142" y="44"/>
                      <a:pt x="143" y="46"/>
                    </a:cubicBezTo>
                    <a:cubicBezTo>
                      <a:pt x="156" y="67"/>
                      <a:pt x="169" y="87"/>
                      <a:pt x="182" y="108"/>
                    </a:cubicBezTo>
                    <a:cubicBezTo>
                      <a:pt x="166" y="85"/>
                      <a:pt x="150" y="62"/>
                      <a:pt x="136" y="37"/>
                    </a:cubicBezTo>
                    <a:cubicBezTo>
                      <a:pt x="135" y="35"/>
                      <a:pt x="132" y="37"/>
                      <a:pt x="133" y="39"/>
                    </a:cubicBezTo>
                    <a:cubicBezTo>
                      <a:pt x="150" y="69"/>
                      <a:pt x="167" y="98"/>
                      <a:pt x="184" y="127"/>
                    </a:cubicBezTo>
                    <a:cubicBezTo>
                      <a:pt x="163" y="100"/>
                      <a:pt x="142" y="72"/>
                      <a:pt x="120" y="45"/>
                    </a:cubicBezTo>
                    <a:cubicBezTo>
                      <a:pt x="119" y="43"/>
                      <a:pt x="116" y="45"/>
                      <a:pt x="117" y="47"/>
                    </a:cubicBezTo>
                    <a:cubicBezTo>
                      <a:pt x="135" y="74"/>
                      <a:pt x="153" y="101"/>
                      <a:pt x="170" y="127"/>
                    </a:cubicBezTo>
                    <a:cubicBezTo>
                      <a:pt x="155" y="108"/>
                      <a:pt x="141" y="88"/>
                      <a:pt x="127" y="68"/>
                    </a:cubicBezTo>
                    <a:cubicBezTo>
                      <a:pt x="123" y="63"/>
                      <a:pt x="120" y="58"/>
                      <a:pt x="117" y="54"/>
                    </a:cubicBezTo>
                    <a:cubicBezTo>
                      <a:pt x="116" y="52"/>
                      <a:pt x="112" y="53"/>
                      <a:pt x="114" y="55"/>
                    </a:cubicBezTo>
                    <a:cubicBezTo>
                      <a:pt x="118" y="62"/>
                      <a:pt x="122" y="69"/>
                      <a:pt x="127" y="75"/>
                    </a:cubicBezTo>
                    <a:cubicBezTo>
                      <a:pt x="149" y="108"/>
                      <a:pt x="171" y="143"/>
                      <a:pt x="192" y="177"/>
                    </a:cubicBezTo>
                    <a:cubicBezTo>
                      <a:pt x="161" y="136"/>
                      <a:pt x="131" y="95"/>
                      <a:pt x="102" y="53"/>
                    </a:cubicBezTo>
                    <a:cubicBezTo>
                      <a:pt x="100" y="51"/>
                      <a:pt x="97" y="53"/>
                      <a:pt x="98" y="55"/>
                    </a:cubicBezTo>
                    <a:cubicBezTo>
                      <a:pt x="129" y="100"/>
                      <a:pt x="160" y="145"/>
                      <a:pt x="191" y="190"/>
                    </a:cubicBezTo>
                    <a:cubicBezTo>
                      <a:pt x="158" y="150"/>
                      <a:pt x="126" y="108"/>
                      <a:pt x="97" y="65"/>
                    </a:cubicBezTo>
                    <a:cubicBezTo>
                      <a:pt x="95" y="63"/>
                      <a:pt x="92" y="65"/>
                      <a:pt x="93" y="67"/>
                    </a:cubicBezTo>
                    <a:cubicBezTo>
                      <a:pt x="124" y="113"/>
                      <a:pt x="154" y="158"/>
                      <a:pt x="185" y="204"/>
                    </a:cubicBezTo>
                    <a:cubicBezTo>
                      <a:pt x="149" y="162"/>
                      <a:pt x="117" y="117"/>
                      <a:pt x="84" y="72"/>
                    </a:cubicBezTo>
                    <a:cubicBezTo>
                      <a:pt x="83" y="70"/>
                      <a:pt x="80" y="72"/>
                      <a:pt x="81" y="74"/>
                    </a:cubicBezTo>
                    <a:cubicBezTo>
                      <a:pt x="115" y="123"/>
                      <a:pt x="149" y="173"/>
                      <a:pt x="183" y="222"/>
                    </a:cubicBezTo>
                    <a:cubicBezTo>
                      <a:pt x="143" y="178"/>
                      <a:pt x="107" y="130"/>
                      <a:pt x="76" y="78"/>
                    </a:cubicBezTo>
                    <a:cubicBezTo>
                      <a:pt x="75" y="76"/>
                      <a:pt x="72" y="78"/>
                      <a:pt x="73" y="80"/>
                    </a:cubicBezTo>
                    <a:cubicBezTo>
                      <a:pt x="101" y="128"/>
                      <a:pt x="132" y="174"/>
                      <a:pt x="165" y="218"/>
                    </a:cubicBezTo>
                    <a:cubicBezTo>
                      <a:pt x="128" y="179"/>
                      <a:pt x="96" y="134"/>
                      <a:pt x="66" y="89"/>
                    </a:cubicBezTo>
                    <a:cubicBezTo>
                      <a:pt x="64" y="87"/>
                      <a:pt x="61" y="89"/>
                      <a:pt x="63" y="91"/>
                    </a:cubicBezTo>
                    <a:cubicBezTo>
                      <a:pt x="95" y="140"/>
                      <a:pt x="128" y="189"/>
                      <a:pt x="161" y="238"/>
                    </a:cubicBezTo>
                    <a:cubicBezTo>
                      <a:pt x="132" y="204"/>
                      <a:pt x="106" y="167"/>
                      <a:pt x="81" y="129"/>
                    </a:cubicBezTo>
                    <a:cubicBezTo>
                      <a:pt x="71" y="115"/>
                      <a:pt x="62" y="101"/>
                      <a:pt x="52" y="86"/>
                    </a:cubicBezTo>
                    <a:cubicBezTo>
                      <a:pt x="51" y="84"/>
                      <a:pt x="48" y="86"/>
                      <a:pt x="49" y="88"/>
                    </a:cubicBezTo>
                    <a:cubicBezTo>
                      <a:pt x="59" y="102"/>
                      <a:pt x="68" y="117"/>
                      <a:pt x="78" y="131"/>
                    </a:cubicBezTo>
                    <a:cubicBezTo>
                      <a:pt x="101" y="166"/>
                      <a:pt x="124" y="200"/>
                      <a:pt x="147" y="235"/>
                    </a:cubicBezTo>
                    <a:cubicBezTo>
                      <a:pt x="109" y="185"/>
                      <a:pt x="71" y="135"/>
                      <a:pt x="34" y="85"/>
                    </a:cubicBezTo>
                    <a:cubicBezTo>
                      <a:pt x="32" y="83"/>
                      <a:pt x="29" y="85"/>
                      <a:pt x="31" y="87"/>
                    </a:cubicBezTo>
                    <a:cubicBezTo>
                      <a:pt x="72" y="143"/>
                      <a:pt x="114" y="200"/>
                      <a:pt x="153" y="258"/>
                    </a:cubicBezTo>
                    <a:cubicBezTo>
                      <a:pt x="107" y="201"/>
                      <a:pt x="63" y="142"/>
                      <a:pt x="21" y="83"/>
                    </a:cubicBezTo>
                    <a:cubicBezTo>
                      <a:pt x="20" y="81"/>
                      <a:pt x="17" y="82"/>
                      <a:pt x="18" y="84"/>
                    </a:cubicBezTo>
                    <a:cubicBezTo>
                      <a:pt x="24" y="102"/>
                      <a:pt x="35" y="118"/>
                      <a:pt x="46" y="134"/>
                    </a:cubicBezTo>
                    <a:cubicBezTo>
                      <a:pt x="34" y="119"/>
                      <a:pt x="22" y="104"/>
                      <a:pt x="11" y="89"/>
                    </a:cubicBezTo>
                    <a:cubicBezTo>
                      <a:pt x="10" y="87"/>
                      <a:pt x="7" y="89"/>
                      <a:pt x="8" y="91"/>
                    </a:cubicBezTo>
                    <a:cubicBezTo>
                      <a:pt x="30" y="122"/>
                      <a:pt x="52" y="153"/>
                      <a:pt x="74" y="185"/>
                    </a:cubicBezTo>
                    <a:cubicBezTo>
                      <a:pt x="91" y="209"/>
                      <a:pt x="108" y="233"/>
                      <a:pt x="122" y="258"/>
                    </a:cubicBezTo>
                    <a:cubicBezTo>
                      <a:pt x="82" y="206"/>
                      <a:pt x="43" y="153"/>
                      <a:pt x="4" y="99"/>
                    </a:cubicBezTo>
                    <a:cubicBezTo>
                      <a:pt x="3" y="97"/>
                      <a:pt x="0" y="99"/>
                      <a:pt x="1" y="100"/>
                    </a:cubicBezTo>
                    <a:cubicBezTo>
                      <a:pt x="44" y="162"/>
                      <a:pt x="89" y="223"/>
                      <a:pt x="135" y="282"/>
                    </a:cubicBezTo>
                    <a:cubicBezTo>
                      <a:pt x="136" y="283"/>
                      <a:pt x="138" y="282"/>
                      <a:pt x="138" y="281"/>
                    </a:cubicBezTo>
                    <a:cubicBezTo>
                      <a:pt x="137" y="277"/>
                      <a:pt x="136" y="274"/>
                      <a:pt x="135" y="271"/>
                    </a:cubicBezTo>
                    <a:cubicBezTo>
                      <a:pt x="134" y="270"/>
                      <a:pt x="133" y="270"/>
                      <a:pt x="132" y="271"/>
                    </a:cubicBezTo>
                    <a:cubicBezTo>
                      <a:pt x="117" y="239"/>
                      <a:pt x="97" y="211"/>
                      <a:pt x="77" y="183"/>
                    </a:cubicBezTo>
                    <a:cubicBezTo>
                      <a:pt x="67" y="169"/>
                      <a:pt x="57" y="155"/>
                      <a:pt x="48" y="141"/>
                    </a:cubicBezTo>
                    <a:cubicBezTo>
                      <a:pt x="55" y="151"/>
                      <a:pt x="63" y="161"/>
                      <a:pt x="71" y="171"/>
                    </a:cubicBezTo>
                    <a:cubicBezTo>
                      <a:pt x="74" y="176"/>
                      <a:pt x="78" y="181"/>
                      <a:pt x="81" y="187"/>
                    </a:cubicBezTo>
                    <a:cubicBezTo>
                      <a:pt x="105" y="221"/>
                      <a:pt x="130" y="253"/>
                      <a:pt x="158" y="284"/>
                    </a:cubicBezTo>
                    <a:cubicBezTo>
                      <a:pt x="160" y="285"/>
                      <a:pt x="162" y="283"/>
                      <a:pt x="161" y="281"/>
                    </a:cubicBezTo>
                    <a:cubicBezTo>
                      <a:pt x="132" y="244"/>
                      <a:pt x="103" y="207"/>
                      <a:pt x="74" y="170"/>
                    </a:cubicBezTo>
                    <a:cubicBezTo>
                      <a:pt x="67" y="159"/>
                      <a:pt x="59" y="148"/>
                      <a:pt x="52" y="137"/>
                    </a:cubicBezTo>
                    <a:cubicBezTo>
                      <a:pt x="43" y="124"/>
                      <a:pt x="34" y="111"/>
                      <a:pt x="27" y="98"/>
                    </a:cubicBezTo>
                    <a:cubicBezTo>
                      <a:pt x="74" y="163"/>
                      <a:pt x="123" y="227"/>
                      <a:pt x="174" y="288"/>
                    </a:cubicBezTo>
                    <a:cubicBezTo>
                      <a:pt x="175" y="290"/>
                      <a:pt x="177" y="288"/>
                      <a:pt x="176" y="286"/>
                    </a:cubicBezTo>
                    <a:cubicBezTo>
                      <a:pt x="162" y="265"/>
                      <a:pt x="147" y="243"/>
                      <a:pt x="132" y="221"/>
                    </a:cubicBezTo>
                    <a:cubicBezTo>
                      <a:pt x="148" y="242"/>
                      <a:pt x="163" y="262"/>
                      <a:pt x="178" y="282"/>
                    </a:cubicBezTo>
                    <a:cubicBezTo>
                      <a:pt x="179" y="284"/>
                      <a:pt x="182" y="283"/>
                      <a:pt x="181" y="281"/>
                    </a:cubicBezTo>
                    <a:cubicBezTo>
                      <a:pt x="166" y="258"/>
                      <a:pt x="151" y="235"/>
                      <a:pt x="136" y="212"/>
                    </a:cubicBezTo>
                    <a:cubicBezTo>
                      <a:pt x="149" y="229"/>
                      <a:pt x="163" y="246"/>
                      <a:pt x="177" y="262"/>
                    </a:cubicBezTo>
                    <a:cubicBezTo>
                      <a:pt x="178" y="263"/>
                      <a:pt x="181" y="261"/>
                      <a:pt x="180" y="259"/>
                    </a:cubicBezTo>
                    <a:cubicBezTo>
                      <a:pt x="162" y="232"/>
                      <a:pt x="143" y="205"/>
                      <a:pt x="125" y="178"/>
                    </a:cubicBezTo>
                    <a:cubicBezTo>
                      <a:pt x="143" y="200"/>
                      <a:pt x="162" y="222"/>
                      <a:pt x="183" y="242"/>
                    </a:cubicBezTo>
                    <a:cubicBezTo>
                      <a:pt x="185" y="244"/>
                      <a:pt x="187" y="241"/>
                      <a:pt x="186" y="239"/>
                    </a:cubicBezTo>
                    <a:cubicBezTo>
                      <a:pt x="170" y="219"/>
                      <a:pt x="155" y="199"/>
                      <a:pt x="141" y="179"/>
                    </a:cubicBezTo>
                    <a:cubicBezTo>
                      <a:pt x="159" y="201"/>
                      <a:pt x="178" y="223"/>
                      <a:pt x="198" y="243"/>
                    </a:cubicBezTo>
                    <a:cubicBezTo>
                      <a:pt x="200" y="245"/>
                      <a:pt x="203" y="243"/>
                      <a:pt x="201" y="241"/>
                    </a:cubicBezTo>
                    <a:cubicBezTo>
                      <a:pt x="185" y="217"/>
                      <a:pt x="169" y="194"/>
                      <a:pt x="153" y="171"/>
                    </a:cubicBezTo>
                    <a:cubicBezTo>
                      <a:pt x="168" y="191"/>
                      <a:pt x="185" y="210"/>
                      <a:pt x="202" y="229"/>
                    </a:cubicBezTo>
                    <a:cubicBezTo>
                      <a:pt x="203" y="231"/>
                      <a:pt x="206" y="228"/>
                      <a:pt x="205" y="227"/>
                    </a:cubicBezTo>
                    <a:cubicBezTo>
                      <a:pt x="187" y="200"/>
                      <a:pt x="170" y="174"/>
                      <a:pt x="152" y="148"/>
                    </a:cubicBezTo>
                    <a:cubicBezTo>
                      <a:pt x="172" y="174"/>
                      <a:pt x="193" y="199"/>
                      <a:pt x="214" y="223"/>
                    </a:cubicBezTo>
                    <a:cubicBezTo>
                      <a:pt x="215" y="225"/>
                      <a:pt x="218" y="222"/>
                      <a:pt x="217" y="220"/>
                    </a:cubicBezTo>
                    <a:cubicBezTo>
                      <a:pt x="206" y="204"/>
                      <a:pt x="195" y="188"/>
                      <a:pt x="184" y="172"/>
                    </a:cubicBezTo>
                    <a:cubicBezTo>
                      <a:pt x="192" y="184"/>
                      <a:pt x="201" y="195"/>
                      <a:pt x="210" y="206"/>
                    </a:cubicBezTo>
                    <a:cubicBezTo>
                      <a:pt x="211" y="208"/>
                      <a:pt x="214" y="205"/>
                      <a:pt x="213" y="204"/>
                    </a:cubicBezTo>
                    <a:cubicBezTo>
                      <a:pt x="199" y="179"/>
                      <a:pt x="184" y="155"/>
                      <a:pt x="168" y="131"/>
                    </a:cubicBezTo>
                    <a:cubicBezTo>
                      <a:pt x="177" y="142"/>
                      <a:pt x="185" y="153"/>
                      <a:pt x="194" y="163"/>
                    </a:cubicBezTo>
                    <a:cubicBezTo>
                      <a:pt x="195" y="165"/>
                      <a:pt x="198" y="163"/>
                      <a:pt x="197" y="161"/>
                    </a:cubicBezTo>
                    <a:cubicBezTo>
                      <a:pt x="182" y="137"/>
                      <a:pt x="166" y="114"/>
                      <a:pt x="150" y="90"/>
                    </a:cubicBezTo>
                    <a:cubicBezTo>
                      <a:pt x="167" y="112"/>
                      <a:pt x="184" y="133"/>
                      <a:pt x="201" y="155"/>
                    </a:cubicBezTo>
                    <a:cubicBezTo>
                      <a:pt x="202" y="157"/>
                      <a:pt x="205" y="154"/>
                      <a:pt x="204" y="152"/>
                    </a:cubicBezTo>
                    <a:cubicBezTo>
                      <a:pt x="196" y="139"/>
                      <a:pt x="189" y="127"/>
                      <a:pt x="181" y="114"/>
                    </a:cubicBezTo>
                    <a:cubicBezTo>
                      <a:pt x="190" y="126"/>
                      <a:pt x="198" y="137"/>
                      <a:pt x="208" y="149"/>
                    </a:cubicBezTo>
                    <a:cubicBezTo>
                      <a:pt x="209" y="151"/>
                      <a:pt x="212" y="148"/>
                      <a:pt x="211" y="146"/>
                    </a:cubicBezTo>
                    <a:cubicBezTo>
                      <a:pt x="192" y="116"/>
                      <a:pt x="173" y="87"/>
                      <a:pt x="154" y="57"/>
                    </a:cubicBezTo>
                    <a:cubicBezTo>
                      <a:pt x="166" y="69"/>
                      <a:pt x="175" y="83"/>
                      <a:pt x="184" y="96"/>
                    </a:cubicBezTo>
                    <a:cubicBezTo>
                      <a:pt x="198" y="115"/>
                      <a:pt x="212" y="135"/>
                      <a:pt x="225" y="154"/>
                    </a:cubicBezTo>
                    <a:cubicBezTo>
                      <a:pt x="227" y="156"/>
                      <a:pt x="230" y="154"/>
                      <a:pt x="229" y="152"/>
                    </a:cubicBezTo>
                    <a:cubicBezTo>
                      <a:pt x="224" y="144"/>
                      <a:pt x="220" y="136"/>
                      <a:pt x="216" y="129"/>
                    </a:cubicBezTo>
                    <a:cubicBezTo>
                      <a:pt x="216" y="128"/>
                      <a:pt x="216" y="128"/>
                      <a:pt x="216" y="128"/>
                    </a:cubicBezTo>
                    <a:cubicBezTo>
                      <a:pt x="224" y="137"/>
                      <a:pt x="232" y="146"/>
                      <a:pt x="239" y="155"/>
                    </a:cubicBezTo>
                    <a:cubicBezTo>
                      <a:pt x="241" y="157"/>
                      <a:pt x="244" y="154"/>
                      <a:pt x="242" y="152"/>
                    </a:cubicBezTo>
                    <a:cubicBezTo>
                      <a:pt x="229" y="137"/>
                      <a:pt x="216" y="122"/>
                      <a:pt x="203" y="107"/>
                    </a:cubicBezTo>
                    <a:cubicBezTo>
                      <a:pt x="194" y="91"/>
                      <a:pt x="184" y="75"/>
                      <a:pt x="174" y="60"/>
                    </a:cubicBezTo>
                    <a:cubicBezTo>
                      <a:pt x="189" y="79"/>
                      <a:pt x="203" y="98"/>
                      <a:pt x="218" y="118"/>
                    </a:cubicBezTo>
                    <a:cubicBezTo>
                      <a:pt x="219" y="119"/>
                      <a:pt x="222" y="118"/>
                      <a:pt x="221" y="116"/>
                    </a:cubicBezTo>
                    <a:cubicBezTo>
                      <a:pt x="200" y="87"/>
                      <a:pt x="180" y="58"/>
                      <a:pt x="162" y="27"/>
                    </a:cubicBezTo>
                    <a:cubicBezTo>
                      <a:pt x="185" y="55"/>
                      <a:pt x="203" y="85"/>
                      <a:pt x="222" y="115"/>
                    </a:cubicBezTo>
                    <a:cubicBezTo>
                      <a:pt x="223" y="117"/>
                      <a:pt x="226" y="115"/>
                      <a:pt x="225" y="113"/>
                    </a:cubicBezTo>
                    <a:cubicBezTo>
                      <a:pt x="211" y="90"/>
                      <a:pt x="198" y="67"/>
                      <a:pt x="184" y="44"/>
                    </a:cubicBezTo>
                    <a:cubicBezTo>
                      <a:pt x="198" y="63"/>
                      <a:pt x="211" y="82"/>
                      <a:pt x="225" y="100"/>
                    </a:cubicBezTo>
                    <a:cubicBezTo>
                      <a:pt x="226" y="102"/>
                      <a:pt x="229" y="101"/>
                      <a:pt x="228" y="99"/>
                    </a:cubicBezTo>
                    <a:cubicBezTo>
                      <a:pt x="212" y="76"/>
                      <a:pt x="198" y="53"/>
                      <a:pt x="186" y="28"/>
                    </a:cubicBezTo>
                    <a:cubicBezTo>
                      <a:pt x="201" y="50"/>
                      <a:pt x="216" y="73"/>
                      <a:pt x="231" y="95"/>
                    </a:cubicBezTo>
                    <a:cubicBezTo>
                      <a:pt x="232" y="96"/>
                      <a:pt x="235" y="95"/>
                      <a:pt x="234" y="93"/>
                    </a:cubicBezTo>
                    <a:cubicBezTo>
                      <a:pt x="221" y="72"/>
                      <a:pt x="209" y="50"/>
                      <a:pt x="198" y="28"/>
                    </a:cubicBezTo>
                    <a:cubicBezTo>
                      <a:pt x="212" y="50"/>
                      <a:pt x="227" y="70"/>
                      <a:pt x="243" y="90"/>
                    </a:cubicBezTo>
                    <a:cubicBezTo>
                      <a:pt x="245" y="92"/>
                      <a:pt x="247" y="90"/>
                      <a:pt x="246" y="88"/>
                    </a:cubicBezTo>
                    <a:cubicBezTo>
                      <a:pt x="235" y="70"/>
                      <a:pt x="225" y="51"/>
                      <a:pt x="217" y="32"/>
                    </a:cubicBezTo>
                    <a:cubicBezTo>
                      <a:pt x="228" y="48"/>
                      <a:pt x="240" y="64"/>
                      <a:pt x="251" y="80"/>
                    </a:cubicBezTo>
                    <a:cubicBezTo>
                      <a:pt x="252" y="82"/>
                      <a:pt x="256" y="80"/>
                      <a:pt x="254" y="78"/>
                    </a:cubicBezTo>
                    <a:cubicBezTo>
                      <a:pt x="249" y="65"/>
                      <a:pt x="243" y="52"/>
                      <a:pt x="237" y="40"/>
                    </a:cubicBezTo>
                    <a:cubicBezTo>
                      <a:pt x="243" y="48"/>
                      <a:pt x="248" y="56"/>
                      <a:pt x="254" y="64"/>
                    </a:cubicBezTo>
                    <a:cubicBezTo>
                      <a:pt x="255" y="66"/>
                      <a:pt x="259" y="65"/>
                      <a:pt x="258" y="62"/>
                    </a:cubicBezTo>
                    <a:cubicBezTo>
                      <a:pt x="257" y="60"/>
                      <a:pt x="256" y="58"/>
                      <a:pt x="256" y="55"/>
                    </a:cubicBezTo>
                    <a:cubicBezTo>
                      <a:pt x="259" y="60"/>
                      <a:pt x="264" y="63"/>
                      <a:pt x="268" y="67"/>
                    </a:cubicBezTo>
                    <a:cubicBezTo>
                      <a:pt x="270" y="68"/>
                      <a:pt x="272" y="66"/>
                      <a:pt x="272" y="65"/>
                    </a:cubicBezTo>
                    <a:cubicBezTo>
                      <a:pt x="269" y="57"/>
                      <a:pt x="267" y="49"/>
                      <a:pt x="265" y="41"/>
                    </a:cubicBezTo>
                    <a:cubicBezTo>
                      <a:pt x="269" y="45"/>
                      <a:pt x="272" y="50"/>
                      <a:pt x="276" y="54"/>
                    </a:cubicBezTo>
                    <a:cubicBezTo>
                      <a:pt x="277" y="55"/>
                      <a:pt x="280" y="54"/>
                      <a:pt x="279" y="52"/>
                    </a:cubicBezTo>
                    <a:cubicBezTo>
                      <a:pt x="277" y="44"/>
                      <a:pt x="275" y="36"/>
                      <a:pt x="272" y="28"/>
                    </a:cubicBezTo>
                    <a:cubicBezTo>
                      <a:pt x="277" y="32"/>
                      <a:pt x="281" y="36"/>
                      <a:pt x="285" y="41"/>
                    </a:cubicBezTo>
                    <a:cubicBezTo>
                      <a:pt x="286" y="43"/>
                      <a:pt x="289" y="41"/>
                      <a:pt x="289" y="39"/>
                    </a:cubicBezTo>
                    <a:cubicBezTo>
                      <a:pt x="288" y="35"/>
                      <a:pt x="287" y="32"/>
                      <a:pt x="286" y="28"/>
                    </a:cubicBezTo>
                    <a:cubicBezTo>
                      <a:pt x="288" y="31"/>
                      <a:pt x="291" y="33"/>
                      <a:pt x="293" y="36"/>
                    </a:cubicBezTo>
                    <a:cubicBezTo>
                      <a:pt x="294" y="37"/>
                      <a:pt x="297" y="36"/>
                      <a:pt x="297" y="34"/>
                    </a:cubicBezTo>
                    <a:cubicBezTo>
                      <a:pt x="297" y="31"/>
                      <a:pt x="296" y="27"/>
                      <a:pt x="296" y="24"/>
                    </a:cubicBezTo>
                    <a:cubicBezTo>
                      <a:pt x="297" y="24"/>
                      <a:pt x="298" y="23"/>
                      <a:pt x="29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6" name="Freeform 29"/>
              <p:cNvSpPr>
                <a:spLocks/>
              </p:cNvSpPr>
              <p:nvPr/>
            </p:nvSpPr>
            <p:spPr bwMode="auto">
              <a:xfrm>
                <a:off x="-338138" y="-803275"/>
                <a:ext cx="66675" cy="47625"/>
              </a:xfrm>
              <a:custGeom>
                <a:avLst/>
                <a:gdLst>
                  <a:gd name="T0" fmla="*/ 10 w 18"/>
                  <a:gd name="T1" fmla="*/ 7 h 13"/>
                  <a:gd name="T2" fmla="*/ 8 w 18"/>
                  <a:gd name="T3" fmla="*/ 4 h 13"/>
                  <a:gd name="T4" fmla="*/ 1 w 18"/>
                  <a:gd name="T5" fmla="*/ 1 h 13"/>
                  <a:gd name="T6" fmla="*/ 0 w 18"/>
                  <a:gd name="T7" fmla="*/ 3 h 13"/>
                  <a:gd name="T8" fmla="*/ 6 w 18"/>
                  <a:gd name="T9" fmla="*/ 12 h 13"/>
                  <a:gd name="T10" fmla="*/ 8 w 18"/>
                  <a:gd name="T11" fmla="*/ 11 h 13"/>
                  <a:gd name="T12" fmla="*/ 6 w 18"/>
                  <a:gd name="T13" fmla="*/ 8 h 13"/>
                  <a:gd name="T14" fmla="*/ 9 w 18"/>
                  <a:gd name="T15" fmla="*/ 11 h 13"/>
                  <a:gd name="T16" fmla="*/ 15 w 18"/>
                  <a:gd name="T17" fmla="*/ 11 h 13"/>
                  <a:gd name="T18" fmla="*/ 10 w 18"/>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10" y="7"/>
                    </a:moveTo>
                    <a:cubicBezTo>
                      <a:pt x="9" y="6"/>
                      <a:pt x="9" y="5"/>
                      <a:pt x="8" y="4"/>
                    </a:cubicBezTo>
                    <a:cubicBezTo>
                      <a:pt x="6" y="1"/>
                      <a:pt x="4" y="0"/>
                      <a:pt x="1" y="1"/>
                    </a:cubicBezTo>
                    <a:cubicBezTo>
                      <a:pt x="0" y="2"/>
                      <a:pt x="0" y="3"/>
                      <a:pt x="0" y="3"/>
                    </a:cubicBezTo>
                    <a:cubicBezTo>
                      <a:pt x="2" y="6"/>
                      <a:pt x="4" y="9"/>
                      <a:pt x="6" y="12"/>
                    </a:cubicBezTo>
                    <a:cubicBezTo>
                      <a:pt x="7" y="12"/>
                      <a:pt x="8" y="12"/>
                      <a:pt x="8" y="11"/>
                    </a:cubicBezTo>
                    <a:cubicBezTo>
                      <a:pt x="7" y="10"/>
                      <a:pt x="7" y="9"/>
                      <a:pt x="6" y="8"/>
                    </a:cubicBezTo>
                    <a:cubicBezTo>
                      <a:pt x="7" y="9"/>
                      <a:pt x="8" y="10"/>
                      <a:pt x="9" y="11"/>
                    </a:cubicBezTo>
                    <a:cubicBezTo>
                      <a:pt x="10" y="12"/>
                      <a:pt x="13" y="13"/>
                      <a:pt x="15" y="11"/>
                    </a:cubicBezTo>
                    <a:cubicBezTo>
                      <a:pt x="18" y="7"/>
                      <a:pt x="11" y="2"/>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7" name="Freeform 30"/>
              <p:cNvSpPr>
                <a:spLocks/>
              </p:cNvSpPr>
              <p:nvPr/>
            </p:nvSpPr>
            <p:spPr bwMode="auto">
              <a:xfrm>
                <a:off x="-620713" y="1028700"/>
                <a:ext cx="4763"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8" name="Freeform 31"/>
              <p:cNvSpPr>
                <a:spLocks/>
              </p:cNvSpPr>
              <p:nvPr/>
            </p:nvSpPr>
            <p:spPr bwMode="auto">
              <a:xfrm>
                <a:off x="-698500" y="795338"/>
                <a:ext cx="558800" cy="384175"/>
              </a:xfrm>
              <a:custGeom>
                <a:avLst/>
                <a:gdLst>
                  <a:gd name="T0" fmla="*/ 118 w 149"/>
                  <a:gd name="T1" fmla="*/ 2 h 102"/>
                  <a:gd name="T2" fmla="*/ 127 w 149"/>
                  <a:gd name="T3" fmla="*/ 26 h 102"/>
                  <a:gd name="T4" fmla="*/ 101 w 149"/>
                  <a:gd name="T5" fmla="*/ 7 h 102"/>
                  <a:gd name="T6" fmla="*/ 94 w 149"/>
                  <a:gd name="T7" fmla="*/ 9 h 102"/>
                  <a:gd name="T8" fmla="*/ 109 w 149"/>
                  <a:gd name="T9" fmla="*/ 38 h 102"/>
                  <a:gd name="T10" fmla="*/ 85 w 149"/>
                  <a:gd name="T11" fmla="*/ 17 h 102"/>
                  <a:gd name="T12" fmla="*/ 75 w 149"/>
                  <a:gd name="T13" fmla="*/ 22 h 102"/>
                  <a:gd name="T14" fmla="*/ 96 w 149"/>
                  <a:gd name="T15" fmla="*/ 64 h 102"/>
                  <a:gd name="T16" fmla="*/ 56 w 149"/>
                  <a:gd name="T17" fmla="*/ 21 h 102"/>
                  <a:gd name="T18" fmla="*/ 51 w 149"/>
                  <a:gd name="T19" fmla="*/ 24 h 102"/>
                  <a:gd name="T20" fmla="*/ 73 w 149"/>
                  <a:gd name="T21" fmla="*/ 71 h 102"/>
                  <a:gd name="T22" fmla="*/ 38 w 149"/>
                  <a:gd name="T23" fmla="*/ 29 h 102"/>
                  <a:gd name="T24" fmla="*/ 33 w 149"/>
                  <a:gd name="T25" fmla="*/ 36 h 102"/>
                  <a:gd name="T26" fmla="*/ 38 w 149"/>
                  <a:gd name="T27" fmla="*/ 46 h 102"/>
                  <a:gd name="T28" fmla="*/ 17 w 149"/>
                  <a:gd name="T29" fmla="*/ 25 h 102"/>
                  <a:gd name="T30" fmla="*/ 3 w 149"/>
                  <a:gd name="T31" fmla="*/ 31 h 102"/>
                  <a:gd name="T32" fmla="*/ 13 w 149"/>
                  <a:gd name="T33" fmla="*/ 51 h 102"/>
                  <a:gd name="T34" fmla="*/ 4 w 149"/>
                  <a:gd name="T35" fmla="*/ 36 h 102"/>
                  <a:gd name="T36" fmla="*/ 28 w 149"/>
                  <a:gd name="T37" fmla="*/ 45 h 102"/>
                  <a:gd name="T38" fmla="*/ 67 w 149"/>
                  <a:gd name="T39" fmla="*/ 84 h 102"/>
                  <a:gd name="T40" fmla="*/ 30 w 149"/>
                  <a:gd name="T41" fmla="*/ 50 h 102"/>
                  <a:gd name="T42" fmla="*/ 50 w 149"/>
                  <a:gd name="T43" fmla="*/ 81 h 102"/>
                  <a:gd name="T44" fmla="*/ 22 w 149"/>
                  <a:gd name="T45" fmla="*/ 64 h 102"/>
                  <a:gd name="T46" fmla="*/ 38 w 149"/>
                  <a:gd name="T47" fmla="*/ 87 h 102"/>
                  <a:gd name="T48" fmla="*/ 19 w 149"/>
                  <a:gd name="T49" fmla="*/ 65 h 102"/>
                  <a:gd name="T50" fmla="*/ 47 w 149"/>
                  <a:gd name="T51" fmla="*/ 101 h 102"/>
                  <a:gd name="T52" fmla="*/ 37 w 149"/>
                  <a:gd name="T53" fmla="*/ 81 h 102"/>
                  <a:gd name="T54" fmla="*/ 28 w 149"/>
                  <a:gd name="T55" fmla="*/ 68 h 102"/>
                  <a:gd name="T56" fmla="*/ 62 w 149"/>
                  <a:gd name="T57" fmla="*/ 94 h 102"/>
                  <a:gd name="T58" fmla="*/ 43 w 149"/>
                  <a:gd name="T59" fmla="*/ 65 h 102"/>
                  <a:gd name="T60" fmla="*/ 80 w 149"/>
                  <a:gd name="T61" fmla="*/ 99 h 102"/>
                  <a:gd name="T62" fmla="*/ 80 w 149"/>
                  <a:gd name="T63" fmla="*/ 99 h 102"/>
                  <a:gd name="T64" fmla="*/ 74 w 149"/>
                  <a:gd name="T65" fmla="*/ 88 h 102"/>
                  <a:gd name="T66" fmla="*/ 89 w 149"/>
                  <a:gd name="T67" fmla="*/ 98 h 102"/>
                  <a:gd name="T68" fmla="*/ 84 w 149"/>
                  <a:gd name="T69" fmla="*/ 89 h 102"/>
                  <a:gd name="T70" fmla="*/ 64 w 149"/>
                  <a:gd name="T71" fmla="*/ 48 h 102"/>
                  <a:gd name="T72" fmla="*/ 97 w 149"/>
                  <a:gd name="T73" fmla="*/ 82 h 102"/>
                  <a:gd name="T74" fmla="*/ 103 w 149"/>
                  <a:gd name="T75" fmla="*/ 78 h 102"/>
                  <a:gd name="T76" fmla="*/ 91 w 149"/>
                  <a:gd name="T77" fmla="*/ 49 h 102"/>
                  <a:gd name="T78" fmla="*/ 109 w 149"/>
                  <a:gd name="T79" fmla="*/ 61 h 102"/>
                  <a:gd name="T80" fmla="*/ 119 w 149"/>
                  <a:gd name="T81" fmla="*/ 53 h 102"/>
                  <a:gd name="T82" fmla="*/ 106 w 149"/>
                  <a:gd name="T83" fmla="*/ 27 h 102"/>
                  <a:gd name="T84" fmla="*/ 128 w 149"/>
                  <a:gd name="T85" fmla="*/ 46 h 102"/>
                  <a:gd name="T86" fmla="*/ 134 w 149"/>
                  <a:gd name="T87" fmla="*/ 40 h 102"/>
                  <a:gd name="T88" fmla="*/ 123 w 149"/>
                  <a:gd name="T89" fmla="*/ 11 h 102"/>
                  <a:gd name="T90" fmla="*/ 147 w 149"/>
                  <a:gd name="T91"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 h="102">
                    <a:moveTo>
                      <a:pt x="147" y="27"/>
                    </a:moveTo>
                    <a:cubicBezTo>
                      <a:pt x="137" y="19"/>
                      <a:pt x="128" y="10"/>
                      <a:pt x="118" y="2"/>
                    </a:cubicBezTo>
                    <a:cubicBezTo>
                      <a:pt x="117" y="0"/>
                      <a:pt x="115" y="2"/>
                      <a:pt x="116" y="4"/>
                    </a:cubicBezTo>
                    <a:cubicBezTo>
                      <a:pt x="119" y="11"/>
                      <a:pt x="123" y="19"/>
                      <a:pt x="127" y="26"/>
                    </a:cubicBezTo>
                    <a:cubicBezTo>
                      <a:pt x="120" y="18"/>
                      <a:pt x="112" y="11"/>
                      <a:pt x="104" y="4"/>
                    </a:cubicBezTo>
                    <a:cubicBezTo>
                      <a:pt x="102" y="3"/>
                      <a:pt x="100" y="5"/>
                      <a:pt x="101" y="7"/>
                    </a:cubicBezTo>
                    <a:cubicBezTo>
                      <a:pt x="106" y="15"/>
                      <a:pt x="111" y="24"/>
                      <a:pt x="116" y="33"/>
                    </a:cubicBezTo>
                    <a:cubicBezTo>
                      <a:pt x="109" y="25"/>
                      <a:pt x="102" y="17"/>
                      <a:pt x="94" y="9"/>
                    </a:cubicBezTo>
                    <a:cubicBezTo>
                      <a:pt x="93" y="7"/>
                      <a:pt x="90" y="9"/>
                      <a:pt x="91" y="11"/>
                    </a:cubicBezTo>
                    <a:cubicBezTo>
                      <a:pt x="97" y="20"/>
                      <a:pt x="103" y="29"/>
                      <a:pt x="109" y="38"/>
                    </a:cubicBezTo>
                    <a:cubicBezTo>
                      <a:pt x="102" y="30"/>
                      <a:pt x="95" y="23"/>
                      <a:pt x="87" y="15"/>
                    </a:cubicBezTo>
                    <a:cubicBezTo>
                      <a:pt x="86" y="14"/>
                      <a:pt x="84" y="16"/>
                      <a:pt x="85" y="17"/>
                    </a:cubicBezTo>
                    <a:cubicBezTo>
                      <a:pt x="93" y="30"/>
                      <a:pt x="99" y="43"/>
                      <a:pt x="104" y="56"/>
                    </a:cubicBezTo>
                    <a:cubicBezTo>
                      <a:pt x="93" y="46"/>
                      <a:pt x="83" y="35"/>
                      <a:pt x="75" y="22"/>
                    </a:cubicBezTo>
                    <a:cubicBezTo>
                      <a:pt x="74" y="20"/>
                      <a:pt x="71" y="21"/>
                      <a:pt x="72" y="23"/>
                    </a:cubicBezTo>
                    <a:cubicBezTo>
                      <a:pt x="81" y="37"/>
                      <a:pt x="89" y="50"/>
                      <a:pt x="96" y="64"/>
                    </a:cubicBezTo>
                    <a:cubicBezTo>
                      <a:pt x="84" y="49"/>
                      <a:pt x="71" y="34"/>
                      <a:pt x="59" y="19"/>
                    </a:cubicBezTo>
                    <a:cubicBezTo>
                      <a:pt x="58" y="17"/>
                      <a:pt x="55" y="19"/>
                      <a:pt x="56" y="21"/>
                    </a:cubicBezTo>
                    <a:cubicBezTo>
                      <a:pt x="67" y="38"/>
                      <a:pt x="77" y="55"/>
                      <a:pt x="87" y="72"/>
                    </a:cubicBezTo>
                    <a:cubicBezTo>
                      <a:pt x="74" y="57"/>
                      <a:pt x="62" y="41"/>
                      <a:pt x="51" y="24"/>
                    </a:cubicBezTo>
                    <a:cubicBezTo>
                      <a:pt x="50" y="23"/>
                      <a:pt x="47" y="24"/>
                      <a:pt x="48" y="26"/>
                    </a:cubicBezTo>
                    <a:cubicBezTo>
                      <a:pt x="56" y="41"/>
                      <a:pt x="65" y="56"/>
                      <a:pt x="73" y="71"/>
                    </a:cubicBezTo>
                    <a:cubicBezTo>
                      <a:pt x="40" y="28"/>
                      <a:pt x="40" y="28"/>
                      <a:pt x="40" y="28"/>
                    </a:cubicBezTo>
                    <a:cubicBezTo>
                      <a:pt x="39" y="26"/>
                      <a:pt x="37" y="28"/>
                      <a:pt x="38" y="29"/>
                    </a:cubicBezTo>
                    <a:cubicBezTo>
                      <a:pt x="52" y="49"/>
                      <a:pt x="66" y="70"/>
                      <a:pt x="80" y="90"/>
                    </a:cubicBezTo>
                    <a:cubicBezTo>
                      <a:pt x="62" y="74"/>
                      <a:pt x="47" y="56"/>
                      <a:pt x="33" y="36"/>
                    </a:cubicBezTo>
                    <a:cubicBezTo>
                      <a:pt x="32" y="36"/>
                      <a:pt x="31" y="36"/>
                      <a:pt x="31" y="37"/>
                    </a:cubicBezTo>
                    <a:cubicBezTo>
                      <a:pt x="33" y="40"/>
                      <a:pt x="36" y="43"/>
                      <a:pt x="38" y="46"/>
                    </a:cubicBezTo>
                    <a:cubicBezTo>
                      <a:pt x="32" y="39"/>
                      <a:pt x="26" y="32"/>
                      <a:pt x="20" y="24"/>
                    </a:cubicBezTo>
                    <a:cubicBezTo>
                      <a:pt x="19" y="23"/>
                      <a:pt x="17" y="24"/>
                      <a:pt x="17" y="25"/>
                    </a:cubicBezTo>
                    <a:cubicBezTo>
                      <a:pt x="18" y="32"/>
                      <a:pt x="19" y="37"/>
                      <a:pt x="22" y="43"/>
                    </a:cubicBezTo>
                    <a:cubicBezTo>
                      <a:pt x="15" y="40"/>
                      <a:pt x="9" y="36"/>
                      <a:pt x="3" y="31"/>
                    </a:cubicBezTo>
                    <a:cubicBezTo>
                      <a:pt x="1" y="30"/>
                      <a:pt x="0" y="31"/>
                      <a:pt x="0" y="32"/>
                    </a:cubicBezTo>
                    <a:cubicBezTo>
                      <a:pt x="2" y="40"/>
                      <a:pt x="6" y="46"/>
                      <a:pt x="13" y="51"/>
                    </a:cubicBezTo>
                    <a:cubicBezTo>
                      <a:pt x="14" y="52"/>
                      <a:pt x="16" y="50"/>
                      <a:pt x="14" y="49"/>
                    </a:cubicBezTo>
                    <a:cubicBezTo>
                      <a:pt x="9" y="45"/>
                      <a:pt x="6" y="41"/>
                      <a:pt x="4" y="36"/>
                    </a:cubicBezTo>
                    <a:cubicBezTo>
                      <a:pt x="11" y="41"/>
                      <a:pt x="18" y="44"/>
                      <a:pt x="26" y="47"/>
                    </a:cubicBezTo>
                    <a:cubicBezTo>
                      <a:pt x="27" y="47"/>
                      <a:pt x="28" y="46"/>
                      <a:pt x="28" y="45"/>
                    </a:cubicBezTo>
                    <a:cubicBezTo>
                      <a:pt x="24" y="40"/>
                      <a:pt x="22" y="36"/>
                      <a:pt x="21" y="31"/>
                    </a:cubicBezTo>
                    <a:cubicBezTo>
                      <a:pt x="36" y="49"/>
                      <a:pt x="51" y="67"/>
                      <a:pt x="67" y="84"/>
                    </a:cubicBezTo>
                    <a:cubicBezTo>
                      <a:pt x="55" y="74"/>
                      <a:pt x="43" y="62"/>
                      <a:pt x="32" y="49"/>
                    </a:cubicBezTo>
                    <a:cubicBezTo>
                      <a:pt x="31" y="48"/>
                      <a:pt x="30" y="49"/>
                      <a:pt x="30" y="50"/>
                    </a:cubicBezTo>
                    <a:cubicBezTo>
                      <a:pt x="36" y="59"/>
                      <a:pt x="41" y="67"/>
                      <a:pt x="46" y="75"/>
                    </a:cubicBezTo>
                    <a:cubicBezTo>
                      <a:pt x="48" y="77"/>
                      <a:pt x="49" y="79"/>
                      <a:pt x="50" y="81"/>
                    </a:cubicBezTo>
                    <a:cubicBezTo>
                      <a:pt x="42" y="73"/>
                      <a:pt x="33" y="67"/>
                      <a:pt x="24" y="62"/>
                    </a:cubicBezTo>
                    <a:cubicBezTo>
                      <a:pt x="23" y="62"/>
                      <a:pt x="22" y="63"/>
                      <a:pt x="22" y="64"/>
                    </a:cubicBezTo>
                    <a:cubicBezTo>
                      <a:pt x="26" y="70"/>
                      <a:pt x="31" y="76"/>
                      <a:pt x="35" y="82"/>
                    </a:cubicBezTo>
                    <a:cubicBezTo>
                      <a:pt x="36" y="84"/>
                      <a:pt x="37" y="86"/>
                      <a:pt x="38" y="87"/>
                    </a:cubicBezTo>
                    <a:cubicBezTo>
                      <a:pt x="36" y="85"/>
                      <a:pt x="34" y="84"/>
                      <a:pt x="33" y="83"/>
                    </a:cubicBezTo>
                    <a:cubicBezTo>
                      <a:pt x="28" y="77"/>
                      <a:pt x="23" y="71"/>
                      <a:pt x="19" y="65"/>
                    </a:cubicBezTo>
                    <a:cubicBezTo>
                      <a:pt x="18" y="65"/>
                      <a:pt x="17" y="65"/>
                      <a:pt x="18" y="66"/>
                    </a:cubicBezTo>
                    <a:cubicBezTo>
                      <a:pt x="27" y="78"/>
                      <a:pt x="37" y="90"/>
                      <a:pt x="47" y="101"/>
                    </a:cubicBezTo>
                    <a:cubicBezTo>
                      <a:pt x="48" y="102"/>
                      <a:pt x="50" y="101"/>
                      <a:pt x="50" y="99"/>
                    </a:cubicBezTo>
                    <a:cubicBezTo>
                      <a:pt x="45" y="93"/>
                      <a:pt x="41" y="87"/>
                      <a:pt x="37" y="81"/>
                    </a:cubicBezTo>
                    <a:cubicBezTo>
                      <a:pt x="35" y="78"/>
                      <a:pt x="33" y="74"/>
                      <a:pt x="30" y="71"/>
                    </a:cubicBezTo>
                    <a:cubicBezTo>
                      <a:pt x="28" y="69"/>
                      <a:pt x="25" y="66"/>
                      <a:pt x="28" y="68"/>
                    </a:cubicBezTo>
                    <a:cubicBezTo>
                      <a:pt x="40" y="72"/>
                      <a:pt x="52" y="86"/>
                      <a:pt x="60" y="96"/>
                    </a:cubicBezTo>
                    <a:cubicBezTo>
                      <a:pt x="61" y="97"/>
                      <a:pt x="62" y="95"/>
                      <a:pt x="62" y="94"/>
                    </a:cubicBezTo>
                    <a:cubicBezTo>
                      <a:pt x="56" y="85"/>
                      <a:pt x="50" y="76"/>
                      <a:pt x="45" y="68"/>
                    </a:cubicBezTo>
                    <a:cubicBezTo>
                      <a:pt x="44" y="67"/>
                      <a:pt x="44" y="66"/>
                      <a:pt x="43" y="65"/>
                    </a:cubicBezTo>
                    <a:cubicBezTo>
                      <a:pt x="54" y="77"/>
                      <a:pt x="67" y="88"/>
                      <a:pt x="80" y="99"/>
                    </a:cubicBezTo>
                    <a:cubicBezTo>
                      <a:pt x="80" y="99"/>
                      <a:pt x="80" y="99"/>
                      <a:pt x="80" y="99"/>
                    </a:cubicBezTo>
                    <a:cubicBezTo>
                      <a:pt x="80" y="99"/>
                      <a:pt x="80" y="99"/>
                      <a:pt x="80" y="99"/>
                    </a:cubicBezTo>
                    <a:cubicBezTo>
                      <a:pt x="80" y="99"/>
                      <a:pt x="80" y="99"/>
                      <a:pt x="80" y="99"/>
                    </a:cubicBezTo>
                    <a:cubicBezTo>
                      <a:pt x="82" y="100"/>
                      <a:pt x="83" y="98"/>
                      <a:pt x="82" y="97"/>
                    </a:cubicBezTo>
                    <a:cubicBezTo>
                      <a:pt x="79" y="94"/>
                      <a:pt x="77" y="91"/>
                      <a:pt x="74" y="88"/>
                    </a:cubicBezTo>
                    <a:cubicBezTo>
                      <a:pt x="78" y="92"/>
                      <a:pt x="82" y="96"/>
                      <a:pt x="87" y="99"/>
                    </a:cubicBezTo>
                    <a:cubicBezTo>
                      <a:pt x="88" y="100"/>
                      <a:pt x="90" y="99"/>
                      <a:pt x="89" y="98"/>
                    </a:cubicBezTo>
                    <a:cubicBezTo>
                      <a:pt x="82" y="88"/>
                      <a:pt x="76" y="79"/>
                      <a:pt x="69" y="70"/>
                    </a:cubicBezTo>
                    <a:cubicBezTo>
                      <a:pt x="74" y="76"/>
                      <a:pt x="79" y="82"/>
                      <a:pt x="84" y="89"/>
                    </a:cubicBezTo>
                    <a:cubicBezTo>
                      <a:pt x="85" y="90"/>
                      <a:pt x="87" y="88"/>
                      <a:pt x="86" y="87"/>
                    </a:cubicBezTo>
                    <a:cubicBezTo>
                      <a:pt x="79" y="74"/>
                      <a:pt x="71" y="61"/>
                      <a:pt x="64" y="48"/>
                    </a:cubicBezTo>
                    <a:cubicBezTo>
                      <a:pt x="74" y="61"/>
                      <a:pt x="84" y="73"/>
                      <a:pt x="95" y="84"/>
                    </a:cubicBezTo>
                    <a:cubicBezTo>
                      <a:pt x="96" y="85"/>
                      <a:pt x="98" y="84"/>
                      <a:pt x="97" y="82"/>
                    </a:cubicBezTo>
                    <a:cubicBezTo>
                      <a:pt x="88" y="68"/>
                      <a:pt x="80" y="53"/>
                      <a:pt x="71" y="38"/>
                    </a:cubicBezTo>
                    <a:cubicBezTo>
                      <a:pt x="82" y="52"/>
                      <a:pt x="93" y="65"/>
                      <a:pt x="103" y="78"/>
                    </a:cubicBezTo>
                    <a:cubicBezTo>
                      <a:pt x="105" y="80"/>
                      <a:pt x="107" y="78"/>
                      <a:pt x="106" y="76"/>
                    </a:cubicBezTo>
                    <a:cubicBezTo>
                      <a:pt x="101" y="67"/>
                      <a:pt x="97" y="58"/>
                      <a:pt x="91" y="49"/>
                    </a:cubicBezTo>
                    <a:cubicBezTo>
                      <a:pt x="96" y="54"/>
                      <a:pt x="101" y="58"/>
                      <a:pt x="106" y="63"/>
                    </a:cubicBezTo>
                    <a:cubicBezTo>
                      <a:pt x="107" y="64"/>
                      <a:pt x="109" y="63"/>
                      <a:pt x="109" y="61"/>
                    </a:cubicBezTo>
                    <a:cubicBezTo>
                      <a:pt x="105" y="50"/>
                      <a:pt x="101" y="39"/>
                      <a:pt x="95" y="28"/>
                    </a:cubicBezTo>
                    <a:cubicBezTo>
                      <a:pt x="103" y="37"/>
                      <a:pt x="111" y="45"/>
                      <a:pt x="119" y="53"/>
                    </a:cubicBezTo>
                    <a:cubicBezTo>
                      <a:pt x="120" y="54"/>
                      <a:pt x="122" y="52"/>
                      <a:pt x="121" y="51"/>
                    </a:cubicBezTo>
                    <a:cubicBezTo>
                      <a:pt x="116" y="43"/>
                      <a:pt x="111" y="35"/>
                      <a:pt x="106" y="27"/>
                    </a:cubicBezTo>
                    <a:cubicBezTo>
                      <a:pt x="113" y="34"/>
                      <a:pt x="119" y="41"/>
                      <a:pt x="125" y="48"/>
                    </a:cubicBezTo>
                    <a:cubicBezTo>
                      <a:pt x="126" y="50"/>
                      <a:pt x="129" y="48"/>
                      <a:pt x="128" y="46"/>
                    </a:cubicBezTo>
                    <a:cubicBezTo>
                      <a:pt x="122" y="35"/>
                      <a:pt x="116" y="25"/>
                      <a:pt x="110" y="14"/>
                    </a:cubicBezTo>
                    <a:cubicBezTo>
                      <a:pt x="118" y="22"/>
                      <a:pt x="127" y="30"/>
                      <a:pt x="134" y="40"/>
                    </a:cubicBezTo>
                    <a:cubicBezTo>
                      <a:pt x="136" y="42"/>
                      <a:pt x="138" y="39"/>
                      <a:pt x="137" y="38"/>
                    </a:cubicBezTo>
                    <a:cubicBezTo>
                      <a:pt x="133" y="29"/>
                      <a:pt x="128" y="20"/>
                      <a:pt x="123" y="11"/>
                    </a:cubicBezTo>
                    <a:cubicBezTo>
                      <a:pt x="130" y="17"/>
                      <a:pt x="137" y="24"/>
                      <a:pt x="144" y="30"/>
                    </a:cubicBezTo>
                    <a:cubicBezTo>
                      <a:pt x="146" y="31"/>
                      <a:pt x="149" y="29"/>
                      <a:pt x="14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9" name="Freeform 32"/>
              <p:cNvSpPr>
                <a:spLocks/>
              </p:cNvSpPr>
              <p:nvPr/>
            </p:nvSpPr>
            <p:spPr bwMode="auto">
              <a:xfrm>
                <a:off x="633412" y="-750888"/>
                <a:ext cx="219075" cy="244475"/>
              </a:xfrm>
              <a:custGeom>
                <a:avLst/>
                <a:gdLst>
                  <a:gd name="T0" fmla="*/ 58 w 58"/>
                  <a:gd name="T1" fmla="*/ 55 h 65"/>
                  <a:gd name="T2" fmla="*/ 12 w 58"/>
                  <a:gd name="T3" fmla="*/ 1 h 65"/>
                  <a:gd name="T4" fmla="*/ 10 w 58"/>
                  <a:gd name="T5" fmla="*/ 2 h 65"/>
                  <a:gd name="T6" fmla="*/ 19 w 58"/>
                  <a:gd name="T7" fmla="*/ 22 h 65"/>
                  <a:gd name="T8" fmla="*/ 3 w 58"/>
                  <a:gd name="T9" fmla="*/ 7 h 65"/>
                  <a:gd name="T10" fmla="*/ 1 w 58"/>
                  <a:gd name="T11" fmla="*/ 9 h 65"/>
                  <a:gd name="T12" fmla="*/ 23 w 58"/>
                  <a:gd name="T13" fmla="*/ 27 h 65"/>
                  <a:gd name="T14" fmla="*/ 25 w 58"/>
                  <a:gd name="T15" fmla="*/ 25 h 65"/>
                  <a:gd name="T16" fmla="*/ 15 w 58"/>
                  <a:gd name="T17" fmla="*/ 8 h 65"/>
                  <a:gd name="T18" fmla="*/ 50 w 58"/>
                  <a:gd name="T19" fmla="*/ 49 h 65"/>
                  <a:gd name="T20" fmla="*/ 39 w 58"/>
                  <a:gd name="T21" fmla="*/ 41 h 65"/>
                  <a:gd name="T22" fmla="*/ 37 w 58"/>
                  <a:gd name="T23" fmla="*/ 43 h 65"/>
                  <a:gd name="T24" fmla="*/ 42 w 58"/>
                  <a:gd name="T25" fmla="*/ 51 h 65"/>
                  <a:gd name="T26" fmla="*/ 41 w 58"/>
                  <a:gd name="T27" fmla="*/ 50 h 65"/>
                  <a:gd name="T28" fmla="*/ 31 w 58"/>
                  <a:gd name="T29" fmla="*/ 44 h 65"/>
                  <a:gd name="T30" fmla="*/ 29 w 58"/>
                  <a:gd name="T31" fmla="*/ 46 h 65"/>
                  <a:gd name="T32" fmla="*/ 34 w 58"/>
                  <a:gd name="T33" fmla="*/ 53 h 65"/>
                  <a:gd name="T34" fmla="*/ 43 w 58"/>
                  <a:gd name="T35" fmla="*/ 65 h 65"/>
                  <a:gd name="T36" fmla="*/ 44 w 58"/>
                  <a:gd name="T37" fmla="*/ 63 h 65"/>
                  <a:gd name="T38" fmla="*/ 36 w 58"/>
                  <a:gd name="T39" fmla="*/ 52 h 65"/>
                  <a:gd name="T40" fmla="*/ 36 w 58"/>
                  <a:gd name="T41" fmla="*/ 51 h 65"/>
                  <a:gd name="T42" fmla="*/ 34 w 58"/>
                  <a:gd name="T43" fmla="*/ 48 h 65"/>
                  <a:gd name="T44" fmla="*/ 44 w 58"/>
                  <a:gd name="T45" fmla="*/ 58 h 65"/>
                  <a:gd name="T46" fmla="*/ 47 w 58"/>
                  <a:gd name="T47" fmla="*/ 56 h 65"/>
                  <a:gd name="T48" fmla="*/ 43 w 58"/>
                  <a:gd name="T49" fmla="*/ 48 h 65"/>
                  <a:gd name="T50" fmla="*/ 56 w 58"/>
                  <a:gd name="T51" fmla="*/ 57 h 65"/>
                  <a:gd name="T52" fmla="*/ 58 w 58"/>
                  <a:gd name="T53" fmla="*/ 5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65">
                    <a:moveTo>
                      <a:pt x="58" y="55"/>
                    </a:moveTo>
                    <a:cubicBezTo>
                      <a:pt x="44" y="36"/>
                      <a:pt x="29" y="18"/>
                      <a:pt x="12" y="1"/>
                    </a:cubicBezTo>
                    <a:cubicBezTo>
                      <a:pt x="11" y="0"/>
                      <a:pt x="9" y="1"/>
                      <a:pt x="10" y="2"/>
                    </a:cubicBezTo>
                    <a:cubicBezTo>
                      <a:pt x="12" y="9"/>
                      <a:pt x="15" y="16"/>
                      <a:pt x="19" y="22"/>
                    </a:cubicBezTo>
                    <a:cubicBezTo>
                      <a:pt x="13" y="18"/>
                      <a:pt x="7" y="13"/>
                      <a:pt x="3" y="7"/>
                    </a:cubicBezTo>
                    <a:cubicBezTo>
                      <a:pt x="2" y="6"/>
                      <a:pt x="0" y="8"/>
                      <a:pt x="1" y="9"/>
                    </a:cubicBezTo>
                    <a:cubicBezTo>
                      <a:pt x="7" y="17"/>
                      <a:pt x="14" y="22"/>
                      <a:pt x="23" y="27"/>
                    </a:cubicBezTo>
                    <a:cubicBezTo>
                      <a:pt x="24" y="28"/>
                      <a:pt x="25" y="26"/>
                      <a:pt x="25" y="25"/>
                    </a:cubicBezTo>
                    <a:cubicBezTo>
                      <a:pt x="20" y="19"/>
                      <a:pt x="17" y="14"/>
                      <a:pt x="15" y="8"/>
                    </a:cubicBezTo>
                    <a:cubicBezTo>
                      <a:pt x="27" y="21"/>
                      <a:pt x="39" y="35"/>
                      <a:pt x="50" y="49"/>
                    </a:cubicBezTo>
                    <a:cubicBezTo>
                      <a:pt x="46" y="46"/>
                      <a:pt x="43" y="44"/>
                      <a:pt x="39" y="41"/>
                    </a:cubicBezTo>
                    <a:cubicBezTo>
                      <a:pt x="38" y="40"/>
                      <a:pt x="36" y="42"/>
                      <a:pt x="37" y="43"/>
                    </a:cubicBezTo>
                    <a:cubicBezTo>
                      <a:pt x="39" y="45"/>
                      <a:pt x="41" y="48"/>
                      <a:pt x="42" y="51"/>
                    </a:cubicBezTo>
                    <a:cubicBezTo>
                      <a:pt x="42" y="51"/>
                      <a:pt x="41" y="51"/>
                      <a:pt x="41" y="50"/>
                    </a:cubicBezTo>
                    <a:cubicBezTo>
                      <a:pt x="37" y="48"/>
                      <a:pt x="35" y="46"/>
                      <a:pt x="31" y="44"/>
                    </a:cubicBezTo>
                    <a:cubicBezTo>
                      <a:pt x="30" y="43"/>
                      <a:pt x="28" y="45"/>
                      <a:pt x="29" y="46"/>
                    </a:cubicBezTo>
                    <a:cubicBezTo>
                      <a:pt x="31" y="48"/>
                      <a:pt x="33" y="50"/>
                      <a:pt x="34" y="53"/>
                    </a:cubicBezTo>
                    <a:cubicBezTo>
                      <a:pt x="35" y="59"/>
                      <a:pt x="37" y="62"/>
                      <a:pt x="43" y="65"/>
                    </a:cubicBezTo>
                    <a:cubicBezTo>
                      <a:pt x="44" y="65"/>
                      <a:pt x="45" y="64"/>
                      <a:pt x="44" y="63"/>
                    </a:cubicBezTo>
                    <a:cubicBezTo>
                      <a:pt x="43" y="62"/>
                      <a:pt x="38" y="56"/>
                      <a:pt x="36" y="52"/>
                    </a:cubicBezTo>
                    <a:cubicBezTo>
                      <a:pt x="36" y="52"/>
                      <a:pt x="36" y="52"/>
                      <a:pt x="36" y="51"/>
                    </a:cubicBezTo>
                    <a:cubicBezTo>
                      <a:pt x="34" y="50"/>
                      <a:pt x="34" y="49"/>
                      <a:pt x="34" y="48"/>
                    </a:cubicBezTo>
                    <a:cubicBezTo>
                      <a:pt x="34" y="48"/>
                      <a:pt x="42" y="55"/>
                      <a:pt x="44" y="58"/>
                    </a:cubicBezTo>
                    <a:cubicBezTo>
                      <a:pt x="45" y="59"/>
                      <a:pt x="47" y="58"/>
                      <a:pt x="47" y="56"/>
                    </a:cubicBezTo>
                    <a:cubicBezTo>
                      <a:pt x="46" y="53"/>
                      <a:pt x="45" y="50"/>
                      <a:pt x="43" y="48"/>
                    </a:cubicBezTo>
                    <a:cubicBezTo>
                      <a:pt x="48" y="51"/>
                      <a:pt x="52" y="54"/>
                      <a:pt x="56" y="57"/>
                    </a:cubicBezTo>
                    <a:cubicBezTo>
                      <a:pt x="57" y="58"/>
                      <a:pt x="58" y="57"/>
                      <a:pt x="5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0" name="Freeform 33"/>
              <p:cNvSpPr>
                <a:spLocks/>
              </p:cNvSpPr>
              <p:nvPr/>
            </p:nvSpPr>
            <p:spPr bwMode="auto">
              <a:xfrm>
                <a:off x="712787" y="-785813"/>
                <a:ext cx="266700" cy="323850"/>
              </a:xfrm>
              <a:custGeom>
                <a:avLst/>
                <a:gdLst>
                  <a:gd name="T0" fmla="*/ 71 w 71"/>
                  <a:gd name="T1" fmla="*/ 29 h 86"/>
                  <a:gd name="T2" fmla="*/ 67 w 71"/>
                  <a:gd name="T3" fmla="*/ 19 h 86"/>
                  <a:gd name="T4" fmla="*/ 64 w 71"/>
                  <a:gd name="T5" fmla="*/ 20 h 86"/>
                  <a:gd name="T6" fmla="*/ 66 w 71"/>
                  <a:gd name="T7" fmla="*/ 25 h 86"/>
                  <a:gd name="T8" fmla="*/ 54 w 71"/>
                  <a:gd name="T9" fmla="*/ 14 h 86"/>
                  <a:gd name="T10" fmla="*/ 52 w 71"/>
                  <a:gd name="T11" fmla="*/ 16 h 86"/>
                  <a:gd name="T12" fmla="*/ 60 w 71"/>
                  <a:gd name="T13" fmla="*/ 35 h 86"/>
                  <a:gd name="T14" fmla="*/ 42 w 71"/>
                  <a:gd name="T15" fmla="*/ 14 h 86"/>
                  <a:gd name="T16" fmla="*/ 39 w 71"/>
                  <a:gd name="T17" fmla="*/ 16 h 86"/>
                  <a:gd name="T18" fmla="*/ 46 w 71"/>
                  <a:gd name="T19" fmla="*/ 30 h 86"/>
                  <a:gd name="T20" fmla="*/ 30 w 71"/>
                  <a:gd name="T21" fmla="*/ 3 h 86"/>
                  <a:gd name="T22" fmla="*/ 27 w 71"/>
                  <a:gd name="T23" fmla="*/ 4 h 86"/>
                  <a:gd name="T24" fmla="*/ 53 w 71"/>
                  <a:gd name="T25" fmla="*/ 56 h 86"/>
                  <a:gd name="T26" fmla="*/ 14 w 71"/>
                  <a:gd name="T27" fmla="*/ 2 h 86"/>
                  <a:gd name="T28" fmla="*/ 11 w 71"/>
                  <a:gd name="T29" fmla="*/ 3 h 86"/>
                  <a:gd name="T30" fmla="*/ 18 w 71"/>
                  <a:gd name="T31" fmla="*/ 15 h 86"/>
                  <a:gd name="T32" fmla="*/ 14 w 71"/>
                  <a:gd name="T33" fmla="*/ 9 h 86"/>
                  <a:gd name="T34" fmla="*/ 11 w 71"/>
                  <a:gd name="T35" fmla="*/ 10 h 86"/>
                  <a:gd name="T36" fmla="*/ 41 w 71"/>
                  <a:gd name="T37" fmla="*/ 62 h 86"/>
                  <a:gd name="T38" fmla="*/ 1 w 71"/>
                  <a:gd name="T39" fmla="*/ 18 h 86"/>
                  <a:gd name="T40" fmla="*/ 0 w 71"/>
                  <a:gd name="T41" fmla="*/ 18 h 86"/>
                  <a:gd name="T42" fmla="*/ 52 w 71"/>
                  <a:gd name="T43" fmla="*/ 79 h 86"/>
                  <a:gd name="T44" fmla="*/ 54 w 71"/>
                  <a:gd name="T45" fmla="*/ 78 h 86"/>
                  <a:gd name="T46" fmla="*/ 23 w 71"/>
                  <a:gd name="T47" fmla="*/ 27 h 86"/>
                  <a:gd name="T48" fmla="*/ 58 w 71"/>
                  <a:gd name="T49" fmla="*/ 74 h 86"/>
                  <a:gd name="T50" fmla="*/ 66 w 71"/>
                  <a:gd name="T51" fmla="*/ 84 h 86"/>
                  <a:gd name="T52" fmla="*/ 68 w 71"/>
                  <a:gd name="T53" fmla="*/ 82 h 86"/>
                  <a:gd name="T54" fmla="*/ 33 w 71"/>
                  <a:gd name="T55" fmla="*/ 34 h 86"/>
                  <a:gd name="T56" fmla="*/ 64 w 71"/>
                  <a:gd name="T57" fmla="*/ 76 h 86"/>
                  <a:gd name="T58" fmla="*/ 67 w 71"/>
                  <a:gd name="T59" fmla="*/ 75 h 86"/>
                  <a:gd name="T60" fmla="*/ 45 w 71"/>
                  <a:gd name="T61" fmla="*/ 33 h 86"/>
                  <a:gd name="T62" fmla="*/ 66 w 71"/>
                  <a:gd name="T63" fmla="*/ 64 h 86"/>
                  <a:gd name="T64" fmla="*/ 69 w 71"/>
                  <a:gd name="T65" fmla="*/ 62 h 86"/>
                  <a:gd name="T66" fmla="*/ 47 w 71"/>
                  <a:gd name="T67" fmla="*/ 25 h 86"/>
                  <a:gd name="T68" fmla="*/ 64 w 71"/>
                  <a:gd name="T69" fmla="*/ 43 h 86"/>
                  <a:gd name="T70" fmla="*/ 67 w 71"/>
                  <a:gd name="T71" fmla="*/ 41 h 86"/>
                  <a:gd name="T72" fmla="*/ 58 w 71"/>
                  <a:gd name="T73" fmla="*/ 23 h 86"/>
                  <a:gd name="T74" fmla="*/ 68 w 71"/>
                  <a:gd name="T75" fmla="*/ 30 h 86"/>
                  <a:gd name="T76" fmla="*/ 71 w 71"/>
                  <a:gd name="T77" fmla="*/ 2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86">
                    <a:moveTo>
                      <a:pt x="71" y="29"/>
                    </a:moveTo>
                    <a:cubicBezTo>
                      <a:pt x="70" y="26"/>
                      <a:pt x="68" y="22"/>
                      <a:pt x="67" y="19"/>
                    </a:cubicBezTo>
                    <a:cubicBezTo>
                      <a:pt x="66" y="18"/>
                      <a:pt x="63" y="18"/>
                      <a:pt x="64" y="20"/>
                    </a:cubicBezTo>
                    <a:cubicBezTo>
                      <a:pt x="65" y="22"/>
                      <a:pt x="65" y="23"/>
                      <a:pt x="66" y="25"/>
                    </a:cubicBezTo>
                    <a:cubicBezTo>
                      <a:pt x="62" y="21"/>
                      <a:pt x="58" y="18"/>
                      <a:pt x="54" y="14"/>
                    </a:cubicBezTo>
                    <a:cubicBezTo>
                      <a:pt x="53" y="13"/>
                      <a:pt x="51" y="14"/>
                      <a:pt x="52" y="16"/>
                    </a:cubicBezTo>
                    <a:cubicBezTo>
                      <a:pt x="54" y="22"/>
                      <a:pt x="57" y="29"/>
                      <a:pt x="60" y="35"/>
                    </a:cubicBezTo>
                    <a:cubicBezTo>
                      <a:pt x="54" y="28"/>
                      <a:pt x="48" y="21"/>
                      <a:pt x="42" y="14"/>
                    </a:cubicBezTo>
                    <a:cubicBezTo>
                      <a:pt x="41" y="13"/>
                      <a:pt x="39" y="15"/>
                      <a:pt x="39" y="16"/>
                    </a:cubicBezTo>
                    <a:cubicBezTo>
                      <a:pt x="42" y="21"/>
                      <a:pt x="44" y="26"/>
                      <a:pt x="46" y="30"/>
                    </a:cubicBezTo>
                    <a:cubicBezTo>
                      <a:pt x="41" y="21"/>
                      <a:pt x="35" y="12"/>
                      <a:pt x="30" y="3"/>
                    </a:cubicBezTo>
                    <a:cubicBezTo>
                      <a:pt x="29" y="1"/>
                      <a:pt x="26" y="3"/>
                      <a:pt x="27" y="4"/>
                    </a:cubicBezTo>
                    <a:cubicBezTo>
                      <a:pt x="35" y="22"/>
                      <a:pt x="44" y="39"/>
                      <a:pt x="53" y="56"/>
                    </a:cubicBezTo>
                    <a:cubicBezTo>
                      <a:pt x="40" y="38"/>
                      <a:pt x="27" y="20"/>
                      <a:pt x="14" y="2"/>
                    </a:cubicBezTo>
                    <a:cubicBezTo>
                      <a:pt x="13" y="0"/>
                      <a:pt x="10" y="2"/>
                      <a:pt x="11" y="3"/>
                    </a:cubicBezTo>
                    <a:cubicBezTo>
                      <a:pt x="14" y="7"/>
                      <a:pt x="16" y="11"/>
                      <a:pt x="18" y="15"/>
                    </a:cubicBezTo>
                    <a:cubicBezTo>
                      <a:pt x="17" y="13"/>
                      <a:pt x="15" y="11"/>
                      <a:pt x="14" y="9"/>
                    </a:cubicBezTo>
                    <a:cubicBezTo>
                      <a:pt x="13" y="7"/>
                      <a:pt x="11" y="8"/>
                      <a:pt x="11" y="10"/>
                    </a:cubicBezTo>
                    <a:cubicBezTo>
                      <a:pt x="20" y="28"/>
                      <a:pt x="30" y="46"/>
                      <a:pt x="41" y="62"/>
                    </a:cubicBezTo>
                    <a:cubicBezTo>
                      <a:pt x="27" y="48"/>
                      <a:pt x="14" y="33"/>
                      <a:pt x="1" y="18"/>
                    </a:cubicBezTo>
                    <a:cubicBezTo>
                      <a:pt x="0" y="17"/>
                      <a:pt x="0" y="18"/>
                      <a:pt x="0" y="18"/>
                    </a:cubicBezTo>
                    <a:cubicBezTo>
                      <a:pt x="17" y="39"/>
                      <a:pt x="35" y="59"/>
                      <a:pt x="52" y="79"/>
                    </a:cubicBezTo>
                    <a:cubicBezTo>
                      <a:pt x="53" y="80"/>
                      <a:pt x="55" y="79"/>
                      <a:pt x="54" y="78"/>
                    </a:cubicBezTo>
                    <a:cubicBezTo>
                      <a:pt x="43" y="61"/>
                      <a:pt x="33" y="45"/>
                      <a:pt x="23" y="27"/>
                    </a:cubicBezTo>
                    <a:cubicBezTo>
                      <a:pt x="35" y="43"/>
                      <a:pt x="46" y="59"/>
                      <a:pt x="58" y="74"/>
                    </a:cubicBezTo>
                    <a:cubicBezTo>
                      <a:pt x="61" y="77"/>
                      <a:pt x="63" y="81"/>
                      <a:pt x="66" y="84"/>
                    </a:cubicBezTo>
                    <a:cubicBezTo>
                      <a:pt x="67" y="86"/>
                      <a:pt x="70" y="83"/>
                      <a:pt x="68" y="82"/>
                    </a:cubicBezTo>
                    <a:cubicBezTo>
                      <a:pt x="56" y="67"/>
                      <a:pt x="44" y="50"/>
                      <a:pt x="33" y="34"/>
                    </a:cubicBezTo>
                    <a:cubicBezTo>
                      <a:pt x="44" y="48"/>
                      <a:pt x="54" y="62"/>
                      <a:pt x="64" y="76"/>
                    </a:cubicBezTo>
                    <a:cubicBezTo>
                      <a:pt x="65" y="78"/>
                      <a:pt x="68" y="77"/>
                      <a:pt x="67" y="75"/>
                    </a:cubicBezTo>
                    <a:cubicBezTo>
                      <a:pt x="59" y="61"/>
                      <a:pt x="52" y="47"/>
                      <a:pt x="45" y="33"/>
                    </a:cubicBezTo>
                    <a:cubicBezTo>
                      <a:pt x="51" y="44"/>
                      <a:pt x="59" y="54"/>
                      <a:pt x="66" y="64"/>
                    </a:cubicBezTo>
                    <a:cubicBezTo>
                      <a:pt x="67" y="65"/>
                      <a:pt x="70" y="64"/>
                      <a:pt x="69" y="62"/>
                    </a:cubicBezTo>
                    <a:cubicBezTo>
                      <a:pt x="61" y="50"/>
                      <a:pt x="54" y="38"/>
                      <a:pt x="47" y="25"/>
                    </a:cubicBezTo>
                    <a:cubicBezTo>
                      <a:pt x="53" y="31"/>
                      <a:pt x="58" y="37"/>
                      <a:pt x="64" y="43"/>
                    </a:cubicBezTo>
                    <a:cubicBezTo>
                      <a:pt x="66" y="45"/>
                      <a:pt x="68" y="43"/>
                      <a:pt x="67" y="41"/>
                    </a:cubicBezTo>
                    <a:cubicBezTo>
                      <a:pt x="64" y="35"/>
                      <a:pt x="61" y="29"/>
                      <a:pt x="58" y="23"/>
                    </a:cubicBezTo>
                    <a:cubicBezTo>
                      <a:pt x="61" y="25"/>
                      <a:pt x="65" y="28"/>
                      <a:pt x="68" y="30"/>
                    </a:cubicBezTo>
                    <a:cubicBezTo>
                      <a:pt x="70" y="31"/>
                      <a:pt x="71" y="30"/>
                      <a:pt x="7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1" name="Freeform 34"/>
              <p:cNvSpPr>
                <a:spLocks/>
              </p:cNvSpPr>
              <p:nvPr/>
            </p:nvSpPr>
            <p:spPr bwMode="auto">
              <a:xfrm>
                <a:off x="908050" y="-901700"/>
                <a:ext cx="252413" cy="139700"/>
              </a:xfrm>
              <a:custGeom>
                <a:avLst/>
                <a:gdLst>
                  <a:gd name="T0" fmla="*/ 65 w 67"/>
                  <a:gd name="T1" fmla="*/ 3 h 37"/>
                  <a:gd name="T2" fmla="*/ 54 w 67"/>
                  <a:gd name="T3" fmla="*/ 1 h 37"/>
                  <a:gd name="T4" fmla="*/ 52 w 67"/>
                  <a:gd name="T5" fmla="*/ 3 h 37"/>
                  <a:gd name="T6" fmla="*/ 55 w 67"/>
                  <a:gd name="T7" fmla="*/ 14 h 37"/>
                  <a:gd name="T8" fmla="*/ 50 w 67"/>
                  <a:gd name="T9" fmla="*/ 9 h 37"/>
                  <a:gd name="T10" fmla="*/ 47 w 67"/>
                  <a:gd name="T11" fmla="*/ 11 h 37"/>
                  <a:gd name="T12" fmla="*/ 51 w 67"/>
                  <a:gd name="T13" fmla="*/ 23 h 37"/>
                  <a:gd name="T14" fmla="*/ 41 w 67"/>
                  <a:gd name="T15" fmla="*/ 9 h 37"/>
                  <a:gd name="T16" fmla="*/ 38 w 67"/>
                  <a:gd name="T17" fmla="*/ 11 h 37"/>
                  <a:gd name="T18" fmla="*/ 44 w 67"/>
                  <a:gd name="T19" fmla="*/ 29 h 37"/>
                  <a:gd name="T20" fmla="*/ 30 w 67"/>
                  <a:gd name="T21" fmla="*/ 12 h 37"/>
                  <a:gd name="T22" fmla="*/ 27 w 67"/>
                  <a:gd name="T23" fmla="*/ 14 h 37"/>
                  <a:gd name="T24" fmla="*/ 33 w 67"/>
                  <a:gd name="T25" fmla="*/ 25 h 37"/>
                  <a:gd name="T26" fmla="*/ 14 w 67"/>
                  <a:gd name="T27" fmla="*/ 3 h 37"/>
                  <a:gd name="T28" fmla="*/ 11 w 67"/>
                  <a:gd name="T29" fmla="*/ 5 h 37"/>
                  <a:gd name="T30" fmla="*/ 17 w 67"/>
                  <a:gd name="T31" fmla="*/ 20 h 37"/>
                  <a:gd name="T32" fmla="*/ 2 w 67"/>
                  <a:gd name="T33" fmla="*/ 1 h 37"/>
                  <a:gd name="T34" fmla="*/ 0 w 67"/>
                  <a:gd name="T35" fmla="*/ 3 h 37"/>
                  <a:gd name="T36" fmla="*/ 13 w 67"/>
                  <a:gd name="T37" fmla="*/ 28 h 37"/>
                  <a:gd name="T38" fmla="*/ 14 w 67"/>
                  <a:gd name="T39" fmla="*/ 27 h 37"/>
                  <a:gd name="T40" fmla="*/ 5 w 67"/>
                  <a:gd name="T41" fmla="*/ 10 h 37"/>
                  <a:gd name="T42" fmla="*/ 6 w 67"/>
                  <a:gd name="T43" fmla="*/ 11 h 37"/>
                  <a:gd name="T44" fmla="*/ 24 w 67"/>
                  <a:gd name="T45" fmla="*/ 34 h 37"/>
                  <a:gd name="T46" fmla="*/ 27 w 67"/>
                  <a:gd name="T47" fmla="*/ 32 h 37"/>
                  <a:gd name="T48" fmla="*/ 16 w 67"/>
                  <a:gd name="T49" fmla="*/ 11 h 37"/>
                  <a:gd name="T50" fmla="*/ 37 w 67"/>
                  <a:gd name="T51" fmla="*/ 36 h 37"/>
                  <a:gd name="T52" fmla="*/ 40 w 67"/>
                  <a:gd name="T53" fmla="*/ 34 h 37"/>
                  <a:gd name="T54" fmla="*/ 38 w 67"/>
                  <a:gd name="T55" fmla="*/ 27 h 37"/>
                  <a:gd name="T56" fmla="*/ 46 w 67"/>
                  <a:gd name="T57" fmla="*/ 36 h 37"/>
                  <a:gd name="T58" fmla="*/ 49 w 67"/>
                  <a:gd name="T59" fmla="*/ 34 h 37"/>
                  <a:gd name="T60" fmla="*/ 44 w 67"/>
                  <a:gd name="T61" fmla="*/ 20 h 37"/>
                  <a:gd name="T62" fmla="*/ 53 w 67"/>
                  <a:gd name="T63" fmla="*/ 31 h 37"/>
                  <a:gd name="T64" fmla="*/ 56 w 67"/>
                  <a:gd name="T65" fmla="*/ 29 h 37"/>
                  <a:gd name="T66" fmla="*/ 52 w 67"/>
                  <a:gd name="T67" fmla="*/ 15 h 37"/>
                  <a:gd name="T68" fmla="*/ 55 w 67"/>
                  <a:gd name="T69" fmla="*/ 20 h 37"/>
                  <a:gd name="T70" fmla="*/ 59 w 67"/>
                  <a:gd name="T71" fmla="*/ 19 h 37"/>
                  <a:gd name="T72" fmla="*/ 57 w 67"/>
                  <a:gd name="T73" fmla="*/ 5 h 37"/>
                  <a:gd name="T74" fmla="*/ 65 w 67"/>
                  <a:gd name="T75" fmla="*/ 6 h 37"/>
                  <a:gd name="T76" fmla="*/ 65 w 67"/>
                  <a:gd name="T7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 h="37">
                    <a:moveTo>
                      <a:pt x="65" y="3"/>
                    </a:moveTo>
                    <a:cubicBezTo>
                      <a:pt x="62" y="2"/>
                      <a:pt x="58" y="1"/>
                      <a:pt x="54" y="1"/>
                    </a:cubicBezTo>
                    <a:cubicBezTo>
                      <a:pt x="53" y="0"/>
                      <a:pt x="51" y="2"/>
                      <a:pt x="52" y="3"/>
                    </a:cubicBezTo>
                    <a:cubicBezTo>
                      <a:pt x="54" y="7"/>
                      <a:pt x="55" y="10"/>
                      <a:pt x="55" y="14"/>
                    </a:cubicBezTo>
                    <a:cubicBezTo>
                      <a:pt x="54" y="12"/>
                      <a:pt x="52" y="10"/>
                      <a:pt x="50" y="9"/>
                    </a:cubicBezTo>
                    <a:cubicBezTo>
                      <a:pt x="48" y="8"/>
                      <a:pt x="47" y="9"/>
                      <a:pt x="47" y="11"/>
                    </a:cubicBezTo>
                    <a:cubicBezTo>
                      <a:pt x="48" y="15"/>
                      <a:pt x="50" y="19"/>
                      <a:pt x="51" y="23"/>
                    </a:cubicBezTo>
                    <a:cubicBezTo>
                      <a:pt x="47" y="19"/>
                      <a:pt x="44" y="14"/>
                      <a:pt x="41" y="9"/>
                    </a:cubicBezTo>
                    <a:cubicBezTo>
                      <a:pt x="40" y="8"/>
                      <a:pt x="37" y="9"/>
                      <a:pt x="38" y="11"/>
                    </a:cubicBezTo>
                    <a:cubicBezTo>
                      <a:pt x="40" y="17"/>
                      <a:pt x="42" y="23"/>
                      <a:pt x="44" y="29"/>
                    </a:cubicBezTo>
                    <a:cubicBezTo>
                      <a:pt x="39" y="23"/>
                      <a:pt x="34" y="18"/>
                      <a:pt x="30" y="12"/>
                    </a:cubicBezTo>
                    <a:cubicBezTo>
                      <a:pt x="29" y="10"/>
                      <a:pt x="26" y="12"/>
                      <a:pt x="27" y="14"/>
                    </a:cubicBezTo>
                    <a:cubicBezTo>
                      <a:pt x="30" y="17"/>
                      <a:pt x="32" y="21"/>
                      <a:pt x="33" y="25"/>
                    </a:cubicBezTo>
                    <a:cubicBezTo>
                      <a:pt x="27" y="17"/>
                      <a:pt x="21" y="10"/>
                      <a:pt x="14" y="3"/>
                    </a:cubicBezTo>
                    <a:cubicBezTo>
                      <a:pt x="12" y="2"/>
                      <a:pt x="10" y="3"/>
                      <a:pt x="11" y="5"/>
                    </a:cubicBezTo>
                    <a:cubicBezTo>
                      <a:pt x="13" y="10"/>
                      <a:pt x="15" y="15"/>
                      <a:pt x="17" y="20"/>
                    </a:cubicBezTo>
                    <a:cubicBezTo>
                      <a:pt x="12" y="14"/>
                      <a:pt x="7" y="8"/>
                      <a:pt x="2" y="1"/>
                    </a:cubicBezTo>
                    <a:cubicBezTo>
                      <a:pt x="1" y="0"/>
                      <a:pt x="0" y="1"/>
                      <a:pt x="0" y="3"/>
                    </a:cubicBezTo>
                    <a:cubicBezTo>
                      <a:pt x="3" y="12"/>
                      <a:pt x="7" y="20"/>
                      <a:pt x="13" y="28"/>
                    </a:cubicBezTo>
                    <a:cubicBezTo>
                      <a:pt x="14" y="29"/>
                      <a:pt x="15" y="28"/>
                      <a:pt x="14" y="27"/>
                    </a:cubicBezTo>
                    <a:cubicBezTo>
                      <a:pt x="10" y="22"/>
                      <a:pt x="7" y="16"/>
                      <a:pt x="5" y="10"/>
                    </a:cubicBezTo>
                    <a:cubicBezTo>
                      <a:pt x="3" y="6"/>
                      <a:pt x="2" y="4"/>
                      <a:pt x="6" y="11"/>
                    </a:cubicBezTo>
                    <a:cubicBezTo>
                      <a:pt x="11" y="19"/>
                      <a:pt x="18" y="26"/>
                      <a:pt x="24" y="34"/>
                    </a:cubicBezTo>
                    <a:cubicBezTo>
                      <a:pt x="25" y="35"/>
                      <a:pt x="28" y="33"/>
                      <a:pt x="27" y="32"/>
                    </a:cubicBezTo>
                    <a:cubicBezTo>
                      <a:pt x="23" y="25"/>
                      <a:pt x="19" y="18"/>
                      <a:pt x="16" y="11"/>
                    </a:cubicBezTo>
                    <a:cubicBezTo>
                      <a:pt x="24" y="18"/>
                      <a:pt x="31" y="27"/>
                      <a:pt x="37" y="36"/>
                    </a:cubicBezTo>
                    <a:cubicBezTo>
                      <a:pt x="38" y="37"/>
                      <a:pt x="41" y="36"/>
                      <a:pt x="40" y="34"/>
                    </a:cubicBezTo>
                    <a:cubicBezTo>
                      <a:pt x="39" y="32"/>
                      <a:pt x="39" y="29"/>
                      <a:pt x="38" y="27"/>
                    </a:cubicBezTo>
                    <a:cubicBezTo>
                      <a:pt x="40" y="30"/>
                      <a:pt x="43" y="33"/>
                      <a:pt x="46" y="36"/>
                    </a:cubicBezTo>
                    <a:cubicBezTo>
                      <a:pt x="47" y="37"/>
                      <a:pt x="49" y="36"/>
                      <a:pt x="49" y="34"/>
                    </a:cubicBezTo>
                    <a:cubicBezTo>
                      <a:pt x="47" y="30"/>
                      <a:pt x="46" y="25"/>
                      <a:pt x="44" y="20"/>
                    </a:cubicBezTo>
                    <a:cubicBezTo>
                      <a:pt x="47" y="24"/>
                      <a:pt x="50" y="27"/>
                      <a:pt x="53" y="31"/>
                    </a:cubicBezTo>
                    <a:cubicBezTo>
                      <a:pt x="55" y="32"/>
                      <a:pt x="57" y="31"/>
                      <a:pt x="56" y="29"/>
                    </a:cubicBezTo>
                    <a:cubicBezTo>
                      <a:pt x="55" y="24"/>
                      <a:pt x="53" y="20"/>
                      <a:pt x="52" y="15"/>
                    </a:cubicBezTo>
                    <a:cubicBezTo>
                      <a:pt x="53" y="16"/>
                      <a:pt x="55" y="18"/>
                      <a:pt x="55" y="20"/>
                    </a:cubicBezTo>
                    <a:cubicBezTo>
                      <a:pt x="56" y="22"/>
                      <a:pt x="58" y="21"/>
                      <a:pt x="59" y="19"/>
                    </a:cubicBezTo>
                    <a:cubicBezTo>
                      <a:pt x="59" y="14"/>
                      <a:pt x="59" y="9"/>
                      <a:pt x="57" y="5"/>
                    </a:cubicBezTo>
                    <a:cubicBezTo>
                      <a:pt x="59" y="5"/>
                      <a:pt x="62" y="6"/>
                      <a:pt x="65" y="6"/>
                    </a:cubicBezTo>
                    <a:cubicBezTo>
                      <a:pt x="67" y="7"/>
                      <a:pt x="67" y="4"/>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2" name="Freeform 35"/>
              <p:cNvSpPr>
                <a:spLocks noEditPoints="1"/>
              </p:cNvSpPr>
              <p:nvPr/>
            </p:nvSpPr>
            <p:spPr bwMode="auto">
              <a:xfrm>
                <a:off x="55562" y="3162300"/>
                <a:ext cx="3217863" cy="3408363"/>
              </a:xfrm>
              <a:custGeom>
                <a:avLst/>
                <a:gdLst>
                  <a:gd name="T0" fmla="*/ 273 w 857"/>
                  <a:gd name="T1" fmla="*/ 4 h 908"/>
                  <a:gd name="T2" fmla="*/ 370 w 857"/>
                  <a:gd name="T3" fmla="*/ 197 h 908"/>
                  <a:gd name="T4" fmla="*/ 198 w 857"/>
                  <a:gd name="T5" fmla="*/ 45 h 908"/>
                  <a:gd name="T6" fmla="*/ 181 w 857"/>
                  <a:gd name="T7" fmla="*/ 51 h 908"/>
                  <a:gd name="T8" fmla="*/ 624 w 857"/>
                  <a:gd name="T9" fmla="*/ 711 h 908"/>
                  <a:gd name="T10" fmla="*/ 616 w 857"/>
                  <a:gd name="T11" fmla="*/ 726 h 908"/>
                  <a:gd name="T12" fmla="*/ 113 w 857"/>
                  <a:gd name="T13" fmla="*/ 73 h 908"/>
                  <a:gd name="T14" fmla="*/ 99 w 857"/>
                  <a:gd name="T15" fmla="*/ 111 h 908"/>
                  <a:gd name="T16" fmla="*/ 331 w 857"/>
                  <a:gd name="T17" fmla="*/ 487 h 908"/>
                  <a:gd name="T18" fmla="*/ 74 w 857"/>
                  <a:gd name="T19" fmla="*/ 166 h 908"/>
                  <a:gd name="T20" fmla="*/ 323 w 857"/>
                  <a:gd name="T21" fmla="*/ 541 h 908"/>
                  <a:gd name="T22" fmla="*/ 68 w 857"/>
                  <a:gd name="T23" fmla="*/ 211 h 908"/>
                  <a:gd name="T24" fmla="*/ 279 w 857"/>
                  <a:gd name="T25" fmla="*/ 552 h 908"/>
                  <a:gd name="T26" fmla="*/ 191 w 857"/>
                  <a:gd name="T27" fmla="*/ 452 h 908"/>
                  <a:gd name="T28" fmla="*/ 77 w 857"/>
                  <a:gd name="T29" fmla="*/ 335 h 908"/>
                  <a:gd name="T30" fmla="*/ 73 w 857"/>
                  <a:gd name="T31" fmla="*/ 363 h 908"/>
                  <a:gd name="T32" fmla="*/ 65 w 857"/>
                  <a:gd name="T33" fmla="*/ 408 h 908"/>
                  <a:gd name="T34" fmla="*/ 12 w 857"/>
                  <a:gd name="T35" fmla="*/ 354 h 908"/>
                  <a:gd name="T36" fmla="*/ 16 w 857"/>
                  <a:gd name="T37" fmla="*/ 401 h 908"/>
                  <a:gd name="T38" fmla="*/ 29 w 857"/>
                  <a:gd name="T39" fmla="*/ 453 h 908"/>
                  <a:gd name="T40" fmla="*/ 58 w 857"/>
                  <a:gd name="T41" fmla="*/ 498 h 908"/>
                  <a:gd name="T42" fmla="*/ 57 w 857"/>
                  <a:gd name="T43" fmla="*/ 473 h 908"/>
                  <a:gd name="T44" fmla="*/ 140 w 857"/>
                  <a:gd name="T45" fmla="*/ 547 h 908"/>
                  <a:gd name="T46" fmla="*/ 220 w 857"/>
                  <a:gd name="T47" fmla="*/ 585 h 908"/>
                  <a:gd name="T48" fmla="*/ 220 w 857"/>
                  <a:gd name="T49" fmla="*/ 533 h 908"/>
                  <a:gd name="T50" fmla="*/ 285 w 857"/>
                  <a:gd name="T51" fmla="*/ 560 h 908"/>
                  <a:gd name="T52" fmla="*/ 334 w 857"/>
                  <a:gd name="T53" fmla="*/ 550 h 908"/>
                  <a:gd name="T54" fmla="*/ 355 w 857"/>
                  <a:gd name="T55" fmla="*/ 529 h 908"/>
                  <a:gd name="T56" fmla="*/ 405 w 857"/>
                  <a:gd name="T57" fmla="*/ 535 h 908"/>
                  <a:gd name="T58" fmla="*/ 423 w 857"/>
                  <a:gd name="T59" fmla="*/ 524 h 908"/>
                  <a:gd name="T60" fmla="*/ 431 w 857"/>
                  <a:gd name="T61" fmla="*/ 517 h 908"/>
                  <a:gd name="T62" fmla="*/ 639 w 857"/>
                  <a:gd name="T63" fmla="*/ 748 h 908"/>
                  <a:gd name="T64" fmla="*/ 766 w 857"/>
                  <a:gd name="T65" fmla="*/ 892 h 908"/>
                  <a:gd name="T66" fmla="*/ 654 w 857"/>
                  <a:gd name="T67" fmla="*/ 714 h 908"/>
                  <a:gd name="T68" fmla="*/ 791 w 857"/>
                  <a:gd name="T69" fmla="*/ 870 h 908"/>
                  <a:gd name="T70" fmla="*/ 415 w 857"/>
                  <a:gd name="T71" fmla="*/ 301 h 908"/>
                  <a:gd name="T72" fmla="*/ 292 w 857"/>
                  <a:gd name="T73" fmla="*/ 110 h 908"/>
                  <a:gd name="T74" fmla="*/ 769 w 857"/>
                  <a:gd name="T75" fmla="*/ 720 h 908"/>
                  <a:gd name="T76" fmla="*/ 192 w 857"/>
                  <a:gd name="T77" fmla="*/ 64 h 908"/>
                  <a:gd name="T78" fmla="*/ 72 w 857"/>
                  <a:gd name="T79" fmla="*/ 445 h 908"/>
                  <a:gd name="T80" fmla="*/ 30 w 857"/>
                  <a:gd name="T81" fmla="*/ 452 h 908"/>
                  <a:gd name="T82" fmla="*/ 55 w 857"/>
                  <a:gd name="T83" fmla="*/ 468 h 908"/>
                  <a:gd name="T84" fmla="*/ 147 w 857"/>
                  <a:gd name="T85" fmla="*/ 529 h 908"/>
                  <a:gd name="T86" fmla="*/ 192 w 857"/>
                  <a:gd name="T87" fmla="*/ 494 h 908"/>
                  <a:gd name="T88" fmla="*/ 147 w 857"/>
                  <a:gd name="T89" fmla="*/ 468 h 908"/>
                  <a:gd name="T90" fmla="*/ 119 w 857"/>
                  <a:gd name="T91" fmla="*/ 425 h 908"/>
                  <a:gd name="T92" fmla="*/ 315 w 857"/>
                  <a:gd name="T93" fmla="*/ 467 h 908"/>
                  <a:gd name="T94" fmla="*/ 138 w 857"/>
                  <a:gd name="T95" fmla="*/ 153 h 908"/>
                  <a:gd name="T96" fmla="*/ 289 w 857"/>
                  <a:gd name="T97" fmla="*/ 363 h 908"/>
                  <a:gd name="T98" fmla="*/ 163 w 857"/>
                  <a:gd name="T99" fmla="*/ 217 h 908"/>
                  <a:gd name="T100" fmla="*/ 326 w 857"/>
                  <a:gd name="T101" fmla="*/ 454 h 908"/>
                  <a:gd name="T102" fmla="*/ 396 w 857"/>
                  <a:gd name="T103" fmla="*/ 511 h 908"/>
                  <a:gd name="T104" fmla="*/ 416 w 857"/>
                  <a:gd name="T105" fmla="*/ 520 h 908"/>
                  <a:gd name="T106" fmla="*/ 235 w 857"/>
                  <a:gd name="T107" fmla="*/ 246 h 908"/>
                  <a:gd name="T108" fmla="*/ 283 w 857"/>
                  <a:gd name="T109" fmla="*/ 339 h 908"/>
                  <a:gd name="T110" fmla="*/ 124 w 857"/>
                  <a:gd name="T111" fmla="*/ 91 h 908"/>
                  <a:gd name="T112" fmla="*/ 349 w 857"/>
                  <a:gd name="T113" fmla="*/ 282 h 908"/>
                  <a:gd name="T114" fmla="*/ 552 w 857"/>
                  <a:gd name="T115" fmla="*/ 526 h 908"/>
                  <a:gd name="T116" fmla="*/ 821 w 857"/>
                  <a:gd name="T117" fmla="*/ 801 h 908"/>
                  <a:gd name="T118" fmla="*/ 802 w 857"/>
                  <a:gd name="T119" fmla="*/ 784 h 908"/>
                  <a:gd name="T120" fmla="*/ 823 w 857"/>
                  <a:gd name="T121" fmla="*/ 756 h 908"/>
                  <a:gd name="T122" fmla="*/ 388 w 857"/>
                  <a:gd name="T123" fmla="*/ 187 h 908"/>
                  <a:gd name="T124" fmla="*/ 575 w 857"/>
                  <a:gd name="T125" fmla="*/ 43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7" h="908">
                    <a:moveTo>
                      <a:pt x="856" y="804"/>
                    </a:moveTo>
                    <a:cubicBezTo>
                      <a:pt x="852" y="798"/>
                      <a:pt x="849" y="792"/>
                      <a:pt x="845" y="786"/>
                    </a:cubicBezTo>
                    <a:cubicBezTo>
                      <a:pt x="847" y="788"/>
                      <a:pt x="850" y="790"/>
                      <a:pt x="852" y="792"/>
                    </a:cubicBezTo>
                    <a:cubicBezTo>
                      <a:pt x="853" y="794"/>
                      <a:pt x="856" y="792"/>
                      <a:pt x="855" y="790"/>
                    </a:cubicBezTo>
                    <a:cubicBezTo>
                      <a:pt x="799" y="678"/>
                      <a:pt x="721" y="579"/>
                      <a:pt x="641" y="483"/>
                    </a:cubicBezTo>
                    <a:cubicBezTo>
                      <a:pt x="602" y="438"/>
                      <a:pt x="563" y="393"/>
                      <a:pt x="525" y="348"/>
                    </a:cubicBezTo>
                    <a:cubicBezTo>
                      <a:pt x="488" y="299"/>
                      <a:pt x="451" y="250"/>
                      <a:pt x="414" y="201"/>
                    </a:cubicBezTo>
                    <a:cubicBezTo>
                      <a:pt x="367" y="136"/>
                      <a:pt x="322" y="69"/>
                      <a:pt x="277" y="2"/>
                    </a:cubicBezTo>
                    <a:cubicBezTo>
                      <a:pt x="276" y="0"/>
                      <a:pt x="273" y="1"/>
                      <a:pt x="273" y="4"/>
                    </a:cubicBezTo>
                    <a:cubicBezTo>
                      <a:pt x="277" y="23"/>
                      <a:pt x="285" y="40"/>
                      <a:pt x="296" y="55"/>
                    </a:cubicBezTo>
                    <a:cubicBezTo>
                      <a:pt x="283" y="40"/>
                      <a:pt x="269" y="25"/>
                      <a:pt x="255" y="10"/>
                    </a:cubicBezTo>
                    <a:cubicBezTo>
                      <a:pt x="253" y="8"/>
                      <a:pt x="250" y="11"/>
                      <a:pt x="252" y="13"/>
                    </a:cubicBezTo>
                    <a:cubicBezTo>
                      <a:pt x="306" y="86"/>
                      <a:pt x="361" y="158"/>
                      <a:pt x="415" y="231"/>
                    </a:cubicBezTo>
                    <a:cubicBezTo>
                      <a:pt x="405" y="218"/>
                      <a:pt x="395" y="206"/>
                      <a:pt x="385" y="193"/>
                    </a:cubicBezTo>
                    <a:cubicBezTo>
                      <a:pt x="339" y="133"/>
                      <a:pt x="292" y="74"/>
                      <a:pt x="246" y="14"/>
                    </a:cubicBezTo>
                    <a:cubicBezTo>
                      <a:pt x="245" y="11"/>
                      <a:pt x="241" y="13"/>
                      <a:pt x="243" y="16"/>
                    </a:cubicBezTo>
                    <a:cubicBezTo>
                      <a:pt x="318" y="117"/>
                      <a:pt x="393" y="218"/>
                      <a:pt x="468" y="319"/>
                    </a:cubicBezTo>
                    <a:cubicBezTo>
                      <a:pt x="435" y="278"/>
                      <a:pt x="403" y="238"/>
                      <a:pt x="370" y="197"/>
                    </a:cubicBezTo>
                    <a:cubicBezTo>
                      <a:pt x="324" y="140"/>
                      <a:pt x="278" y="83"/>
                      <a:pt x="232" y="26"/>
                    </a:cubicBezTo>
                    <a:cubicBezTo>
                      <a:pt x="231" y="24"/>
                      <a:pt x="228" y="26"/>
                      <a:pt x="229" y="28"/>
                    </a:cubicBezTo>
                    <a:cubicBezTo>
                      <a:pt x="275" y="95"/>
                      <a:pt x="321" y="162"/>
                      <a:pt x="366" y="229"/>
                    </a:cubicBezTo>
                    <a:cubicBezTo>
                      <a:pt x="361" y="222"/>
                      <a:pt x="356" y="216"/>
                      <a:pt x="351" y="209"/>
                    </a:cubicBezTo>
                    <a:cubicBezTo>
                      <a:pt x="307" y="150"/>
                      <a:pt x="263" y="92"/>
                      <a:pt x="219" y="33"/>
                    </a:cubicBezTo>
                    <a:cubicBezTo>
                      <a:pt x="218" y="31"/>
                      <a:pt x="215" y="33"/>
                      <a:pt x="216" y="35"/>
                    </a:cubicBezTo>
                    <a:cubicBezTo>
                      <a:pt x="253" y="97"/>
                      <a:pt x="292" y="157"/>
                      <a:pt x="333" y="216"/>
                    </a:cubicBezTo>
                    <a:cubicBezTo>
                      <a:pt x="291" y="157"/>
                      <a:pt x="247" y="99"/>
                      <a:pt x="201" y="43"/>
                    </a:cubicBezTo>
                    <a:cubicBezTo>
                      <a:pt x="200" y="41"/>
                      <a:pt x="197" y="43"/>
                      <a:pt x="198" y="45"/>
                    </a:cubicBezTo>
                    <a:cubicBezTo>
                      <a:pt x="200" y="49"/>
                      <a:pt x="203" y="52"/>
                      <a:pt x="205" y="56"/>
                    </a:cubicBezTo>
                    <a:cubicBezTo>
                      <a:pt x="202" y="51"/>
                      <a:pt x="198" y="46"/>
                      <a:pt x="195" y="41"/>
                    </a:cubicBezTo>
                    <a:cubicBezTo>
                      <a:pt x="194" y="39"/>
                      <a:pt x="191" y="41"/>
                      <a:pt x="192" y="42"/>
                    </a:cubicBezTo>
                    <a:cubicBezTo>
                      <a:pt x="270" y="160"/>
                      <a:pt x="351" y="275"/>
                      <a:pt x="435" y="389"/>
                    </a:cubicBezTo>
                    <a:cubicBezTo>
                      <a:pt x="396" y="337"/>
                      <a:pt x="358" y="286"/>
                      <a:pt x="320" y="235"/>
                    </a:cubicBezTo>
                    <a:cubicBezTo>
                      <a:pt x="317" y="231"/>
                      <a:pt x="313" y="227"/>
                      <a:pt x="310" y="223"/>
                    </a:cubicBezTo>
                    <a:cubicBezTo>
                      <a:pt x="308" y="220"/>
                      <a:pt x="307" y="217"/>
                      <a:pt x="305" y="214"/>
                    </a:cubicBezTo>
                    <a:cubicBezTo>
                      <a:pt x="284" y="183"/>
                      <a:pt x="264" y="151"/>
                      <a:pt x="243" y="120"/>
                    </a:cubicBezTo>
                    <a:cubicBezTo>
                      <a:pt x="226" y="94"/>
                      <a:pt x="207" y="69"/>
                      <a:pt x="181" y="51"/>
                    </a:cubicBezTo>
                    <a:cubicBezTo>
                      <a:pt x="179" y="49"/>
                      <a:pt x="177" y="52"/>
                      <a:pt x="178" y="53"/>
                    </a:cubicBezTo>
                    <a:cubicBezTo>
                      <a:pt x="221" y="110"/>
                      <a:pt x="263" y="167"/>
                      <a:pt x="305" y="223"/>
                    </a:cubicBezTo>
                    <a:cubicBezTo>
                      <a:pt x="340" y="275"/>
                      <a:pt x="374" y="327"/>
                      <a:pt x="409" y="379"/>
                    </a:cubicBezTo>
                    <a:cubicBezTo>
                      <a:pt x="458" y="452"/>
                      <a:pt x="508" y="525"/>
                      <a:pt x="558" y="597"/>
                    </a:cubicBezTo>
                    <a:cubicBezTo>
                      <a:pt x="552" y="589"/>
                      <a:pt x="546" y="582"/>
                      <a:pt x="540" y="574"/>
                    </a:cubicBezTo>
                    <a:cubicBezTo>
                      <a:pt x="453" y="466"/>
                      <a:pt x="383" y="346"/>
                      <a:pt x="306" y="231"/>
                    </a:cubicBezTo>
                    <a:cubicBezTo>
                      <a:pt x="263" y="168"/>
                      <a:pt x="217" y="107"/>
                      <a:pt x="166" y="51"/>
                    </a:cubicBezTo>
                    <a:cubicBezTo>
                      <a:pt x="164" y="49"/>
                      <a:pt x="161" y="51"/>
                      <a:pt x="162" y="54"/>
                    </a:cubicBezTo>
                    <a:cubicBezTo>
                      <a:pt x="310" y="277"/>
                      <a:pt x="464" y="496"/>
                      <a:pt x="624" y="711"/>
                    </a:cubicBezTo>
                    <a:cubicBezTo>
                      <a:pt x="665" y="766"/>
                      <a:pt x="706" y="822"/>
                      <a:pt x="748" y="877"/>
                    </a:cubicBezTo>
                    <a:cubicBezTo>
                      <a:pt x="729" y="858"/>
                      <a:pt x="713" y="837"/>
                      <a:pt x="697" y="816"/>
                    </a:cubicBezTo>
                    <a:cubicBezTo>
                      <a:pt x="677" y="788"/>
                      <a:pt x="656" y="759"/>
                      <a:pt x="635" y="731"/>
                    </a:cubicBezTo>
                    <a:cubicBezTo>
                      <a:pt x="592" y="674"/>
                      <a:pt x="550" y="617"/>
                      <a:pt x="508" y="560"/>
                    </a:cubicBezTo>
                    <a:cubicBezTo>
                      <a:pt x="427" y="448"/>
                      <a:pt x="347" y="334"/>
                      <a:pt x="269" y="219"/>
                    </a:cubicBezTo>
                    <a:cubicBezTo>
                      <a:pt x="229" y="159"/>
                      <a:pt x="187" y="101"/>
                      <a:pt x="135" y="51"/>
                    </a:cubicBezTo>
                    <a:cubicBezTo>
                      <a:pt x="133" y="49"/>
                      <a:pt x="130" y="51"/>
                      <a:pt x="132" y="53"/>
                    </a:cubicBezTo>
                    <a:cubicBezTo>
                      <a:pt x="213" y="169"/>
                      <a:pt x="295" y="285"/>
                      <a:pt x="376" y="401"/>
                    </a:cubicBezTo>
                    <a:cubicBezTo>
                      <a:pt x="453" y="512"/>
                      <a:pt x="531" y="621"/>
                      <a:pt x="616" y="726"/>
                    </a:cubicBezTo>
                    <a:cubicBezTo>
                      <a:pt x="657" y="777"/>
                      <a:pt x="698" y="829"/>
                      <a:pt x="730" y="886"/>
                    </a:cubicBezTo>
                    <a:cubicBezTo>
                      <a:pt x="566" y="677"/>
                      <a:pt x="408" y="463"/>
                      <a:pt x="257" y="245"/>
                    </a:cubicBezTo>
                    <a:cubicBezTo>
                      <a:pt x="213" y="183"/>
                      <a:pt x="170" y="120"/>
                      <a:pt x="127" y="57"/>
                    </a:cubicBezTo>
                    <a:cubicBezTo>
                      <a:pt x="126" y="55"/>
                      <a:pt x="124" y="57"/>
                      <a:pt x="125" y="58"/>
                    </a:cubicBezTo>
                    <a:cubicBezTo>
                      <a:pt x="164" y="118"/>
                      <a:pt x="204" y="177"/>
                      <a:pt x="245" y="236"/>
                    </a:cubicBezTo>
                    <a:cubicBezTo>
                      <a:pt x="206" y="180"/>
                      <a:pt x="167" y="125"/>
                      <a:pt x="129" y="70"/>
                    </a:cubicBezTo>
                    <a:cubicBezTo>
                      <a:pt x="127" y="69"/>
                      <a:pt x="125" y="70"/>
                      <a:pt x="126" y="72"/>
                    </a:cubicBezTo>
                    <a:cubicBezTo>
                      <a:pt x="134" y="88"/>
                      <a:pt x="143" y="104"/>
                      <a:pt x="152" y="120"/>
                    </a:cubicBezTo>
                    <a:cubicBezTo>
                      <a:pt x="139" y="104"/>
                      <a:pt x="127" y="88"/>
                      <a:pt x="113" y="73"/>
                    </a:cubicBezTo>
                    <a:cubicBezTo>
                      <a:pt x="112" y="71"/>
                      <a:pt x="109" y="73"/>
                      <a:pt x="111" y="75"/>
                    </a:cubicBezTo>
                    <a:cubicBezTo>
                      <a:pt x="127" y="105"/>
                      <a:pt x="144" y="135"/>
                      <a:pt x="162" y="165"/>
                    </a:cubicBezTo>
                    <a:cubicBezTo>
                      <a:pt x="145" y="141"/>
                      <a:pt x="127" y="118"/>
                      <a:pt x="108" y="96"/>
                    </a:cubicBezTo>
                    <a:cubicBezTo>
                      <a:pt x="107" y="94"/>
                      <a:pt x="104" y="96"/>
                      <a:pt x="106" y="98"/>
                    </a:cubicBezTo>
                    <a:cubicBezTo>
                      <a:pt x="121" y="122"/>
                      <a:pt x="137" y="145"/>
                      <a:pt x="154" y="169"/>
                    </a:cubicBezTo>
                    <a:cubicBezTo>
                      <a:pt x="137" y="146"/>
                      <a:pt x="121" y="123"/>
                      <a:pt x="104" y="100"/>
                    </a:cubicBezTo>
                    <a:cubicBezTo>
                      <a:pt x="103" y="98"/>
                      <a:pt x="100" y="100"/>
                      <a:pt x="101" y="102"/>
                    </a:cubicBezTo>
                    <a:cubicBezTo>
                      <a:pt x="114" y="122"/>
                      <a:pt x="126" y="142"/>
                      <a:pt x="139" y="162"/>
                    </a:cubicBezTo>
                    <a:cubicBezTo>
                      <a:pt x="126" y="145"/>
                      <a:pt x="113" y="128"/>
                      <a:pt x="99" y="111"/>
                    </a:cubicBezTo>
                    <a:cubicBezTo>
                      <a:pt x="98" y="110"/>
                      <a:pt x="96" y="112"/>
                      <a:pt x="97" y="114"/>
                    </a:cubicBezTo>
                    <a:cubicBezTo>
                      <a:pt x="106" y="129"/>
                      <a:pt x="115" y="144"/>
                      <a:pt x="124" y="160"/>
                    </a:cubicBezTo>
                    <a:cubicBezTo>
                      <a:pt x="114" y="148"/>
                      <a:pt x="104" y="136"/>
                      <a:pt x="94" y="124"/>
                    </a:cubicBezTo>
                    <a:cubicBezTo>
                      <a:pt x="93" y="123"/>
                      <a:pt x="90" y="124"/>
                      <a:pt x="91" y="126"/>
                    </a:cubicBezTo>
                    <a:cubicBezTo>
                      <a:pt x="118" y="162"/>
                      <a:pt x="144" y="199"/>
                      <a:pt x="170" y="235"/>
                    </a:cubicBezTo>
                    <a:cubicBezTo>
                      <a:pt x="196" y="276"/>
                      <a:pt x="222" y="315"/>
                      <a:pt x="250" y="354"/>
                    </a:cubicBezTo>
                    <a:cubicBezTo>
                      <a:pt x="263" y="373"/>
                      <a:pt x="277" y="393"/>
                      <a:pt x="290" y="412"/>
                    </a:cubicBezTo>
                    <a:cubicBezTo>
                      <a:pt x="312" y="445"/>
                      <a:pt x="333" y="479"/>
                      <a:pt x="353" y="514"/>
                    </a:cubicBezTo>
                    <a:cubicBezTo>
                      <a:pt x="345" y="505"/>
                      <a:pt x="338" y="496"/>
                      <a:pt x="331" y="487"/>
                    </a:cubicBezTo>
                    <a:cubicBezTo>
                      <a:pt x="256" y="360"/>
                      <a:pt x="170" y="240"/>
                      <a:pt x="84" y="121"/>
                    </a:cubicBezTo>
                    <a:cubicBezTo>
                      <a:pt x="83" y="119"/>
                      <a:pt x="80" y="121"/>
                      <a:pt x="81" y="123"/>
                    </a:cubicBezTo>
                    <a:cubicBezTo>
                      <a:pt x="113" y="179"/>
                      <a:pt x="147" y="235"/>
                      <a:pt x="182" y="289"/>
                    </a:cubicBezTo>
                    <a:cubicBezTo>
                      <a:pt x="150" y="245"/>
                      <a:pt x="119" y="201"/>
                      <a:pt x="87" y="157"/>
                    </a:cubicBezTo>
                    <a:cubicBezTo>
                      <a:pt x="86" y="155"/>
                      <a:pt x="83" y="157"/>
                      <a:pt x="84" y="159"/>
                    </a:cubicBezTo>
                    <a:cubicBezTo>
                      <a:pt x="168" y="281"/>
                      <a:pt x="253" y="404"/>
                      <a:pt x="337" y="527"/>
                    </a:cubicBezTo>
                    <a:cubicBezTo>
                      <a:pt x="326" y="516"/>
                      <a:pt x="315" y="505"/>
                      <a:pt x="306" y="492"/>
                    </a:cubicBezTo>
                    <a:cubicBezTo>
                      <a:pt x="230" y="383"/>
                      <a:pt x="153" y="273"/>
                      <a:pt x="77" y="164"/>
                    </a:cubicBezTo>
                    <a:cubicBezTo>
                      <a:pt x="76" y="162"/>
                      <a:pt x="73" y="164"/>
                      <a:pt x="74" y="166"/>
                    </a:cubicBezTo>
                    <a:cubicBezTo>
                      <a:pt x="121" y="233"/>
                      <a:pt x="167" y="300"/>
                      <a:pt x="214" y="367"/>
                    </a:cubicBezTo>
                    <a:cubicBezTo>
                      <a:pt x="237" y="400"/>
                      <a:pt x="260" y="434"/>
                      <a:pt x="283" y="467"/>
                    </a:cubicBezTo>
                    <a:cubicBezTo>
                      <a:pt x="289" y="476"/>
                      <a:pt x="296" y="485"/>
                      <a:pt x="303" y="494"/>
                    </a:cubicBezTo>
                    <a:cubicBezTo>
                      <a:pt x="303" y="495"/>
                      <a:pt x="304" y="496"/>
                      <a:pt x="305" y="497"/>
                    </a:cubicBezTo>
                    <a:cubicBezTo>
                      <a:pt x="260" y="439"/>
                      <a:pt x="218" y="380"/>
                      <a:pt x="176" y="320"/>
                    </a:cubicBezTo>
                    <a:cubicBezTo>
                      <a:pt x="141" y="269"/>
                      <a:pt x="106" y="219"/>
                      <a:pt x="72" y="168"/>
                    </a:cubicBezTo>
                    <a:cubicBezTo>
                      <a:pt x="70" y="166"/>
                      <a:pt x="67" y="168"/>
                      <a:pt x="69" y="170"/>
                    </a:cubicBezTo>
                    <a:cubicBezTo>
                      <a:pt x="102" y="219"/>
                      <a:pt x="136" y="268"/>
                      <a:pt x="170" y="317"/>
                    </a:cubicBezTo>
                    <a:cubicBezTo>
                      <a:pt x="323" y="541"/>
                      <a:pt x="323" y="541"/>
                      <a:pt x="323" y="541"/>
                    </a:cubicBezTo>
                    <a:cubicBezTo>
                      <a:pt x="304" y="523"/>
                      <a:pt x="287" y="504"/>
                      <a:pt x="271" y="483"/>
                    </a:cubicBezTo>
                    <a:cubicBezTo>
                      <a:pt x="202" y="382"/>
                      <a:pt x="132" y="281"/>
                      <a:pt x="63" y="180"/>
                    </a:cubicBezTo>
                    <a:cubicBezTo>
                      <a:pt x="62" y="178"/>
                      <a:pt x="58" y="180"/>
                      <a:pt x="60" y="182"/>
                    </a:cubicBezTo>
                    <a:cubicBezTo>
                      <a:pt x="106" y="249"/>
                      <a:pt x="152" y="316"/>
                      <a:pt x="198" y="383"/>
                    </a:cubicBezTo>
                    <a:cubicBezTo>
                      <a:pt x="221" y="417"/>
                      <a:pt x="243" y="452"/>
                      <a:pt x="268" y="485"/>
                    </a:cubicBezTo>
                    <a:cubicBezTo>
                      <a:pt x="276" y="496"/>
                      <a:pt x="284" y="508"/>
                      <a:pt x="291" y="519"/>
                    </a:cubicBezTo>
                    <a:cubicBezTo>
                      <a:pt x="256" y="475"/>
                      <a:pt x="223" y="430"/>
                      <a:pt x="190" y="384"/>
                    </a:cubicBezTo>
                    <a:cubicBezTo>
                      <a:pt x="151" y="326"/>
                      <a:pt x="112" y="267"/>
                      <a:pt x="71" y="210"/>
                    </a:cubicBezTo>
                    <a:cubicBezTo>
                      <a:pt x="70" y="208"/>
                      <a:pt x="67" y="210"/>
                      <a:pt x="68" y="211"/>
                    </a:cubicBezTo>
                    <a:cubicBezTo>
                      <a:pt x="108" y="271"/>
                      <a:pt x="147" y="330"/>
                      <a:pt x="188" y="388"/>
                    </a:cubicBezTo>
                    <a:cubicBezTo>
                      <a:pt x="221" y="437"/>
                      <a:pt x="254" y="487"/>
                      <a:pt x="285" y="537"/>
                    </a:cubicBezTo>
                    <a:cubicBezTo>
                      <a:pt x="273" y="523"/>
                      <a:pt x="262" y="508"/>
                      <a:pt x="250" y="494"/>
                    </a:cubicBezTo>
                    <a:cubicBezTo>
                      <a:pt x="248" y="490"/>
                      <a:pt x="245" y="486"/>
                      <a:pt x="242" y="481"/>
                    </a:cubicBezTo>
                    <a:cubicBezTo>
                      <a:pt x="222" y="453"/>
                      <a:pt x="202" y="424"/>
                      <a:pt x="182" y="395"/>
                    </a:cubicBezTo>
                    <a:cubicBezTo>
                      <a:pt x="141" y="337"/>
                      <a:pt x="101" y="279"/>
                      <a:pt x="60" y="221"/>
                    </a:cubicBezTo>
                    <a:cubicBezTo>
                      <a:pt x="59" y="219"/>
                      <a:pt x="56" y="220"/>
                      <a:pt x="58" y="222"/>
                    </a:cubicBezTo>
                    <a:cubicBezTo>
                      <a:pt x="119" y="316"/>
                      <a:pt x="180" y="409"/>
                      <a:pt x="249" y="497"/>
                    </a:cubicBezTo>
                    <a:cubicBezTo>
                      <a:pt x="261" y="515"/>
                      <a:pt x="272" y="533"/>
                      <a:pt x="279" y="552"/>
                    </a:cubicBezTo>
                    <a:cubicBezTo>
                      <a:pt x="271" y="542"/>
                      <a:pt x="263" y="532"/>
                      <a:pt x="255" y="522"/>
                    </a:cubicBezTo>
                    <a:cubicBezTo>
                      <a:pt x="187" y="424"/>
                      <a:pt x="118" y="326"/>
                      <a:pt x="50" y="228"/>
                    </a:cubicBezTo>
                    <a:cubicBezTo>
                      <a:pt x="48" y="226"/>
                      <a:pt x="46" y="228"/>
                      <a:pt x="47" y="230"/>
                    </a:cubicBezTo>
                    <a:cubicBezTo>
                      <a:pt x="113" y="330"/>
                      <a:pt x="180" y="430"/>
                      <a:pt x="253" y="525"/>
                    </a:cubicBezTo>
                    <a:cubicBezTo>
                      <a:pt x="255" y="528"/>
                      <a:pt x="258" y="531"/>
                      <a:pt x="260" y="535"/>
                    </a:cubicBezTo>
                    <a:cubicBezTo>
                      <a:pt x="237" y="508"/>
                      <a:pt x="215" y="480"/>
                      <a:pt x="194" y="451"/>
                    </a:cubicBezTo>
                    <a:cubicBezTo>
                      <a:pt x="143" y="377"/>
                      <a:pt x="91" y="304"/>
                      <a:pt x="39" y="231"/>
                    </a:cubicBezTo>
                    <a:cubicBezTo>
                      <a:pt x="38" y="229"/>
                      <a:pt x="36" y="231"/>
                      <a:pt x="37" y="233"/>
                    </a:cubicBezTo>
                    <a:cubicBezTo>
                      <a:pt x="87" y="307"/>
                      <a:pt x="137" y="381"/>
                      <a:pt x="191" y="452"/>
                    </a:cubicBezTo>
                    <a:cubicBezTo>
                      <a:pt x="211" y="483"/>
                      <a:pt x="232" y="513"/>
                      <a:pt x="252" y="544"/>
                    </a:cubicBezTo>
                    <a:cubicBezTo>
                      <a:pt x="217" y="502"/>
                      <a:pt x="183" y="459"/>
                      <a:pt x="151" y="416"/>
                    </a:cubicBezTo>
                    <a:cubicBezTo>
                      <a:pt x="30" y="237"/>
                      <a:pt x="30" y="237"/>
                      <a:pt x="30" y="237"/>
                    </a:cubicBezTo>
                    <a:cubicBezTo>
                      <a:pt x="29" y="235"/>
                      <a:pt x="26" y="237"/>
                      <a:pt x="27" y="239"/>
                    </a:cubicBezTo>
                    <a:cubicBezTo>
                      <a:pt x="66" y="302"/>
                      <a:pt x="108" y="364"/>
                      <a:pt x="153" y="424"/>
                    </a:cubicBezTo>
                    <a:cubicBezTo>
                      <a:pt x="180" y="465"/>
                      <a:pt x="208" y="505"/>
                      <a:pt x="235" y="546"/>
                    </a:cubicBezTo>
                    <a:cubicBezTo>
                      <a:pt x="227" y="536"/>
                      <a:pt x="219" y="527"/>
                      <a:pt x="211" y="517"/>
                    </a:cubicBezTo>
                    <a:cubicBezTo>
                      <a:pt x="173" y="456"/>
                      <a:pt x="124" y="401"/>
                      <a:pt x="82" y="343"/>
                    </a:cubicBezTo>
                    <a:cubicBezTo>
                      <a:pt x="80" y="340"/>
                      <a:pt x="79" y="338"/>
                      <a:pt x="77" y="335"/>
                    </a:cubicBezTo>
                    <a:cubicBezTo>
                      <a:pt x="60" y="309"/>
                      <a:pt x="43" y="283"/>
                      <a:pt x="28" y="256"/>
                    </a:cubicBezTo>
                    <a:cubicBezTo>
                      <a:pt x="27" y="254"/>
                      <a:pt x="25" y="256"/>
                      <a:pt x="26" y="257"/>
                    </a:cubicBezTo>
                    <a:cubicBezTo>
                      <a:pt x="27" y="260"/>
                      <a:pt x="29" y="263"/>
                      <a:pt x="31" y="267"/>
                    </a:cubicBezTo>
                    <a:cubicBezTo>
                      <a:pt x="31" y="267"/>
                      <a:pt x="31" y="267"/>
                      <a:pt x="31" y="267"/>
                    </a:cubicBezTo>
                    <a:cubicBezTo>
                      <a:pt x="45" y="294"/>
                      <a:pt x="62" y="320"/>
                      <a:pt x="80" y="345"/>
                    </a:cubicBezTo>
                    <a:cubicBezTo>
                      <a:pt x="88" y="358"/>
                      <a:pt x="97" y="371"/>
                      <a:pt x="106" y="383"/>
                    </a:cubicBezTo>
                    <a:cubicBezTo>
                      <a:pt x="77" y="343"/>
                      <a:pt x="48" y="304"/>
                      <a:pt x="18" y="265"/>
                    </a:cubicBezTo>
                    <a:cubicBezTo>
                      <a:pt x="17" y="263"/>
                      <a:pt x="14" y="264"/>
                      <a:pt x="15" y="266"/>
                    </a:cubicBezTo>
                    <a:cubicBezTo>
                      <a:pt x="33" y="299"/>
                      <a:pt x="52" y="332"/>
                      <a:pt x="73" y="363"/>
                    </a:cubicBezTo>
                    <a:cubicBezTo>
                      <a:pt x="52" y="335"/>
                      <a:pt x="30" y="309"/>
                      <a:pt x="4" y="285"/>
                    </a:cubicBezTo>
                    <a:cubicBezTo>
                      <a:pt x="2" y="284"/>
                      <a:pt x="0" y="286"/>
                      <a:pt x="2" y="287"/>
                    </a:cubicBezTo>
                    <a:cubicBezTo>
                      <a:pt x="5" y="291"/>
                      <a:pt x="8" y="295"/>
                      <a:pt x="11" y="299"/>
                    </a:cubicBezTo>
                    <a:cubicBezTo>
                      <a:pt x="10" y="299"/>
                      <a:pt x="9" y="300"/>
                      <a:pt x="10" y="301"/>
                    </a:cubicBezTo>
                    <a:cubicBezTo>
                      <a:pt x="70" y="393"/>
                      <a:pt x="135" y="483"/>
                      <a:pt x="204" y="569"/>
                    </a:cubicBezTo>
                    <a:cubicBezTo>
                      <a:pt x="187" y="553"/>
                      <a:pt x="171" y="535"/>
                      <a:pt x="155" y="518"/>
                    </a:cubicBezTo>
                    <a:cubicBezTo>
                      <a:pt x="106" y="447"/>
                      <a:pt x="57" y="376"/>
                      <a:pt x="7" y="306"/>
                    </a:cubicBezTo>
                    <a:cubicBezTo>
                      <a:pt x="6" y="305"/>
                      <a:pt x="4" y="306"/>
                      <a:pt x="5" y="308"/>
                    </a:cubicBezTo>
                    <a:cubicBezTo>
                      <a:pt x="23" y="342"/>
                      <a:pt x="43" y="376"/>
                      <a:pt x="65" y="408"/>
                    </a:cubicBezTo>
                    <a:cubicBezTo>
                      <a:pt x="45" y="381"/>
                      <a:pt x="25" y="354"/>
                      <a:pt x="4" y="327"/>
                    </a:cubicBezTo>
                    <a:cubicBezTo>
                      <a:pt x="4" y="327"/>
                      <a:pt x="4" y="327"/>
                      <a:pt x="4" y="327"/>
                    </a:cubicBezTo>
                    <a:cubicBezTo>
                      <a:pt x="4" y="327"/>
                      <a:pt x="4" y="327"/>
                      <a:pt x="4" y="327"/>
                    </a:cubicBezTo>
                    <a:cubicBezTo>
                      <a:pt x="4" y="327"/>
                      <a:pt x="4" y="327"/>
                      <a:pt x="4" y="327"/>
                    </a:cubicBezTo>
                    <a:cubicBezTo>
                      <a:pt x="3" y="325"/>
                      <a:pt x="1" y="327"/>
                      <a:pt x="1" y="329"/>
                    </a:cubicBezTo>
                    <a:cubicBezTo>
                      <a:pt x="46" y="407"/>
                      <a:pt x="99" y="481"/>
                      <a:pt x="160" y="547"/>
                    </a:cubicBezTo>
                    <a:cubicBezTo>
                      <a:pt x="166" y="556"/>
                      <a:pt x="171" y="565"/>
                      <a:pt x="177" y="574"/>
                    </a:cubicBezTo>
                    <a:cubicBezTo>
                      <a:pt x="151" y="548"/>
                      <a:pt x="127" y="520"/>
                      <a:pt x="105" y="491"/>
                    </a:cubicBezTo>
                    <a:cubicBezTo>
                      <a:pt x="75" y="444"/>
                      <a:pt x="44" y="398"/>
                      <a:pt x="12" y="354"/>
                    </a:cubicBezTo>
                    <a:cubicBezTo>
                      <a:pt x="11" y="352"/>
                      <a:pt x="8" y="354"/>
                      <a:pt x="9" y="355"/>
                    </a:cubicBezTo>
                    <a:cubicBezTo>
                      <a:pt x="39" y="401"/>
                      <a:pt x="69" y="448"/>
                      <a:pt x="102" y="491"/>
                    </a:cubicBezTo>
                    <a:cubicBezTo>
                      <a:pt x="111" y="506"/>
                      <a:pt x="121" y="520"/>
                      <a:pt x="130" y="535"/>
                    </a:cubicBezTo>
                    <a:cubicBezTo>
                      <a:pt x="127" y="532"/>
                      <a:pt x="124" y="529"/>
                      <a:pt x="122" y="526"/>
                    </a:cubicBezTo>
                    <a:cubicBezTo>
                      <a:pt x="90" y="478"/>
                      <a:pt x="56" y="432"/>
                      <a:pt x="20" y="387"/>
                    </a:cubicBezTo>
                    <a:cubicBezTo>
                      <a:pt x="19" y="386"/>
                      <a:pt x="17" y="387"/>
                      <a:pt x="18" y="389"/>
                    </a:cubicBezTo>
                    <a:cubicBezTo>
                      <a:pt x="48" y="438"/>
                      <a:pt x="82" y="485"/>
                      <a:pt x="120" y="529"/>
                    </a:cubicBezTo>
                    <a:cubicBezTo>
                      <a:pt x="122" y="532"/>
                      <a:pt x="125" y="535"/>
                      <a:pt x="127" y="539"/>
                    </a:cubicBezTo>
                    <a:cubicBezTo>
                      <a:pt x="87" y="495"/>
                      <a:pt x="50" y="449"/>
                      <a:pt x="16" y="401"/>
                    </a:cubicBezTo>
                    <a:cubicBezTo>
                      <a:pt x="15" y="400"/>
                      <a:pt x="13" y="401"/>
                      <a:pt x="14" y="402"/>
                    </a:cubicBezTo>
                    <a:cubicBezTo>
                      <a:pt x="21" y="412"/>
                      <a:pt x="27" y="421"/>
                      <a:pt x="34" y="430"/>
                    </a:cubicBezTo>
                    <a:cubicBezTo>
                      <a:pt x="29" y="426"/>
                      <a:pt x="24" y="423"/>
                      <a:pt x="18" y="422"/>
                    </a:cubicBezTo>
                    <a:cubicBezTo>
                      <a:pt x="17" y="422"/>
                      <a:pt x="16" y="423"/>
                      <a:pt x="17" y="424"/>
                    </a:cubicBezTo>
                    <a:cubicBezTo>
                      <a:pt x="29" y="439"/>
                      <a:pt x="41" y="456"/>
                      <a:pt x="53" y="471"/>
                    </a:cubicBezTo>
                    <a:cubicBezTo>
                      <a:pt x="48" y="466"/>
                      <a:pt x="40" y="459"/>
                      <a:pt x="35" y="453"/>
                    </a:cubicBezTo>
                    <a:cubicBezTo>
                      <a:pt x="28" y="446"/>
                      <a:pt x="22" y="439"/>
                      <a:pt x="15" y="431"/>
                    </a:cubicBezTo>
                    <a:cubicBezTo>
                      <a:pt x="14" y="430"/>
                      <a:pt x="13" y="431"/>
                      <a:pt x="13" y="432"/>
                    </a:cubicBezTo>
                    <a:cubicBezTo>
                      <a:pt x="15" y="442"/>
                      <a:pt x="20" y="449"/>
                      <a:pt x="29" y="453"/>
                    </a:cubicBezTo>
                    <a:cubicBezTo>
                      <a:pt x="30" y="454"/>
                      <a:pt x="31" y="453"/>
                      <a:pt x="30" y="452"/>
                    </a:cubicBezTo>
                    <a:cubicBezTo>
                      <a:pt x="38" y="460"/>
                      <a:pt x="46" y="467"/>
                      <a:pt x="55" y="474"/>
                    </a:cubicBezTo>
                    <a:cubicBezTo>
                      <a:pt x="60" y="489"/>
                      <a:pt x="68" y="502"/>
                      <a:pt x="77" y="514"/>
                    </a:cubicBezTo>
                    <a:cubicBezTo>
                      <a:pt x="70" y="506"/>
                      <a:pt x="62" y="499"/>
                      <a:pt x="55" y="491"/>
                    </a:cubicBezTo>
                    <a:cubicBezTo>
                      <a:pt x="54" y="491"/>
                      <a:pt x="53" y="492"/>
                      <a:pt x="54" y="493"/>
                    </a:cubicBezTo>
                    <a:cubicBezTo>
                      <a:pt x="60" y="503"/>
                      <a:pt x="67" y="513"/>
                      <a:pt x="74" y="524"/>
                    </a:cubicBezTo>
                    <a:cubicBezTo>
                      <a:pt x="74" y="524"/>
                      <a:pt x="75" y="524"/>
                      <a:pt x="74" y="524"/>
                    </a:cubicBezTo>
                    <a:cubicBezTo>
                      <a:pt x="70" y="517"/>
                      <a:pt x="66" y="510"/>
                      <a:pt x="62" y="504"/>
                    </a:cubicBezTo>
                    <a:cubicBezTo>
                      <a:pt x="62" y="503"/>
                      <a:pt x="60" y="500"/>
                      <a:pt x="58" y="498"/>
                    </a:cubicBezTo>
                    <a:cubicBezTo>
                      <a:pt x="60" y="500"/>
                      <a:pt x="63" y="503"/>
                      <a:pt x="64" y="503"/>
                    </a:cubicBezTo>
                    <a:cubicBezTo>
                      <a:pt x="72" y="511"/>
                      <a:pt x="80" y="520"/>
                      <a:pt x="88" y="528"/>
                    </a:cubicBezTo>
                    <a:cubicBezTo>
                      <a:pt x="91" y="531"/>
                      <a:pt x="93" y="534"/>
                      <a:pt x="95" y="534"/>
                    </a:cubicBezTo>
                    <a:cubicBezTo>
                      <a:pt x="96" y="535"/>
                      <a:pt x="97" y="536"/>
                      <a:pt x="98" y="537"/>
                    </a:cubicBezTo>
                    <a:cubicBezTo>
                      <a:pt x="99" y="538"/>
                      <a:pt x="100" y="537"/>
                      <a:pt x="99" y="536"/>
                    </a:cubicBezTo>
                    <a:cubicBezTo>
                      <a:pt x="88" y="524"/>
                      <a:pt x="77" y="511"/>
                      <a:pt x="68" y="497"/>
                    </a:cubicBezTo>
                    <a:cubicBezTo>
                      <a:pt x="64" y="490"/>
                      <a:pt x="59" y="482"/>
                      <a:pt x="57" y="474"/>
                    </a:cubicBezTo>
                    <a:cubicBezTo>
                      <a:pt x="57" y="474"/>
                      <a:pt x="57" y="474"/>
                      <a:pt x="57" y="473"/>
                    </a:cubicBezTo>
                    <a:cubicBezTo>
                      <a:pt x="57" y="473"/>
                      <a:pt x="57" y="473"/>
                      <a:pt x="57" y="473"/>
                    </a:cubicBezTo>
                    <a:cubicBezTo>
                      <a:pt x="56" y="470"/>
                      <a:pt x="57" y="474"/>
                      <a:pt x="58" y="476"/>
                    </a:cubicBezTo>
                    <a:cubicBezTo>
                      <a:pt x="60" y="479"/>
                      <a:pt x="63" y="483"/>
                      <a:pt x="66" y="486"/>
                    </a:cubicBezTo>
                    <a:cubicBezTo>
                      <a:pt x="84" y="510"/>
                      <a:pt x="105" y="530"/>
                      <a:pt x="128" y="548"/>
                    </a:cubicBezTo>
                    <a:cubicBezTo>
                      <a:pt x="129" y="549"/>
                      <a:pt x="131" y="548"/>
                      <a:pt x="130" y="547"/>
                    </a:cubicBezTo>
                    <a:cubicBezTo>
                      <a:pt x="132" y="549"/>
                      <a:pt x="134" y="551"/>
                      <a:pt x="136" y="553"/>
                    </a:cubicBezTo>
                    <a:cubicBezTo>
                      <a:pt x="137" y="554"/>
                      <a:pt x="139" y="553"/>
                      <a:pt x="138" y="552"/>
                    </a:cubicBezTo>
                    <a:cubicBezTo>
                      <a:pt x="136" y="549"/>
                      <a:pt x="134" y="546"/>
                      <a:pt x="132" y="543"/>
                    </a:cubicBezTo>
                    <a:cubicBezTo>
                      <a:pt x="134" y="545"/>
                      <a:pt x="136" y="547"/>
                      <a:pt x="138" y="549"/>
                    </a:cubicBezTo>
                    <a:cubicBezTo>
                      <a:pt x="139" y="550"/>
                      <a:pt x="141" y="548"/>
                      <a:pt x="140" y="547"/>
                    </a:cubicBezTo>
                    <a:cubicBezTo>
                      <a:pt x="133" y="535"/>
                      <a:pt x="126" y="524"/>
                      <a:pt x="119" y="513"/>
                    </a:cubicBezTo>
                    <a:cubicBezTo>
                      <a:pt x="140" y="538"/>
                      <a:pt x="161" y="562"/>
                      <a:pt x="185" y="585"/>
                    </a:cubicBezTo>
                    <a:cubicBezTo>
                      <a:pt x="186" y="586"/>
                      <a:pt x="188" y="585"/>
                      <a:pt x="187" y="583"/>
                    </a:cubicBezTo>
                    <a:cubicBezTo>
                      <a:pt x="182" y="576"/>
                      <a:pt x="177" y="568"/>
                      <a:pt x="172" y="561"/>
                    </a:cubicBezTo>
                    <a:cubicBezTo>
                      <a:pt x="180" y="569"/>
                      <a:pt x="189" y="578"/>
                      <a:pt x="197" y="587"/>
                    </a:cubicBezTo>
                    <a:cubicBezTo>
                      <a:pt x="199" y="588"/>
                      <a:pt x="201" y="586"/>
                      <a:pt x="200" y="585"/>
                    </a:cubicBezTo>
                    <a:cubicBezTo>
                      <a:pt x="189" y="568"/>
                      <a:pt x="177" y="551"/>
                      <a:pt x="166" y="535"/>
                    </a:cubicBezTo>
                    <a:cubicBezTo>
                      <a:pt x="183" y="553"/>
                      <a:pt x="200" y="570"/>
                      <a:pt x="218" y="587"/>
                    </a:cubicBezTo>
                    <a:cubicBezTo>
                      <a:pt x="220" y="588"/>
                      <a:pt x="222" y="586"/>
                      <a:pt x="220" y="585"/>
                    </a:cubicBezTo>
                    <a:cubicBezTo>
                      <a:pt x="181" y="536"/>
                      <a:pt x="143" y="486"/>
                      <a:pt x="106" y="435"/>
                    </a:cubicBezTo>
                    <a:cubicBezTo>
                      <a:pt x="144" y="485"/>
                      <a:pt x="183" y="533"/>
                      <a:pt x="227" y="577"/>
                    </a:cubicBezTo>
                    <a:cubicBezTo>
                      <a:pt x="228" y="578"/>
                      <a:pt x="231" y="577"/>
                      <a:pt x="230" y="575"/>
                    </a:cubicBezTo>
                    <a:cubicBezTo>
                      <a:pt x="225" y="568"/>
                      <a:pt x="220" y="561"/>
                      <a:pt x="215" y="554"/>
                    </a:cubicBezTo>
                    <a:cubicBezTo>
                      <a:pt x="222" y="561"/>
                      <a:pt x="230" y="569"/>
                      <a:pt x="238" y="575"/>
                    </a:cubicBezTo>
                    <a:cubicBezTo>
                      <a:pt x="238" y="576"/>
                      <a:pt x="238" y="576"/>
                      <a:pt x="239" y="576"/>
                    </a:cubicBezTo>
                    <a:cubicBezTo>
                      <a:pt x="239" y="576"/>
                      <a:pt x="240" y="577"/>
                      <a:pt x="240" y="578"/>
                    </a:cubicBezTo>
                    <a:cubicBezTo>
                      <a:pt x="242" y="579"/>
                      <a:pt x="244" y="577"/>
                      <a:pt x="243" y="576"/>
                    </a:cubicBezTo>
                    <a:cubicBezTo>
                      <a:pt x="236" y="561"/>
                      <a:pt x="228" y="547"/>
                      <a:pt x="220" y="533"/>
                    </a:cubicBezTo>
                    <a:cubicBezTo>
                      <a:pt x="229" y="543"/>
                      <a:pt x="239" y="554"/>
                      <a:pt x="248" y="564"/>
                    </a:cubicBezTo>
                    <a:cubicBezTo>
                      <a:pt x="249" y="566"/>
                      <a:pt x="251" y="564"/>
                      <a:pt x="250" y="563"/>
                    </a:cubicBezTo>
                    <a:cubicBezTo>
                      <a:pt x="228" y="531"/>
                      <a:pt x="207" y="499"/>
                      <a:pt x="185" y="467"/>
                    </a:cubicBezTo>
                    <a:cubicBezTo>
                      <a:pt x="211" y="500"/>
                      <a:pt x="238" y="533"/>
                      <a:pt x="266" y="566"/>
                    </a:cubicBezTo>
                    <a:cubicBezTo>
                      <a:pt x="267" y="567"/>
                      <a:pt x="270" y="565"/>
                      <a:pt x="269" y="564"/>
                    </a:cubicBezTo>
                    <a:cubicBezTo>
                      <a:pt x="253" y="540"/>
                      <a:pt x="238" y="517"/>
                      <a:pt x="222" y="493"/>
                    </a:cubicBezTo>
                    <a:cubicBezTo>
                      <a:pt x="241" y="517"/>
                      <a:pt x="260" y="540"/>
                      <a:pt x="280" y="563"/>
                    </a:cubicBezTo>
                    <a:cubicBezTo>
                      <a:pt x="280" y="564"/>
                      <a:pt x="282" y="563"/>
                      <a:pt x="282" y="562"/>
                    </a:cubicBezTo>
                    <a:cubicBezTo>
                      <a:pt x="283" y="563"/>
                      <a:pt x="285" y="562"/>
                      <a:pt x="285" y="560"/>
                    </a:cubicBezTo>
                    <a:cubicBezTo>
                      <a:pt x="281" y="546"/>
                      <a:pt x="275" y="534"/>
                      <a:pt x="268" y="521"/>
                    </a:cubicBezTo>
                    <a:cubicBezTo>
                      <a:pt x="278" y="534"/>
                      <a:pt x="289" y="547"/>
                      <a:pt x="299" y="559"/>
                    </a:cubicBezTo>
                    <a:cubicBezTo>
                      <a:pt x="301" y="561"/>
                      <a:pt x="303" y="559"/>
                      <a:pt x="302" y="557"/>
                    </a:cubicBezTo>
                    <a:cubicBezTo>
                      <a:pt x="279" y="521"/>
                      <a:pt x="256" y="485"/>
                      <a:pt x="233" y="449"/>
                    </a:cubicBezTo>
                    <a:cubicBezTo>
                      <a:pt x="260" y="485"/>
                      <a:pt x="287" y="521"/>
                      <a:pt x="316" y="556"/>
                    </a:cubicBezTo>
                    <a:cubicBezTo>
                      <a:pt x="318" y="557"/>
                      <a:pt x="320" y="555"/>
                      <a:pt x="319" y="554"/>
                    </a:cubicBezTo>
                    <a:cubicBezTo>
                      <a:pt x="311" y="541"/>
                      <a:pt x="302" y="528"/>
                      <a:pt x="293" y="516"/>
                    </a:cubicBezTo>
                    <a:cubicBezTo>
                      <a:pt x="305" y="529"/>
                      <a:pt x="318" y="541"/>
                      <a:pt x="331" y="552"/>
                    </a:cubicBezTo>
                    <a:cubicBezTo>
                      <a:pt x="333" y="553"/>
                      <a:pt x="335" y="552"/>
                      <a:pt x="334" y="550"/>
                    </a:cubicBezTo>
                    <a:cubicBezTo>
                      <a:pt x="313" y="519"/>
                      <a:pt x="291" y="488"/>
                      <a:pt x="270" y="457"/>
                    </a:cubicBezTo>
                    <a:cubicBezTo>
                      <a:pt x="294" y="489"/>
                      <a:pt x="318" y="520"/>
                      <a:pt x="342" y="551"/>
                    </a:cubicBezTo>
                    <a:cubicBezTo>
                      <a:pt x="344" y="553"/>
                      <a:pt x="346" y="550"/>
                      <a:pt x="345" y="549"/>
                    </a:cubicBezTo>
                    <a:cubicBezTo>
                      <a:pt x="338" y="539"/>
                      <a:pt x="332" y="530"/>
                      <a:pt x="325" y="520"/>
                    </a:cubicBezTo>
                    <a:cubicBezTo>
                      <a:pt x="331" y="526"/>
                      <a:pt x="338" y="532"/>
                      <a:pt x="345" y="538"/>
                    </a:cubicBezTo>
                    <a:cubicBezTo>
                      <a:pt x="347" y="539"/>
                      <a:pt x="349" y="537"/>
                      <a:pt x="348" y="535"/>
                    </a:cubicBezTo>
                    <a:cubicBezTo>
                      <a:pt x="294" y="457"/>
                      <a:pt x="239" y="378"/>
                      <a:pt x="185" y="299"/>
                    </a:cubicBezTo>
                    <a:cubicBezTo>
                      <a:pt x="241" y="377"/>
                      <a:pt x="296" y="454"/>
                      <a:pt x="352" y="531"/>
                    </a:cubicBezTo>
                    <a:cubicBezTo>
                      <a:pt x="353" y="533"/>
                      <a:pt x="356" y="531"/>
                      <a:pt x="355" y="529"/>
                    </a:cubicBezTo>
                    <a:cubicBezTo>
                      <a:pt x="351" y="522"/>
                      <a:pt x="346" y="514"/>
                      <a:pt x="342" y="506"/>
                    </a:cubicBezTo>
                    <a:cubicBezTo>
                      <a:pt x="349" y="515"/>
                      <a:pt x="356" y="524"/>
                      <a:pt x="363" y="532"/>
                    </a:cubicBezTo>
                    <a:cubicBezTo>
                      <a:pt x="365" y="534"/>
                      <a:pt x="367" y="532"/>
                      <a:pt x="366" y="530"/>
                    </a:cubicBezTo>
                    <a:cubicBezTo>
                      <a:pt x="350" y="502"/>
                      <a:pt x="334" y="475"/>
                      <a:pt x="317" y="448"/>
                    </a:cubicBezTo>
                    <a:cubicBezTo>
                      <a:pt x="321" y="452"/>
                      <a:pt x="325" y="457"/>
                      <a:pt x="328" y="462"/>
                    </a:cubicBezTo>
                    <a:cubicBezTo>
                      <a:pt x="344" y="482"/>
                      <a:pt x="361" y="502"/>
                      <a:pt x="380" y="518"/>
                    </a:cubicBezTo>
                    <a:cubicBezTo>
                      <a:pt x="391" y="530"/>
                      <a:pt x="403" y="541"/>
                      <a:pt x="417" y="551"/>
                    </a:cubicBezTo>
                    <a:cubicBezTo>
                      <a:pt x="418" y="552"/>
                      <a:pt x="420" y="550"/>
                      <a:pt x="419" y="548"/>
                    </a:cubicBezTo>
                    <a:cubicBezTo>
                      <a:pt x="414" y="544"/>
                      <a:pt x="409" y="539"/>
                      <a:pt x="405" y="535"/>
                    </a:cubicBezTo>
                    <a:cubicBezTo>
                      <a:pt x="409" y="537"/>
                      <a:pt x="413" y="539"/>
                      <a:pt x="418" y="541"/>
                    </a:cubicBezTo>
                    <a:cubicBezTo>
                      <a:pt x="419" y="542"/>
                      <a:pt x="421" y="541"/>
                      <a:pt x="420" y="539"/>
                    </a:cubicBezTo>
                    <a:cubicBezTo>
                      <a:pt x="414" y="530"/>
                      <a:pt x="414" y="530"/>
                      <a:pt x="414" y="530"/>
                    </a:cubicBezTo>
                    <a:cubicBezTo>
                      <a:pt x="415" y="532"/>
                      <a:pt x="417" y="533"/>
                      <a:pt x="418" y="535"/>
                    </a:cubicBezTo>
                    <a:cubicBezTo>
                      <a:pt x="420" y="537"/>
                      <a:pt x="423" y="535"/>
                      <a:pt x="421" y="533"/>
                    </a:cubicBezTo>
                    <a:cubicBezTo>
                      <a:pt x="421" y="532"/>
                      <a:pt x="420" y="531"/>
                      <a:pt x="419" y="530"/>
                    </a:cubicBezTo>
                    <a:cubicBezTo>
                      <a:pt x="422" y="533"/>
                      <a:pt x="425" y="535"/>
                      <a:pt x="428" y="538"/>
                    </a:cubicBezTo>
                    <a:cubicBezTo>
                      <a:pt x="429" y="539"/>
                      <a:pt x="432" y="537"/>
                      <a:pt x="431" y="536"/>
                    </a:cubicBezTo>
                    <a:cubicBezTo>
                      <a:pt x="428" y="532"/>
                      <a:pt x="426" y="528"/>
                      <a:pt x="423" y="524"/>
                    </a:cubicBezTo>
                    <a:cubicBezTo>
                      <a:pt x="424" y="524"/>
                      <a:pt x="424" y="523"/>
                      <a:pt x="423" y="522"/>
                    </a:cubicBezTo>
                    <a:cubicBezTo>
                      <a:pt x="421" y="520"/>
                      <a:pt x="419" y="517"/>
                      <a:pt x="417" y="515"/>
                    </a:cubicBezTo>
                    <a:cubicBezTo>
                      <a:pt x="369" y="441"/>
                      <a:pt x="321" y="367"/>
                      <a:pt x="273" y="293"/>
                    </a:cubicBezTo>
                    <a:cubicBezTo>
                      <a:pt x="238" y="240"/>
                      <a:pt x="203" y="188"/>
                      <a:pt x="164" y="137"/>
                    </a:cubicBezTo>
                    <a:cubicBezTo>
                      <a:pt x="157" y="123"/>
                      <a:pt x="149" y="109"/>
                      <a:pt x="141" y="94"/>
                    </a:cubicBezTo>
                    <a:cubicBezTo>
                      <a:pt x="216" y="200"/>
                      <a:pt x="290" y="307"/>
                      <a:pt x="365" y="413"/>
                    </a:cubicBezTo>
                    <a:cubicBezTo>
                      <a:pt x="356" y="401"/>
                      <a:pt x="348" y="390"/>
                      <a:pt x="340" y="379"/>
                    </a:cubicBezTo>
                    <a:cubicBezTo>
                      <a:pt x="339" y="378"/>
                      <a:pt x="336" y="379"/>
                      <a:pt x="337" y="381"/>
                    </a:cubicBezTo>
                    <a:cubicBezTo>
                      <a:pt x="364" y="430"/>
                      <a:pt x="395" y="475"/>
                      <a:pt x="431" y="517"/>
                    </a:cubicBezTo>
                    <a:cubicBezTo>
                      <a:pt x="432" y="519"/>
                      <a:pt x="434" y="517"/>
                      <a:pt x="433" y="515"/>
                    </a:cubicBezTo>
                    <a:cubicBezTo>
                      <a:pt x="403" y="480"/>
                      <a:pt x="377" y="443"/>
                      <a:pt x="354" y="404"/>
                    </a:cubicBezTo>
                    <a:cubicBezTo>
                      <a:pt x="385" y="446"/>
                      <a:pt x="416" y="488"/>
                      <a:pt x="448" y="530"/>
                    </a:cubicBezTo>
                    <a:cubicBezTo>
                      <a:pt x="449" y="532"/>
                      <a:pt x="452" y="531"/>
                      <a:pt x="451" y="529"/>
                    </a:cubicBezTo>
                    <a:cubicBezTo>
                      <a:pt x="414" y="476"/>
                      <a:pt x="377" y="424"/>
                      <a:pt x="341" y="372"/>
                    </a:cubicBezTo>
                    <a:cubicBezTo>
                      <a:pt x="426" y="491"/>
                      <a:pt x="512" y="609"/>
                      <a:pt x="601" y="725"/>
                    </a:cubicBezTo>
                    <a:cubicBezTo>
                      <a:pt x="647" y="786"/>
                      <a:pt x="694" y="847"/>
                      <a:pt x="741" y="907"/>
                    </a:cubicBezTo>
                    <a:cubicBezTo>
                      <a:pt x="742" y="908"/>
                      <a:pt x="745" y="906"/>
                      <a:pt x="744" y="904"/>
                    </a:cubicBezTo>
                    <a:cubicBezTo>
                      <a:pt x="715" y="848"/>
                      <a:pt x="678" y="797"/>
                      <a:pt x="639" y="748"/>
                    </a:cubicBezTo>
                    <a:cubicBezTo>
                      <a:pt x="597" y="696"/>
                      <a:pt x="555" y="644"/>
                      <a:pt x="515" y="590"/>
                    </a:cubicBezTo>
                    <a:cubicBezTo>
                      <a:pt x="432" y="478"/>
                      <a:pt x="354" y="362"/>
                      <a:pt x="274" y="248"/>
                    </a:cubicBezTo>
                    <a:cubicBezTo>
                      <a:pt x="233" y="190"/>
                      <a:pt x="192" y="131"/>
                      <a:pt x="150" y="72"/>
                    </a:cubicBezTo>
                    <a:cubicBezTo>
                      <a:pt x="191" y="115"/>
                      <a:pt x="225" y="162"/>
                      <a:pt x="258" y="210"/>
                    </a:cubicBezTo>
                    <a:cubicBezTo>
                      <a:pt x="297" y="267"/>
                      <a:pt x="335" y="324"/>
                      <a:pt x="375" y="381"/>
                    </a:cubicBezTo>
                    <a:cubicBezTo>
                      <a:pt x="457" y="498"/>
                      <a:pt x="541" y="613"/>
                      <a:pt x="626" y="728"/>
                    </a:cubicBezTo>
                    <a:cubicBezTo>
                      <a:pt x="650" y="760"/>
                      <a:pt x="674" y="792"/>
                      <a:pt x="698" y="824"/>
                    </a:cubicBezTo>
                    <a:cubicBezTo>
                      <a:pt x="717" y="850"/>
                      <a:pt x="736" y="876"/>
                      <a:pt x="762" y="895"/>
                    </a:cubicBezTo>
                    <a:cubicBezTo>
                      <a:pt x="764" y="896"/>
                      <a:pt x="767" y="894"/>
                      <a:pt x="766" y="892"/>
                    </a:cubicBezTo>
                    <a:cubicBezTo>
                      <a:pt x="603" y="679"/>
                      <a:pt x="446" y="462"/>
                      <a:pt x="294" y="241"/>
                    </a:cubicBezTo>
                    <a:cubicBezTo>
                      <a:pt x="257" y="187"/>
                      <a:pt x="221" y="133"/>
                      <a:pt x="184" y="78"/>
                    </a:cubicBezTo>
                    <a:cubicBezTo>
                      <a:pt x="268" y="175"/>
                      <a:pt x="335" y="284"/>
                      <a:pt x="404" y="391"/>
                    </a:cubicBezTo>
                    <a:cubicBezTo>
                      <a:pt x="441" y="448"/>
                      <a:pt x="479" y="504"/>
                      <a:pt x="521" y="558"/>
                    </a:cubicBezTo>
                    <a:cubicBezTo>
                      <a:pt x="544" y="589"/>
                      <a:pt x="569" y="619"/>
                      <a:pt x="594" y="649"/>
                    </a:cubicBezTo>
                    <a:cubicBezTo>
                      <a:pt x="609" y="670"/>
                      <a:pt x="624" y="692"/>
                      <a:pt x="639" y="713"/>
                    </a:cubicBezTo>
                    <a:cubicBezTo>
                      <a:pt x="683" y="776"/>
                      <a:pt x="728" y="838"/>
                      <a:pt x="773" y="901"/>
                    </a:cubicBezTo>
                    <a:cubicBezTo>
                      <a:pt x="775" y="903"/>
                      <a:pt x="779" y="901"/>
                      <a:pt x="777" y="898"/>
                    </a:cubicBezTo>
                    <a:cubicBezTo>
                      <a:pt x="744" y="831"/>
                      <a:pt x="700" y="772"/>
                      <a:pt x="654" y="714"/>
                    </a:cubicBezTo>
                    <a:cubicBezTo>
                      <a:pt x="654" y="713"/>
                      <a:pt x="655" y="712"/>
                      <a:pt x="654" y="712"/>
                    </a:cubicBezTo>
                    <a:cubicBezTo>
                      <a:pt x="614" y="649"/>
                      <a:pt x="572" y="588"/>
                      <a:pt x="529" y="527"/>
                    </a:cubicBezTo>
                    <a:cubicBezTo>
                      <a:pt x="572" y="585"/>
                      <a:pt x="613" y="643"/>
                      <a:pt x="654" y="702"/>
                    </a:cubicBezTo>
                    <a:cubicBezTo>
                      <a:pt x="696" y="763"/>
                      <a:pt x="738" y="824"/>
                      <a:pt x="780" y="885"/>
                    </a:cubicBezTo>
                    <a:cubicBezTo>
                      <a:pt x="782" y="888"/>
                      <a:pt x="786" y="885"/>
                      <a:pt x="784" y="883"/>
                    </a:cubicBezTo>
                    <a:cubicBezTo>
                      <a:pt x="709" y="774"/>
                      <a:pt x="634" y="664"/>
                      <a:pt x="557" y="556"/>
                    </a:cubicBezTo>
                    <a:cubicBezTo>
                      <a:pt x="548" y="543"/>
                      <a:pt x="538" y="529"/>
                      <a:pt x="528" y="516"/>
                    </a:cubicBezTo>
                    <a:cubicBezTo>
                      <a:pt x="570" y="572"/>
                      <a:pt x="612" y="629"/>
                      <a:pt x="654" y="686"/>
                    </a:cubicBezTo>
                    <a:cubicBezTo>
                      <a:pt x="700" y="747"/>
                      <a:pt x="746" y="808"/>
                      <a:pt x="791" y="870"/>
                    </a:cubicBezTo>
                    <a:cubicBezTo>
                      <a:pt x="793" y="872"/>
                      <a:pt x="796" y="870"/>
                      <a:pt x="795" y="868"/>
                    </a:cubicBezTo>
                    <a:cubicBezTo>
                      <a:pt x="638" y="653"/>
                      <a:pt x="480" y="438"/>
                      <a:pt x="324" y="222"/>
                    </a:cubicBezTo>
                    <a:cubicBezTo>
                      <a:pt x="290" y="174"/>
                      <a:pt x="256" y="126"/>
                      <a:pt x="223" y="76"/>
                    </a:cubicBezTo>
                    <a:cubicBezTo>
                      <a:pt x="381" y="276"/>
                      <a:pt x="516" y="493"/>
                      <a:pt x="670" y="695"/>
                    </a:cubicBezTo>
                    <a:cubicBezTo>
                      <a:pt x="715" y="753"/>
                      <a:pt x="761" y="810"/>
                      <a:pt x="809" y="865"/>
                    </a:cubicBezTo>
                    <a:cubicBezTo>
                      <a:pt x="811" y="867"/>
                      <a:pt x="814" y="864"/>
                      <a:pt x="812" y="863"/>
                    </a:cubicBezTo>
                    <a:cubicBezTo>
                      <a:pt x="642" y="658"/>
                      <a:pt x="493" y="437"/>
                      <a:pt x="341" y="220"/>
                    </a:cubicBezTo>
                    <a:cubicBezTo>
                      <a:pt x="306" y="169"/>
                      <a:pt x="271" y="118"/>
                      <a:pt x="239" y="65"/>
                    </a:cubicBezTo>
                    <a:cubicBezTo>
                      <a:pt x="298" y="144"/>
                      <a:pt x="357" y="223"/>
                      <a:pt x="415" y="301"/>
                    </a:cubicBezTo>
                    <a:cubicBezTo>
                      <a:pt x="430" y="323"/>
                      <a:pt x="446" y="346"/>
                      <a:pt x="461" y="368"/>
                    </a:cubicBezTo>
                    <a:cubicBezTo>
                      <a:pt x="534" y="475"/>
                      <a:pt x="605" y="584"/>
                      <a:pt x="684" y="687"/>
                    </a:cubicBezTo>
                    <a:cubicBezTo>
                      <a:pt x="725" y="741"/>
                      <a:pt x="769" y="792"/>
                      <a:pt x="819" y="839"/>
                    </a:cubicBezTo>
                    <a:cubicBezTo>
                      <a:pt x="820" y="841"/>
                      <a:pt x="823" y="839"/>
                      <a:pt x="822" y="837"/>
                    </a:cubicBezTo>
                    <a:cubicBezTo>
                      <a:pt x="687" y="657"/>
                      <a:pt x="553" y="478"/>
                      <a:pt x="418" y="298"/>
                    </a:cubicBezTo>
                    <a:cubicBezTo>
                      <a:pt x="400" y="271"/>
                      <a:pt x="381" y="244"/>
                      <a:pt x="363" y="217"/>
                    </a:cubicBezTo>
                    <a:cubicBezTo>
                      <a:pt x="327" y="165"/>
                      <a:pt x="291" y="113"/>
                      <a:pt x="256" y="61"/>
                    </a:cubicBezTo>
                    <a:cubicBezTo>
                      <a:pt x="268" y="76"/>
                      <a:pt x="281" y="92"/>
                      <a:pt x="293" y="107"/>
                    </a:cubicBezTo>
                    <a:cubicBezTo>
                      <a:pt x="292" y="107"/>
                      <a:pt x="292" y="109"/>
                      <a:pt x="292" y="110"/>
                    </a:cubicBezTo>
                    <a:cubicBezTo>
                      <a:pt x="429" y="304"/>
                      <a:pt x="569" y="495"/>
                      <a:pt x="713" y="684"/>
                    </a:cubicBezTo>
                    <a:cubicBezTo>
                      <a:pt x="745" y="727"/>
                      <a:pt x="779" y="769"/>
                      <a:pt x="819" y="805"/>
                    </a:cubicBezTo>
                    <a:cubicBezTo>
                      <a:pt x="821" y="808"/>
                      <a:pt x="823" y="812"/>
                      <a:pt x="826" y="815"/>
                    </a:cubicBezTo>
                    <a:cubicBezTo>
                      <a:pt x="827" y="816"/>
                      <a:pt x="828" y="816"/>
                      <a:pt x="829" y="815"/>
                    </a:cubicBezTo>
                    <a:cubicBezTo>
                      <a:pt x="830" y="816"/>
                      <a:pt x="831" y="817"/>
                      <a:pt x="832" y="818"/>
                    </a:cubicBezTo>
                    <a:cubicBezTo>
                      <a:pt x="834" y="819"/>
                      <a:pt x="837" y="817"/>
                      <a:pt x="835" y="815"/>
                    </a:cubicBezTo>
                    <a:cubicBezTo>
                      <a:pt x="832" y="810"/>
                      <a:pt x="828" y="804"/>
                      <a:pt x="824" y="798"/>
                    </a:cubicBezTo>
                    <a:cubicBezTo>
                      <a:pt x="815" y="779"/>
                      <a:pt x="800" y="761"/>
                      <a:pt x="787" y="744"/>
                    </a:cubicBezTo>
                    <a:cubicBezTo>
                      <a:pt x="781" y="736"/>
                      <a:pt x="775" y="728"/>
                      <a:pt x="769" y="720"/>
                    </a:cubicBezTo>
                    <a:cubicBezTo>
                      <a:pt x="703" y="626"/>
                      <a:pt x="635" y="535"/>
                      <a:pt x="566" y="445"/>
                    </a:cubicBezTo>
                    <a:cubicBezTo>
                      <a:pt x="503" y="360"/>
                      <a:pt x="441" y="276"/>
                      <a:pt x="378" y="191"/>
                    </a:cubicBezTo>
                    <a:cubicBezTo>
                      <a:pt x="375" y="187"/>
                      <a:pt x="372" y="183"/>
                      <a:pt x="369" y="179"/>
                    </a:cubicBezTo>
                    <a:cubicBezTo>
                      <a:pt x="407" y="227"/>
                      <a:pt x="444" y="275"/>
                      <a:pt x="482" y="323"/>
                    </a:cubicBezTo>
                    <a:cubicBezTo>
                      <a:pt x="490" y="332"/>
                      <a:pt x="497" y="341"/>
                      <a:pt x="505" y="350"/>
                    </a:cubicBezTo>
                    <a:cubicBezTo>
                      <a:pt x="578" y="448"/>
                      <a:pt x="651" y="546"/>
                      <a:pt x="725" y="644"/>
                    </a:cubicBezTo>
                    <a:cubicBezTo>
                      <a:pt x="766" y="699"/>
                      <a:pt x="805" y="757"/>
                      <a:pt x="852" y="807"/>
                    </a:cubicBezTo>
                    <a:cubicBezTo>
                      <a:pt x="854" y="809"/>
                      <a:pt x="857" y="807"/>
                      <a:pt x="856" y="804"/>
                    </a:cubicBezTo>
                    <a:close/>
                    <a:moveTo>
                      <a:pt x="192" y="64"/>
                    </a:moveTo>
                    <a:cubicBezTo>
                      <a:pt x="212" y="82"/>
                      <a:pt x="227" y="104"/>
                      <a:pt x="242" y="126"/>
                    </a:cubicBezTo>
                    <a:cubicBezTo>
                      <a:pt x="251" y="140"/>
                      <a:pt x="261" y="155"/>
                      <a:pt x="270" y="169"/>
                    </a:cubicBezTo>
                    <a:cubicBezTo>
                      <a:pt x="244" y="134"/>
                      <a:pt x="218" y="99"/>
                      <a:pt x="192" y="64"/>
                    </a:cubicBezTo>
                    <a:close/>
                    <a:moveTo>
                      <a:pt x="149" y="354"/>
                    </a:moveTo>
                    <a:cubicBezTo>
                      <a:pt x="176" y="393"/>
                      <a:pt x="176" y="393"/>
                      <a:pt x="176" y="393"/>
                    </a:cubicBezTo>
                    <a:cubicBezTo>
                      <a:pt x="179" y="397"/>
                      <a:pt x="182" y="400"/>
                      <a:pt x="184" y="404"/>
                    </a:cubicBezTo>
                    <a:cubicBezTo>
                      <a:pt x="172" y="388"/>
                      <a:pt x="161" y="371"/>
                      <a:pt x="149" y="354"/>
                    </a:cubicBezTo>
                    <a:close/>
                    <a:moveTo>
                      <a:pt x="50" y="413"/>
                    </a:moveTo>
                    <a:cubicBezTo>
                      <a:pt x="58" y="424"/>
                      <a:pt x="65" y="434"/>
                      <a:pt x="72" y="445"/>
                    </a:cubicBezTo>
                    <a:cubicBezTo>
                      <a:pt x="65" y="435"/>
                      <a:pt x="58" y="424"/>
                      <a:pt x="50" y="413"/>
                    </a:cubicBezTo>
                    <a:close/>
                    <a:moveTo>
                      <a:pt x="34" y="409"/>
                    </a:moveTo>
                    <a:cubicBezTo>
                      <a:pt x="59" y="441"/>
                      <a:pt x="82" y="474"/>
                      <a:pt x="105" y="507"/>
                    </a:cubicBezTo>
                    <a:cubicBezTo>
                      <a:pt x="80" y="476"/>
                      <a:pt x="56" y="443"/>
                      <a:pt x="34" y="409"/>
                    </a:cubicBezTo>
                    <a:close/>
                    <a:moveTo>
                      <a:pt x="30" y="452"/>
                    </a:moveTo>
                    <a:cubicBezTo>
                      <a:pt x="26" y="449"/>
                      <a:pt x="22" y="446"/>
                      <a:pt x="19" y="442"/>
                    </a:cubicBezTo>
                    <a:cubicBezTo>
                      <a:pt x="18" y="441"/>
                      <a:pt x="15" y="436"/>
                      <a:pt x="17" y="436"/>
                    </a:cubicBezTo>
                    <a:cubicBezTo>
                      <a:pt x="21" y="438"/>
                      <a:pt x="27" y="448"/>
                      <a:pt x="30" y="452"/>
                    </a:cubicBezTo>
                    <a:cubicBezTo>
                      <a:pt x="30" y="452"/>
                      <a:pt x="30" y="452"/>
                      <a:pt x="30" y="452"/>
                    </a:cubicBezTo>
                    <a:cubicBezTo>
                      <a:pt x="30" y="452"/>
                      <a:pt x="30" y="452"/>
                      <a:pt x="30" y="452"/>
                    </a:cubicBezTo>
                    <a:close/>
                    <a:moveTo>
                      <a:pt x="55" y="468"/>
                    </a:moveTo>
                    <a:cubicBezTo>
                      <a:pt x="54" y="467"/>
                      <a:pt x="53" y="467"/>
                      <a:pt x="53" y="468"/>
                    </a:cubicBezTo>
                    <a:cubicBezTo>
                      <a:pt x="44" y="457"/>
                      <a:pt x="36" y="446"/>
                      <a:pt x="27" y="435"/>
                    </a:cubicBezTo>
                    <a:cubicBezTo>
                      <a:pt x="24" y="430"/>
                      <a:pt x="17" y="422"/>
                      <a:pt x="27" y="428"/>
                    </a:cubicBezTo>
                    <a:cubicBezTo>
                      <a:pt x="34" y="432"/>
                      <a:pt x="39" y="439"/>
                      <a:pt x="43" y="445"/>
                    </a:cubicBezTo>
                    <a:cubicBezTo>
                      <a:pt x="57" y="465"/>
                      <a:pt x="70" y="486"/>
                      <a:pt x="86" y="505"/>
                    </a:cubicBezTo>
                    <a:cubicBezTo>
                      <a:pt x="90" y="510"/>
                      <a:pt x="94" y="514"/>
                      <a:pt x="98" y="519"/>
                    </a:cubicBezTo>
                    <a:cubicBezTo>
                      <a:pt x="82" y="503"/>
                      <a:pt x="68" y="486"/>
                      <a:pt x="55" y="468"/>
                    </a:cubicBezTo>
                    <a:close/>
                    <a:moveTo>
                      <a:pt x="65" y="473"/>
                    </a:moveTo>
                    <a:cubicBezTo>
                      <a:pt x="62" y="469"/>
                      <a:pt x="59" y="464"/>
                      <a:pt x="57" y="459"/>
                    </a:cubicBezTo>
                    <a:cubicBezTo>
                      <a:pt x="80" y="489"/>
                      <a:pt x="104" y="518"/>
                      <a:pt x="129" y="545"/>
                    </a:cubicBezTo>
                    <a:cubicBezTo>
                      <a:pt x="105" y="524"/>
                      <a:pt x="84" y="500"/>
                      <a:pt x="65" y="473"/>
                    </a:cubicBezTo>
                    <a:close/>
                    <a:moveTo>
                      <a:pt x="19" y="328"/>
                    </a:moveTo>
                    <a:cubicBezTo>
                      <a:pt x="59" y="385"/>
                      <a:pt x="98" y="441"/>
                      <a:pt x="137" y="498"/>
                    </a:cubicBezTo>
                    <a:cubicBezTo>
                      <a:pt x="92" y="445"/>
                      <a:pt x="53" y="389"/>
                      <a:pt x="19" y="328"/>
                    </a:cubicBezTo>
                    <a:close/>
                    <a:moveTo>
                      <a:pt x="15" y="347"/>
                    </a:moveTo>
                    <a:cubicBezTo>
                      <a:pt x="61" y="406"/>
                      <a:pt x="105" y="467"/>
                      <a:pt x="147" y="529"/>
                    </a:cubicBezTo>
                    <a:cubicBezTo>
                      <a:pt x="97" y="473"/>
                      <a:pt x="53" y="412"/>
                      <a:pt x="15" y="347"/>
                    </a:cubicBezTo>
                    <a:close/>
                    <a:moveTo>
                      <a:pt x="188" y="573"/>
                    </a:moveTo>
                    <a:cubicBezTo>
                      <a:pt x="179" y="564"/>
                      <a:pt x="170" y="554"/>
                      <a:pt x="162" y="545"/>
                    </a:cubicBezTo>
                    <a:cubicBezTo>
                      <a:pt x="142" y="517"/>
                      <a:pt x="123" y="488"/>
                      <a:pt x="103" y="460"/>
                    </a:cubicBezTo>
                    <a:cubicBezTo>
                      <a:pt x="118" y="480"/>
                      <a:pt x="134" y="500"/>
                      <a:pt x="151" y="518"/>
                    </a:cubicBezTo>
                    <a:cubicBezTo>
                      <a:pt x="164" y="536"/>
                      <a:pt x="176" y="555"/>
                      <a:pt x="188" y="573"/>
                    </a:cubicBezTo>
                    <a:close/>
                    <a:moveTo>
                      <a:pt x="192" y="494"/>
                    </a:moveTo>
                    <a:cubicBezTo>
                      <a:pt x="164" y="460"/>
                      <a:pt x="137" y="424"/>
                      <a:pt x="112" y="387"/>
                    </a:cubicBezTo>
                    <a:cubicBezTo>
                      <a:pt x="139" y="423"/>
                      <a:pt x="167" y="458"/>
                      <a:pt x="192" y="494"/>
                    </a:cubicBezTo>
                    <a:close/>
                    <a:moveTo>
                      <a:pt x="65" y="358"/>
                    </a:moveTo>
                    <a:cubicBezTo>
                      <a:pt x="53" y="344"/>
                      <a:pt x="42" y="330"/>
                      <a:pt x="30" y="316"/>
                    </a:cubicBezTo>
                    <a:cubicBezTo>
                      <a:pt x="42" y="330"/>
                      <a:pt x="54" y="343"/>
                      <a:pt x="65" y="358"/>
                    </a:cubicBezTo>
                    <a:close/>
                    <a:moveTo>
                      <a:pt x="18" y="306"/>
                    </a:moveTo>
                    <a:cubicBezTo>
                      <a:pt x="46" y="340"/>
                      <a:pt x="74" y="374"/>
                      <a:pt x="102" y="408"/>
                    </a:cubicBezTo>
                    <a:cubicBezTo>
                      <a:pt x="133" y="453"/>
                      <a:pt x="163" y="499"/>
                      <a:pt x="200" y="539"/>
                    </a:cubicBezTo>
                    <a:cubicBezTo>
                      <a:pt x="205" y="545"/>
                      <a:pt x="209" y="552"/>
                      <a:pt x="214" y="559"/>
                    </a:cubicBezTo>
                    <a:cubicBezTo>
                      <a:pt x="141" y="481"/>
                      <a:pt x="79" y="394"/>
                      <a:pt x="18" y="306"/>
                    </a:cubicBezTo>
                    <a:close/>
                    <a:moveTo>
                      <a:pt x="147" y="468"/>
                    </a:moveTo>
                    <a:cubicBezTo>
                      <a:pt x="152" y="475"/>
                      <a:pt x="158" y="482"/>
                      <a:pt x="163" y="488"/>
                    </a:cubicBezTo>
                    <a:cubicBezTo>
                      <a:pt x="168" y="495"/>
                      <a:pt x="173" y="502"/>
                      <a:pt x="179" y="510"/>
                    </a:cubicBezTo>
                    <a:cubicBezTo>
                      <a:pt x="168" y="496"/>
                      <a:pt x="157" y="482"/>
                      <a:pt x="147" y="468"/>
                    </a:cubicBezTo>
                    <a:close/>
                    <a:moveTo>
                      <a:pt x="203" y="538"/>
                    </a:moveTo>
                    <a:cubicBezTo>
                      <a:pt x="201" y="535"/>
                      <a:pt x="199" y="532"/>
                      <a:pt x="197" y="529"/>
                    </a:cubicBezTo>
                    <a:cubicBezTo>
                      <a:pt x="204" y="537"/>
                      <a:pt x="210" y="544"/>
                      <a:pt x="217" y="552"/>
                    </a:cubicBezTo>
                    <a:cubicBezTo>
                      <a:pt x="212" y="547"/>
                      <a:pt x="208" y="543"/>
                      <a:pt x="203" y="538"/>
                    </a:cubicBezTo>
                    <a:close/>
                    <a:moveTo>
                      <a:pt x="167" y="488"/>
                    </a:moveTo>
                    <a:cubicBezTo>
                      <a:pt x="151" y="467"/>
                      <a:pt x="135" y="446"/>
                      <a:pt x="119" y="425"/>
                    </a:cubicBezTo>
                    <a:cubicBezTo>
                      <a:pt x="86" y="379"/>
                      <a:pt x="56" y="332"/>
                      <a:pt x="28" y="283"/>
                    </a:cubicBezTo>
                    <a:cubicBezTo>
                      <a:pt x="96" y="373"/>
                      <a:pt x="161" y="463"/>
                      <a:pt x="224" y="555"/>
                    </a:cubicBezTo>
                    <a:cubicBezTo>
                      <a:pt x="204" y="534"/>
                      <a:pt x="185" y="511"/>
                      <a:pt x="167" y="488"/>
                    </a:cubicBezTo>
                    <a:close/>
                    <a:moveTo>
                      <a:pt x="233" y="563"/>
                    </a:moveTo>
                    <a:cubicBezTo>
                      <a:pt x="207" y="524"/>
                      <a:pt x="179" y="486"/>
                      <a:pt x="152" y="447"/>
                    </a:cubicBezTo>
                    <a:cubicBezTo>
                      <a:pt x="170" y="471"/>
                      <a:pt x="188" y="494"/>
                      <a:pt x="207" y="516"/>
                    </a:cubicBezTo>
                    <a:cubicBezTo>
                      <a:pt x="216" y="531"/>
                      <a:pt x="225" y="547"/>
                      <a:pt x="233" y="563"/>
                    </a:cubicBezTo>
                    <a:close/>
                    <a:moveTo>
                      <a:pt x="100" y="148"/>
                    </a:moveTo>
                    <a:cubicBezTo>
                      <a:pt x="175" y="252"/>
                      <a:pt x="249" y="357"/>
                      <a:pt x="315" y="467"/>
                    </a:cubicBezTo>
                    <a:cubicBezTo>
                      <a:pt x="235" y="366"/>
                      <a:pt x="163" y="260"/>
                      <a:pt x="100" y="148"/>
                    </a:cubicBezTo>
                    <a:close/>
                    <a:moveTo>
                      <a:pt x="307" y="463"/>
                    </a:moveTo>
                    <a:cubicBezTo>
                      <a:pt x="314" y="472"/>
                      <a:pt x="321" y="480"/>
                      <a:pt x="328" y="489"/>
                    </a:cubicBezTo>
                    <a:cubicBezTo>
                      <a:pt x="331" y="494"/>
                      <a:pt x="334" y="499"/>
                      <a:pt x="336" y="504"/>
                    </a:cubicBezTo>
                    <a:cubicBezTo>
                      <a:pt x="327" y="490"/>
                      <a:pt x="317" y="476"/>
                      <a:pt x="307" y="463"/>
                    </a:cubicBezTo>
                    <a:close/>
                    <a:moveTo>
                      <a:pt x="129" y="127"/>
                    </a:moveTo>
                    <a:cubicBezTo>
                      <a:pt x="158" y="163"/>
                      <a:pt x="184" y="202"/>
                      <a:pt x="209" y="242"/>
                    </a:cubicBezTo>
                    <a:cubicBezTo>
                      <a:pt x="182" y="204"/>
                      <a:pt x="155" y="165"/>
                      <a:pt x="129" y="127"/>
                    </a:cubicBezTo>
                    <a:close/>
                    <a:moveTo>
                      <a:pt x="138" y="153"/>
                    </a:moveTo>
                    <a:cubicBezTo>
                      <a:pt x="176" y="206"/>
                      <a:pt x="214" y="259"/>
                      <a:pt x="253" y="313"/>
                    </a:cubicBezTo>
                    <a:cubicBezTo>
                      <a:pt x="276" y="350"/>
                      <a:pt x="300" y="388"/>
                      <a:pt x="326" y="424"/>
                    </a:cubicBezTo>
                    <a:cubicBezTo>
                      <a:pt x="315" y="409"/>
                      <a:pt x="304" y="395"/>
                      <a:pt x="293" y="380"/>
                    </a:cubicBezTo>
                    <a:cubicBezTo>
                      <a:pt x="284" y="365"/>
                      <a:pt x="275" y="351"/>
                      <a:pt x="266" y="337"/>
                    </a:cubicBezTo>
                    <a:cubicBezTo>
                      <a:pt x="235" y="288"/>
                      <a:pt x="201" y="242"/>
                      <a:pt x="165" y="196"/>
                    </a:cubicBezTo>
                    <a:cubicBezTo>
                      <a:pt x="156" y="182"/>
                      <a:pt x="147" y="168"/>
                      <a:pt x="138" y="153"/>
                    </a:cubicBezTo>
                    <a:close/>
                    <a:moveTo>
                      <a:pt x="289" y="363"/>
                    </a:moveTo>
                    <a:cubicBezTo>
                      <a:pt x="313" y="396"/>
                      <a:pt x="337" y="429"/>
                      <a:pt x="360" y="462"/>
                    </a:cubicBezTo>
                    <a:cubicBezTo>
                      <a:pt x="335" y="430"/>
                      <a:pt x="311" y="397"/>
                      <a:pt x="289" y="363"/>
                    </a:cubicBezTo>
                    <a:close/>
                    <a:moveTo>
                      <a:pt x="270" y="349"/>
                    </a:moveTo>
                    <a:cubicBezTo>
                      <a:pt x="245" y="315"/>
                      <a:pt x="221" y="280"/>
                      <a:pt x="197" y="245"/>
                    </a:cubicBezTo>
                    <a:cubicBezTo>
                      <a:pt x="223" y="279"/>
                      <a:pt x="247" y="314"/>
                      <a:pt x="270" y="349"/>
                    </a:cubicBezTo>
                    <a:close/>
                    <a:moveTo>
                      <a:pt x="122" y="162"/>
                    </a:moveTo>
                    <a:cubicBezTo>
                      <a:pt x="127" y="169"/>
                      <a:pt x="132" y="176"/>
                      <a:pt x="138" y="182"/>
                    </a:cubicBezTo>
                    <a:cubicBezTo>
                      <a:pt x="140" y="186"/>
                      <a:pt x="142" y="189"/>
                      <a:pt x="144" y="193"/>
                    </a:cubicBezTo>
                    <a:cubicBezTo>
                      <a:pt x="136" y="182"/>
                      <a:pt x="129" y="172"/>
                      <a:pt x="122" y="162"/>
                    </a:cubicBezTo>
                    <a:close/>
                    <a:moveTo>
                      <a:pt x="176" y="238"/>
                    </a:moveTo>
                    <a:cubicBezTo>
                      <a:pt x="172" y="231"/>
                      <a:pt x="168" y="224"/>
                      <a:pt x="163" y="217"/>
                    </a:cubicBezTo>
                    <a:cubicBezTo>
                      <a:pt x="182" y="244"/>
                      <a:pt x="201" y="271"/>
                      <a:pt x="219" y="299"/>
                    </a:cubicBezTo>
                    <a:cubicBezTo>
                      <a:pt x="205" y="278"/>
                      <a:pt x="191" y="258"/>
                      <a:pt x="176" y="238"/>
                    </a:cubicBezTo>
                    <a:close/>
                    <a:moveTo>
                      <a:pt x="143" y="184"/>
                    </a:moveTo>
                    <a:cubicBezTo>
                      <a:pt x="133" y="168"/>
                      <a:pt x="123" y="151"/>
                      <a:pt x="113" y="135"/>
                    </a:cubicBezTo>
                    <a:cubicBezTo>
                      <a:pt x="130" y="156"/>
                      <a:pt x="146" y="177"/>
                      <a:pt x="163" y="199"/>
                    </a:cubicBezTo>
                    <a:cubicBezTo>
                      <a:pt x="204" y="262"/>
                      <a:pt x="246" y="324"/>
                      <a:pt x="291" y="384"/>
                    </a:cubicBezTo>
                    <a:cubicBezTo>
                      <a:pt x="305" y="407"/>
                      <a:pt x="318" y="431"/>
                      <a:pt x="332" y="454"/>
                    </a:cubicBezTo>
                    <a:cubicBezTo>
                      <a:pt x="264" y="368"/>
                      <a:pt x="209" y="272"/>
                      <a:pt x="143" y="184"/>
                    </a:cubicBezTo>
                    <a:close/>
                    <a:moveTo>
                      <a:pt x="326" y="454"/>
                    </a:moveTo>
                    <a:cubicBezTo>
                      <a:pt x="315" y="439"/>
                      <a:pt x="304" y="424"/>
                      <a:pt x="293" y="409"/>
                    </a:cubicBezTo>
                    <a:cubicBezTo>
                      <a:pt x="287" y="400"/>
                      <a:pt x="282" y="392"/>
                      <a:pt x="276" y="383"/>
                    </a:cubicBezTo>
                    <a:cubicBezTo>
                      <a:pt x="300" y="418"/>
                      <a:pt x="325" y="451"/>
                      <a:pt x="352" y="483"/>
                    </a:cubicBezTo>
                    <a:cubicBezTo>
                      <a:pt x="355" y="488"/>
                      <a:pt x="359" y="492"/>
                      <a:pt x="362" y="497"/>
                    </a:cubicBezTo>
                    <a:cubicBezTo>
                      <a:pt x="349" y="484"/>
                      <a:pt x="337" y="469"/>
                      <a:pt x="326" y="454"/>
                    </a:cubicBezTo>
                    <a:close/>
                    <a:moveTo>
                      <a:pt x="394" y="524"/>
                    </a:moveTo>
                    <a:cubicBezTo>
                      <a:pt x="380" y="510"/>
                      <a:pt x="367" y="495"/>
                      <a:pt x="354" y="480"/>
                    </a:cubicBezTo>
                    <a:cubicBezTo>
                      <a:pt x="337" y="456"/>
                      <a:pt x="322" y="430"/>
                      <a:pt x="307" y="405"/>
                    </a:cubicBezTo>
                    <a:cubicBezTo>
                      <a:pt x="335" y="441"/>
                      <a:pt x="364" y="477"/>
                      <a:pt x="396" y="511"/>
                    </a:cubicBezTo>
                    <a:cubicBezTo>
                      <a:pt x="402" y="519"/>
                      <a:pt x="408" y="527"/>
                      <a:pt x="414" y="536"/>
                    </a:cubicBezTo>
                    <a:cubicBezTo>
                      <a:pt x="407" y="532"/>
                      <a:pt x="400" y="528"/>
                      <a:pt x="394" y="524"/>
                    </a:cubicBezTo>
                    <a:close/>
                    <a:moveTo>
                      <a:pt x="420" y="526"/>
                    </a:moveTo>
                    <a:cubicBezTo>
                      <a:pt x="415" y="521"/>
                      <a:pt x="411" y="517"/>
                      <a:pt x="406" y="512"/>
                    </a:cubicBezTo>
                    <a:cubicBezTo>
                      <a:pt x="394" y="497"/>
                      <a:pt x="383" y="481"/>
                      <a:pt x="371" y="465"/>
                    </a:cubicBezTo>
                    <a:cubicBezTo>
                      <a:pt x="378" y="473"/>
                      <a:pt x="384" y="482"/>
                      <a:pt x="391" y="490"/>
                    </a:cubicBezTo>
                    <a:cubicBezTo>
                      <a:pt x="392" y="491"/>
                      <a:pt x="392" y="492"/>
                      <a:pt x="393" y="492"/>
                    </a:cubicBezTo>
                    <a:cubicBezTo>
                      <a:pt x="393" y="493"/>
                      <a:pt x="393" y="493"/>
                      <a:pt x="393" y="493"/>
                    </a:cubicBezTo>
                    <a:cubicBezTo>
                      <a:pt x="401" y="502"/>
                      <a:pt x="408" y="511"/>
                      <a:pt x="416" y="520"/>
                    </a:cubicBezTo>
                    <a:cubicBezTo>
                      <a:pt x="417" y="522"/>
                      <a:pt x="419" y="524"/>
                      <a:pt x="420" y="526"/>
                    </a:cubicBezTo>
                    <a:close/>
                    <a:moveTo>
                      <a:pt x="272" y="299"/>
                    </a:moveTo>
                    <a:cubicBezTo>
                      <a:pt x="314" y="363"/>
                      <a:pt x="356" y="427"/>
                      <a:pt x="398" y="492"/>
                    </a:cubicBezTo>
                    <a:cubicBezTo>
                      <a:pt x="388" y="480"/>
                      <a:pt x="379" y="469"/>
                      <a:pt x="370" y="458"/>
                    </a:cubicBezTo>
                    <a:cubicBezTo>
                      <a:pt x="326" y="393"/>
                      <a:pt x="285" y="328"/>
                      <a:pt x="246" y="260"/>
                    </a:cubicBezTo>
                    <a:cubicBezTo>
                      <a:pt x="245" y="259"/>
                      <a:pt x="245" y="258"/>
                      <a:pt x="245" y="257"/>
                    </a:cubicBezTo>
                    <a:cubicBezTo>
                      <a:pt x="254" y="271"/>
                      <a:pt x="263" y="285"/>
                      <a:pt x="272" y="299"/>
                    </a:cubicBezTo>
                    <a:close/>
                    <a:moveTo>
                      <a:pt x="236" y="244"/>
                    </a:moveTo>
                    <a:cubicBezTo>
                      <a:pt x="235" y="244"/>
                      <a:pt x="234" y="245"/>
                      <a:pt x="235" y="246"/>
                    </a:cubicBezTo>
                    <a:cubicBezTo>
                      <a:pt x="243" y="261"/>
                      <a:pt x="251" y="277"/>
                      <a:pt x="259" y="292"/>
                    </a:cubicBezTo>
                    <a:cubicBezTo>
                      <a:pt x="263" y="300"/>
                      <a:pt x="266" y="307"/>
                      <a:pt x="270" y="315"/>
                    </a:cubicBezTo>
                    <a:cubicBezTo>
                      <a:pt x="271" y="315"/>
                      <a:pt x="271" y="316"/>
                      <a:pt x="272" y="317"/>
                    </a:cubicBezTo>
                    <a:cubicBezTo>
                      <a:pt x="270" y="315"/>
                      <a:pt x="269" y="314"/>
                      <a:pt x="269" y="313"/>
                    </a:cubicBezTo>
                    <a:cubicBezTo>
                      <a:pt x="264" y="306"/>
                      <a:pt x="260" y="299"/>
                      <a:pt x="256" y="292"/>
                    </a:cubicBezTo>
                    <a:cubicBezTo>
                      <a:pt x="247" y="278"/>
                      <a:pt x="238" y="263"/>
                      <a:pt x="229" y="248"/>
                    </a:cubicBezTo>
                    <a:cubicBezTo>
                      <a:pt x="212" y="220"/>
                      <a:pt x="195" y="191"/>
                      <a:pt x="179" y="163"/>
                    </a:cubicBezTo>
                    <a:cubicBezTo>
                      <a:pt x="198" y="189"/>
                      <a:pt x="217" y="216"/>
                      <a:pt x="236" y="244"/>
                    </a:cubicBezTo>
                    <a:close/>
                    <a:moveTo>
                      <a:pt x="283" y="339"/>
                    </a:moveTo>
                    <a:cubicBezTo>
                      <a:pt x="283" y="340"/>
                      <a:pt x="285" y="339"/>
                      <a:pt x="284" y="338"/>
                    </a:cubicBezTo>
                    <a:cubicBezTo>
                      <a:pt x="283" y="336"/>
                      <a:pt x="283" y="335"/>
                      <a:pt x="282" y="333"/>
                    </a:cubicBezTo>
                    <a:cubicBezTo>
                      <a:pt x="281" y="331"/>
                      <a:pt x="280" y="329"/>
                      <a:pt x="278" y="326"/>
                    </a:cubicBezTo>
                    <a:cubicBezTo>
                      <a:pt x="273" y="315"/>
                      <a:pt x="267" y="304"/>
                      <a:pt x="262" y="294"/>
                    </a:cubicBezTo>
                    <a:cubicBezTo>
                      <a:pt x="261" y="293"/>
                      <a:pt x="260" y="291"/>
                      <a:pt x="259" y="288"/>
                    </a:cubicBezTo>
                    <a:cubicBezTo>
                      <a:pt x="259" y="288"/>
                      <a:pt x="259" y="288"/>
                      <a:pt x="259" y="288"/>
                    </a:cubicBezTo>
                    <a:cubicBezTo>
                      <a:pt x="267" y="302"/>
                      <a:pt x="276" y="316"/>
                      <a:pt x="284" y="330"/>
                    </a:cubicBezTo>
                    <a:cubicBezTo>
                      <a:pt x="305" y="365"/>
                      <a:pt x="327" y="399"/>
                      <a:pt x="350" y="432"/>
                    </a:cubicBezTo>
                    <a:cubicBezTo>
                      <a:pt x="267" y="325"/>
                      <a:pt x="191" y="211"/>
                      <a:pt x="124" y="91"/>
                    </a:cubicBezTo>
                    <a:cubicBezTo>
                      <a:pt x="138" y="108"/>
                      <a:pt x="151" y="125"/>
                      <a:pt x="164" y="142"/>
                    </a:cubicBezTo>
                    <a:cubicBezTo>
                      <a:pt x="201" y="209"/>
                      <a:pt x="240" y="275"/>
                      <a:pt x="283" y="339"/>
                    </a:cubicBezTo>
                    <a:close/>
                    <a:moveTo>
                      <a:pt x="756" y="868"/>
                    </a:moveTo>
                    <a:cubicBezTo>
                      <a:pt x="713" y="810"/>
                      <a:pt x="672" y="751"/>
                      <a:pt x="630" y="693"/>
                    </a:cubicBezTo>
                    <a:cubicBezTo>
                      <a:pt x="635" y="699"/>
                      <a:pt x="640" y="705"/>
                      <a:pt x="645" y="711"/>
                    </a:cubicBezTo>
                    <a:cubicBezTo>
                      <a:pt x="685" y="761"/>
                      <a:pt x="724" y="812"/>
                      <a:pt x="756" y="868"/>
                    </a:cubicBezTo>
                    <a:close/>
                    <a:moveTo>
                      <a:pt x="640" y="697"/>
                    </a:moveTo>
                    <a:cubicBezTo>
                      <a:pt x="624" y="678"/>
                      <a:pt x="608" y="658"/>
                      <a:pt x="593" y="639"/>
                    </a:cubicBezTo>
                    <a:cubicBezTo>
                      <a:pt x="510" y="521"/>
                      <a:pt x="429" y="402"/>
                      <a:pt x="349" y="282"/>
                    </a:cubicBezTo>
                    <a:cubicBezTo>
                      <a:pt x="394" y="342"/>
                      <a:pt x="439" y="402"/>
                      <a:pt x="483" y="463"/>
                    </a:cubicBezTo>
                    <a:cubicBezTo>
                      <a:pt x="536" y="541"/>
                      <a:pt x="588" y="619"/>
                      <a:pt x="640" y="697"/>
                    </a:cubicBezTo>
                    <a:close/>
                    <a:moveTo>
                      <a:pt x="544" y="531"/>
                    </a:moveTo>
                    <a:cubicBezTo>
                      <a:pt x="486" y="452"/>
                      <a:pt x="428" y="373"/>
                      <a:pt x="371" y="293"/>
                    </a:cubicBezTo>
                    <a:cubicBezTo>
                      <a:pt x="388" y="317"/>
                      <a:pt x="405" y="340"/>
                      <a:pt x="422" y="364"/>
                    </a:cubicBezTo>
                    <a:cubicBezTo>
                      <a:pt x="463" y="420"/>
                      <a:pt x="503" y="475"/>
                      <a:pt x="544" y="531"/>
                    </a:cubicBezTo>
                    <a:close/>
                    <a:moveTo>
                      <a:pt x="552" y="526"/>
                    </a:moveTo>
                    <a:cubicBezTo>
                      <a:pt x="587" y="575"/>
                      <a:pt x="622" y="624"/>
                      <a:pt x="658" y="672"/>
                    </a:cubicBezTo>
                    <a:cubicBezTo>
                      <a:pt x="621" y="624"/>
                      <a:pt x="586" y="575"/>
                      <a:pt x="552" y="526"/>
                    </a:cubicBezTo>
                    <a:close/>
                    <a:moveTo>
                      <a:pt x="686" y="662"/>
                    </a:moveTo>
                    <a:cubicBezTo>
                      <a:pt x="725" y="715"/>
                      <a:pt x="765" y="767"/>
                      <a:pt x="804" y="820"/>
                    </a:cubicBezTo>
                    <a:cubicBezTo>
                      <a:pt x="722" y="739"/>
                      <a:pt x="655" y="644"/>
                      <a:pt x="590" y="549"/>
                    </a:cubicBezTo>
                    <a:cubicBezTo>
                      <a:pt x="550" y="491"/>
                      <a:pt x="510" y="432"/>
                      <a:pt x="470" y="374"/>
                    </a:cubicBezTo>
                    <a:cubicBezTo>
                      <a:pt x="542" y="470"/>
                      <a:pt x="614" y="566"/>
                      <a:pt x="686" y="662"/>
                    </a:cubicBezTo>
                    <a:close/>
                    <a:moveTo>
                      <a:pt x="562" y="447"/>
                    </a:moveTo>
                    <a:cubicBezTo>
                      <a:pt x="610" y="511"/>
                      <a:pt x="657" y="575"/>
                      <a:pt x="704" y="639"/>
                    </a:cubicBezTo>
                    <a:cubicBezTo>
                      <a:pt x="723" y="664"/>
                      <a:pt x="742" y="690"/>
                      <a:pt x="761" y="716"/>
                    </a:cubicBezTo>
                    <a:cubicBezTo>
                      <a:pt x="781" y="744"/>
                      <a:pt x="801" y="772"/>
                      <a:pt x="821" y="801"/>
                    </a:cubicBezTo>
                    <a:cubicBezTo>
                      <a:pt x="821" y="801"/>
                      <a:pt x="821" y="802"/>
                      <a:pt x="821" y="802"/>
                    </a:cubicBezTo>
                    <a:cubicBezTo>
                      <a:pt x="684" y="624"/>
                      <a:pt x="547" y="445"/>
                      <a:pt x="413" y="265"/>
                    </a:cubicBezTo>
                    <a:cubicBezTo>
                      <a:pt x="384" y="226"/>
                      <a:pt x="355" y="187"/>
                      <a:pt x="326" y="148"/>
                    </a:cubicBezTo>
                    <a:cubicBezTo>
                      <a:pt x="406" y="247"/>
                      <a:pt x="485" y="346"/>
                      <a:pt x="562" y="447"/>
                    </a:cubicBezTo>
                    <a:close/>
                    <a:moveTo>
                      <a:pt x="725" y="693"/>
                    </a:moveTo>
                    <a:cubicBezTo>
                      <a:pt x="689" y="647"/>
                      <a:pt x="654" y="600"/>
                      <a:pt x="619" y="553"/>
                    </a:cubicBezTo>
                    <a:cubicBezTo>
                      <a:pt x="553" y="464"/>
                      <a:pt x="487" y="375"/>
                      <a:pt x="422" y="285"/>
                    </a:cubicBezTo>
                    <a:cubicBezTo>
                      <a:pt x="516" y="410"/>
                      <a:pt x="611" y="535"/>
                      <a:pt x="707" y="659"/>
                    </a:cubicBezTo>
                    <a:cubicBezTo>
                      <a:pt x="738" y="701"/>
                      <a:pt x="770" y="742"/>
                      <a:pt x="802" y="784"/>
                    </a:cubicBezTo>
                    <a:cubicBezTo>
                      <a:pt x="774" y="755"/>
                      <a:pt x="749" y="724"/>
                      <a:pt x="725" y="693"/>
                    </a:cubicBezTo>
                    <a:close/>
                    <a:moveTo>
                      <a:pt x="739" y="613"/>
                    </a:moveTo>
                    <a:cubicBezTo>
                      <a:pt x="779" y="667"/>
                      <a:pt x="815" y="722"/>
                      <a:pt x="846" y="781"/>
                    </a:cubicBezTo>
                    <a:cubicBezTo>
                      <a:pt x="843" y="778"/>
                      <a:pt x="840" y="775"/>
                      <a:pt x="837" y="772"/>
                    </a:cubicBezTo>
                    <a:cubicBezTo>
                      <a:pt x="790" y="693"/>
                      <a:pt x="732" y="622"/>
                      <a:pt x="673" y="551"/>
                    </a:cubicBezTo>
                    <a:cubicBezTo>
                      <a:pt x="657" y="529"/>
                      <a:pt x="642" y="507"/>
                      <a:pt x="626" y="485"/>
                    </a:cubicBezTo>
                    <a:cubicBezTo>
                      <a:pt x="606" y="458"/>
                      <a:pt x="586" y="430"/>
                      <a:pt x="566" y="403"/>
                    </a:cubicBezTo>
                    <a:cubicBezTo>
                      <a:pt x="625" y="472"/>
                      <a:pt x="685" y="540"/>
                      <a:pt x="739" y="613"/>
                    </a:cubicBezTo>
                    <a:close/>
                    <a:moveTo>
                      <a:pt x="823" y="756"/>
                    </a:moveTo>
                    <a:cubicBezTo>
                      <a:pt x="792" y="721"/>
                      <a:pt x="766" y="682"/>
                      <a:pt x="739" y="644"/>
                    </a:cubicBezTo>
                    <a:cubicBezTo>
                      <a:pt x="728" y="628"/>
                      <a:pt x="717" y="613"/>
                      <a:pt x="706" y="597"/>
                    </a:cubicBezTo>
                    <a:cubicBezTo>
                      <a:pt x="714" y="607"/>
                      <a:pt x="722" y="617"/>
                      <a:pt x="730" y="627"/>
                    </a:cubicBezTo>
                    <a:cubicBezTo>
                      <a:pt x="764" y="668"/>
                      <a:pt x="795" y="711"/>
                      <a:pt x="823" y="756"/>
                    </a:cubicBezTo>
                    <a:close/>
                    <a:moveTo>
                      <a:pt x="357" y="128"/>
                    </a:moveTo>
                    <a:cubicBezTo>
                      <a:pt x="347" y="115"/>
                      <a:pt x="338" y="103"/>
                      <a:pt x="328" y="90"/>
                    </a:cubicBezTo>
                    <a:cubicBezTo>
                      <a:pt x="310" y="67"/>
                      <a:pt x="290" y="44"/>
                      <a:pt x="281" y="16"/>
                    </a:cubicBezTo>
                    <a:cubicBezTo>
                      <a:pt x="306" y="53"/>
                      <a:pt x="331" y="91"/>
                      <a:pt x="357" y="128"/>
                    </a:cubicBezTo>
                    <a:close/>
                    <a:moveTo>
                      <a:pt x="388" y="187"/>
                    </a:moveTo>
                    <a:cubicBezTo>
                      <a:pt x="352" y="140"/>
                      <a:pt x="317" y="93"/>
                      <a:pt x="281" y="45"/>
                    </a:cubicBezTo>
                    <a:cubicBezTo>
                      <a:pt x="354" y="127"/>
                      <a:pt x="415" y="219"/>
                      <a:pt x="483" y="304"/>
                    </a:cubicBezTo>
                    <a:cubicBezTo>
                      <a:pt x="513" y="344"/>
                      <a:pt x="543" y="384"/>
                      <a:pt x="573" y="424"/>
                    </a:cubicBezTo>
                    <a:cubicBezTo>
                      <a:pt x="574" y="425"/>
                      <a:pt x="575" y="425"/>
                      <a:pt x="576" y="425"/>
                    </a:cubicBezTo>
                    <a:cubicBezTo>
                      <a:pt x="595" y="450"/>
                      <a:pt x="613" y="475"/>
                      <a:pt x="631" y="500"/>
                    </a:cubicBezTo>
                    <a:cubicBezTo>
                      <a:pt x="591" y="450"/>
                      <a:pt x="551" y="401"/>
                      <a:pt x="511" y="351"/>
                    </a:cubicBezTo>
                    <a:cubicBezTo>
                      <a:pt x="470" y="297"/>
                      <a:pt x="429" y="242"/>
                      <a:pt x="388" y="187"/>
                    </a:cubicBezTo>
                    <a:close/>
                    <a:moveTo>
                      <a:pt x="622" y="500"/>
                    </a:moveTo>
                    <a:cubicBezTo>
                      <a:pt x="606" y="479"/>
                      <a:pt x="591" y="458"/>
                      <a:pt x="575" y="437"/>
                    </a:cubicBezTo>
                    <a:cubicBezTo>
                      <a:pt x="605" y="474"/>
                      <a:pt x="636" y="511"/>
                      <a:pt x="666" y="548"/>
                    </a:cubicBezTo>
                    <a:cubicBezTo>
                      <a:pt x="685" y="575"/>
                      <a:pt x="705" y="602"/>
                      <a:pt x="724" y="629"/>
                    </a:cubicBezTo>
                    <a:cubicBezTo>
                      <a:pt x="759" y="678"/>
                      <a:pt x="792" y="730"/>
                      <a:pt x="834" y="774"/>
                    </a:cubicBezTo>
                    <a:cubicBezTo>
                      <a:pt x="837" y="780"/>
                      <a:pt x="840" y="786"/>
                      <a:pt x="844" y="792"/>
                    </a:cubicBezTo>
                    <a:cubicBezTo>
                      <a:pt x="806" y="749"/>
                      <a:pt x="773" y="701"/>
                      <a:pt x="739" y="656"/>
                    </a:cubicBezTo>
                    <a:cubicBezTo>
                      <a:pt x="700" y="604"/>
                      <a:pt x="661" y="552"/>
                      <a:pt x="622"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3" name="Freeform 36"/>
              <p:cNvSpPr>
                <a:spLocks/>
              </p:cNvSpPr>
              <p:nvPr/>
            </p:nvSpPr>
            <p:spPr bwMode="auto">
              <a:xfrm>
                <a:off x="2079625" y="6135688"/>
                <a:ext cx="541338" cy="571500"/>
              </a:xfrm>
              <a:custGeom>
                <a:avLst/>
                <a:gdLst>
                  <a:gd name="T0" fmla="*/ 143 w 144"/>
                  <a:gd name="T1" fmla="*/ 150 h 152"/>
                  <a:gd name="T2" fmla="*/ 140 w 144"/>
                  <a:gd name="T3" fmla="*/ 147 h 152"/>
                  <a:gd name="T4" fmla="*/ 131 w 144"/>
                  <a:gd name="T5" fmla="*/ 138 h 152"/>
                  <a:gd name="T6" fmla="*/ 125 w 144"/>
                  <a:gd name="T7" fmla="*/ 133 h 152"/>
                  <a:gd name="T8" fmla="*/ 120 w 144"/>
                  <a:gd name="T9" fmla="*/ 128 h 152"/>
                  <a:gd name="T10" fmla="*/ 120 w 144"/>
                  <a:gd name="T11" fmla="*/ 128 h 152"/>
                  <a:gd name="T12" fmla="*/ 61 w 144"/>
                  <a:gd name="T13" fmla="*/ 58 h 152"/>
                  <a:gd name="T14" fmla="*/ 6 w 144"/>
                  <a:gd name="T15" fmla="*/ 0 h 152"/>
                  <a:gd name="T16" fmla="*/ 4 w 144"/>
                  <a:gd name="T17" fmla="*/ 2 h 152"/>
                  <a:gd name="T18" fmla="*/ 24 w 144"/>
                  <a:gd name="T19" fmla="*/ 28 h 152"/>
                  <a:gd name="T20" fmla="*/ 3 w 144"/>
                  <a:gd name="T21" fmla="*/ 5 h 152"/>
                  <a:gd name="T22" fmla="*/ 1 w 144"/>
                  <a:gd name="T23" fmla="*/ 6 h 152"/>
                  <a:gd name="T24" fmla="*/ 27 w 144"/>
                  <a:gd name="T25" fmla="*/ 32 h 152"/>
                  <a:gd name="T26" fmla="*/ 28 w 144"/>
                  <a:gd name="T27" fmla="*/ 31 h 152"/>
                  <a:gd name="T28" fmla="*/ 19 w 144"/>
                  <a:gd name="T29" fmla="*/ 18 h 152"/>
                  <a:gd name="T30" fmla="*/ 9 w 144"/>
                  <a:gd name="T31" fmla="*/ 4 h 152"/>
                  <a:gd name="T32" fmla="*/ 17 w 144"/>
                  <a:gd name="T33" fmla="*/ 11 h 152"/>
                  <a:gd name="T34" fmla="*/ 26 w 144"/>
                  <a:gd name="T35" fmla="*/ 19 h 152"/>
                  <a:gd name="T36" fmla="*/ 62 w 144"/>
                  <a:gd name="T37" fmla="*/ 64 h 152"/>
                  <a:gd name="T38" fmla="*/ 70 w 144"/>
                  <a:gd name="T39" fmla="*/ 74 h 152"/>
                  <a:gd name="T40" fmla="*/ 66 w 144"/>
                  <a:gd name="T41" fmla="*/ 70 h 152"/>
                  <a:gd name="T42" fmla="*/ 64 w 144"/>
                  <a:gd name="T43" fmla="*/ 71 h 152"/>
                  <a:gd name="T44" fmla="*/ 93 w 144"/>
                  <a:gd name="T45" fmla="*/ 116 h 152"/>
                  <a:gd name="T46" fmla="*/ 66 w 144"/>
                  <a:gd name="T47" fmla="*/ 85 h 152"/>
                  <a:gd name="T48" fmla="*/ 64 w 144"/>
                  <a:gd name="T49" fmla="*/ 86 h 152"/>
                  <a:gd name="T50" fmla="*/ 88 w 144"/>
                  <a:gd name="T51" fmla="*/ 124 h 152"/>
                  <a:gd name="T52" fmla="*/ 89 w 144"/>
                  <a:gd name="T53" fmla="*/ 123 h 152"/>
                  <a:gd name="T54" fmla="*/ 72 w 144"/>
                  <a:gd name="T55" fmla="*/ 97 h 152"/>
                  <a:gd name="T56" fmla="*/ 75 w 144"/>
                  <a:gd name="T57" fmla="*/ 99 h 152"/>
                  <a:gd name="T58" fmla="*/ 112 w 144"/>
                  <a:gd name="T59" fmla="*/ 139 h 152"/>
                  <a:gd name="T60" fmla="*/ 114 w 144"/>
                  <a:gd name="T61" fmla="*/ 138 h 152"/>
                  <a:gd name="T62" fmla="*/ 81 w 144"/>
                  <a:gd name="T63" fmla="*/ 96 h 152"/>
                  <a:gd name="T64" fmla="*/ 73 w 144"/>
                  <a:gd name="T65" fmla="*/ 82 h 152"/>
                  <a:gd name="T66" fmla="*/ 79 w 144"/>
                  <a:gd name="T67" fmla="*/ 89 h 152"/>
                  <a:gd name="T68" fmla="*/ 114 w 144"/>
                  <a:gd name="T69" fmla="*/ 126 h 152"/>
                  <a:gd name="T70" fmla="*/ 117 w 144"/>
                  <a:gd name="T71" fmla="*/ 128 h 152"/>
                  <a:gd name="T72" fmla="*/ 134 w 144"/>
                  <a:gd name="T73" fmla="*/ 144 h 152"/>
                  <a:gd name="T74" fmla="*/ 138 w 144"/>
                  <a:gd name="T75" fmla="*/ 147 h 152"/>
                  <a:gd name="T76" fmla="*/ 142 w 144"/>
                  <a:gd name="T77" fmla="*/ 151 h 152"/>
                  <a:gd name="T78" fmla="*/ 143 w 144"/>
                  <a:gd name="T79"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2">
                    <a:moveTo>
                      <a:pt x="143" y="150"/>
                    </a:moveTo>
                    <a:cubicBezTo>
                      <a:pt x="142" y="149"/>
                      <a:pt x="141" y="148"/>
                      <a:pt x="140" y="147"/>
                    </a:cubicBezTo>
                    <a:cubicBezTo>
                      <a:pt x="140" y="146"/>
                      <a:pt x="133" y="140"/>
                      <a:pt x="131" y="138"/>
                    </a:cubicBezTo>
                    <a:cubicBezTo>
                      <a:pt x="129" y="136"/>
                      <a:pt x="127" y="134"/>
                      <a:pt x="125" y="133"/>
                    </a:cubicBezTo>
                    <a:cubicBezTo>
                      <a:pt x="123" y="131"/>
                      <a:pt x="122" y="130"/>
                      <a:pt x="120" y="128"/>
                    </a:cubicBezTo>
                    <a:cubicBezTo>
                      <a:pt x="120" y="128"/>
                      <a:pt x="120" y="128"/>
                      <a:pt x="120" y="128"/>
                    </a:cubicBezTo>
                    <a:cubicBezTo>
                      <a:pt x="98" y="107"/>
                      <a:pt x="79" y="83"/>
                      <a:pt x="61" y="58"/>
                    </a:cubicBezTo>
                    <a:cubicBezTo>
                      <a:pt x="45" y="37"/>
                      <a:pt x="29" y="14"/>
                      <a:pt x="6" y="0"/>
                    </a:cubicBezTo>
                    <a:cubicBezTo>
                      <a:pt x="5" y="0"/>
                      <a:pt x="4" y="1"/>
                      <a:pt x="4" y="2"/>
                    </a:cubicBezTo>
                    <a:cubicBezTo>
                      <a:pt x="6" y="4"/>
                      <a:pt x="25" y="25"/>
                      <a:pt x="24" y="28"/>
                    </a:cubicBezTo>
                    <a:cubicBezTo>
                      <a:pt x="24" y="29"/>
                      <a:pt x="5" y="8"/>
                      <a:pt x="3" y="5"/>
                    </a:cubicBezTo>
                    <a:cubicBezTo>
                      <a:pt x="2" y="4"/>
                      <a:pt x="0" y="5"/>
                      <a:pt x="1" y="6"/>
                    </a:cubicBezTo>
                    <a:cubicBezTo>
                      <a:pt x="8" y="17"/>
                      <a:pt x="17" y="25"/>
                      <a:pt x="27" y="32"/>
                    </a:cubicBezTo>
                    <a:cubicBezTo>
                      <a:pt x="28" y="32"/>
                      <a:pt x="29" y="31"/>
                      <a:pt x="28" y="31"/>
                    </a:cubicBezTo>
                    <a:cubicBezTo>
                      <a:pt x="25" y="26"/>
                      <a:pt x="22" y="22"/>
                      <a:pt x="19" y="18"/>
                    </a:cubicBezTo>
                    <a:cubicBezTo>
                      <a:pt x="16" y="14"/>
                      <a:pt x="10" y="8"/>
                      <a:pt x="9" y="4"/>
                    </a:cubicBezTo>
                    <a:cubicBezTo>
                      <a:pt x="9" y="5"/>
                      <a:pt x="15" y="10"/>
                      <a:pt x="17" y="11"/>
                    </a:cubicBezTo>
                    <a:cubicBezTo>
                      <a:pt x="20" y="14"/>
                      <a:pt x="23" y="16"/>
                      <a:pt x="26" y="19"/>
                    </a:cubicBezTo>
                    <a:cubicBezTo>
                      <a:pt x="40" y="33"/>
                      <a:pt x="51" y="49"/>
                      <a:pt x="62" y="64"/>
                    </a:cubicBezTo>
                    <a:cubicBezTo>
                      <a:pt x="65" y="68"/>
                      <a:pt x="67" y="71"/>
                      <a:pt x="70" y="74"/>
                    </a:cubicBezTo>
                    <a:cubicBezTo>
                      <a:pt x="68" y="73"/>
                      <a:pt x="67" y="71"/>
                      <a:pt x="66" y="70"/>
                    </a:cubicBezTo>
                    <a:cubicBezTo>
                      <a:pt x="65" y="69"/>
                      <a:pt x="63" y="70"/>
                      <a:pt x="64" y="71"/>
                    </a:cubicBezTo>
                    <a:cubicBezTo>
                      <a:pt x="72" y="87"/>
                      <a:pt x="82" y="102"/>
                      <a:pt x="93" y="116"/>
                    </a:cubicBezTo>
                    <a:cubicBezTo>
                      <a:pt x="83" y="106"/>
                      <a:pt x="74" y="96"/>
                      <a:pt x="66" y="85"/>
                    </a:cubicBezTo>
                    <a:cubicBezTo>
                      <a:pt x="65" y="84"/>
                      <a:pt x="64" y="85"/>
                      <a:pt x="64" y="86"/>
                    </a:cubicBezTo>
                    <a:cubicBezTo>
                      <a:pt x="70" y="100"/>
                      <a:pt x="78" y="112"/>
                      <a:pt x="88" y="124"/>
                    </a:cubicBezTo>
                    <a:cubicBezTo>
                      <a:pt x="89" y="124"/>
                      <a:pt x="90" y="123"/>
                      <a:pt x="89" y="123"/>
                    </a:cubicBezTo>
                    <a:cubicBezTo>
                      <a:pt x="83" y="115"/>
                      <a:pt x="77" y="106"/>
                      <a:pt x="72" y="97"/>
                    </a:cubicBezTo>
                    <a:cubicBezTo>
                      <a:pt x="65" y="85"/>
                      <a:pt x="69" y="91"/>
                      <a:pt x="75" y="99"/>
                    </a:cubicBezTo>
                    <a:cubicBezTo>
                      <a:pt x="87" y="113"/>
                      <a:pt x="100" y="126"/>
                      <a:pt x="112" y="139"/>
                    </a:cubicBezTo>
                    <a:cubicBezTo>
                      <a:pt x="113" y="140"/>
                      <a:pt x="114" y="139"/>
                      <a:pt x="114" y="138"/>
                    </a:cubicBezTo>
                    <a:cubicBezTo>
                      <a:pt x="102" y="125"/>
                      <a:pt x="91" y="111"/>
                      <a:pt x="81" y="96"/>
                    </a:cubicBezTo>
                    <a:cubicBezTo>
                      <a:pt x="78" y="92"/>
                      <a:pt x="76" y="86"/>
                      <a:pt x="73" y="82"/>
                    </a:cubicBezTo>
                    <a:cubicBezTo>
                      <a:pt x="75" y="84"/>
                      <a:pt x="77" y="86"/>
                      <a:pt x="79" y="89"/>
                    </a:cubicBezTo>
                    <a:cubicBezTo>
                      <a:pt x="91" y="102"/>
                      <a:pt x="102" y="114"/>
                      <a:pt x="114" y="126"/>
                    </a:cubicBezTo>
                    <a:cubicBezTo>
                      <a:pt x="115" y="127"/>
                      <a:pt x="116" y="127"/>
                      <a:pt x="117" y="128"/>
                    </a:cubicBezTo>
                    <a:cubicBezTo>
                      <a:pt x="122" y="134"/>
                      <a:pt x="128" y="139"/>
                      <a:pt x="134" y="144"/>
                    </a:cubicBezTo>
                    <a:cubicBezTo>
                      <a:pt x="135" y="145"/>
                      <a:pt x="136" y="147"/>
                      <a:pt x="138" y="147"/>
                    </a:cubicBezTo>
                    <a:cubicBezTo>
                      <a:pt x="139" y="149"/>
                      <a:pt x="140" y="150"/>
                      <a:pt x="142" y="151"/>
                    </a:cubicBezTo>
                    <a:cubicBezTo>
                      <a:pt x="143" y="152"/>
                      <a:pt x="144" y="151"/>
                      <a:pt x="143"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4" name="Freeform 37"/>
              <p:cNvSpPr>
                <a:spLocks noEditPoints="1"/>
              </p:cNvSpPr>
              <p:nvPr/>
            </p:nvSpPr>
            <p:spPr bwMode="auto">
              <a:xfrm>
                <a:off x="1824037" y="5354638"/>
                <a:ext cx="981075" cy="1306513"/>
              </a:xfrm>
              <a:custGeom>
                <a:avLst/>
                <a:gdLst>
                  <a:gd name="T0" fmla="*/ 11 w 261"/>
                  <a:gd name="T1" fmla="*/ 1 h 348"/>
                  <a:gd name="T2" fmla="*/ 40 w 261"/>
                  <a:gd name="T3" fmla="*/ 56 h 348"/>
                  <a:gd name="T4" fmla="*/ 5 w 261"/>
                  <a:gd name="T5" fmla="*/ 23 h 348"/>
                  <a:gd name="T6" fmla="*/ 3 w 261"/>
                  <a:gd name="T7" fmla="*/ 32 h 348"/>
                  <a:gd name="T8" fmla="*/ 3 w 261"/>
                  <a:gd name="T9" fmla="*/ 45 h 348"/>
                  <a:gd name="T10" fmla="*/ 4 w 261"/>
                  <a:gd name="T11" fmla="*/ 38 h 348"/>
                  <a:gd name="T12" fmla="*/ 23 w 261"/>
                  <a:gd name="T13" fmla="*/ 55 h 348"/>
                  <a:gd name="T14" fmla="*/ 52 w 261"/>
                  <a:gd name="T15" fmla="*/ 73 h 348"/>
                  <a:gd name="T16" fmla="*/ 162 w 261"/>
                  <a:gd name="T17" fmla="*/ 210 h 348"/>
                  <a:gd name="T18" fmla="*/ 57 w 261"/>
                  <a:gd name="T19" fmla="*/ 97 h 348"/>
                  <a:gd name="T20" fmla="*/ 87 w 261"/>
                  <a:gd name="T21" fmla="*/ 152 h 348"/>
                  <a:gd name="T22" fmla="*/ 216 w 261"/>
                  <a:gd name="T23" fmla="*/ 324 h 348"/>
                  <a:gd name="T24" fmla="*/ 82 w 261"/>
                  <a:gd name="T25" fmla="*/ 160 h 348"/>
                  <a:gd name="T26" fmla="*/ 164 w 261"/>
                  <a:gd name="T27" fmla="*/ 271 h 348"/>
                  <a:gd name="T28" fmla="*/ 173 w 261"/>
                  <a:gd name="T29" fmla="*/ 299 h 348"/>
                  <a:gd name="T30" fmla="*/ 73 w 261"/>
                  <a:gd name="T31" fmla="*/ 178 h 348"/>
                  <a:gd name="T32" fmla="*/ 181 w 261"/>
                  <a:gd name="T33" fmla="*/ 314 h 348"/>
                  <a:gd name="T34" fmla="*/ 74 w 261"/>
                  <a:gd name="T35" fmla="*/ 197 h 348"/>
                  <a:gd name="T36" fmla="*/ 209 w 261"/>
                  <a:gd name="T37" fmla="*/ 345 h 348"/>
                  <a:gd name="T38" fmla="*/ 213 w 261"/>
                  <a:gd name="T39" fmla="*/ 340 h 348"/>
                  <a:gd name="T40" fmla="*/ 181 w 261"/>
                  <a:gd name="T41" fmla="*/ 291 h 348"/>
                  <a:gd name="T42" fmla="*/ 228 w 261"/>
                  <a:gd name="T43" fmla="*/ 336 h 348"/>
                  <a:gd name="T44" fmla="*/ 241 w 261"/>
                  <a:gd name="T45" fmla="*/ 333 h 348"/>
                  <a:gd name="T46" fmla="*/ 243 w 261"/>
                  <a:gd name="T47" fmla="*/ 331 h 348"/>
                  <a:gd name="T48" fmla="*/ 243 w 261"/>
                  <a:gd name="T49" fmla="*/ 331 h 348"/>
                  <a:gd name="T50" fmla="*/ 199 w 261"/>
                  <a:gd name="T51" fmla="*/ 261 h 348"/>
                  <a:gd name="T52" fmla="*/ 253 w 261"/>
                  <a:gd name="T53" fmla="*/ 331 h 348"/>
                  <a:gd name="T54" fmla="*/ 188 w 261"/>
                  <a:gd name="T55" fmla="*/ 240 h 348"/>
                  <a:gd name="T56" fmla="*/ 260 w 261"/>
                  <a:gd name="T57" fmla="*/ 323 h 348"/>
                  <a:gd name="T58" fmla="*/ 152 w 261"/>
                  <a:gd name="T59" fmla="*/ 277 h 348"/>
                  <a:gd name="T60" fmla="*/ 137 w 261"/>
                  <a:gd name="T61" fmla="*/ 235 h 348"/>
                  <a:gd name="T62" fmla="*/ 112 w 261"/>
                  <a:gd name="T63" fmla="*/ 202 h 348"/>
                  <a:gd name="T64" fmla="*/ 68 w 261"/>
                  <a:gd name="T65" fmla="*/ 88 h 348"/>
                  <a:gd name="T66" fmla="*/ 68 w 261"/>
                  <a:gd name="T67" fmla="*/ 88 h 348"/>
                  <a:gd name="T68" fmla="*/ 54 w 261"/>
                  <a:gd name="T69" fmla="*/ 71 h 348"/>
                  <a:gd name="T70" fmla="*/ 236 w 261"/>
                  <a:gd name="T71" fmla="*/ 293 h 348"/>
                  <a:gd name="T72" fmla="*/ 152 w 261"/>
                  <a:gd name="T73" fmla="*/ 19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348">
                    <a:moveTo>
                      <a:pt x="260" y="323"/>
                    </a:moveTo>
                    <a:cubicBezTo>
                      <a:pt x="184" y="211"/>
                      <a:pt x="101" y="103"/>
                      <a:pt x="11" y="1"/>
                    </a:cubicBezTo>
                    <a:cubicBezTo>
                      <a:pt x="9" y="0"/>
                      <a:pt x="7" y="1"/>
                      <a:pt x="8" y="3"/>
                    </a:cubicBezTo>
                    <a:cubicBezTo>
                      <a:pt x="18" y="22"/>
                      <a:pt x="28" y="39"/>
                      <a:pt x="40" y="56"/>
                    </a:cubicBezTo>
                    <a:cubicBezTo>
                      <a:pt x="29" y="45"/>
                      <a:pt x="18" y="33"/>
                      <a:pt x="8" y="21"/>
                    </a:cubicBezTo>
                    <a:cubicBezTo>
                      <a:pt x="6" y="20"/>
                      <a:pt x="5" y="21"/>
                      <a:pt x="5" y="23"/>
                    </a:cubicBezTo>
                    <a:cubicBezTo>
                      <a:pt x="9" y="31"/>
                      <a:pt x="13" y="39"/>
                      <a:pt x="17" y="47"/>
                    </a:cubicBezTo>
                    <a:cubicBezTo>
                      <a:pt x="12" y="42"/>
                      <a:pt x="7" y="37"/>
                      <a:pt x="3" y="32"/>
                    </a:cubicBezTo>
                    <a:cubicBezTo>
                      <a:pt x="2" y="31"/>
                      <a:pt x="0" y="32"/>
                      <a:pt x="1" y="34"/>
                    </a:cubicBezTo>
                    <a:cubicBezTo>
                      <a:pt x="1" y="38"/>
                      <a:pt x="2" y="41"/>
                      <a:pt x="3" y="45"/>
                    </a:cubicBezTo>
                    <a:cubicBezTo>
                      <a:pt x="4" y="47"/>
                      <a:pt x="6" y="46"/>
                      <a:pt x="6" y="45"/>
                    </a:cubicBezTo>
                    <a:cubicBezTo>
                      <a:pt x="5" y="42"/>
                      <a:pt x="5" y="40"/>
                      <a:pt x="4" y="38"/>
                    </a:cubicBezTo>
                    <a:cubicBezTo>
                      <a:pt x="10" y="44"/>
                      <a:pt x="15" y="50"/>
                      <a:pt x="21" y="56"/>
                    </a:cubicBezTo>
                    <a:cubicBezTo>
                      <a:pt x="22" y="58"/>
                      <a:pt x="24" y="56"/>
                      <a:pt x="23" y="55"/>
                    </a:cubicBezTo>
                    <a:cubicBezTo>
                      <a:pt x="19" y="46"/>
                      <a:pt x="16" y="38"/>
                      <a:pt x="12" y="30"/>
                    </a:cubicBezTo>
                    <a:cubicBezTo>
                      <a:pt x="25" y="44"/>
                      <a:pt x="38" y="59"/>
                      <a:pt x="52" y="73"/>
                    </a:cubicBezTo>
                    <a:cubicBezTo>
                      <a:pt x="86" y="115"/>
                      <a:pt x="120" y="157"/>
                      <a:pt x="154" y="198"/>
                    </a:cubicBezTo>
                    <a:cubicBezTo>
                      <a:pt x="157" y="202"/>
                      <a:pt x="159" y="206"/>
                      <a:pt x="162" y="210"/>
                    </a:cubicBezTo>
                    <a:cubicBezTo>
                      <a:pt x="129" y="170"/>
                      <a:pt x="95" y="132"/>
                      <a:pt x="59" y="95"/>
                    </a:cubicBezTo>
                    <a:cubicBezTo>
                      <a:pt x="58" y="93"/>
                      <a:pt x="56" y="95"/>
                      <a:pt x="57" y="97"/>
                    </a:cubicBezTo>
                    <a:cubicBezTo>
                      <a:pt x="107" y="161"/>
                      <a:pt x="156" y="225"/>
                      <a:pt x="206" y="288"/>
                    </a:cubicBezTo>
                    <a:cubicBezTo>
                      <a:pt x="166" y="243"/>
                      <a:pt x="126" y="198"/>
                      <a:pt x="87" y="152"/>
                    </a:cubicBezTo>
                    <a:cubicBezTo>
                      <a:pt x="86" y="151"/>
                      <a:pt x="84" y="153"/>
                      <a:pt x="85" y="154"/>
                    </a:cubicBezTo>
                    <a:cubicBezTo>
                      <a:pt x="131" y="209"/>
                      <a:pt x="175" y="265"/>
                      <a:pt x="216" y="324"/>
                    </a:cubicBezTo>
                    <a:cubicBezTo>
                      <a:pt x="198" y="305"/>
                      <a:pt x="181" y="287"/>
                      <a:pt x="164" y="268"/>
                    </a:cubicBezTo>
                    <a:cubicBezTo>
                      <a:pt x="137" y="231"/>
                      <a:pt x="110" y="195"/>
                      <a:pt x="82" y="160"/>
                    </a:cubicBezTo>
                    <a:cubicBezTo>
                      <a:pt x="82" y="159"/>
                      <a:pt x="80" y="160"/>
                      <a:pt x="81" y="161"/>
                    </a:cubicBezTo>
                    <a:cubicBezTo>
                      <a:pt x="106" y="200"/>
                      <a:pt x="134" y="236"/>
                      <a:pt x="164" y="271"/>
                    </a:cubicBezTo>
                    <a:cubicBezTo>
                      <a:pt x="178" y="291"/>
                      <a:pt x="192" y="311"/>
                      <a:pt x="206" y="330"/>
                    </a:cubicBezTo>
                    <a:cubicBezTo>
                      <a:pt x="195" y="320"/>
                      <a:pt x="184" y="310"/>
                      <a:pt x="173" y="299"/>
                    </a:cubicBezTo>
                    <a:cubicBezTo>
                      <a:pt x="140" y="258"/>
                      <a:pt x="108" y="217"/>
                      <a:pt x="75" y="176"/>
                    </a:cubicBezTo>
                    <a:cubicBezTo>
                      <a:pt x="74" y="175"/>
                      <a:pt x="72" y="176"/>
                      <a:pt x="73" y="178"/>
                    </a:cubicBezTo>
                    <a:cubicBezTo>
                      <a:pt x="101" y="223"/>
                      <a:pt x="134" y="264"/>
                      <a:pt x="172" y="302"/>
                    </a:cubicBezTo>
                    <a:cubicBezTo>
                      <a:pt x="175" y="306"/>
                      <a:pt x="178" y="310"/>
                      <a:pt x="181" y="314"/>
                    </a:cubicBezTo>
                    <a:cubicBezTo>
                      <a:pt x="146" y="274"/>
                      <a:pt x="110" y="235"/>
                      <a:pt x="75" y="197"/>
                    </a:cubicBezTo>
                    <a:cubicBezTo>
                      <a:pt x="74" y="196"/>
                      <a:pt x="74" y="197"/>
                      <a:pt x="74" y="197"/>
                    </a:cubicBezTo>
                    <a:cubicBezTo>
                      <a:pt x="118" y="247"/>
                      <a:pt x="163" y="297"/>
                      <a:pt x="207" y="346"/>
                    </a:cubicBezTo>
                    <a:cubicBezTo>
                      <a:pt x="209" y="348"/>
                      <a:pt x="210" y="346"/>
                      <a:pt x="209" y="345"/>
                    </a:cubicBezTo>
                    <a:cubicBezTo>
                      <a:pt x="202" y="335"/>
                      <a:pt x="194" y="326"/>
                      <a:pt x="187" y="316"/>
                    </a:cubicBezTo>
                    <a:cubicBezTo>
                      <a:pt x="195" y="324"/>
                      <a:pt x="204" y="332"/>
                      <a:pt x="213" y="340"/>
                    </a:cubicBezTo>
                    <a:cubicBezTo>
                      <a:pt x="214" y="341"/>
                      <a:pt x="216" y="340"/>
                      <a:pt x="215" y="339"/>
                    </a:cubicBezTo>
                    <a:cubicBezTo>
                      <a:pt x="204" y="323"/>
                      <a:pt x="193" y="307"/>
                      <a:pt x="181" y="291"/>
                    </a:cubicBezTo>
                    <a:cubicBezTo>
                      <a:pt x="196" y="307"/>
                      <a:pt x="210" y="322"/>
                      <a:pt x="226" y="337"/>
                    </a:cubicBezTo>
                    <a:cubicBezTo>
                      <a:pt x="227" y="338"/>
                      <a:pt x="229" y="337"/>
                      <a:pt x="228" y="336"/>
                    </a:cubicBezTo>
                    <a:cubicBezTo>
                      <a:pt x="200" y="296"/>
                      <a:pt x="171" y="256"/>
                      <a:pt x="141" y="218"/>
                    </a:cubicBezTo>
                    <a:cubicBezTo>
                      <a:pt x="174" y="256"/>
                      <a:pt x="207" y="295"/>
                      <a:pt x="241" y="333"/>
                    </a:cubicBezTo>
                    <a:cubicBezTo>
                      <a:pt x="242" y="334"/>
                      <a:pt x="244" y="333"/>
                      <a:pt x="243" y="331"/>
                    </a:cubicBezTo>
                    <a:cubicBezTo>
                      <a:pt x="243" y="331"/>
                      <a:pt x="243" y="331"/>
                      <a:pt x="243" y="331"/>
                    </a:cubicBezTo>
                    <a:cubicBezTo>
                      <a:pt x="243" y="331"/>
                      <a:pt x="243" y="331"/>
                      <a:pt x="243" y="331"/>
                    </a:cubicBezTo>
                    <a:cubicBezTo>
                      <a:pt x="243" y="331"/>
                      <a:pt x="243" y="331"/>
                      <a:pt x="243" y="331"/>
                    </a:cubicBezTo>
                    <a:cubicBezTo>
                      <a:pt x="188" y="260"/>
                      <a:pt x="132" y="189"/>
                      <a:pt x="77" y="117"/>
                    </a:cubicBezTo>
                    <a:cubicBezTo>
                      <a:pt x="120" y="163"/>
                      <a:pt x="161" y="211"/>
                      <a:pt x="199" y="261"/>
                    </a:cubicBezTo>
                    <a:cubicBezTo>
                      <a:pt x="216" y="285"/>
                      <a:pt x="233" y="309"/>
                      <a:pt x="251" y="333"/>
                    </a:cubicBezTo>
                    <a:cubicBezTo>
                      <a:pt x="252" y="335"/>
                      <a:pt x="255" y="333"/>
                      <a:pt x="253" y="331"/>
                    </a:cubicBezTo>
                    <a:cubicBezTo>
                      <a:pt x="241" y="312"/>
                      <a:pt x="227" y="294"/>
                      <a:pt x="214" y="276"/>
                    </a:cubicBezTo>
                    <a:cubicBezTo>
                      <a:pt x="205" y="264"/>
                      <a:pt x="197" y="252"/>
                      <a:pt x="188" y="240"/>
                    </a:cubicBezTo>
                    <a:cubicBezTo>
                      <a:pt x="211" y="269"/>
                      <a:pt x="234" y="297"/>
                      <a:pt x="258" y="325"/>
                    </a:cubicBezTo>
                    <a:cubicBezTo>
                      <a:pt x="259" y="327"/>
                      <a:pt x="261" y="325"/>
                      <a:pt x="260" y="323"/>
                    </a:cubicBezTo>
                    <a:close/>
                    <a:moveTo>
                      <a:pt x="92" y="202"/>
                    </a:moveTo>
                    <a:cubicBezTo>
                      <a:pt x="112" y="227"/>
                      <a:pt x="132" y="252"/>
                      <a:pt x="152" y="277"/>
                    </a:cubicBezTo>
                    <a:cubicBezTo>
                      <a:pt x="131" y="254"/>
                      <a:pt x="111" y="228"/>
                      <a:pt x="92" y="202"/>
                    </a:cubicBezTo>
                    <a:close/>
                    <a:moveTo>
                      <a:pt x="137" y="235"/>
                    </a:moveTo>
                    <a:cubicBezTo>
                      <a:pt x="126" y="221"/>
                      <a:pt x="114" y="206"/>
                      <a:pt x="104" y="191"/>
                    </a:cubicBezTo>
                    <a:cubicBezTo>
                      <a:pt x="106" y="195"/>
                      <a:pt x="109" y="199"/>
                      <a:pt x="112" y="202"/>
                    </a:cubicBezTo>
                    <a:cubicBezTo>
                      <a:pt x="121" y="213"/>
                      <a:pt x="129" y="224"/>
                      <a:pt x="137" y="235"/>
                    </a:cubicBezTo>
                    <a:close/>
                    <a:moveTo>
                      <a:pt x="68" y="88"/>
                    </a:moveTo>
                    <a:cubicBezTo>
                      <a:pt x="89" y="109"/>
                      <a:pt x="108" y="133"/>
                      <a:pt x="125" y="158"/>
                    </a:cubicBezTo>
                    <a:cubicBezTo>
                      <a:pt x="106" y="135"/>
                      <a:pt x="87" y="111"/>
                      <a:pt x="68" y="88"/>
                    </a:cubicBezTo>
                    <a:close/>
                    <a:moveTo>
                      <a:pt x="152" y="190"/>
                    </a:moveTo>
                    <a:cubicBezTo>
                      <a:pt x="122" y="148"/>
                      <a:pt x="93" y="105"/>
                      <a:pt x="54" y="71"/>
                    </a:cubicBezTo>
                    <a:cubicBezTo>
                      <a:pt x="40" y="53"/>
                      <a:pt x="27" y="33"/>
                      <a:pt x="17" y="13"/>
                    </a:cubicBezTo>
                    <a:cubicBezTo>
                      <a:pt x="94" y="103"/>
                      <a:pt x="168" y="196"/>
                      <a:pt x="236" y="293"/>
                    </a:cubicBezTo>
                    <a:cubicBezTo>
                      <a:pt x="210" y="261"/>
                      <a:pt x="184" y="230"/>
                      <a:pt x="158" y="198"/>
                    </a:cubicBezTo>
                    <a:lnTo>
                      <a:pt x="152"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5" name="Freeform 38"/>
              <p:cNvSpPr>
                <a:spLocks/>
              </p:cNvSpPr>
              <p:nvPr/>
            </p:nvSpPr>
            <p:spPr bwMode="auto">
              <a:xfrm>
                <a:off x="255587" y="2249488"/>
                <a:ext cx="649288" cy="1058863"/>
              </a:xfrm>
              <a:custGeom>
                <a:avLst/>
                <a:gdLst>
                  <a:gd name="T0" fmla="*/ 80 w 173"/>
                  <a:gd name="T1" fmla="*/ 1 h 282"/>
                  <a:gd name="T2" fmla="*/ 92 w 173"/>
                  <a:gd name="T3" fmla="*/ 40 h 282"/>
                  <a:gd name="T4" fmla="*/ 68 w 173"/>
                  <a:gd name="T5" fmla="*/ 19 h 282"/>
                  <a:gd name="T6" fmla="*/ 61 w 173"/>
                  <a:gd name="T7" fmla="*/ 20 h 282"/>
                  <a:gd name="T8" fmla="*/ 63 w 173"/>
                  <a:gd name="T9" fmla="*/ 29 h 282"/>
                  <a:gd name="T10" fmla="*/ 75 w 173"/>
                  <a:gd name="T11" fmla="*/ 37 h 282"/>
                  <a:gd name="T12" fmla="*/ 74 w 173"/>
                  <a:gd name="T13" fmla="*/ 26 h 282"/>
                  <a:gd name="T14" fmla="*/ 100 w 173"/>
                  <a:gd name="T15" fmla="*/ 51 h 282"/>
                  <a:gd name="T16" fmla="*/ 160 w 173"/>
                  <a:gd name="T17" fmla="*/ 154 h 282"/>
                  <a:gd name="T18" fmla="*/ 106 w 173"/>
                  <a:gd name="T19" fmla="*/ 73 h 282"/>
                  <a:gd name="T20" fmla="*/ 110 w 173"/>
                  <a:gd name="T21" fmla="*/ 96 h 282"/>
                  <a:gd name="T22" fmla="*/ 139 w 173"/>
                  <a:gd name="T23" fmla="*/ 168 h 282"/>
                  <a:gd name="T24" fmla="*/ 104 w 173"/>
                  <a:gd name="T25" fmla="*/ 120 h 282"/>
                  <a:gd name="T26" fmla="*/ 100 w 173"/>
                  <a:gd name="T27" fmla="*/ 126 h 282"/>
                  <a:gd name="T28" fmla="*/ 128 w 173"/>
                  <a:gd name="T29" fmla="*/ 190 h 282"/>
                  <a:gd name="T30" fmla="*/ 91 w 173"/>
                  <a:gd name="T31" fmla="*/ 135 h 282"/>
                  <a:gd name="T32" fmla="*/ 89 w 173"/>
                  <a:gd name="T33" fmla="*/ 145 h 282"/>
                  <a:gd name="T34" fmla="*/ 75 w 173"/>
                  <a:gd name="T35" fmla="*/ 127 h 282"/>
                  <a:gd name="T36" fmla="*/ 65 w 173"/>
                  <a:gd name="T37" fmla="*/ 123 h 282"/>
                  <a:gd name="T38" fmla="*/ 111 w 173"/>
                  <a:gd name="T39" fmla="*/ 219 h 282"/>
                  <a:gd name="T40" fmla="*/ 52 w 173"/>
                  <a:gd name="T41" fmla="*/ 134 h 282"/>
                  <a:gd name="T42" fmla="*/ 32 w 173"/>
                  <a:gd name="T43" fmla="*/ 124 h 282"/>
                  <a:gd name="T44" fmla="*/ 102 w 173"/>
                  <a:gd name="T45" fmla="*/ 252 h 282"/>
                  <a:gd name="T46" fmla="*/ 16 w 173"/>
                  <a:gd name="T47" fmla="*/ 124 h 282"/>
                  <a:gd name="T48" fmla="*/ 11 w 173"/>
                  <a:gd name="T49" fmla="*/ 130 h 282"/>
                  <a:gd name="T50" fmla="*/ 75 w 173"/>
                  <a:gd name="T51" fmla="*/ 251 h 282"/>
                  <a:gd name="T52" fmla="*/ 5 w 173"/>
                  <a:gd name="T53" fmla="*/ 146 h 282"/>
                  <a:gd name="T54" fmla="*/ 14 w 173"/>
                  <a:gd name="T55" fmla="*/ 183 h 282"/>
                  <a:gd name="T56" fmla="*/ 51 w 173"/>
                  <a:gd name="T57" fmla="*/ 261 h 282"/>
                  <a:gd name="T58" fmla="*/ 10 w 173"/>
                  <a:gd name="T59" fmla="*/ 199 h 282"/>
                  <a:gd name="T60" fmla="*/ 38 w 173"/>
                  <a:gd name="T61" fmla="*/ 259 h 282"/>
                  <a:gd name="T62" fmla="*/ 14 w 173"/>
                  <a:gd name="T63" fmla="*/ 227 h 282"/>
                  <a:gd name="T64" fmla="*/ 4 w 173"/>
                  <a:gd name="T65" fmla="*/ 213 h 282"/>
                  <a:gd name="T66" fmla="*/ 20 w 173"/>
                  <a:gd name="T67" fmla="*/ 246 h 282"/>
                  <a:gd name="T68" fmla="*/ 20 w 173"/>
                  <a:gd name="T69" fmla="*/ 254 h 282"/>
                  <a:gd name="T70" fmla="*/ 0 w 173"/>
                  <a:gd name="T71" fmla="*/ 225 h 282"/>
                  <a:gd name="T72" fmla="*/ 14 w 173"/>
                  <a:gd name="T73" fmla="*/ 258 h 282"/>
                  <a:gd name="T74" fmla="*/ 4 w 173"/>
                  <a:gd name="T75" fmla="*/ 233 h 282"/>
                  <a:gd name="T76" fmla="*/ 27 w 173"/>
                  <a:gd name="T77" fmla="*/ 268 h 282"/>
                  <a:gd name="T78" fmla="*/ 19 w 173"/>
                  <a:gd name="T79" fmla="*/ 239 h 282"/>
                  <a:gd name="T80" fmla="*/ 51 w 173"/>
                  <a:gd name="T81" fmla="*/ 275 h 282"/>
                  <a:gd name="T82" fmla="*/ 62 w 173"/>
                  <a:gd name="T83" fmla="*/ 279 h 282"/>
                  <a:gd name="T84" fmla="*/ 27 w 173"/>
                  <a:gd name="T85" fmla="*/ 210 h 282"/>
                  <a:gd name="T86" fmla="*/ 81 w 173"/>
                  <a:gd name="T87" fmla="*/ 279 h 282"/>
                  <a:gd name="T88" fmla="*/ 89 w 173"/>
                  <a:gd name="T89" fmla="*/ 275 h 282"/>
                  <a:gd name="T90" fmla="*/ 35 w 173"/>
                  <a:gd name="T91" fmla="*/ 173 h 282"/>
                  <a:gd name="T92" fmla="*/ 97 w 173"/>
                  <a:gd name="T93" fmla="*/ 264 h 282"/>
                  <a:gd name="T94" fmla="*/ 108 w 173"/>
                  <a:gd name="T95" fmla="*/ 263 h 282"/>
                  <a:gd name="T96" fmla="*/ 70 w 173"/>
                  <a:gd name="T97" fmla="*/ 187 h 282"/>
                  <a:gd name="T98" fmla="*/ 120 w 173"/>
                  <a:gd name="T99" fmla="*/ 255 h 282"/>
                  <a:gd name="T100" fmla="*/ 126 w 173"/>
                  <a:gd name="T101" fmla="*/ 247 h 282"/>
                  <a:gd name="T102" fmla="*/ 101 w 173"/>
                  <a:gd name="T103" fmla="*/ 193 h 282"/>
                  <a:gd name="T104" fmla="*/ 133 w 173"/>
                  <a:gd name="T105" fmla="*/ 241 h 282"/>
                  <a:gd name="T106" fmla="*/ 146 w 173"/>
                  <a:gd name="T107" fmla="*/ 244 h 282"/>
                  <a:gd name="T108" fmla="*/ 113 w 173"/>
                  <a:gd name="T109" fmla="*/ 172 h 282"/>
                  <a:gd name="T110" fmla="*/ 150 w 173"/>
                  <a:gd name="T111" fmla="*/ 226 h 282"/>
                  <a:gd name="T112" fmla="*/ 156 w 173"/>
                  <a:gd name="T113" fmla="*/ 221 h 282"/>
                  <a:gd name="T114" fmla="*/ 125 w 173"/>
                  <a:gd name="T115" fmla="*/ 153 h 282"/>
                  <a:gd name="T116" fmla="*/ 153 w 173"/>
                  <a:gd name="T117" fmla="*/ 189 h 282"/>
                  <a:gd name="T118" fmla="*/ 159 w 173"/>
                  <a:gd name="T119" fmla="*/ 177 h 282"/>
                  <a:gd name="T120" fmla="*/ 135 w 173"/>
                  <a:gd name="T121" fmla="*/ 123 h 282"/>
                  <a:gd name="T122" fmla="*/ 172 w 173"/>
                  <a:gd name="T123" fmla="*/ 1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3" h="282">
                    <a:moveTo>
                      <a:pt x="172" y="171"/>
                    </a:moveTo>
                    <a:cubicBezTo>
                      <a:pt x="145" y="112"/>
                      <a:pt x="114" y="56"/>
                      <a:pt x="80" y="1"/>
                    </a:cubicBezTo>
                    <a:cubicBezTo>
                      <a:pt x="79" y="0"/>
                      <a:pt x="76" y="1"/>
                      <a:pt x="77" y="3"/>
                    </a:cubicBezTo>
                    <a:cubicBezTo>
                      <a:pt x="82" y="15"/>
                      <a:pt x="87" y="28"/>
                      <a:pt x="92" y="40"/>
                    </a:cubicBezTo>
                    <a:cubicBezTo>
                      <a:pt x="85" y="32"/>
                      <a:pt x="78" y="24"/>
                      <a:pt x="71" y="17"/>
                    </a:cubicBezTo>
                    <a:cubicBezTo>
                      <a:pt x="69" y="16"/>
                      <a:pt x="67" y="17"/>
                      <a:pt x="68" y="19"/>
                    </a:cubicBezTo>
                    <a:cubicBezTo>
                      <a:pt x="72" y="31"/>
                      <a:pt x="72" y="31"/>
                      <a:pt x="72" y="31"/>
                    </a:cubicBezTo>
                    <a:cubicBezTo>
                      <a:pt x="68" y="27"/>
                      <a:pt x="65" y="24"/>
                      <a:pt x="61" y="20"/>
                    </a:cubicBezTo>
                    <a:cubicBezTo>
                      <a:pt x="60" y="19"/>
                      <a:pt x="57" y="21"/>
                      <a:pt x="58" y="22"/>
                    </a:cubicBezTo>
                    <a:cubicBezTo>
                      <a:pt x="60" y="24"/>
                      <a:pt x="61" y="27"/>
                      <a:pt x="63" y="29"/>
                    </a:cubicBezTo>
                    <a:cubicBezTo>
                      <a:pt x="63" y="30"/>
                      <a:pt x="65" y="30"/>
                      <a:pt x="65" y="29"/>
                    </a:cubicBezTo>
                    <a:cubicBezTo>
                      <a:pt x="68" y="32"/>
                      <a:pt x="72" y="34"/>
                      <a:pt x="75" y="37"/>
                    </a:cubicBezTo>
                    <a:cubicBezTo>
                      <a:pt x="76" y="37"/>
                      <a:pt x="78" y="36"/>
                      <a:pt x="78" y="35"/>
                    </a:cubicBezTo>
                    <a:cubicBezTo>
                      <a:pt x="77" y="32"/>
                      <a:pt x="75" y="29"/>
                      <a:pt x="74" y="26"/>
                    </a:cubicBezTo>
                    <a:cubicBezTo>
                      <a:pt x="82" y="34"/>
                      <a:pt x="90" y="43"/>
                      <a:pt x="97" y="52"/>
                    </a:cubicBezTo>
                    <a:cubicBezTo>
                      <a:pt x="98" y="53"/>
                      <a:pt x="101" y="53"/>
                      <a:pt x="100" y="51"/>
                    </a:cubicBezTo>
                    <a:cubicBezTo>
                      <a:pt x="96" y="41"/>
                      <a:pt x="93" y="32"/>
                      <a:pt x="89" y="22"/>
                    </a:cubicBezTo>
                    <a:cubicBezTo>
                      <a:pt x="115" y="65"/>
                      <a:pt x="139" y="109"/>
                      <a:pt x="160" y="154"/>
                    </a:cubicBezTo>
                    <a:cubicBezTo>
                      <a:pt x="142" y="127"/>
                      <a:pt x="125" y="100"/>
                      <a:pt x="109" y="71"/>
                    </a:cubicBezTo>
                    <a:cubicBezTo>
                      <a:pt x="108" y="69"/>
                      <a:pt x="105" y="71"/>
                      <a:pt x="106" y="73"/>
                    </a:cubicBezTo>
                    <a:cubicBezTo>
                      <a:pt x="121" y="102"/>
                      <a:pt x="135" y="131"/>
                      <a:pt x="150" y="160"/>
                    </a:cubicBezTo>
                    <a:cubicBezTo>
                      <a:pt x="135" y="140"/>
                      <a:pt x="121" y="118"/>
                      <a:pt x="110" y="96"/>
                    </a:cubicBezTo>
                    <a:cubicBezTo>
                      <a:pt x="109" y="94"/>
                      <a:pt x="106" y="96"/>
                      <a:pt x="107" y="98"/>
                    </a:cubicBezTo>
                    <a:cubicBezTo>
                      <a:pt x="118" y="121"/>
                      <a:pt x="128" y="144"/>
                      <a:pt x="139" y="168"/>
                    </a:cubicBezTo>
                    <a:cubicBezTo>
                      <a:pt x="129" y="151"/>
                      <a:pt x="118" y="135"/>
                      <a:pt x="107" y="119"/>
                    </a:cubicBezTo>
                    <a:cubicBezTo>
                      <a:pt x="106" y="117"/>
                      <a:pt x="103" y="118"/>
                      <a:pt x="104" y="120"/>
                    </a:cubicBezTo>
                    <a:cubicBezTo>
                      <a:pt x="118" y="147"/>
                      <a:pt x="132" y="173"/>
                      <a:pt x="145" y="200"/>
                    </a:cubicBezTo>
                    <a:cubicBezTo>
                      <a:pt x="129" y="176"/>
                      <a:pt x="114" y="151"/>
                      <a:pt x="100" y="126"/>
                    </a:cubicBezTo>
                    <a:cubicBezTo>
                      <a:pt x="99" y="124"/>
                      <a:pt x="96" y="125"/>
                      <a:pt x="97" y="127"/>
                    </a:cubicBezTo>
                    <a:cubicBezTo>
                      <a:pt x="107" y="148"/>
                      <a:pt x="118" y="169"/>
                      <a:pt x="128" y="190"/>
                    </a:cubicBezTo>
                    <a:cubicBezTo>
                      <a:pt x="117" y="171"/>
                      <a:pt x="105" y="152"/>
                      <a:pt x="94" y="133"/>
                    </a:cubicBezTo>
                    <a:cubicBezTo>
                      <a:pt x="93" y="131"/>
                      <a:pt x="90" y="133"/>
                      <a:pt x="91" y="135"/>
                    </a:cubicBezTo>
                    <a:cubicBezTo>
                      <a:pt x="104" y="162"/>
                      <a:pt x="118" y="190"/>
                      <a:pt x="132" y="217"/>
                    </a:cubicBezTo>
                    <a:cubicBezTo>
                      <a:pt x="117" y="193"/>
                      <a:pt x="103" y="169"/>
                      <a:pt x="89" y="145"/>
                    </a:cubicBezTo>
                    <a:cubicBezTo>
                      <a:pt x="85" y="138"/>
                      <a:pt x="82" y="132"/>
                      <a:pt x="78" y="125"/>
                    </a:cubicBezTo>
                    <a:cubicBezTo>
                      <a:pt x="77" y="123"/>
                      <a:pt x="74" y="125"/>
                      <a:pt x="75" y="127"/>
                    </a:cubicBezTo>
                    <a:cubicBezTo>
                      <a:pt x="93" y="159"/>
                      <a:pt x="110" y="191"/>
                      <a:pt x="123" y="225"/>
                    </a:cubicBezTo>
                    <a:cubicBezTo>
                      <a:pt x="104" y="191"/>
                      <a:pt x="85" y="157"/>
                      <a:pt x="65" y="123"/>
                    </a:cubicBezTo>
                    <a:cubicBezTo>
                      <a:pt x="64" y="121"/>
                      <a:pt x="62" y="123"/>
                      <a:pt x="63" y="125"/>
                    </a:cubicBezTo>
                    <a:cubicBezTo>
                      <a:pt x="79" y="156"/>
                      <a:pt x="95" y="187"/>
                      <a:pt x="111" y="219"/>
                    </a:cubicBezTo>
                    <a:cubicBezTo>
                      <a:pt x="92" y="190"/>
                      <a:pt x="73" y="161"/>
                      <a:pt x="55" y="132"/>
                    </a:cubicBezTo>
                    <a:cubicBezTo>
                      <a:pt x="54" y="130"/>
                      <a:pt x="51" y="132"/>
                      <a:pt x="52" y="134"/>
                    </a:cubicBezTo>
                    <a:cubicBezTo>
                      <a:pt x="69" y="166"/>
                      <a:pt x="86" y="198"/>
                      <a:pt x="103" y="231"/>
                    </a:cubicBezTo>
                    <a:cubicBezTo>
                      <a:pt x="79" y="195"/>
                      <a:pt x="56" y="159"/>
                      <a:pt x="32" y="124"/>
                    </a:cubicBezTo>
                    <a:cubicBezTo>
                      <a:pt x="31" y="122"/>
                      <a:pt x="28" y="124"/>
                      <a:pt x="29" y="125"/>
                    </a:cubicBezTo>
                    <a:cubicBezTo>
                      <a:pt x="56" y="166"/>
                      <a:pt x="80" y="208"/>
                      <a:pt x="102" y="252"/>
                    </a:cubicBezTo>
                    <a:cubicBezTo>
                      <a:pt x="69" y="212"/>
                      <a:pt x="44" y="167"/>
                      <a:pt x="19" y="122"/>
                    </a:cubicBezTo>
                    <a:cubicBezTo>
                      <a:pt x="18" y="121"/>
                      <a:pt x="15" y="122"/>
                      <a:pt x="16" y="124"/>
                    </a:cubicBezTo>
                    <a:cubicBezTo>
                      <a:pt x="35" y="158"/>
                      <a:pt x="54" y="193"/>
                      <a:pt x="74" y="227"/>
                    </a:cubicBezTo>
                    <a:cubicBezTo>
                      <a:pt x="53" y="195"/>
                      <a:pt x="32" y="163"/>
                      <a:pt x="11" y="130"/>
                    </a:cubicBezTo>
                    <a:cubicBezTo>
                      <a:pt x="10" y="128"/>
                      <a:pt x="8" y="130"/>
                      <a:pt x="9" y="132"/>
                    </a:cubicBezTo>
                    <a:cubicBezTo>
                      <a:pt x="31" y="171"/>
                      <a:pt x="53" y="211"/>
                      <a:pt x="75" y="251"/>
                    </a:cubicBezTo>
                    <a:cubicBezTo>
                      <a:pt x="51" y="216"/>
                      <a:pt x="28" y="181"/>
                      <a:pt x="7" y="145"/>
                    </a:cubicBezTo>
                    <a:cubicBezTo>
                      <a:pt x="6" y="143"/>
                      <a:pt x="4" y="144"/>
                      <a:pt x="5" y="146"/>
                    </a:cubicBezTo>
                    <a:cubicBezTo>
                      <a:pt x="22" y="185"/>
                      <a:pt x="42" y="223"/>
                      <a:pt x="65" y="259"/>
                    </a:cubicBezTo>
                    <a:cubicBezTo>
                      <a:pt x="46" y="235"/>
                      <a:pt x="29" y="210"/>
                      <a:pt x="14" y="183"/>
                    </a:cubicBezTo>
                    <a:cubicBezTo>
                      <a:pt x="13" y="181"/>
                      <a:pt x="11" y="183"/>
                      <a:pt x="12" y="184"/>
                    </a:cubicBezTo>
                    <a:cubicBezTo>
                      <a:pt x="24" y="211"/>
                      <a:pt x="37" y="236"/>
                      <a:pt x="51" y="261"/>
                    </a:cubicBezTo>
                    <a:cubicBezTo>
                      <a:pt x="36" y="241"/>
                      <a:pt x="24" y="220"/>
                      <a:pt x="13" y="198"/>
                    </a:cubicBezTo>
                    <a:cubicBezTo>
                      <a:pt x="12" y="196"/>
                      <a:pt x="10" y="197"/>
                      <a:pt x="10" y="199"/>
                    </a:cubicBezTo>
                    <a:cubicBezTo>
                      <a:pt x="17" y="217"/>
                      <a:pt x="25" y="235"/>
                      <a:pt x="35" y="253"/>
                    </a:cubicBezTo>
                    <a:cubicBezTo>
                      <a:pt x="36" y="255"/>
                      <a:pt x="37" y="257"/>
                      <a:pt x="38" y="259"/>
                    </a:cubicBezTo>
                    <a:cubicBezTo>
                      <a:pt x="33" y="253"/>
                      <a:pt x="28" y="248"/>
                      <a:pt x="23" y="242"/>
                    </a:cubicBezTo>
                    <a:cubicBezTo>
                      <a:pt x="23" y="240"/>
                      <a:pt x="18" y="233"/>
                      <a:pt x="14" y="227"/>
                    </a:cubicBezTo>
                    <a:cubicBezTo>
                      <a:pt x="11" y="222"/>
                      <a:pt x="9" y="217"/>
                      <a:pt x="6" y="212"/>
                    </a:cubicBezTo>
                    <a:cubicBezTo>
                      <a:pt x="5" y="211"/>
                      <a:pt x="4" y="212"/>
                      <a:pt x="4" y="213"/>
                    </a:cubicBezTo>
                    <a:cubicBezTo>
                      <a:pt x="6" y="217"/>
                      <a:pt x="8" y="220"/>
                      <a:pt x="10" y="224"/>
                    </a:cubicBezTo>
                    <a:cubicBezTo>
                      <a:pt x="14" y="232"/>
                      <a:pt x="20" y="244"/>
                      <a:pt x="20" y="246"/>
                    </a:cubicBezTo>
                    <a:cubicBezTo>
                      <a:pt x="22" y="250"/>
                      <a:pt x="24" y="254"/>
                      <a:pt x="24" y="259"/>
                    </a:cubicBezTo>
                    <a:cubicBezTo>
                      <a:pt x="27" y="270"/>
                      <a:pt x="22" y="257"/>
                      <a:pt x="20" y="254"/>
                    </a:cubicBezTo>
                    <a:cubicBezTo>
                      <a:pt x="14" y="244"/>
                      <a:pt x="7" y="234"/>
                      <a:pt x="1" y="224"/>
                    </a:cubicBezTo>
                    <a:cubicBezTo>
                      <a:pt x="1" y="224"/>
                      <a:pt x="0" y="224"/>
                      <a:pt x="0" y="225"/>
                    </a:cubicBezTo>
                    <a:cubicBezTo>
                      <a:pt x="4" y="236"/>
                      <a:pt x="8" y="247"/>
                      <a:pt x="13" y="258"/>
                    </a:cubicBezTo>
                    <a:cubicBezTo>
                      <a:pt x="13" y="259"/>
                      <a:pt x="14" y="259"/>
                      <a:pt x="14" y="258"/>
                    </a:cubicBezTo>
                    <a:cubicBezTo>
                      <a:pt x="12" y="252"/>
                      <a:pt x="10" y="247"/>
                      <a:pt x="7" y="241"/>
                    </a:cubicBezTo>
                    <a:cubicBezTo>
                      <a:pt x="6" y="238"/>
                      <a:pt x="5" y="236"/>
                      <a:pt x="4" y="233"/>
                    </a:cubicBezTo>
                    <a:cubicBezTo>
                      <a:pt x="3" y="230"/>
                      <a:pt x="1" y="227"/>
                      <a:pt x="4" y="231"/>
                    </a:cubicBezTo>
                    <a:cubicBezTo>
                      <a:pt x="12" y="243"/>
                      <a:pt x="19" y="256"/>
                      <a:pt x="27" y="268"/>
                    </a:cubicBezTo>
                    <a:cubicBezTo>
                      <a:pt x="27" y="269"/>
                      <a:pt x="28" y="268"/>
                      <a:pt x="28" y="267"/>
                    </a:cubicBezTo>
                    <a:cubicBezTo>
                      <a:pt x="26" y="258"/>
                      <a:pt x="23" y="248"/>
                      <a:pt x="19" y="239"/>
                    </a:cubicBezTo>
                    <a:cubicBezTo>
                      <a:pt x="28" y="253"/>
                      <a:pt x="38" y="265"/>
                      <a:pt x="49" y="276"/>
                    </a:cubicBezTo>
                    <a:cubicBezTo>
                      <a:pt x="50" y="277"/>
                      <a:pt x="52" y="276"/>
                      <a:pt x="51" y="275"/>
                    </a:cubicBezTo>
                    <a:cubicBezTo>
                      <a:pt x="41" y="259"/>
                      <a:pt x="32" y="242"/>
                      <a:pt x="24" y="225"/>
                    </a:cubicBezTo>
                    <a:cubicBezTo>
                      <a:pt x="35" y="244"/>
                      <a:pt x="48" y="262"/>
                      <a:pt x="62" y="279"/>
                    </a:cubicBezTo>
                    <a:cubicBezTo>
                      <a:pt x="63" y="280"/>
                      <a:pt x="65" y="278"/>
                      <a:pt x="64" y="277"/>
                    </a:cubicBezTo>
                    <a:cubicBezTo>
                      <a:pt x="51" y="255"/>
                      <a:pt x="38" y="233"/>
                      <a:pt x="27" y="210"/>
                    </a:cubicBezTo>
                    <a:cubicBezTo>
                      <a:pt x="42" y="235"/>
                      <a:pt x="60" y="258"/>
                      <a:pt x="79" y="280"/>
                    </a:cubicBezTo>
                    <a:cubicBezTo>
                      <a:pt x="80" y="282"/>
                      <a:pt x="82" y="280"/>
                      <a:pt x="81" y="279"/>
                    </a:cubicBezTo>
                    <a:cubicBezTo>
                      <a:pt x="58" y="244"/>
                      <a:pt x="37" y="207"/>
                      <a:pt x="19" y="170"/>
                    </a:cubicBezTo>
                    <a:cubicBezTo>
                      <a:pt x="41" y="206"/>
                      <a:pt x="64" y="241"/>
                      <a:pt x="89" y="275"/>
                    </a:cubicBezTo>
                    <a:cubicBezTo>
                      <a:pt x="90" y="276"/>
                      <a:pt x="93" y="275"/>
                      <a:pt x="92" y="273"/>
                    </a:cubicBezTo>
                    <a:cubicBezTo>
                      <a:pt x="73" y="240"/>
                      <a:pt x="54" y="206"/>
                      <a:pt x="35" y="173"/>
                    </a:cubicBezTo>
                    <a:cubicBezTo>
                      <a:pt x="55" y="204"/>
                      <a:pt x="75" y="235"/>
                      <a:pt x="95" y="266"/>
                    </a:cubicBezTo>
                    <a:cubicBezTo>
                      <a:pt x="96" y="267"/>
                      <a:pt x="98" y="266"/>
                      <a:pt x="97" y="264"/>
                    </a:cubicBezTo>
                    <a:cubicBezTo>
                      <a:pt x="87" y="245"/>
                      <a:pt x="76" y="226"/>
                      <a:pt x="66" y="207"/>
                    </a:cubicBezTo>
                    <a:cubicBezTo>
                      <a:pt x="79" y="227"/>
                      <a:pt x="92" y="246"/>
                      <a:pt x="108" y="263"/>
                    </a:cubicBezTo>
                    <a:cubicBezTo>
                      <a:pt x="109" y="265"/>
                      <a:pt x="111" y="263"/>
                      <a:pt x="110" y="262"/>
                    </a:cubicBezTo>
                    <a:cubicBezTo>
                      <a:pt x="98" y="236"/>
                      <a:pt x="84" y="211"/>
                      <a:pt x="70" y="187"/>
                    </a:cubicBezTo>
                    <a:cubicBezTo>
                      <a:pt x="86" y="210"/>
                      <a:pt x="101" y="233"/>
                      <a:pt x="117" y="257"/>
                    </a:cubicBezTo>
                    <a:cubicBezTo>
                      <a:pt x="118" y="258"/>
                      <a:pt x="121" y="257"/>
                      <a:pt x="120" y="255"/>
                    </a:cubicBezTo>
                    <a:cubicBezTo>
                      <a:pt x="103" y="224"/>
                      <a:pt x="87" y="194"/>
                      <a:pt x="71" y="163"/>
                    </a:cubicBezTo>
                    <a:cubicBezTo>
                      <a:pt x="89" y="191"/>
                      <a:pt x="108" y="219"/>
                      <a:pt x="126" y="247"/>
                    </a:cubicBezTo>
                    <a:cubicBezTo>
                      <a:pt x="127" y="249"/>
                      <a:pt x="130" y="247"/>
                      <a:pt x="129" y="246"/>
                    </a:cubicBezTo>
                    <a:cubicBezTo>
                      <a:pt x="120" y="228"/>
                      <a:pt x="110" y="211"/>
                      <a:pt x="101" y="193"/>
                    </a:cubicBezTo>
                    <a:cubicBezTo>
                      <a:pt x="111" y="209"/>
                      <a:pt x="120" y="226"/>
                      <a:pt x="130" y="242"/>
                    </a:cubicBezTo>
                    <a:cubicBezTo>
                      <a:pt x="130" y="244"/>
                      <a:pt x="133" y="243"/>
                      <a:pt x="133" y="241"/>
                    </a:cubicBezTo>
                    <a:cubicBezTo>
                      <a:pt x="127" y="225"/>
                      <a:pt x="121" y="209"/>
                      <a:pt x="113" y="193"/>
                    </a:cubicBezTo>
                    <a:cubicBezTo>
                      <a:pt x="124" y="210"/>
                      <a:pt x="134" y="227"/>
                      <a:pt x="146" y="244"/>
                    </a:cubicBezTo>
                    <a:cubicBezTo>
                      <a:pt x="147" y="245"/>
                      <a:pt x="149" y="244"/>
                      <a:pt x="148" y="242"/>
                    </a:cubicBezTo>
                    <a:cubicBezTo>
                      <a:pt x="137" y="219"/>
                      <a:pt x="125" y="195"/>
                      <a:pt x="113" y="172"/>
                    </a:cubicBezTo>
                    <a:cubicBezTo>
                      <a:pt x="125" y="190"/>
                      <a:pt x="136" y="209"/>
                      <a:pt x="147" y="227"/>
                    </a:cubicBezTo>
                    <a:cubicBezTo>
                      <a:pt x="148" y="229"/>
                      <a:pt x="151" y="228"/>
                      <a:pt x="150" y="226"/>
                    </a:cubicBezTo>
                    <a:cubicBezTo>
                      <a:pt x="142" y="209"/>
                      <a:pt x="134" y="193"/>
                      <a:pt x="125" y="176"/>
                    </a:cubicBezTo>
                    <a:cubicBezTo>
                      <a:pt x="135" y="192"/>
                      <a:pt x="145" y="207"/>
                      <a:pt x="156" y="221"/>
                    </a:cubicBezTo>
                    <a:cubicBezTo>
                      <a:pt x="157" y="223"/>
                      <a:pt x="160" y="222"/>
                      <a:pt x="159" y="219"/>
                    </a:cubicBezTo>
                    <a:cubicBezTo>
                      <a:pt x="148" y="197"/>
                      <a:pt x="137" y="175"/>
                      <a:pt x="125" y="153"/>
                    </a:cubicBezTo>
                    <a:cubicBezTo>
                      <a:pt x="134" y="166"/>
                      <a:pt x="142" y="178"/>
                      <a:pt x="150" y="191"/>
                    </a:cubicBezTo>
                    <a:cubicBezTo>
                      <a:pt x="151" y="193"/>
                      <a:pt x="154" y="191"/>
                      <a:pt x="153" y="189"/>
                    </a:cubicBezTo>
                    <a:cubicBezTo>
                      <a:pt x="145" y="170"/>
                      <a:pt x="136" y="152"/>
                      <a:pt x="127" y="133"/>
                    </a:cubicBezTo>
                    <a:cubicBezTo>
                      <a:pt x="137" y="148"/>
                      <a:pt x="147" y="163"/>
                      <a:pt x="159" y="177"/>
                    </a:cubicBezTo>
                    <a:cubicBezTo>
                      <a:pt x="160" y="179"/>
                      <a:pt x="162" y="177"/>
                      <a:pt x="162" y="175"/>
                    </a:cubicBezTo>
                    <a:cubicBezTo>
                      <a:pt x="153" y="157"/>
                      <a:pt x="144" y="140"/>
                      <a:pt x="135" y="123"/>
                    </a:cubicBezTo>
                    <a:cubicBezTo>
                      <a:pt x="146" y="140"/>
                      <a:pt x="157" y="156"/>
                      <a:pt x="169" y="173"/>
                    </a:cubicBezTo>
                    <a:cubicBezTo>
                      <a:pt x="171" y="175"/>
                      <a:pt x="173" y="173"/>
                      <a:pt x="1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6" name="Freeform 39"/>
              <p:cNvSpPr>
                <a:spLocks/>
              </p:cNvSpPr>
              <p:nvPr/>
            </p:nvSpPr>
            <p:spPr bwMode="auto">
              <a:xfrm>
                <a:off x="93662" y="1741488"/>
                <a:ext cx="233363" cy="373063"/>
              </a:xfrm>
              <a:custGeom>
                <a:avLst/>
                <a:gdLst>
                  <a:gd name="T0" fmla="*/ 61 w 62"/>
                  <a:gd name="T1" fmla="*/ 67 h 99"/>
                  <a:gd name="T2" fmla="*/ 43 w 62"/>
                  <a:gd name="T3" fmla="*/ 10 h 99"/>
                  <a:gd name="T4" fmla="*/ 44 w 62"/>
                  <a:gd name="T5" fmla="*/ 8 h 99"/>
                  <a:gd name="T6" fmla="*/ 40 w 62"/>
                  <a:gd name="T7" fmla="*/ 1 h 99"/>
                  <a:gd name="T8" fmla="*/ 38 w 62"/>
                  <a:gd name="T9" fmla="*/ 2 h 99"/>
                  <a:gd name="T10" fmla="*/ 51 w 62"/>
                  <a:gd name="T11" fmla="*/ 45 h 99"/>
                  <a:gd name="T12" fmla="*/ 34 w 62"/>
                  <a:gd name="T13" fmla="*/ 8 h 99"/>
                  <a:gd name="T14" fmla="*/ 30 w 62"/>
                  <a:gd name="T15" fmla="*/ 10 h 99"/>
                  <a:gd name="T16" fmla="*/ 48 w 62"/>
                  <a:gd name="T17" fmla="*/ 56 h 99"/>
                  <a:gd name="T18" fmla="*/ 20 w 62"/>
                  <a:gd name="T19" fmla="*/ 5 h 99"/>
                  <a:gd name="T20" fmla="*/ 17 w 62"/>
                  <a:gd name="T21" fmla="*/ 7 h 99"/>
                  <a:gd name="T22" fmla="*/ 42 w 62"/>
                  <a:gd name="T23" fmla="*/ 62 h 99"/>
                  <a:gd name="T24" fmla="*/ 14 w 62"/>
                  <a:gd name="T25" fmla="*/ 19 h 99"/>
                  <a:gd name="T26" fmla="*/ 11 w 62"/>
                  <a:gd name="T27" fmla="*/ 21 h 99"/>
                  <a:gd name="T28" fmla="*/ 19 w 62"/>
                  <a:gd name="T29" fmla="*/ 40 h 99"/>
                  <a:gd name="T30" fmla="*/ 17 w 62"/>
                  <a:gd name="T31" fmla="*/ 42 h 99"/>
                  <a:gd name="T32" fmla="*/ 33 w 62"/>
                  <a:gd name="T33" fmla="*/ 80 h 99"/>
                  <a:gd name="T34" fmla="*/ 13 w 62"/>
                  <a:gd name="T35" fmla="*/ 55 h 99"/>
                  <a:gd name="T36" fmla="*/ 11 w 62"/>
                  <a:gd name="T37" fmla="*/ 56 h 99"/>
                  <a:gd name="T38" fmla="*/ 19 w 62"/>
                  <a:gd name="T39" fmla="*/ 84 h 99"/>
                  <a:gd name="T40" fmla="*/ 2 w 62"/>
                  <a:gd name="T41" fmla="*/ 69 h 99"/>
                  <a:gd name="T42" fmla="*/ 0 w 62"/>
                  <a:gd name="T43" fmla="*/ 71 h 99"/>
                  <a:gd name="T44" fmla="*/ 11 w 62"/>
                  <a:gd name="T45" fmla="*/ 90 h 99"/>
                  <a:gd name="T46" fmla="*/ 11 w 62"/>
                  <a:gd name="T47" fmla="*/ 93 h 99"/>
                  <a:gd name="T48" fmla="*/ 10 w 62"/>
                  <a:gd name="T49" fmla="*/ 92 h 99"/>
                  <a:gd name="T50" fmla="*/ 2 w 62"/>
                  <a:gd name="T51" fmla="*/ 83 h 99"/>
                  <a:gd name="T52" fmla="*/ 1 w 62"/>
                  <a:gd name="T53" fmla="*/ 84 h 99"/>
                  <a:gd name="T54" fmla="*/ 14 w 62"/>
                  <a:gd name="T55" fmla="*/ 99 h 99"/>
                  <a:gd name="T56" fmla="*/ 16 w 62"/>
                  <a:gd name="T57" fmla="*/ 98 h 99"/>
                  <a:gd name="T58" fmla="*/ 7 w 62"/>
                  <a:gd name="T59" fmla="*/ 77 h 99"/>
                  <a:gd name="T60" fmla="*/ 11 w 62"/>
                  <a:gd name="T61" fmla="*/ 79 h 99"/>
                  <a:gd name="T62" fmla="*/ 21 w 62"/>
                  <a:gd name="T63" fmla="*/ 91 h 99"/>
                  <a:gd name="T64" fmla="*/ 24 w 62"/>
                  <a:gd name="T65" fmla="*/ 90 h 99"/>
                  <a:gd name="T66" fmla="*/ 16 w 62"/>
                  <a:gd name="T67" fmla="*/ 64 h 99"/>
                  <a:gd name="T68" fmla="*/ 37 w 62"/>
                  <a:gd name="T69" fmla="*/ 88 h 99"/>
                  <a:gd name="T70" fmla="*/ 39 w 62"/>
                  <a:gd name="T71" fmla="*/ 87 h 99"/>
                  <a:gd name="T72" fmla="*/ 26 w 62"/>
                  <a:gd name="T73" fmla="*/ 55 h 99"/>
                  <a:gd name="T74" fmla="*/ 27 w 62"/>
                  <a:gd name="T75" fmla="*/ 58 h 99"/>
                  <a:gd name="T76" fmla="*/ 40 w 62"/>
                  <a:gd name="T77" fmla="*/ 79 h 99"/>
                  <a:gd name="T78" fmla="*/ 43 w 62"/>
                  <a:gd name="T79" fmla="*/ 78 h 99"/>
                  <a:gd name="T80" fmla="*/ 30 w 62"/>
                  <a:gd name="T81" fmla="*/ 57 h 99"/>
                  <a:gd name="T82" fmla="*/ 20 w 62"/>
                  <a:gd name="T83" fmla="*/ 35 h 99"/>
                  <a:gd name="T84" fmla="*/ 50 w 62"/>
                  <a:gd name="T85" fmla="*/ 82 h 99"/>
                  <a:gd name="T86" fmla="*/ 53 w 62"/>
                  <a:gd name="T87" fmla="*/ 80 h 99"/>
                  <a:gd name="T88" fmla="*/ 35 w 62"/>
                  <a:gd name="T89" fmla="*/ 38 h 99"/>
                  <a:gd name="T90" fmla="*/ 57 w 62"/>
                  <a:gd name="T91" fmla="*/ 79 h 99"/>
                  <a:gd name="T92" fmla="*/ 60 w 62"/>
                  <a:gd name="T93" fmla="*/ 77 h 99"/>
                  <a:gd name="T94" fmla="*/ 50 w 62"/>
                  <a:gd name="T95" fmla="*/ 50 h 99"/>
                  <a:gd name="T96" fmla="*/ 58 w 62"/>
                  <a:gd name="T97" fmla="*/ 68 h 99"/>
                  <a:gd name="T98" fmla="*/ 61 w 62"/>
                  <a:gd name="T99" fmla="*/ 6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99">
                    <a:moveTo>
                      <a:pt x="61" y="67"/>
                    </a:moveTo>
                    <a:cubicBezTo>
                      <a:pt x="55" y="48"/>
                      <a:pt x="49" y="29"/>
                      <a:pt x="43" y="10"/>
                    </a:cubicBezTo>
                    <a:cubicBezTo>
                      <a:pt x="44" y="10"/>
                      <a:pt x="44" y="9"/>
                      <a:pt x="44" y="8"/>
                    </a:cubicBezTo>
                    <a:cubicBezTo>
                      <a:pt x="43" y="6"/>
                      <a:pt x="42" y="3"/>
                      <a:pt x="40" y="1"/>
                    </a:cubicBezTo>
                    <a:cubicBezTo>
                      <a:pt x="40" y="0"/>
                      <a:pt x="37" y="1"/>
                      <a:pt x="38" y="2"/>
                    </a:cubicBezTo>
                    <a:cubicBezTo>
                      <a:pt x="42" y="17"/>
                      <a:pt x="46" y="31"/>
                      <a:pt x="51" y="45"/>
                    </a:cubicBezTo>
                    <a:cubicBezTo>
                      <a:pt x="45" y="33"/>
                      <a:pt x="39" y="21"/>
                      <a:pt x="34" y="8"/>
                    </a:cubicBezTo>
                    <a:cubicBezTo>
                      <a:pt x="33" y="7"/>
                      <a:pt x="30" y="8"/>
                      <a:pt x="30" y="10"/>
                    </a:cubicBezTo>
                    <a:cubicBezTo>
                      <a:pt x="36" y="25"/>
                      <a:pt x="42" y="40"/>
                      <a:pt x="48" y="56"/>
                    </a:cubicBezTo>
                    <a:cubicBezTo>
                      <a:pt x="39" y="39"/>
                      <a:pt x="29" y="22"/>
                      <a:pt x="20" y="5"/>
                    </a:cubicBezTo>
                    <a:cubicBezTo>
                      <a:pt x="19" y="3"/>
                      <a:pt x="16" y="5"/>
                      <a:pt x="17" y="7"/>
                    </a:cubicBezTo>
                    <a:cubicBezTo>
                      <a:pt x="25" y="25"/>
                      <a:pt x="33" y="44"/>
                      <a:pt x="42" y="62"/>
                    </a:cubicBezTo>
                    <a:cubicBezTo>
                      <a:pt x="32" y="48"/>
                      <a:pt x="23" y="34"/>
                      <a:pt x="14" y="19"/>
                    </a:cubicBezTo>
                    <a:cubicBezTo>
                      <a:pt x="13" y="18"/>
                      <a:pt x="10" y="19"/>
                      <a:pt x="11" y="21"/>
                    </a:cubicBezTo>
                    <a:cubicBezTo>
                      <a:pt x="13" y="27"/>
                      <a:pt x="16" y="34"/>
                      <a:pt x="19" y="40"/>
                    </a:cubicBezTo>
                    <a:cubicBezTo>
                      <a:pt x="18" y="40"/>
                      <a:pt x="16" y="41"/>
                      <a:pt x="17" y="42"/>
                    </a:cubicBezTo>
                    <a:cubicBezTo>
                      <a:pt x="22" y="55"/>
                      <a:pt x="28" y="68"/>
                      <a:pt x="33" y="80"/>
                    </a:cubicBezTo>
                    <a:cubicBezTo>
                      <a:pt x="26" y="72"/>
                      <a:pt x="19" y="64"/>
                      <a:pt x="13" y="55"/>
                    </a:cubicBezTo>
                    <a:cubicBezTo>
                      <a:pt x="13" y="54"/>
                      <a:pt x="10" y="55"/>
                      <a:pt x="11" y="56"/>
                    </a:cubicBezTo>
                    <a:cubicBezTo>
                      <a:pt x="14" y="65"/>
                      <a:pt x="16" y="74"/>
                      <a:pt x="19" y="84"/>
                    </a:cubicBezTo>
                    <a:cubicBezTo>
                      <a:pt x="14" y="78"/>
                      <a:pt x="9" y="73"/>
                      <a:pt x="2" y="69"/>
                    </a:cubicBezTo>
                    <a:cubicBezTo>
                      <a:pt x="1" y="69"/>
                      <a:pt x="0" y="70"/>
                      <a:pt x="0" y="71"/>
                    </a:cubicBezTo>
                    <a:cubicBezTo>
                      <a:pt x="4" y="77"/>
                      <a:pt x="8" y="83"/>
                      <a:pt x="11" y="90"/>
                    </a:cubicBezTo>
                    <a:cubicBezTo>
                      <a:pt x="11" y="91"/>
                      <a:pt x="11" y="92"/>
                      <a:pt x="11" y="93"/>
                    </a:cubicBezTo>
                    <a:cubicBezTo>
                      <a:pt x="11" y="92"/>
                      <a:pt x="11" y="92"/>
                      <a:pt x="10" y="92"/>
                    </a:cubicBezTo>
                    <a:cubicBezTo>
                      <a:pt x="7" y="90"/>
                      <a:pt x="5" y="85"/>
                      <a:pt x="2" y="83"/>
                    </a:cubicBezTo>
                    <a:cubicBezTo>
                      <a:pt x="1" y="82"/>
                      <a:pt x="0" y="83"/>
                      <a:pt x="1" y="84"/>
                    </a:cubicBezTo>
                    <a:cubicBezTo>
                      <a:pt x="5" y="89"/>
                      <a:pt x="10" y="94"/>
                      <a:pt x="14" y="99"/>
                    </a:cubicBezTo>
                    <a:cubicBezTo>
                      <a:pt x="15" y="99"/>
                      <a:pt x="16" y="99"/>
                      <a:pt x="16" y="98"/>
                    </a:cubicBezTo>
                    <a:cubicBezTo>
                      <a:pt x="13" y="90"/>
                      <a:pt x="10" y="84"/>
                      <a:pt x="7" y="77"/>
                    </a:cubicBezTo>
                    <a:cubicBezTo>
                      <a:pt x="5" y="73"/>
                      <a:pt x="0" y="69"/>
                      <a:pt x="11" y="79"/>
                    </a:cubicBezTo>
                    <a:cubicBezTo>
                      <a:pt x="15" y="82"/>
                      <a:pt x="18" y="86"/>
                      <a:pt x="21" y="91"/>
                    </a:cubicBezTo>
                    <a:cubicBezTo>
                      <a:pt x="22" y="92"/>
                      <a:pt x="24" y="91"/>
                      <a:pt x="24" y="90"/>
                    </a:cubicBezTo>
                    <a:cubicBezTo>
                      <a:pt x="21" y="81"/>
                      <a:pt x="19" y="72"/>
                      <a:pt x="16" y="64"/>
                    </a:cubicBezTo>
                    <a:cubicBezTo>
                      <a:pt x="22" y="72"/>
                      <a:pt x="29" y="80"/>
                      <a:pt x="37" y="88"/>
                    </a:cubicBezTo>
                    <a:cubicBezTo>
                      <a:pt x="38" y="89"/>
                      <a:pt x="40" y="88"/>
                      <a:pt x="39" y="87"/>
                    </a:cubicBezTo>
                    <a:cubicBezTo>
                      <a:pt x="35" y="76"/>
                      <a:pt x="30" y="66"/>
                      <a:pt x="26" y="55"/>
                    </a:cubicBezTo>
                    <a:cubicBezTo>
                      <a:pt x="26" y="56"/>
                      <a:pt x="27" y="57"/>
                      <a:pt x="27" y="58"/>
                    </a:cubicBezTo>
                    <a:cubicBezTo>
                      <a:pt x="31" y="65"/>
                      <a:pt x="35" y="72"/>
                      <a:pt x="40" y="79"/>
                    </a:cubicBezTo>
                    <a:cubicBezTo>
                      <a:pt x="41" y="81"/>
                      <a:pt x="44" y="79"/>
                      <a:pt x="43" y="78"/>
                    </a:cubicBezTo>
                    <a:cubicBezTo>
                      <a:pt x="39" y="70"/>
                      <a:pt x="35" y="63"/>
                      <a:pt x="30" y="57"/>
                    </a:cubicBezTo>
                    <a:cubicBezTo>
                      <a:pt x="27" y="49"/>
                      <a:pt x="23" y="42"/>
                      <a:pt x="20" y="35"/>
                    </a:cubicBezTo>
                    <a:cubicBezTo>
                      <a:pt x="30" y="50"/>
                      <a:pt x="40" y="66"/>
                      <a:pt x="50" y="82"/>
                    </a:cubicBezTo>
                    <a:cubicBezTo>
                      <a:pt x="51" y="83"/>
                      <a:pt x="54" y="82"/>
                      <a:pt x="53" y="80"/>
                    </a:cubicBezTo>
                    <a:cubicBezTo>
                      <a:pt x="47" y="66"/>
                      <a:pt x="41" y="52"/>
                      <a:pt x="35" y="38"/>
                    </a:cubicBezTo>
                    <a:cubicBezTo>
                      <a:pt x="42" y="51"/>
                      <a:pt x="49" y="65"/>
                      <a:pt x="57" y="79"/>
                    </a:cubicBezTo>
                    <a:cubicBezTo>
                      <a:pt x="58" y="80"/>
                      <a:pt x="61" y="79"/>
                      <a:pt x="60" y="77"/>
                    </a:cubicBezTo>
                    <a:cubicBezTo>
                      <a:pt x="57" y="68"/>
                      <a:pt x="53" y="59"/>
                      <a:pt x="50" y="50"/>
                    </a:cubicBezTo>
                    <a:cubicBezTo>
                      <a:pt x="53" y="56"/>
                      <a:pt x="55" y="62"/>
                      <a:pt x="58" y="68"/>
                    </a:cubicBezTo>
                    <a:cubicBezTo>
                      <a:pt x="59" y="70"/>
                      <a:pt x="62" y="69"/>
                      <a:pt x="6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7" name="Freeform 40"/>
              <p:cNvSpPr>
                <a:spLocks/>
              </p:cNvSpPr>
              <p:nvPr/>
            </p:nvSpPr>
            <p:spPr bwMode="auto">
              <a:xfrm>
                <a:off x="255587" y="1482725"/>
                <a:ext cx="449263" cy="703263"/>
              </a:xfrm>
              <a:custGeom>
                <a:avLst/>
                <a:gdLst>
                  <a:gd name="T0" fmla="*/ 117 w 120"/>
                  <a:gd name="T1" fmla="*/ 134 h 187"/>
                  <a:gd name="T2" fmla="*/ 116 w 120"/>
                  <a:gd name="T3" fmla="*/ 135 h 187"/>
                  <a:gd name="T4" fmla="*/ 99 w 120"/>
                  <a:gd name="T5" fmla="*/ 115 h 187"/>
                  <a:gd name="T6" fmla="*/ 76 w 120"/>
                  <a:gd name="T7" fmla="*/ 79 h 187"/>
                  <a:gd name="T8" fmla="*/ 68 w 120"/>
                  <a:gd name="T9" fmla="*/ 69 h 187"/>
                  <a:gd name="T10" fmla="*/ 47 w 120"/>
                  <a:gd name="T11" fmla="*/ 50 h 187"/>
                  <a:gd name="T12" fmla="*/ 92 w 120"/>
                  <a:gd name="T13" fmla="*/ 142 h 187"/>
                  <a:gd name="T14" fmla="*/ 10 w 120"/>
                  <a:gd name="T15" fmla="*/ 1 h 187"/>
                  <a:gd name="T16" fmla="*/ 8 w 120"/>
                  <a:gd name="T17" fmla="*/ 13 h 187"/>
                  <a:gd name="T18" fmla="*/ 21 w 120"/>
                  <a:gd name="T19" fmla="*/ 49 h 187"/>
                  <a:gd name="T20" fmla="*/ 1 w 120"/>
                  <a:gd name="T21" fmla="*/ 25 h 187"/>
                  <a:gd name="T22" fmla="*/ 15 w 120"/>
                  <a:gd name="T23" fmla="*/ 46 h 187"/>
                  <a:gd name="T24" fmla="*/ 30 w 120"/>
                  <a:gd name="T25" fmla="*/ 61 h 187"/>
                  <a:gd name="T26" fmla="*/ 84 w 120"/>
                  <a:gd name="T27" fmla="*/ 148 h 187"/>
                  <a:gd name="T28" fmla="*/ 55 w 120"/>
                  <a:gd name="T29" fmla="*/ 115 h 187"/>
                  <a:gd name="T30" fmla="*/ 51 w 120"/>
                  <a:gd name="T31" fmla="*/ 128 h 187"/>
                  <a:gd name="T32" fmla="*/ 57 w 120"/>
                  <a:gd name="T33" fmla="*/ 150 h 187"/>
                  <a:gd name="T34" fmla="*/ 41 w 120"/>
                  <a:gd name="T35" fmla="*/ 132 h 187"/>
                  <a:gd name="T36" fmla="*/ 51 w 120"/>
                  <a:gd name="T37" fmla="*/ 157 h 187"/>
                  <a:gd name="T38" fmla="*/ 44 w 120"/>
                  <a:gd name="T39" fmla="*/ 156 h 187"/>
                  <a:gd name="T40" fmla="*/ 46 w 120"/>
                  <a:gd name="T41" fmla="*/ 174 h 187"/>
                  <a:gd name="T42" fmla="*/ 38 w 120"/>
                  <a:gd name="T43" fmla="*/ 174 h 187"/>
                  <a:gd name="T44" fmla="*/ 35 w 120"/>
                  <a:gd name="T45" fmla="*/ 179 h 187"/>
                  <a:gd name="T46" fmla="*/ 42 w 120"/>
                  <a:gd name="T47" fmla="*/ 185 h 187"/>
                  <a:gd name="T48" fmla="*/ 48 w 120"/>
                  <a:gd name="T49" fmla="*/ 183 h 187"/>
                  <a:gd name="T50" fmla="*/ 46 w 120"/>
                  <a:gd name="T51" fmla="*/ 162 h 187"/>
                  <a:gd name="T52" fmla="*/ 48 w 120"/>
                  <a:gd name="T53" fmla="*/ 161 h 187"/>
                  <a:gd name="T54" fmla="*/ 57 w 120"/>
                  <a:gd name="T55" fmla="*/ 167 h 187"/>
                  <a:gd name="T56" fmla="*/ 46 w 120"/>
                  <a:gd name="T57" fmla="*/ 139 h 187"/>
                  <a:gd name="T58" fmla="*/ 63 w 120"/>
                  <a:gd name="T59" fmla="*/ 161 h 187"/>
                  <a:gd name="T60" fmla="*/ 52 w 120"/>
                  <a:gd name="T61" fmla="*/ 133 h 187"/>
                  <a:gd name="T62" fmla="*/ 75 w 120"/>
                  <a:gd name="T63" fmla="*/ 156 h 187"/>
                  <a:gd name="T64" fmla="*/ 90 w 120"/>
                  <a:gd name="T65" fmla="*/ 161 h 187"/>
                  <a:gd name="T66" fmla="*/ 66 w 120"/>
                  <a:gd name="T67" fmla="*/ 106 h 187"/>
                  <a:gd name="T68" fmla="*/ 106 w 120"/>
                  <a:gd name="T69" fmla="*/ 161 h 187"/>
                  <a:gd name="T70" fmla="*/ 66 w 120"/>
                  <a:gd name="T71" fmla="*/ 87 h 187"/>
                  <a:gd name="T72" fmla="*/ 102 w 120"/>
                  <a:gd name="T73" fmla="*/ 145 h 187"/>
                  <a:gd name="T74" fmla="*/ 95 w 120"/>
                  <a:gd name="T75" fmla="*/ 122 h 187"/>
                  <a:gd name="T76" fmla="*/ 112 w 120"/>
                  <a:gd name="T77" fmla="*/ 146 h 187"/>
                  <a:gd name="T78" fmla="*/ 117 w 120"/>
                  <a:gd name="T79" fmla="*/ 139 h 187"/>
                  <a:gd name="T80" fmla="*/ 119 w 120"/>
                  <a:gd name="T81" fmla="*/ 13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187">
                    <a:moveTo>
                      <a:pt x="119" y="135"/>
                    </a:moveTo>
                    <a:cubicBezTo>
                      <a:pt x="118" y="134"/>
                      <a:pt x="117" y="134"/>
                      <a:pt x="117" y="134"/>
                    </a:cubicBezTo>
                    <a:cubicBezTo>
                      <a:pt x="116" y="134"/>
                      <a:pt x="116" y="135"/>
                      <a:pt x="116" y="135"/>
                    </a:cubicBezTo>
                    <a:cubicBezTo>
                      <a:pt x="116" y="135"/>
                      <a:pt x="116" y="135"/>
                      <a:pt x="116" y="135"/>
                    </a:cubicBezTo>
                    <a:cubicBezTo>
                      <a:pt x="112" y="130"/>
                      <a:pt x="104" y="115"/>
                      <a:pt x="102" y="113"/>
                    </a:cubicBezTo>
                    <a:cubicBezTo>
                      <a:pt x="101" y="112"/>
                      <a:pt x="99" y="113"/>
                      <a:pt x="99" y="115"/>
                    </a:cubicBezTo>
                    <a:cubicBezTo>
                      <a:pt x="101" y="122"/>
                      <a:pt x="103" y="129"/>
                      <a:pt x="105" y="136"/>
                    </a:cubicBezTo>
                    <a:cubicBezTo>
                      <a:pt x="94" y="117"/>
                      <a:pt x="84" y="98"/>
                      <a:pt x="76" y="79"/>
                    </a:cubicBezTo>
                    <a:cubicBezTo>
                      <a:pt x="74" y="75"/>
                      <a:pt x="72" y="71"/>
                      <a:pt x="71" y="67"/>
                    </a:cubicBezTo>
                    <a:cubicBezTo>
                      <a:pt x="70" y="66"/>
                      <a:pt x="68" y="67"/>
                      <a:pt x="68" y="69"/>
                    </a:cubicBezTo>
                    <a:cubicBezTo>
                      <a:pt x="77" y="88"/>
                      <a:pt x="85" y="107"/>
                      <a:pt x="93" y="127"/>
                    </a:cubicBezTo>
                    <a:cubicBezTo>
                      <a:pt x="78" y="101"/>
                      <a:pt x="62" y="76"/>
                      <a:pt x="47" y="50"/>
                    </a:cubicBezTo>
                    <a:cubicBezTo>
                      <a:pt x="46" y="49"/>
                      <a:pt x="44" y="50"/>
                      <a:pt x="45" y="51"/>
                    </a:cubicBezTo>
                    <a:cubicBezTo>
                      <a:pt x="60" y="81"/>
                      <a:pt x="76" y="111"/>
                      <a:pt x="92" y="142"/>
                    </a:cubicBezTo>
                    <a:cubicBezTo>
                      <a:pt x="62" y="96"/>
                      <a:pt x="36" y="48"/>
                      <a:pt x="10" y="0"/>
                    </a:cubicBezTo>
                    <a:cubicBezTo>
                      <a:pt x="10" y="0"/>
                      <a:pt x="9" y="0"/>
                      <a:pt x="10" y="1"/>
                    </a:cubicBezTo>
                    <a:cubicBezTo>
                      <a:pt x="21" y="24"/>
                      <a:pt x="33" y="47"/>
                      <a:pt x="45" y="70"/>
                    </a:cubicBezTo>
                    <a:cubicBezTo>
                      <a:pt x="34" y="51"/>
                      <a:pt x="21" y="32"/>
                      <a:pt x="8" y="13"/>
                    </a:cubicBezTo>
                    <a:cubicBezTo>
                      <a:pt x="7" y="12"/>
                      <a:pt x="5" y="13"/>
                      <a:pt x="6" y="14"/>
                    </a:cubicBezTo>
                    <a:cubicBezTo>
                      <a:pt x="10" y="26"/>
                      <a:pt x="15" y="38"/>
                      <a:pt x="21" y="49"/>
                    </a:cubicBezTo>
                    <a:cubicBezTo>
                      <a:pt x="15" y="41"/>
                      <a:pt x="9" y="33"/>
                      <a:pt x="3" y="24"/>
                    </a:cubicBezTo>
                    <a:cubicBezTo>
                      <a:pt x="2" y="23"/>
                      <a:pt x="0" y="23"/>
                      <a:pt x="1" y="25"/>
                    </a:cubicBezTo>
                    <a:cubicBezTo>
                      <a:pt x="4" y="33"/>
                      <a:pt x="8" y="40"/>
                      <a:pt x="14" y="46"/>
                    </a:cubicBezTo>
                    <a:cubicBezTo>
                      <a:pt x="14" y="47"/>
                      <a:pt x="15" y="47"/>
                      <a:pt x="15" y="46"/>
                    </a:cubicBezTo>
                    <a:cubicBezTo>
                      <a:pt x="19" y="52"/>
                      <a:pt x="23" y="57"/>
                      <a:pt x="28" y="62"/>
                    </a:cubicBezTo>
                    <a:cubicBezTo>
                      <a:pt x="29" y="64"/>
                      <a:pt x="31" y="62"/>
                      <a:pt x="30" y="61"/>
                    </a:cubicBezTo>
                    <a:cubicBezTo>
                      <a:pt x="24" y="49"/>
                      <a:pt x="18" y="37"/>
                      <a:pt x="13" y="25"/>
                    </a:cubicBezTo>
                    <a:cubicBezTo>
                      <a:pt x="39" y="65"/>
                      <a:pt x="63" y="105"/>
                      <a:pt x="84" y="148"/>
                    </a:cubicBezTo>
                    <a:cubicBezTo>
                      <a:pt x="75" y="137"/>
                      <a:pt x="67" y="125"/>
                      <a:pt x="58" y="114"/>
                    </a:cubicBezTo>
                    <a:cubicBezTo>
                      <a:pt x="57" y="113"/>
                      <a:pt x="55" y="113"/>
                      <a:pt x="55" y="115"/>
                    </a:cubicBezTo>
                    <a:cubicBezTo>
                      <a:pt x="59" y="126"/>
                      <a:pt x="63" y="137"/>
                      <a:pt x="68" y="148"/>
                    </a:cubicBezTo>
                    <a:cubicBezTo>
                      <a:pt x="62" y="141"/>
                      <a:pt x="56" y="135"/>
                      <a:pt x="51" y="128"/>
                    </a:cubicBezTo>
                    <a:cubicBezTo>
                      <a:pt x="50" y="127"/>
                      <a:pt x="48" y="128"/>
                      <a:pt x="49" y="129"/>
                    </a:cubicBezTo>
                    <a:cubicBezTo>
                      <a:pt x="51" y="136"/>
                      <a:pt x="53" y="143"/>
                      <a:pt x="57" y="150"/>
                    </a:cubicBezTo>
                    <a:cubicBezTo>
                      <a:pt x="56" y="149"/>
                      <a:pt x="55" y="148"/>
                      <a:pt x="54" y="147"/>
                    </a:cubicBezTo>
                    <a:cubicBezTo>
                      <a:pt x="50" y="142"/>
                      <a:pt x="46" y="137"/>
                      <a:pt x="41" y="132"/>
                    </a:cubicBezTo>
                    <a:cubicBezTo>
                      <a:pt x="40" y="131"/>
                      <a:pt x="39" y="132"/>
                      <a:pt x="40" y="133"/>
                    </a:cubicBezTo>
                    <a:cubicBezTo>
                      <a:pt x="43" y="141"/>
                      <a:pt x="47" y="149"/>
                      <a:pt x="51" y="157"/>
                    </a:cubicBezTo>
                    <a:cubicBezTo>
                      <a:pt x="51" y="158"/>
                      <a:pt x="54" y="163"/>
                      <a:pt x="54" y="164"/>
                    </a:cubicBezTo>
                    <a:cubicBezTo>
                      <a:pt x="54" y="163"/>
                      <a:pt x="45" y="156"/>
                      <a:pt x="44" y="156"/>
                    </a:cubicBezTo>
                    <a:cubicBezTo>
                      <a:pt x="44" y="155"/>
                      <a:pt x="43" y="156"/>
                      <a:pt x="43" y="157"/>
                    </a:cubicBezTo>
                    <a:cubicBezTo>
                      <a:pt x="44" y="162"/>
                      <a:pt x="46" y="168"/>
                      <a:pt x="46" y="174"/>
                    </a:cubicBezTo>
                    <a:cubicBezTo>
                      <a:pt x="47" y="182"/>
                      <a:pt x="44" y="176"/>
                      <a:pt x="40" y="173"/>
                    </a:cubicBezTo>
                    <a:cubicBezTo>
                      <a:pt x="39" y="172"/>
                      <a:pt x="38" y="173"/>
                      <a:pt x="38" y="174"/>
                    </a:cubicBezTo>
                    <a:cubicBezTo>
                      <a:pt x="38" y="179"/>
                      <a:pt x="42" y="185"/>
                      <a:pt x="36" y="178"/>
                    </a:cubicBezTo>
                    <a:cubicBezTo>
                      <a:pt x="35" y="178"/>
                      <a:pt x="35" y="178"/>
                      <a:pt x="35" y="179"/>
                    </a:cubicBezTo>
                    <a:cubicBezTo>
                      <a:pt x="37" y="181"/>
                      <a:pt x="39" y="184"/>
                      <a:pt x="41" y="186"/>
                    </a:cubicBezTo>
                    <a:cubicBezTo>
                      <a:pt x="42" y="187"/>
                      <a:pt x="43" y="186"/>
                      <a:pt x="42" y="185"/>
                    </a:cubicBezTo>
                    <a:cubicBezTo>
                      <a:pt x="41" y="183"/>
                      <a:pt x="40" y="180"/>
                      <a:pt x="42" y="177"/>
                    </a:cubicBezTo>
                    <a:cubicBezTo>
                      <a:pt x="44" y="179"/>
                      <a:pt x="46" y="181"/>
                      <a:pt x="48" y="183"/>
                    </a:cubicBezTo>
                    <a:cubicBezTo>
                      <a:pt x="49" y="183"/>
                      <a:pt x="50" y="183"/>
                      <a:pt x="50" y="182"/>
                    </a:cubicBezTo>
                    <a:cubicBezTo>
                      <a:pt x="49" y="177"/>
                      <a:pt x="45" y="167"/>
                      <a:pt x="46" y="162"/>
                    </a:cubicBezTo>
                    <a:cubicBezTo>
                      <a:pt x="46" y="161"/>
                      <a:pt x="46" y="160"/>
                      <a:pt x="46" y="160"/>
                    </a:cubicBezTo>
                    <a:cubicBezTo>
                      <a:pt x="46" y="160"/>
                      <a:pt x="47" y="161"/>
                      <a:pt x="48" y="161"/>
                    </a:cubicBezTo>
                    <a:cubicBezTo>
                      <a:pt x="50" y="162"/>
                      <a:pt x="54" y="167"/>
                      <a:pt x="56" y="168"/>
                    </a:cubicBezTo>
                    <a:cubicBezTo>
                      <a:pt x="57" y="169"/>
                      <a:pt x="58" y="168"/>
                      <a:pt x="57" y="167"/>
                    </a:cubicBezTo>
                    <a:cubicBezTo>
                      <a:pt x="55" y="161"/>
                      <a:pt x="52" y="155"/>
                      <a:pt x="49" y="149"/>
                    </a:cubicBezTo>
                    <a:cubicBezTo>
                      <a:pt x="49" y="147"/>
                      <a:pt x="47" y="142"/>
                      <a:pt x="46" y="139"/>
                    </a:cubicBezTo>
                    <a:cubicBezTo>
                      <a:pt x="47" y="142"/>
                      <a:pt x="50" y="145"/>
                      <a:pt x="50" y="145"/>
                    </a:cubicBezTo>
                    <a:cubicBezTo>
                      <a:pt x="54" y="150"/>
                      <a:pt x="58" y="155"/>
                      <a:pt x="63" y="161"/>
                    </a:cubicBezTo>
                    <a:cubicBezTo>
                      <a:pt x="64" y="162"/>
                      <a:pt x="65" y="160"/>
                      <a:pt x="65" y="159"/>
                    </a:cubicBezTo>
                    <a:cubicBezTo>
                      <a:pt x="63" y="155"/>
                      <a:pt x="53" y="133"/>
                      <a:pt x="52" y="133"/>
                    </a:cubicBezTo>
                    <a:cubicBezTo>
                      <a:pt x="55" y="133"/>
                      <a:pt x="71" y="155"/>
                      <a:pt x="73" y="158"/>
                    </a:cubicBezTo>
                    <a:cubicBezTo>
                      <a:pt x="74" y="159"/>
                      <a:pt x="76" y="158"/>
                      <a:pt x="75" y="156"/>
                    </a:cubicBezTo>
                    <a:cubicBezTo>
                      <a:pt x="69" y="145"/>
                      <a:pt x="64" y="134"/>
                      <a:pt x="60" y="122"/>
                    </a:cubicBezTo>
                    <a:cubicBezTo>
                      <a:pt x="70" y="135"/>
                      <a:pt x="80" y="148"/>
                      <a:pt x="90" y="161"/>
                    </a:cubicBezTo>
                    <a:cubicBezTo>
                      <a:pt x="91" y="162"/>
                      <a:pt x="94" y="161"/>
                      <a:pt x="93" y="159"/>
                    </a:cubicBezTo>
                    <a:cubicBezTo>
                      <a:pt x="84" y="141"/>
                      <a:pt x="75" y="123"/>
                      <a:pt x="66" y="106"/>
                    </a:cubicBezTo>
                    <a:cubicBezTo>
                      <a:pt x="77" y="125"/>
                      <a:pt x="90" y="144"/>
                      <a:pt x="103" y="162"/>
                    </a:cubicBezTo>
                    <a:cubicBezTo>
                      <a:pt x="104" y="163"/>
                      <a:pt x="106" y="162"/>
                      <a:pt x="106" y="161"/>
                    </a:cubicBezTo>
                    <a:cubicBezTo>
                      <a:pt x="97" y="144"/>
                      <a:pt x="88" y="127"/>
                      <a:pt x="78" y="110"/>
                    </a:cubicBezTo>
                    <a:cubicBezTo>
                      <a:pt x="74" y="102"/>
                      <a:pt x="70" y="94"/>
                      <a:pt x="66" y="87"/>
                    </a:cubicBezTo>
                    <a:cubicBezTo>
                      <a:pt x="68" y="89"/>
                      <a:pt x="69" y="92"/>
                      <a:pt x="71" y="94"/>
                    </a:cubicBezTo>
                    <a:cubicBezTo>
                      <a:pt x="81" y="111"/>
                      <a:pt x="91" y="128"/>
                      <a:pt x="102" y="145"/>
                    </a:cubicBezTo>
                    <a:cubicBezTo>
                      <a:pt x="103" y="147"/>
                      <a:pt x="105" y="146"/>
                      <a:pt x="104" y="144"/>
                    </a:cubicBezTo>
                    <a:cubicBezTo>
                      <a:pt x="101" y="137"/>
                      <a:pt x="98" y="129"/>
                      <a:pt x="95" y="122"/>
                    </a:cubicBezTo>
                    <a:cubicBezTo>
                      <a:pt x="99" y="131"/>
                      <a:pt x="104" y="139"/>
                      <a:pt x="109" y="148"/>
                    </a:cubicBezTo>
                    <a:cubicBezTo>
                      <a:pt x="110" y="149"/>
                      <a:pt x="113" y="148"/>
                      <a:pt x="112" y="146"/>
                    </a:cubicBezTo>
                    <a:cubicBezTo>
                      <a:pt x="111" y="141"/>
                      <a:pt x="109" y="135"/>
                      <a:pt x="107" y="130"/>
                    </a:cubicBezTo>
                    <a:cubicBezTo>
                      <a:pt x="110" y="134"/>
                      <a:pt x="113" y="138"/>
                      <a:pt x="117" y="139"/>
                    </a:cubicBezTo>
                    <a:cubicBezTo>
                      <a:pt x="118" y="139"/>
                      <a:pt x="119" y="139"/>
                      <a:pt x="119" y="138"/>
                    </a:cubicBezTo>
                    <a:cubicBezTo>
                      <a:pt x="120" y="136"/>
                      <a:pt x="120" y="136"/>
                      <a:pt x="119"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8" name="Freeform 41"/>
              <p:cNvSpPr>
                <a:spLocks/>
              </p:cNvSpPr>
              <p:nvPr/>
            </p:nvSpPr>
            <p:spPr bwMode="auto">
              <a:xfrm>
                <a:off x="319087" y="1468438"/>
                <a:ext cx="131763" cy="173038"/>
              </a:xfrm>
              <a:custGeom>
                <a:avLst/>
                <a:gdLst>
                  <a:gd name="T0" fmla="*/ 34 w 35"/>
                  <a:gd name="T1" fmla="*/ 38 h 46"/>
                  <a:gd name="T2" fmla="*/ 10 w 35"/>
                  <a:gd name="T3" fmla="*/ 2 h 46"/>
                  <a:gd name="T4" fmla="*/ 7 w 35"/>
                  <a:gd name="T5" fmla="*/ 3 h 46"/>
                  <a:gd name="T6" fmla="*/ 19 w 35"/>
                  <a:gd name="T7" fmla="*/ 39 h 46"/>
                  <a:gd name="T8" fmla="*/ 11 w 35"/>
                  <a:gd name="T9" fmla="*/ 27 h 46"/>
                  <a:gd name="T10" fmla="*/ 2 w 35"/>
                  <a:gd name="T11" fmla="*/ 13 h 46"/>
                  <a:gd name="T12" fmla="*/ 3 w 35"/>
                  <a:gd name="T13" fmla="*/ 14 h 46"/>
                  <a:gd name="T14" fmla="*/ 3 w 35"/>
                  <a:gd name="T15" fmla="*/ 13 h 46"/>
                  <a:gd name="T16" fmla="*/ 3 w 35"/>
                  <a:gd name="T17" fmla="*/ 12 h 46"/>
                  <a:gd name="T18" fmla="*/ 0 w 35"/>
                  <a:gd name="T19" fmla="*/ 12 h 46"/>
                  <a:gd name="T20" fmla="*/ 0 w 35"/>
                  <a:gd name="T21" fmla="*/ 12 h 46"/>
                  <a:gd name="T22" fmla="*/ 8 w 35"/>
                  <a:gd name="T23" fmla="*/ 25 h 46"/>
                  <a:gd name="T24" fmla="*/ 21 w 35"/>
                  <a:gd name="T25" fmla="*/ 45 h 46"/>
                  <a:gd name="T26" fmla="*/ 23 w 35"/>
                  <a:gd name="T27" fmla="*/ 44 h 46"/>
                  <a:gd name="T28" fmla="*/ 14 w 35"/>
                  <a:gd name="T29" fmla="*/ 13 h 46"/>
                  <a:gd name="T30" fmla="*/ 33 w 35"/>
                  <a:gd name="T31" fmla="*/ 39 h 46"/>
                  <a:gd name="T32" fmla="*/ 34 w 35"/>
                  <a:gd name="T33"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46">
                    <a:moveTo>
                      <a:pt x="34" y="38"/>
                    </a:moveTo>
                    <a:cubicBezTo>
                      <a:pt x="27" y="25"/>
                      <a:pt x="18" y="14"/>
                      <a:pt x="10" y="2"/>
                    </a:cubicBezTo>
                    <a:cubicBezTo>
                      <a:pt x="9" y="0"/>
                      <a:pt x="7" y="2"/>
                      <a:pt x="7" y="3"/>
                    </a:cubicBezTo>
                    <a:cubicBezTo>
                      <a:pt x="12" y="15"/>
                      <a:pt x="16" y="27"/>
                      <a:pt x="19" y="39"/>
                    </a:cubicBezTo>
                    <a:cubicBezTo>
                      <a:pt x="17" y="35"/>
                      <a:pt x="14" y="31"/>
                      <a:pt x="11" y="27"/>
                    </a:cubicBezTo>
                    <a:cubicBezTo>
                      <a:pt x="10" y="26"/>
                      <a:pt x="1" y="15"/>
                      <a:pt x="2" y="13"/>
                    </a:cubicBezTo>
                    <a:cubicBezTo>
                      <a:pt x="2" y="14"/>
                      <a:pt x="3" y="14"/>
                      <a:pt x="3" y="14"/>
                    </a:cubicBezTo>
                    <a:cubicBezTo>
                      <a:pt x="3" y="13"/>
                      <a:pt x="3" y="13"/>
                      <a:pt x="3" y="13"/>
                    </a:cubicBezTo>
                    <a:cubicBezTo>
                      <a:pt x="4" y="13"/>
                      <a:pt x="4" y="12"/>
                      <a:pt x="3" y="12"/>
                    </a:cubicBezTo>
                    <a:cubicBezTo>
                      <a:pt x="2" y="11"/>
                      <a:pt x="2" y="11"/>
                      <a:pt x="0" y="12"/>
                    </a:cubicBezTo>
                    <a:cubicBezTo>
                      <a:pt x="0" y="12"/>
                      <a:pt x="0" y="12"/>
                      <a:pt x="0" y="12"/>
                    </a:cubicBezTo>
                    <a:cubicBezTo>
                      <a:pt x="0" y="17"/>
                      <a:pt x="6" y="22"/>
                      <a:pt x="8" y="25"/>
                    </a:cubicBezTo>
                    <a:cubicBezTo>
                      <a:pt x="12" y="32"/>
                      <a:pt x="17" y="39"/>
                      <a:pt x="21" y="45"/>
                    </a:cubicBezTo>
                    <a:cubicBezTo>
                      <a:pt x="22" y="46"/>
                      <a:pt x="23" y="46"/>
                      <a:pt x="23" y="44"/>
                    </a:cubicBezTo>
                    <a:cubicBezTo>
                      <a:pt x="21" y="34"/>
                      <a:pt x="18" y="23"/>
                      <a:pt x="14" y="13"/>
                    </a:cubicBezTo>
                    <a:cubicBezTo>
                      <a:pt x="20" y="22"/>
                      <a:pt x="26" y="31"/>
                      <a:pt x="33" y="39"/>
                    </a:cubicBezTo>
                    <a:cubicBezTo>
                      <a:pt x="33" y="40"/>
                      <a:pt x="35"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9" name="Freeform 42"/>
              <p:cNvSpPr>
                <a:spLocks noEditPoints="1"/>
              </p:cNvSpPr>
              <p:nvPr/>
            </p:nvSpPr>
            <p:spPr bwMode="auto">
              <a:xfrm>
                <a:off x="592137" y="1427163"/>
                <a:ext cx="1217613" cy="1441450"/>
              </a:xfrm>
              <a:custGeom>
                <a:avLst/>
                <a:gdLst>
                  <a:gd name="T0" fmla="*/ 145 w 324"/>
                  <a:gd name="T1" fmla="*/ 18 h 384"/>
                  <a:gd name="T2" fmla="*/ 151 w 324"/>
                  <a:gd name="T3" fmla="*/ 2 h 384"/>
                  <a:gd name="T4" fmla="*/ 139 w 324"/>
                  <a:gd name="T5" fmla="*/ 6 h 384"/>
                  <a:gd name="T6" fmla="*/ 308 w 324"/>
                  <a:gd name="T7" fmla="*/ 275 h 384"/>
                  <a:gd name="T8" fmla="*/ 131 w 324"/>
                  <a:gd name="T9" fmla="*/ 18 h 384"/>
                  <a:gd name="T10" fmla="*/ 195 w 324"/>
                  <a:gd name="T11" fmla="*/ 135 h 384"/>
                  <a:gd name="T12" fmla="*/ 138 w 324"/>
                  <a:gd name="T13" fmla="*/ 62 h 384"/>
                  <a:gd name="T14" fmla="*/ 228 w 324"/>
                  <a:gd name="T15" fmla="*/ 217 h 384"/>
                  <a:gd name="T16" fmla="*/ 126 w 324"/>
                  <a:gd name="T17" fmla="*/ 73 h 384"/>
                  <a:gd name="T18" fmla="*/ 235 w 324"/>
                  <a:gd name="T19" fmla="*/ 252 h 384"/>
                  <a:gd name="T20" fmla="*/ 116 w 324"/>
                  <a:gd name="T21" fmla="*/ 71 h 384"/>
                  <a:gd name="T22" fmla="*/ 120 w 324"/>
                  <a:gd name="T23" fmla="*/ 83 h 384"/>
                  <a:gd name="T24" fmla="*/ 114 w 324"/>
                  <a:gd name="T25" fmla="*/ 88 h 384"/>
                  <a:gd name="T26" fmla="*/ 99 w 324"/>
                  <a:gd name="T27" fmla="*/ 99 h 384"/>
                  <a:gd name="T28" fmla="*/ 92 w 324"/>
                  <a:gd name="T29" fmla="*/ 109 h 384"/>
                  <a:gd name="T30" fmla="*/ 88 w 324"/>
                  <a:gd name="T31" fmla="*/ 126 h 384"/>
                  <a:gd name="T32" fmla="*/ 76 w 324"/>
                  <a:gd name="T33" fmla="*/ 134 h 384"/>
                  <a:gd name="T34" fmla="*/ 71 w 324"/>
                  <a:gd name="T35" fmla="*/ 140 h 384"/>
                  <a:gd name="T36" fmla="*/ 68 w 324"/>
                  <a:gd name="T37" fmla="*/ 164 h 384"/>
                  <a:gd name="T38" fmla="*/ 59 w 324"/>
                  <a:gd name="T39" fmla="*/ 175 h 384"/>
                  <a:gd name="T40" fmla="*/ 52 w 324"/>
                  <a:gd name="T41" fmla="*/ 189 h 384"/>
                  <a:gd name="T42" fmla="*/ 41 w 324"/>
                  <a:gd name="T43" fmla="*/ 195 h 384"/>
                  <a:gd name="T44" fmla="*/ 32 w 324"/>
                  <a:gd name="T45" fmla="*/ 206 h 384"/>
                  <a:gd name="T46" fmla="*/ 24 w 324"/>
                  <a:gd name="T47" fmla="*/ 212 h 384"/>
                  <a:gd name="T48" fmla="*/ 13 w 324"/>
                  <a:gd name="T49" fmla="*/ 214 h 384"/>
                  <a:gd name="T50" fmla="*/ 10 w 324"/>
                  <a:gd name="T51" fmla="*/ 215 h 384"/>
                  <a:gd name="T52" fmla="*/ 29 w 324"/>
                  <a:gd name="T53" fmla="*/ 271 h 384"/>
                  <a:gd name="T54" fmla="*/ 30 w 324"/>
                  <a:gd name="T55" fmla="*/ 278 h 384"/>
                  <a:gd name="T56" fmla="*/ 58 w 324"/>
                  <a:gd name="T57" fmla="*/ 330 h 384"/>
                  <a:gd name="T58" fmla="*/ 41 w 324"/>
                  <a:gd name="T59" fmla="*/ 277 h 384"/>
                  <a:gd name="T60" fmla="*/ 51 w 324"/>
                  <a:gd name="T61" fmla="*/ 270 h 384"/>
                  <a:gd name="T62" fmla="*/ 44 w 324"/>
                  <a:gd name="T63" fmla="*/ 231 h 384"/>
                  <a:gd name="T64" fmla="*/ 54 w 324"/>
                  <a:gd name="T65" fmla="*/ 222 h 384"/>
                  <a:gd name="T66" fmla="*/ 72 w 324"/>
                  <a:gd name="T67" fmla="*/ 227 h 384"/>
                  <a:gd name="T68" fmla="*/ 93 w 324"/>
                  <a:gd name="T69" fmla="*/ 242 h 384"/>
                  <a:gd name="T70" fmla="*/ 89 w 324"/>
                  <a:gd name="T71" fmla="*/ 210 h 384"/>
                  <a:gd name="T72" fmla="*/ 105 w 324"/>
                  <a:gd name="T73" fmla="*/ 205 h 384"/>
                  <a:gd name="T74" fmla="*/ 90 w 324"/>
                  <a:gd name="T75" fmla="*/ 159 h 384"/>
                  <a:gd name="T76" fmla="*/ 124 w 324"/>
                  <a:gd name="T77" fmla="*/ 192 h 384"/>
                  <a:gd name="T78" fmla="*/ 116 w 324"/>
                  <a:gd name="T79" fmla="*/ 155 h 384"/>
                  <a:gd name="T80" fmla="*/ 130 w 324"/>
                  <a:gd name="T81" fmla="*/ 153 h 384"/>
                  <a:gd name="T82" fmla="*/ 262 w 324"/>
                  <a:gd name="T83" fmla="*/ 348 h 384"/>
                  <a:gd name="T84" fmla="*/ 273 w 324"/>
                  <a:gd name="T85" fmla="*/ 353 h 384"/>
                  <a:gd name="T86" fmla="*/ 226 w 324"/>
                  <a:gd name="T87" fmla="*/ 246 h 384"/>
                  <a:gd name="T88" fmla="*/ 232 w 324"/>
                  <a:gd name="T89" fmla="*/ 269 h 384"/>
                  <a:gd name="T90" fmla="*/ 238 w 324"/>
                  <a:gd name="T91" fmla="*/ 257 h 384"/>
                  <a:gd name="T92" fmla="*/ 254 w 324"/>
                  <a:gd name="T93" fmla="*/ 251 h 384"/>
                  <a:gd name="T94" fmla="*/ 240 w 324"/>
                  <a:gd name="T95" fmla="*/ 208 h 384"/>
                  <a:gd name="T96" fmla="*/ 245 w 324"/>
                  <a:gd name="T97" fmla="*/ 209 h 384"/>
                  <a:gd name="T98" fmla="*/ 323 w 324"/>
                  <a:gd name="T99" fmla="*/ 290 h 384"/>
                  <a:gd name="T100" fmla="*/ 212 w 324"/>
                  <a:gd name="T101" fmla="*/ 224 h 384"/>
                  <a:gd name="T102" fmla="*/ 140 w 324"/>
                  <a:gd name="T103" fmla="*/ 93 h 384"/>
                  <a:gd name="T104" fmla="*/ 177 w 324"/>
                  <a:gd name="T105" fmla="*/ 152 h 384"/>
                  <a:gd name="T106" fmla="*/ 137 w 324"/>
                  <a:gd name="T107" fmla="*/ 3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384">
                    <a:moveTo>
                      <a:pt x="323" y="290"/>
                    </a:moveTo>
                    <a:cubicBezTo>
                      <a:pt x="290" y="242"/>
                      <a:pt x="258" y="195"/>
                      <a:pt x="225" y="148"/>
                    </a:cubicBezTo>
                    <a:cubicBezTo>
                      <a:pt x="197" y="106"/>
                      <a:pt x="168" y="63"/>
                      <a:pt x="145" y="18"/>
                    </a:cubicBezTo>
                    <a:cubicBezTo>
                      <a:pt x="150" y="23"/>
                      <a:pt x="154" y="28"/>
                      <a:pt x="158" y="33"/>
                    </a:cubicBezTo>
                    <a:cubicBezTo>
                      <a:pt x="159" y="34"/>
                      <a:pt x="161" y="33"/>
                      <a:pt x="161" y="31"/>
                    </a:cubicBezTo>
                    <a:cubicBezTo>
                      <a:pt x="158" y="22"/>
                      <a:pt x="154" y="12"/>
                      <a:pt x="151" y="2"/>
                    </a:cubicBezTo>
                    <a:cubicBezTo>
                      <a:pt x="150" y="0"/>
                      <a:pt x="147" y="1"/>
                      <a:pt x="148" y="3"/>
                    </a:cubicBezTo>
                    <a:cubicBezTo>
                      <a:pt x="150" y="10"/>
                      <a:pt x="152" y="17"/>
                      <a:pt x="155" y="24"/>
                    </a:cubicBezTo>
                    <a:cubicBezTo>
                      <a:pt x="150" y="18"/>
                      <a:pt x="144" y="12"/>
                      <a:pt x="139" y="6"/>
                    </a:cubicBezTo>
                    <a:cubicBezTo>
                      <a:pt x="138" y="4"/>
                      <a:pt x="136" y="6"/>
                      <a:pt x="137" y="8"/>
                    </a:cubicBezTo>
                    <a:cubicBezTo>
                      <a:pt x="160" y="58"/>
                      <a:pt x="191" y="104"/>
                      <a:pt x="223" y="149"/>
                    </a:cubicBezTo>
                    <a:cubicBezTo>
                      <a:pt x="251" y="191"/>
                      <a:pt x="280" y="233"/>
                      <a:pt x="308" y="275"/>
                    </a:cubicBezTo>
                    <a:cubicBezTo>
                      <a:pt x="275" y="239"/>
                      <a:pt x="245" y="200"/>
                      <a:pt x="216" y="160"/>
                    </a:cubicBezTo>
                    <a:cubicBezTo>
                      <a:pt x="210" y="152"/>
                      <a:pt x="205" y="144"/>
                      <a:pt x="199" y="135"/>
                    </a:cubicBezTo>
                    <a:cubicBezTo>
                      <a:pt x="176" y="96"/>
                      <a:pt x="154" y="57"/>
                      <a:pt x="131" y="18"/>
                    </a:cubicBezTo>
                    <a:cubicBezTo>
                      <a:pt x="130" y="17"/>
                      <a:pt x="128" y="18"/>
                      <a:pt x="128" y="19"/>
                    </a:cubicBezTo>
                    <a:cubicBezTo>
                      <a:pt x="136" y="45"/>
                      <a:pt x="149" y="68"/>
                      <a:pt x="164" y="90"/>
                    </a:cubicBezTo>
                    <a:cubicBezTo>
                      <a:pt x="174" y="105"/>
                      <a:pt x="184" y="120"/>
                      <a:pt x="195" y="135"/>
                    </a:cubicBezTo>
                    <a:cubicBezTo>
                      <a:pt x="197" y="139"/>
                      <a:pt x="200" y="143"/>
                      <a:pt x="202" y="148"/>
                    </a:cubicBezTo>
                    <a:cubicBezTo>
                      <a:pt x="207" y="156"/>
                      <a:pt x="212" y="165"/>
                      <a:pt x="217" y="173"/>
                    </a:cubicBezTo>
                    <a:cubicBezTo>
                      <a:pt x="190" y="137"/>
                      <a:pt x="163" y="100"/>
                      <a:pt x="138" y="62"/>
                    </a:cubicBezTo>
                    <a:cubicBezTo>
                      <a:pt x="137" y="61"/>
                      <a:pt x="135" y="62"/>
                      <a:pt x="136" y="64"/>
                    </a:cubicBezTo>
                    <a:cubicBezTo>
                      <a:pt x="172" y="121"/>
                      <a:pt x="209" y="179"/>
                      <a:pt x="245" y="237"/>
                    </a:cubicBezTo>
                    <a:cubicBezTo>
                      <a:pt x="239" y="230"/>
                      <a:pt x="233" y="224"/>
                      <a:pt x="228" y="217"/>
                    </a:cubicBezTo>
                    <a:cubicBezTo>
                      <a:pt x="219" y="200"/>
                      <a:pt x="206" y="184"/>
                      <a:pt x="195" y="169"/>
                    </a:cubicBezTo>
                    <a:cubicBezTo>
                      <a:pt x="173" y="137"/>
                      <a:pt x="151" y="105"/>
                      <a:pt x="128" y="72"/>
                    </a:cubicBezTo>
                    <a:cubicBezTo>
                      <a:pt x="128" y="71"/>
                      <a:pt x="126" y="72"/>
                      <a:pt x="126" y="73"/>
                    </a:cubicBezTo>
                    <a:cubicBezTo>
                      <a:pt x="154" y="125"/>
                      <a:pt x="187" y="175"/>
                      <a:pt x="225" y="220"/>
                    </a:cubicBezTo>
                    <a:cubicBezTo>
                      <a:pt x="229" y="226"/>
                      <a:pt x="232" y="233"/>
                      <a:pt x="234" y="240"/>
                    </a:cubicBezTo>
                    <a:cubicBezTo>
                      <a:pt x="234" y="242"/>
                      <a:pt x="236" y="252"/>
                      <a:pt x="235" y="252"/>
                    </a:cubicBezTo>
                    <a:cubicBezTo>
                      <a:pt x="235" y="252"/>
                      <a:pt x="235" y="252"/>
                      <a:pt x="235" y="252"/>
                    </a:cubicBezTo>
                    <a:cubicBezTo>
                      <a:pt x="201" y="198"/>
                      <a:pt x="165" y="145"/>
                      <a:pt x="127" y="94"/>
                    </a:cubicBezTo>
                    <a:cubicBezTo>
                      <a:pt x="123" y="86"/>
                      <a:pt x="119" y="78"/>
                      <a:pt x="116" y="71"/>
                    </a:cubicBezTo>
                    <a:cubicBezTo>
                      <a:pt x="115" y="70"/>
                      <a:pt x="115" y="71"/>
                      <a:pt x="115" y="71"/>
                    </a:cubicBezTo>
                    <a:cubicBezTo>
                      <a:pt x="117" y="76"/>
                      <a:pt x="119" y="81"/>
                      <a:pt x="121" y="86"/>
                    </a:cubicBezTo>
                    <a:cubicBezTo>
                      <a:pt x="121" y="85"/>
                      <a:pt x="120" y="84"/>
                      <a:pt x="120" y="83"/>
                    </a:cubicBezTo>
                    <a:cubicBezTo>
                      <a:pt x="118" y="81"/>
                      <a:pt x="115" y="83"/>
                      <a:pt x="116" y="85"/>
                    </a:cubicBezTo>
                    <a:cubicBezTo>
                      <a:pt x="157" y="155"/>
                      <a:pt x="199" y="226"/>
                      <a:pt x="240" y="296"/>
                    </a:cubicBezTo>
                    <a:cubicBezTo>
                      <a:pt x="195" y="228"/>
                      <a:pt x="153" y="159"/>
                      <a:pt x="114" y="88"/>
                    </a:cubicBezTo>
                    <a:cubicBezTo>
                      <a:pt x="113" y="86"/>
                      <a:pt x="110" y="88"/>
                      <a:pt x="111" y="90"/>
                    </a:cubicBezTo>
                    <a:cubicBezTo>
                      <a:pt x="130" y="127"/>
                      <a:pt x="148" y="166"/>
                      <a:pt x="167" y="203"/>
                    </a:cubicBezTo>
                    <a:cubicBezTo>
                      <a:pt x="145" y="169"/>
                      <a:pt x="122" y="134"/>
                      <a:pt x="99" y="99"/>
                    </a:cubicBezTo>
                    <a:cubicBezTo>
                      <a:pt x="98" y="97"/>
                      <a:pt x="94" y="99"/>
                      <a:pt x="96" y="101"/>
                    </a:cubicBezTo>
                    <a:cubicBezTo>
                      <a:pt x="122" y="148"/>
                      <a:pt x="149" y="195"/>
                      <a:pt x="176" y="241"/>
                    </a:cubicBezTo>
                    <a:cubicBezTo>
                      <a:pt x="148" y="197"/>
                      <a:pt x="120" y="153"/>
                      <a:pt x="92" y="109"/>
                    </a:cubicBezTo>
                    <a:cubicBezTo>
                      <a:pt x="91" y="107"/>
                      <a:pt x="88" y="109"/>
                      <a:pt x="89" y="111"/>
                    </a:cubicBezTo>
                    <a:cubicBezTo>
                      <a:pt x="110" y="152"/>
                      <a:pt x="132" y="192"/>
                      <a:pt x="154" y="232"/>
                    </a:cubicBezTo>
                    <a:cubicBezTo>
                      <a:pt x="132" y="197"/>
                      <a:pt x="110" y="161"/>
                      <a:pt x="88" y="126"/>
                    </a:cubicBezTo>
                    <a:cubicBezTo>
                      <a:pt x="87" y="124"/>
                      <a:pt x="84" y="126"/>
                      <a:pt x="85" y="128"/>
                    </a:cubicBezTo>
                    <a:cubicBezTo>
                      <a:pt x="105" y="163"/>
                      <a:pt x="125" y="200"/>
                      <a:pt x="143" y="236"/>
                    </a:cubicBezTo>
                    <a:cubicBezTo>
                      <a:pt x="122" y="201"/>
                      <a:pt x="100" y="167"/>
                      <a:pt x="76" y="134"/>
                    </a:cubicBezTo>
                    <a:cubicBezTo>
                      <a:pt x="75" y="132"/>
                      <a:pt x="72" y="133"/>
                      <a:pt x="73" y="136"/>
                    </a:cubicBezTo>
                    <a:cubicBezTo>
                      <a:pt x="88" y="164"/>
                      <a:pt x="103" y="193"/>
                      <a:pt x="119" y="221"/>
                    </a:cubicBezTo>
                    <a:cubicBezTo>
                      <a:pt x="103" y="194"/>
                      <a:pt x="87" y="167"/>
                      <a:pt x="71" y="140"/>
                    </a:cubicBezTo>
                    <a:cubicBezTo>
                      <a:pt x="70" y="138"/>
                      <a:pt x="67" y="139"/>
                      <a:pt x="68" y="141"/>
                    </a:cubicBezTo>
                    <a:cubicBezTo>
                      <a:pt x="94" y="187"/>
                      <a:pt x="116" y="234"/>
                      <a:pt x="135" y="283"/>
                    </a:cubicBezTo>
                    <a:cubicBezTo>
                      <a:pt x="112" y="243"/>
                      <a:pt x="90" y="204"/>
                      <a:pt x="68" y="164"/>
                    </a:cubicBezTo>
                    <a:cubicBezTo>
                      <a:pt x="66" y="162"/>
                      <a:pt x="63" y="164"/>
                      <a:pt x="64" y="166"/>
                    </a:cubicBezTo>
                    <a:cubicBezTo>
                      <a:pt x="83" y="205"/>
                      <a:pt x="102" y="244"/>
                      <a:pt x="120" y="283"/>
                    </a:cubicBezTo>
                    <a:cubicBezTo>
                      <a:pt x="100" y="247"/>
                      <a:pt x="80" y="211"/>
                      <a:pt x="59" y="175"/>
                    </a:cubicBezTo>
                    <a:cubicBezTo>
                      <a:pt x="58" y="173"/>
                      <a:pt x="55" y="175"/>
                      <a:pt x="56" y="177"/>
                    </a:cubicBezTo>
                    <a:cubicBezTo>
                      <a:pt x="74" y="212"/>
                      <a:pt x="92" y="247"/>
                      <a:pt x="109" y="282"/>
                    </a:cubicBezTo>
                    <a:cubicBezTo>
                      <a:pt x="90" y="251"/>
                      <a:pt x="71" y="220"/>
                      <a:pt x="52" y="189"/>
                    </a:cubicBezTo>
                    <a:cubicBezTo>
                      <a:pt x="51" y="187"/>
                      <a:pt x="48" y="188"/>
                      <a:pt x="49" y="190"/>
                    </a:cubicBezTo>
                    <a:cubicBezTo>
                      <a:pt x="67" y="225"/>
                      <a:pt x="85" y="260"/>
                      <a:pt x="103" y="295"/>
                    </a:cubicBezTo>
                    <a:cubicBezTo>
                      <a:pt x="82" y="262"/>
                      <a:pt x="61" y="229"/>
                      <a:pt x="41" y="195"/>
                    </a:cubicBezTo>
                    <a:cubicBezTo>
                      <a:pt x="40" y="193"/>
                      <a:pt x="37" y="195"/>
                      <a:pt x="38" y="197"/>
                    </a:cubicBezTo>
                    <a:cubicBezTo>
                      <a:pt x="53" y="228"/>
                      <a:pt x="68" y="259"/>
                      <a:pt x="84" y="290"/>
                    </a:cubicBezTo>
                    <a:cubicBezTo>
                      <a:pt x="66" y="262"/>
                      <a:pt x="49" y="234"/>
                      <a:pt x="32" y="206"/>
                    </a:cubicBezTo>
                    <a:cubicBezTo>
                      <a:pt x="31" y="204"/>
                      <a:pt x="29" y="205"/>
                      <a:pt x="30" y="207"/>
                    </a:cubicBezTo>
                    <a:cubicBezTo>
                      <a:pt x="45" y="240"/>
                      <a:pt x="61" y="273"/>
                      <a:pt x="76" y="306"/>
                    </a:cubicBezTo>
                    <a:cubicBezTo>
                      <a:pt x="57" y="276"/>
                      <a:pt x="40" y="244"/>
                      <a:pt x="24" y="212"/>
                    </a:cubicBezTo>
                    <a:cubicBezTo>
                      <a:pt x="23" y="210"/>
                      <a:pt x="21" y="211"/>
                      <a:pt x="22" y="213"/>
                    </a:cubicBezTo>
                    <a:cubicBezTo>
                      <a:pt x="42" y="256"/>
                      <a:pt x="62" y="299"/>
                      <a:pt x="82" y="342"/>
                    </a:cubicBezTo>
                    <a:cubicBezTo>
                      <a:pt x="55" y="301"/>
                      <a:pt x="34" y="258"/>
                      <a:pt x="13" y="214"/>
                    </a:cubicBezTo>
                    <a:cubicBezTo>
                      <a:pt x="12" y="212"/>
                      <a:pt x="10" y="213"/>
                      <a:pt x="10" y="215"/>
                    </a:cubicBezTo>
                    <a:cubicBezTo>
                      <a:pt x="10" y="215"/>
                      <a:pt x="10" y="215"/>
                      <a:pt x="10" y="215"/>
                    </a:cubicBezTo>
                    <a:cubicBezTo>
                      <a:pt x="10" y="215"/>
                      <a:pt x="10" y="215"/>
                      <a:pt x="10" y="215"/>
                    </a:cubicBezTo>
                    <a:cubicBezTo>
                      <a:pt x="10" y="215"/>
                      <a:pt x="10" y="215"/>
                      <a:pt x="10" y="215"/>
                    </a:cubicBezTo>
                    <a:cubicBezTo>
                      <a:pt x="29" y="260"/>
                      <a:pt x="50" y="304"/>
                      <a:pt x="72" y="347"/>
                    </a:cubicBezTo>
                    <a:cubicBezTo>
                      <a:pt x="57" y="323"/>
                      <a:pt x="42" y="297"/>
                      <a:pt x="29" y="271"/>
                    </a:cubicBezTo>
                    <a:cubicBezTo>
                      <a:pt x="21" y="251"/>
                      <a:pt x="12" y="232"/>
                      <a:pt x="4" y="212"/>
                    </a:cubicBezTo>
                    <a:cubicBezTo>
                      <a:pt x="3" y="210"/>
                      <a:pt x="0" y="211"/>
                      <a:pt x="1" y="213"/>
                    </a:cubicBezTo>
                    <a:cubicBezTo>
                      <a:pt x="10" y="235"/>
                      <a:pt x="19" y="257"/>
                      <a:pt x="30" y="278"/>
                    </a:cubicBezTo>
                    <a:cubicBezTo>
                      <a:pt x="46" y="314"/>
                      <a:pt x="64" y="348"/>
                      <a:pt x="83" y="382"/>
                    </a:cubicBezTo>
                    <a:cubicBezTo>
                      <a:pt x="84" y="384"/>
                      <a:pt x="86" y="382"/>
                      <a:pt x="85" y="381"/>
                    </a:cubicBezTo>
                    <a:cubicBezTo>
                      <a:pt x="76" y="364"/>
                      <a:pt x="67" y="347"/>
                      <a:pt x="58" y="330"/>
                    </a:cubicBezTo>
                    <a:cubicBezTo>
                      <a:pt x="67" y="345"/>
                      <a:pt x="77" y="360"/>
                      <a:pt x="87" y="375"/>
                    </a:cubicBezTo>
                    <a:cubicBezTo>
                      <a:pt x="88" y="376"/>
                      <a:pt x="90" y="375"/>
                      <a:pt x="90" y="373"/>
                    </a:cubicBezTo>
                    <a:cubicBezTo>
                      <a:pt x="72" y="342"/>
                      <a:pt x="56" y="310"/>
                      <a:pt x="41" y="277"/>
                    </a:cubicBezTo>
                    <a:cubicBezTo>
                      <a:pt x="55" y="305"/>
                      <a:pt x="71" y="332"/>
                      <a:pt x="89" y="358"/>
                    </a:cubicBezTo>
                    <a:cubicBezTo>
                      <a:pt x="90" y="360"/>
                      <a:pt x="92" y="358"/>
                      <a:pt x="92" y="357"/>
                    </a:cubicBezTo>
                    <a:cubicBezTo>
                      <a:pt x="78" y="328"/>
                      <a:pt x="65" y="299"/>
                      <a:pt x="51" y="270"/>
                    </a:cubicBezTo>
                    <a:cubicBezTo>
                      <a:pt x="62" y="289"/>
                      <a:pt x="73" y="307"/>
                      <a:pt x="85" y="326"/>
                    </a:cubicBezTo>
                    <a:cubicBezTo>
                      <a:pt x="86" y="327"/>
                      <a:pt x="89" y="326"/>
                      <a:pt x="88" y="324"/>
                    </a:cubicBezTo>
                    <a:cubicBezTo>
                      <a:pt x="73" y="293"/>
                      <a:pt x="59" y="262"/>
                      <a:pt x="44" y="231"/>
                    </a:cubicBezTo>
                    <a:cubicBezTo>
                      <a:pt x="63" y="262"/>
                      <a:pt x="81" y="292"/>
                      <a:pt x="100" y="323"/>
                    </a:cubicBezTo>
                    <a:cubicBezTo>
                      <a:pt x="101" y="325"/>
                      <a:pt x="103" y="323"/>
                      <a:pt x="102" y="322"/>
                    </a:cubicBezTo>
                    <a:cubicBezTo>
                      <a:pt x="86" y="288"/>
                      <a:pt x="70" y="255"/>
                      <a:pt x="54" y="222"/>
                    </a:cubicBezTo>
                    <a:cubicBezTo>
                      <a:pt x="76" y="258"/>
                      <a:pt x="99" y="295"/>
                      <a:pt x="121" y="331"/>
                    </a:cubicBezTo>
                    <a:cubicBezTo>
                      <a:pt x="122" y="333"/>
                      <a:pt x="125" y="331"/>
                      <a:pt x="124" y="329"/>
                    </a:cubicBezTo>
                    <a:cubicBezTo>
                      <a:pt x="107" y="295"/>
                      <a:pt x="89" y="261"/>
                      <a:pt x="72" y="227"/>
                    </a:cubicBezTo>
                    <a:cubicBezTo>
                      <a:pt x="90" y="257"/>
                      <a:pt x="109" y="287"/>
                      <a:pt x="127" y="317"/>
                    </a:cubicBezTo>
                    <a:cubicBezTo>
                      <a:pt x="128" y="319"/>
                      <a:pt x="131" y="318"/>
                      <a:pt x="130" y="316"/>
                    </a:cubicBezTo>
                    <a:cubicBezTo>
                      <a:pt x="118" y="291"/>
                      <a:pt x="105" y="267"/>
                      <a:pt x="93" y="242"/>
                    </a:cubicBezTo>
                    <a:cubicBezTo>
                      <a:pt x="109" y="271"/>
                      <a:pt x="126" y="300"/>
                      <a:pt x="142" y="329"/>
                    </a:cubicBezTo>
                    <a:cubicBezTo>
                      <a:pt x="143" y="331"/>
                      <a:pt x="146" y="329"/>
                      <a:pt x="145" y="327"/>
                    </a:cubicBezTo>
                    <a:cubicBezTo>
                      <a:pt x="126" y="288"/>
                      <a:pt x="108" y="249"/>
                      <a:pt x="89" y="210"/>
                    </a:cubicBezTo>
                    <a:cubicBezTo>
                      <a:pt x="107" y="241"/>
                      <a:pt x="125" y="273"/>
                      <a:pt x="143" y="304"/>
                    </a:cubicBezTo>
                    <a:cubicBezTo>
                      <a:pt x="144" y="306"/>
                      <a:pt x="147" y="305"/>
                      <a:pt x="146" y="303"/>
                    </a:cubicBezTo>
                    <a:cubicBezTo>
                      <a:pt x="134" y="269"/>
                      <a:pt x="120" y="237"/>
                      <a:pt x="105" y="205"/>
                    </a:cubicBezTo>
                    <a:cubicBezTo>
                      <a:pt x="123" y="235"/>
                      <a:pt x="140" y="266"/>
                      <a:pt x="158" y="296"/>
                    </a:cubicBezTo>
                    <a:cubicBezTo>
                      <a:pt x="159" y="298"/>
                      <a:pt x="162" y="296"/>
                      <a:pt x="161" y="294"/>
                    </a:cubicBezTo>
                    <a:cubicBezTo>
                      <a:pt x="137" y="249"/>
                      <a:pt x="114" y="204"/>
                      <a:pt x="90" y="159"/>
                    </a:cubicBezTo>
                    <a:cubicBezTo>
                      <a:pt x="118" y="200"/>
                      <a:pt x="144" y="243"/>
                      <a:pt x="168" y="288"/>
                    </a:cubicBezTo>
                    <a:cubicBezTo>
                      <a:pt x="169" y="290"/>
                      <a:pt x="172" y="288"/>
                      <a:pt x="171" y="286"/>
                    </a:cubicBezTo>
                    <a:cubicBezTo>
                      <a:pt x="156" y="254"/>
                      <a:pt x="141" y="223"/>
                      <a:pt x="124" y="192"/>
                    </a:cubicBezTo>
                    <a:cubicBezTo>
                      <a:pt x="144" y="223"/>
                      <a:pt x="163" y="254"/>
                      <a:pt x="183" y="286"/>
                    </a:cubicBezTo>
                    <a:cubicBezTo>
                      <a:pt x="184" y="288"/>
                      <a:pt x="187" y="286"/>
                      <a:pt x="186" y="284"/>
                    </a:cubicBezTo>
                    <a:cubicBezTo>
                      <a:pt x="163" y="241"/>
                      <a:pt x="139" y="198"/>
                      <a:pt x="116" y="155"/>
                    </a:cubicBezTo>
                    <a:cubicBezTo>
                      <a:pt x="149" y="206"/>
                      <a:pt x="182" y="258"/>
                      <a:pt x="215" y="310"/>
                    </a:cubicBezTo>
                    <a:cubicBezTo>
                      <a:pt x="216" y="312"/>
                      <a:pt x="220" y="310"/>
                      <a:pt x="218" y="308"/>
                    </a:cubicBezTo>
                    <a:cubicBezTo>
                      <a:pt x="189" y="256"/>
                      <a:pt x="159" y="204"/>
                      <a:pt x="130" y="153"/>
                    </a:cubicBezTo>
                    <a:cubicBezTo>
                      <a:pt x="149" y="182"/>
                      <a:pt x="168" y="211"/>
                      <a:pt x="187" y="240"/>
                    </a:cubicBezTo>
                    <a:cubicBezTo>
                      <a:pt x="208" y="279"/>
                      <a:pt x="232" y="316"/>
                      <a:pt x="259" y="350"/>
                    </a:cubicBezTo>
                    <a:cubicBezTo>
                      <a:pt x="260" y="352"/>
                      <a:pt x="263" y="349"/>
                      <a:pt x="262" y="348"/>
                    </a:cubicBezTo>
                    <a:cubicBezTo>
                      <a:pt x="238" y="311"/>
                      <a:pt x="214" y="274"/>
                      <a:pt x="190" y="238"/>
                    </a:cubicBezTo>
                    <a:cubicBezTo>
                      <a:pt x="174" y="209"/>
                      <a:pt x="159" y="179"/>
                      <a:pt x="145" y="150"/>
                    </a:cubicBezTo>
                    <a:cubicBezTo>
                      <a:pt x="185" y="219"/>
                      <a:pt x="228" y="287"/>
                      <a:pt x="273" y="353"/>
                    </a:cubicBezTo>
                    <a:cubicBezTo>
                      <a:pt x="275" y="355"/>
                      <a:pt x="278" y="353"/>
                      <a:pt x="277" y="351"/>
                    </a:cubicBezTo>
                    <a:cubicBezTo>
                      <a:pt x="244" y="295"/>
                      <a:pt x="212" y="240"/>
                      <a:pt x="179" y="184"/>
                    </a:cubicBezTo>
                    <a:cubicBezTo>
                      <a:pt x="194" y="205"/>
                      <a:pt x="209" y="226"/>
                      <a:pt x="226" y="246"/>
                    </a:cubicBezTo>
                    <a:cubicBezTo>
                      <a:pt x="248" y="280"/>
                      <a:pt x="269" y="314"/>
                      <a:pt x="290" y="348"/>
                    </a:cubicBezTo>
                    <a:cubicBezTo>
                      <a:pt x="267" y="325"/>
                      <a:pt x="248" y="297"/>
                      <a:pt x="235" y="267"/>
                    </a:cubicBezTo>
                    <a:cubicBezTo>
                      <a:pt x="234" y="265"/>
                      <a:pt x="231" y="267"/>
                      <a:pt x="232" y="269"/>
                    </a:cubicBezTo>
                    <a:cubicBezTo>
                      <a:pt x="247" y="304"/>
                      <a:pt x="270" y="336"/>
                      <a:pt x="299" y="361"/>
                    </a:cubicBezTo>
                    <a:cubicBezTo>
                      <a:pt x="300" y="363"/>
                      <a:pt x="303" y="361"/>
                      <a:pt x="302" y="359"/>
                    </a:cubicBezTo>
                    <a:cubicBezTo>
                      <a:pt x="281" y="325"/>
                      <a:pt x="260" y="291"/>
                      <a:pt x="238" y="257"/>
                    </a:cubicBezTo>
                    <a:cubicBezTo>
                      <a:pt x="238" y="257"/>
                      <a:pt x="239" y="256"/>
                      <a:pt x="239" y="256"/>
                    </a:cubicBezTo>
                    <a:cubicBezTo>
                      <a:pt x="238" y="246"/>
                      <a:pt x="236" y="237"/>
                      <a:pt x="233" y="228"/>
                    </a:cubicBezTo>
                    <a:cubicBezTo>
                      <a:pt x="240" y="236"/>
                      <a:pt x="247" y="244"/>
                      <a:pt x="254" y="251"/>
                    </a:cubicBezTo>
                    <a:cubicBezTo>
                      <a:pt x="255" y="253"/>
                      <a:pt x="257" y="251"/>
                      <a:pt x="256" y="250"/>
                    </a:cubicBezTo>
                    <a:cubicBezTo>
                      <a:pt x="229" y="207"/>
                      <a:pt x="202" y="163"/>
                      <a:pt x="175" y="120"/>
                    </a:cubicBezTo>
                    <a:cubicBezTo>
                      <a:pt x="196" y="150"/>
                      <a:pt x="217" y="179"/>
                      <a:pt x="240" y="208"/>
                    </a:cubicBezTo>
                    <a:cubicBezTo>
                      <a:pt x="251" y="224"/>
                      <a:pt x="264" y="240"/>
                      <a:pt x="278" y="255"/>
                    </a:cubicBezTo>
                    <a:cubicBezTo>
                      <a:pt x="279" y="257"/>
                      <a:pt x="282" y="255"/>
                      <a:pt x="280" y="253"/>
                    </a:cubicBezTo>
                    <a:cubicBezTo>
                      <a:pt x="268" y="238"/>
                      <a:pt x="256" y="224"/>
                      <a:pt x="245" y="209"/>
                    </a:cubicBezTo>
                    <a:cubicBezTo>
                      <a:pt x="236" y="196"/>
                      <a:pt x="228" y="184"/>
                      <a:pt x="220" y="171"/>
                    </a:cubicBezTo>
                    <a:cubicBezTo>
                      <a:pt x="250" y="213"/>
                      <a:pt x="283" y="255"/>
                      <a:pt x="320" y="292"/>
                    </a:cubicBezTo>
                    <a:cubicBezTo>
                      <a:pt x="322" y="293"/>
                      <a:pt x="324" y="291"/>
                      <a:pt x="323" y="290"/>
                    </a:cubicBezTo>
                    <a:close/>
                    <a:moveTo>
                      <a:pt x="185" y="188"/>
                    </a:moveTo>
                    <a:cubicBezTo>
                      <a:pt x="170" y="167"/>
                      <a:pt x="156" y="145"/>
                      <a:pt x="143" y="123"/>
                    </a:cubicBezTo>
                    <a:cubicBezTo>
                      <a:pt x="167" y="156"/>
                      <a:pt x="190" y="190"/>
                      <a:pt x="212" y="224"/>
                    </a:cubicBezTo>
                    <a:cubicBezTo>
                      <a:pt x="203" y="212"/>
                      <a:pt x="194" y="200"/>
                      <a:pt x="185" y="188"/>
                    </a:cubicBezTo>
                    <a:close/>
                    <a:moveTo>
                      <a:pt x="145" y="102"/>
                    </a:moveTo>
                    <a:cubicBezTo>
                      <a:pt x="143" y="99"/>
                      <a:pt x="142" y="96"/>
                      <a:pt x="140" y="93"/>
                    </a:cubicBezTo>
                    <a:cubicBezTo>
                      <a:pt x="142" y="96"/>
                      <a:pt x="144" y="99"/>
                      <a:pt x="146" y="102"/>
                    </a:cubicBezTo>
                    <a:cubicBezTo>
                      <a:pt x="168" y="135"/>
                      <a:pt x="192" y="167"/>
                      <a:pt x="213" y="200"/>
                    </a:cubicBezTo>
                    <a:cubicBezTo>
                      <a:pt x="201" y="184"/>
                      <a:pt x="188" y="169"/>
                      <a:pt x="177" y="152"/>
                    </a:cubicBezTo>
                    <a:cubicBezTo>
                      <a:pt x="166" y="136"/>
                      <a:pt x="155" y="119"/>
                      <a:pt x="145" y="102"/>
                    </a:cubicBezTo>
                    <a:close/>
                    <a:moveTo>
                      <a:pt x="171" y="95"/>
                    </a:moveTo>
                    <a:cubicBezTo>
                      <a:pt x="158" y="76"/>
                      <a:pt x="146" y="56"/>
                      <a:pt x="137" y="35"/>
                    </a:cubicBezTo>
                    <a:cubicBezTo>
                      <a:pt x="149" y="56"/>
                      <a:pt x="162" y="78"/>
                      <a:pt x="174" y="99"/>
                    </a:cubicBezTo>
                    <a:cubicBezTo>
                      <a:pt x="173" y="98"/>
                      <a:pt x="172" y="96"/>
                      <a:pt x="17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0" name="Freeform 43"/>
              <p:cNvSpPr>
                <a:spLocks/>
              </p:cNvSpPr>
              <p:nvPr/>
            </p:nvSpPr>
            <p:spPr bwMode="auto">
              <a:xfrm>
                <a:off x="1666875" y="2605088"/>
                <a:ext cx="176213" cy="403225"/>
              </a:xfrm>
              <a:custGeom>
                <a:avLst/>
                <a:gdLst>
                  <a:gd name="T0" fmla="*/ 46 w 47"/>
                  <a:gd name="T1" fmla="*/ 79 h 107"/>
                  <a:gd name="T2" fmla="*/ 44 w 47"/>
                  <a:gd name="T3" fmla="*/ 74 h 107"/>
                  <a:gd name="T4" fmla="*/ 35 w 47"/>
                  <a:gd name="T5" fmla="*/ 56 h 107"/>
                  <a:gd name="T6" fmla="*/ 26 w 47"/>
                  <a:gd name="T7" fmla="*/ 38 h 107"/>
                  <a:gd name="T8" fmla="*/ 7 w 47"/>
                  <a:gd name="T9" fmla="*/ 1 h 107"/>
                  <a:gd name="T10" fmla="*/ 5 w 47"/>
                  <a:gd name="T11" fmla="*/ 2 h 107"/>
                  <a:gd name="T12" fmla="*/ 13 w 47"/>
                  <a:gd name="T13" fmla="*/ 24 h 107"/>
                  <a:gd name="T14" fmla="*/ 15 w 47"/>
                  <a:gd name="T15" fmla="*/ 32 h 107"/>
                  <a:gd name="T16" fmla="*/ 15 w 47"/>
                  <a:gd name="T17" fmla="*/ 32 h 107"/>
                  <a:gd name="T18" fmla="*/ 5 w 47"/>
                  <a:gd name="T19" fmla="*/ 13 h 107"/>
                  <a:gd name="T20" fmla="*/ 6 w 47"/>
                  <a:gd name="T21" fmla="*/ 11 h 107"/>
                  <a:gd name="T22" fmla="*/ 2 w 47"/>
                  <a:gd name="T23" fmla="*/ 9 h 107"/>
                  <a:gd name="T24" fmla="*/ 0 w 47"/>
                  <a:gd name="T25" fmla="*/ 11 h 107"/>
                  <a:gd name="T26" fmla="*/ 23 w 47"/>
                  <a:gd name="T27" fmla="*/ 51 h 107"/>
                  <a:gd name="T28" fmla="*/ 25 w 47"/>
                  <a:gd name="T29" fmla="*/ 50 h 107"/>
                  <a:gd name="T30" fmla="*/ 14 w 47"/>
                  <a:gd name="T31" fmla="*/ 21 h 107"/>
                  <a:gd name="T32" fmla="*/ 34 w 47"/>
                  <a:gd name="T33" fmla="*/ 60 h 107"/>
                  <a:gd name="T34" fmla="*/ 31 w 47"/>
                  <a:gd name="T35" fmla="*/ 57 h 107"/>
                  <a:gd name="T36" fmla="*/ 29 w 47"/>
                  <a:gd name="T37" fmla="*/ 58 h 107"/>
                  <a:gd name="T38" fmla="*/ 35 w 47"/>
                  <a:gd name="T39" fmla="*/ 74 h 107"/>
                  <a:gd name="T40" fmla="*/ 39 w 47"/>
                  <a:gd name="T41" fmla="*/ 91 h 107"/>
                  <a:gd name="T42" fmla="*/ 33 w 47"/>
                  <a:gd name="T43" fmla="*/ 92 h 107"/>
                  <a:gd name="T44" fmla="*/ 29 w 47"/>
                  <a:gd name="T45" fmla="*/ 79 h 107"/>
                  <a:gd name="T46" fmla="*/ 27 w 47"/>
                  <a:gd name="T47" fmla="*/ 79 h 107"/>
                  <a:gd name="T48" fmla="*/ 31 w 47"/>
                  <a:gd name="T49" fmla="*/ 92 h 107"/>
                  <a:gd name="T50" fmla="*/ 35 w 47"/>
                  <a:gd name="T51" fmla="*/ 106 h 107"/>
                  <a:gd name="T52" fmla="*/ 36 w 47"/>
                  <a:gd name="T53" fmla="*/ 106 h 107"/>
                  <a:gd name="T54" fmla="*/ 34 w 47"/>
                  <a:gd name="T55" fmla="*/ 95 h 107"/>
                  <a:gd name="T56" fmla="*/ 41 w 47"/>
                  <a:gd name="T57" fmla="*/ 101 h 107"/>
                  <a:gd name="T58" fmla="*/ 42 w 47"/>
                  <a:gd name="T59" fmla="*/ 100 h 107"/>
                  <a:gd name="T60" fmla="*/ 36 w 47"/>
                  <a:gd name="T61" fmla="*/ 70 h 107"/>
                  <a:gd name="T62" fmla="*/ 35 w 47"/>
                  <a:gd name="T63" fmla="*/ 64 h 107"/>
                  <a:gd name="T64" fmla="*/ 40 w 47"/>
                  <a:gd name="T65" fmla="*/ 71 h 107"/>
                  <a:gd name="T66" fmla="*/ 41 w 47"/>
                  <a:gd name="T67" fmla="*/ 74 h 107"/>
                  <a:gd name="T68" fmla="*/ 43 w 47"/>
                  <a:gd name="T69" fmla="*/ 77 h 107"/>
                  <a:gd name="T70" fmla="*/ 44 w 47"/>
                  <a:gd name="T71" fmla="*/ 80 h 107"/>
                  <a:gd name="T72" fmla="*/ 46 w 47"/>
                  <a:gd name="T73" fmla="*/ 7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 h="107">
                    <a:moveTo>
                      <a:pt x="46" y="79"/>
                    </a:moveTo>
                    <a:cubicBezTo>
                      <a:pt x="46" y="77"/>
                      <a:pt x="45" y="76"/>
                      <a:pt x="44" y="74"/>
                    </a:cubicBezTo>
                    <a:cubicBezTo>
                      <a:pt x="45" y="71"/>
                      <a:pt x="36" y="59"/>
                      <a:pt x="35" y="56"/>
                    </a:cubicBezTo>
                    <a:cubicBezTo>
                      <a:pt x="32" y="50"/>
                      <a:pt x="29" y="44"/>
                      <a:pt x="26" y="38"/>
                    </a:cubicBezTo>
                    <a:cubicBezTo>
                      <a:pt x="19" y="26"/>
                      <a:pt x="13" y="13"/>
                      <a:pt x="7" y="1"/>
                    </a:cubicBezTo>
                    <a:cubicBezTo>
                      <a:pt x="6" y="0"/>
                      <a:pt x="4" y="1"/>
                      <a:pt x="5" y="2"/>
                    </a:cubicBezTo>
                    <a:cubicBezTo>
                      <a:pt x="7" y="10"/>
                      <a:pt x="10" y="17"/>
                      <a:pt x="13" y="24"/>
                    </a:cubicBezTo>
                    <a:cubicBezTo>
                      <a:pt x="13" y="26"/>
                      <a:pt x="14" y="29"/>
                      <a:pt x="15" y="32"/>
                    </a:cubicBezTo>
                    <a:cubicBezTo>
                      <a:pt x="15" y="32"/>
                      <a:pt x="15" y="32"/>
                      <a:pt x="15" y="32"/>
                    </a:cubicBezTo>
                    <a:cubicBezTo>
                      <a:pt x="13" y="29"/>
                      <a:pt x="7" y="14"/>
                      <a:pt x="5" y="13"/>
                    </a:cubicBezTo>
                    <a:cubicBezTo>
                      <a:pt x="6" y="13"/>
                      <a:pt x="7" y="12"/>
                      <a:pt x="6" y="11"/>
                    </a:cubicBezTo>
                    <a:cubicBezTo>
                      <a:pt x="4" y="11"/>
                      <a:pt x="3" y="10"/>
                      <a:pt x="2" y="9"/>
                    </a:cubicBezTo>
                    <a:cubicBezTo>
                      <a:pt x="1" y="8"/>
                      <a:pt x="0" y="10"/>
                      <a:pt x="0" y="11"/>
                    </a:cubicBezTo>
                    <a:cubicBezTo>
                      <a:pt x="8" y="24"/>
                      <a:pt x="15" y="38"/>
                      <a:pt x="23" y="51"/>
                    </a:cubicBezTo>
                    <a:cubicBezTo>
                      <a:pt x="23" y="52"/>
                      <a:pt x="25" y="52"/>
                      <a:pt x="25" y="50"/>
                    </a:cubicBezTo>
                    <a:cubicBezTo>
                      <a:pt x="14" y="21"/>
                      <a:pt x="14" y="21"/>
                      <a:pt x="14" y="21"/>
                    </a:cubicBezTo>
                    <a:cubicBezTo>
                      <a:pt x="21" y="34"/>
                      <a:pt x="27" y="47"/>
                      <a:pt x="34" y="60"/>
                    </a:cubicBezTo>
                    <a:cubicBezTo>
                      <a:pt x="33" y="59"/>
                      <a:pt x="32" y="58"/>
                      <a:pt x="31" y="57"/>
                    </a:cubicBezTo>
                    <a:cubicBezTo>
                      <a:pt x="30" y="56"/>
                      <a:pt x="29" y="57"/>
                      <a:pt x="29" y="58"/>
                    </a:cubicBezTo>
                    <a:cubicBezTo>
                      <a:pt x="31" y="63"/>
                      <a:pt x="33" y="69"/>
                      <a:pt x="35" y="74"/>
                    </a:cubicBezTo>
                    <a:cubicBezTo>
                      <a:pt x="36" y="78"/>
                      <a:pt x="40" y="88"/>
                      <a:pt x="39" y="91"/>
                    </a:cubicBezTo>
                    <a:cubicBezTo>
                      <a:pt x="37" y="96"/>
                      <a:pt x="35" y="95"/>
                      <a:pt x="33" y="92"/>
                    </a:cubicBezTo>
                    <a:cubicBezTo>
                      <a:pt x="32" y="88"/>
                      <a:pt x="30" y="83"/>
                      <a:pt x="29" y="79"/>
                    </a:cubicBezTo>
                    <a:cubicBezTo>
                      <a:pt x="28" y="77"/>
                      <a:pt x="27" y="78"/>
                      <a:pt x="27" y="79"/>
                    </a:cubicBezTo>
                    <a:cubicBezTo>
                      <a:pt x="27" y="84"/>
                      <a:pt x="29" y="88"/>
                      <a:pt x="31" y="92"/>
                    </a:cubicBezTo>
                    <a:cubicBezTo>
                      <a:pt x="33" y="96"/>
                      <a:pt x="34" y="101"/>
                      <a:pt x="35" y="106"/>
                    </a:cubicBezTo>
                    <a:cubicBezTo>
                      <a:pt x="35" y="107"/>
                      <a:pt x="36" y="106"/>
                      <a:pt x="36" y="106"/>
                    </a:cubicBezTo>
                    <a:cubicBezTo>
                      <a:pt x="36" y="102"/>
                      <a:pt x="35" y="98"/>
                      <a:pt x="34" y="95"/>
                    </a:cubicBezTo>
                    <a:cubicBezTo>
                      <a:pt x="36" y="97"/>
                      <a:pt x="38" y="99"/>
                      <a:pt x="41" y="101"/>
                    </a:cubicBezTo>
                    <a:cubicBezTo>
                      <a:pt x="41" y="101"/>
                      <a:pt x="42" y="100"/>
                      <a:pt x="42" y="100"/>
                    </a:cubicBezTo>
                    <a:cubicBezTo>
                      <a:pt x="41" y="89"/>
                      <a:pt x="39" y="79"/>
                      <a:pt x="36" y="70"/>
                    </a:cubicBezTo>
                    <a:cubicBezTo>
                      <a:pt x="35" y="66"/>
                      <a:pt x="29" y="57"/>
                      <a:pt x="35" y="64"/>
                    </a:cubicBezTo>
                    <a:cubicBezTo>
                      <a:pt x="37" y="66"/>
                      <a:pt x="38" y="69"/>
                      <a:pt x="40" y="71"/>
                    </a:cubicBezTo>
                    <a:cubicBezTo>
                      <a:pt x="40" y="72"/>
                      <a:pt x="41" y="73"/>
                      <a:pt x="41" y="74"/>
                    </a:cubicBezTo>
                    <a:cubicBezTo>
                      <a:pt x="42" y="76"/>
                      <a:pt x="42" y="76"/>
                      <a:pt x="43" y="77"/>
                    </a:cubicBezTo>
                    <a:cubicBezTo>
                      <a:pt x="43" y="78"/>
                      <a:pt x="44" y="79"/>
                      <a:pt x="44" y="80"/>
                    </a:cubicBezTo>
                    <a:cubicBezTo>
                      <a:pt x="45" y="81"/>
                      <a:pt x="47" y="80"/>
                      <a:pt x="4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1" name="Freeform 44"/>
              <p:cNvSpPr>
                <a:spLocks/>
              </p:cNvSpPr>
              <p:nvPr/>
            </p:nvSpPr>
            <p:spPr bwMode="auto">
              <a:xfrm>
                <a:off x="1741487" y="2662238"/>
                <a:ext cx="173038" cy="217488"/>
              </a:xfrm>
              <a:custGeom>
                <a:avLst/>
                <a:gdLst>
                  <a:gd name="T0" fmla="*/ 45 w 46"/>
                  <a:gd name="T1" fmla="*/ 23 h 58"/>
                  <a:gd name="T2" fmla="*/ 33 w 46"/>
                  <a:gd name="T3" fmla="*/ 11 h 58"/>
                  <a:gd name="T4" fmla="*/ 30 w 46"/>
                  <a:gd name="T5" fmla="*/ 13 h 58"/>
                  <a:gd name="T6" fmla="*/ 31 w 46"/>
                  <a:gd name="T7" fmla="*/ 19 h 58"/>
                  <a:gd name="T8" fmla="*/ 27 w 46"/>
                  <a:gd name="T9" fmla="*/ 19 h 58"/>
                  <a:gd name="T10" fmla="*/ 18 w 46"/>
                  <a:gd name="T11" fmla="*/ 9 h 58"/>
                  <a:gd name="T12" fmla="*/ 16 w 46"/>
                  <a:gd name="T13" fmla="*/ 11 h 58"/>
                  <a:gd name="T14" fmla="*/ 26 w 46"/>
                  <a:gd name="T15" fmla="*/ 36 h 58"/>
                  <a:gd name="T16" fmla="*/ 3 w 46"/>
                  <a:gd name="T17" fmla="*/ 1 h 58"/>
                  <a:gd name="T18" fmla="*/ 1 w 46"/>
                  <a:gd name="T19" fmla="*/ 2 h 58"/>
                  <a:gd name="T20" fmla="*/ 30 w 46"/>
                  <a:gd name="T21" fmla="*/ 58 h 58"/>
                  <a:gd name="T22" fmla="*/ 31 w 46"/>
                  <a:gd name="T23" fmla="*/ 57 h 58"/>
                  <a:gd name="T24" fmla="*/ 11 w 46"/>
                  <a:gd name="T25" fmla="*/ 19 h 58"/>
                  <a:gd name="T26" fmla="*/ 29 w 46"/>
                  <a:gd name="T27" fmla="*/ 45 h 58"/>
                  <a:gd name="T28" fmla="*/ 31 w 46"/>
                  <a:gd name="T29" fmla="*/ 44 h 58"/>
                  <a:gd name="T30" fmla="*/ 23 w 46"/>
                  <a:gd name="T31" fmla="*/ 19 h 58"/>
                  <a:gd name="T32" fmla="*/ 30 w 46"/>
                  <a:gd name="T33" fmla="*/ 28 h 58"/>
                  <a:gd name="T34" fmla="*/ 33 w 46"/>
                  <a:gd name="T35" fmla="*/ 27 h 58"/>
                  <a:gd name="T36" fmla="*/ 35 w 46"/>
                  <a:gd name="T37" fmla="*/ 17 h 58"/>
                  <a:gd name="T38" fmla="*/ 43 w 46"/>
                  <a:gd name="T39" fmla="*/ 25 h 58"/>
                  <a:gd name="T40" fmla="*/ 45 w 46"/>
                  <a:gd name="T4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58">
                    <a:moveTo>
                      <a:pt x="45" y="23"/>
                    </a:moveTo>
                    <a:cubicBezTo>
                      <a:pt x="41" y="19"/>
                      <a:pt x="37" y="15"/>
                      <a:pt x="33" y="11"/>
                    </a:cubicBezTo>
                    <a:cubicBezTo>
                      <a:pt x="32" y="10"/>
                      <a:pt x="30" y="11"/>
                      <a:pt x="30" y="13"/>
                    </a:cubicBezTo>
                    <a:cubicBezTo>
                      <a:pt x="32" y="15"/>
                      <a:pt x="32" y="17"/>
                      <a:pt x="31" y="19"/>
                    </a:cubicBezTo>
                    <a:cubicBezTo>
                      <a:pt x="30" y="23"/>
                      <a:pt x="29" y="23"/>
                      <a:pt x="27" y="19"/>
                    </a:cubicBezTo>
                    <a:cubicBezTo>
                      <a:pt x="23" y="17"/>
                      <a:pt x="20" y="12"/>
                      <a:pt x="18" y="9"/>
                    </a:cubicBezTo>
                    <a:cubicBezTo>
                      <a:pt x="17" y="8"/>
                      <a:pt x="15" y="9"/>
                      <a:pt x="16" y="11"/>
                    </a:cubicBezTo>
                    <a:cubicBezTo>
                      <a:pt x="20" y="19"/>
                      <a:pt x="23" y="27"/>
                      <a:pt x="26" y="36"/>
                    </a:cubicBezTo>
                    <a:cubicBezTo>
                      <a:pt x="18" y="25"/>
                      <a:pt x="11" y="13"/>
                      <a:pt x="3" y="1"/>
                    </a:cubicBezTo>
                    <a:cubicBezTo>
                      <a:pt x="2" y="0"/>
                      <a:pt x="0" y="1"/>
                      <a:pt x="1" y="2"/>
                    </a:cubicBezTo>
                    <a:cubicBezTo>
                      <a:pt x="11" y="21"/>
                      <a:pt x="20" y="40"/>
                      <a:pt x="30" y="58"/>
                    </a:cubicBezTo>
                    <a:cubicBezTo>
                      <a:pt x="30" y="58"/>
                      <a:pt x="31" y="58"/>
                      <a:pt x="31" y="57"/>
                    </a:cubicBezTo>
                    <a:cubicBezTo>
                      <a:pt x="24" y="44"/>
                      <a:pt x="18" y="32"/>
                      <a:pt x="11" y="19"/>
                    </a:cubicBezTo>
                    <a:cubicBezTo>
                      <a:pt x="17" y="27"/>
                      <a:pt x="23" y="36"/>
                      <a:pt x="29" y="45"/>
                    </a:cubicBezTo>
                    <a:cubicBezTo>
                      <a:pt x="30" y="46"/>
                      <a:pt x="32" y="46"/>
                      <a:pt x="31" y="44"/>
                    </a:cubicBezTo>
                    <a:cubicBezTo>
                      <a:pt x="29" y="35"/>
                      <a:pt x="26" y="27"/>
                      <a:pt x="23" y="19"/>
                    </a:cubicBezTo>
                    <a:cubicBezTo>
                      <a:pt x="25" y="22"/>
                      <a:pt x="28" y="25"/>
                      <a:pt x="30" y="28"/>
                    </a:cubicBezTo>
                    <a:cubicBezTo>
                      <a:pt x="31" y="28"/>
                      <a:pt x="32" y="28"/>
                      <a:pt x="33" y="27"/>
                    </a:cubicBezTo>
                    <a:cubicBezTo>
                      <a:pt x="34" y="24"/>
                      <a:pt x="35" y="20"/>
                      <a:pt x="35" y="17"/>
                    </a:cubicBezTo>
                    <a:cubicBezTo>
                      <a:pt x="37" y="20"/>
                      <a:pt x="40" y="22"/>
                      <a:pt x="43" y="25"/>
                    </a:cubicBezTo>
                    <a:cubicBezTo>
                      <a:pt x="44" y="26"/>
                      <a:pt x="46" y="24"/>
                      <a:pt x="4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2" name="Freeform 45"/>
              <p:cNvSpPr>
                <a:spLocks/>
              </p:cNvSpPr>
              <p:nvPr/>
            </p:nvSpPr>
            <p:spPr bwMode="auto">
              <a:xfrm>
                <a:off x="1309687" y="2794000"/>
                <a:ext cx="104775" cy="149225"/>
              </a:xfrm>
              <a:custGeom>
                <a:avLst/>
                <a:gdLst>
                  <a:gd name="T0" fmla="*/ 27 w 28"/>
                  <a:gd name="T1" fmla="*/ 23 h 40"/>
                  <a:gd name="T2" fmla="*/ 11 w 28"/>
                  <a:gd name="T3" fmla="*/ 2 h 40"/>
                  <a:gd name="T4" fmla="*/ 8 w 28"/>
                  <a:gd name="T5" fmla="*/ 3 h 40"/>
                  <a:gd name="T6" fmla="*/ 17 w 28"/>
                  <a:gd name="T7" fmla="*/ 24 h 40"/>
                  <a:gd name="T8" fmla="*/ 3 w 28"/>
                  <a:gd name="T9" fmla="*/ 5 h 40"/>
                  <a:gd name="T10" fmla="*/ 1 w 28"/>
                  <a:gd name="T11" fmla="*/ 6 h 40"/>
                  <a:gd name="T12" fmla="*/ 10 w 28"/>
                  <a:gd name="T13" fmla="*/ 26 h 40"/>
                  <a:gd name="T14" fmla="*/ 12 w 28"/>
                  <a:gd name="T15" fmla="*/ 34 h 40"/>
                  <a:gd name="T16" fmla="*/ 13 w 28"/>
                  <a:gd name="T17" fmla="*/ 37 h 40"/>
                  <a:gd name="T18" fmla="*/ 10 w 28"/>
                  <a:gd name="T19" fmla="*/ 28 h 40"/>
                  <a:gd name="T20" fmla="*/ 9 w 28"/>
                  <a:gd name="T21" fmla="*/ 27 h 40"/>
                  <a:gd name="T22" fmla="*/ 15 w 28"/>
                  <a:gd name="T23" fmla="*/ 40 h 40"/>
                  <a:gd name="T24" fmla="*/ 16 w 28"/>
                  <a:gd name="T25" fmla="*/ 39 h 40"/>
                  <a:gd name="T26" fmla="*/ 7 w 28"/>
                  <a:gd name="T27" fmla="*/ 14 h 40"/>
                  <a:gd name="T28" fmla="*/ 22 w 28"/>
                  <a:gd name="T29" fmla="*/ 33 h 40"/>
                  <a:gd name="T30" fmla="*/ 23 w 28"/>
                  <a:gd name="T31" fmla="*/ 31 h 40"/>
                  <a:gd name="T32" fmla="*/ 15 w 28"/>
                  <a:gd name="T33" fmla="*/ 12 h 40"/>
                  <a:gd name="T34" fmla="*/ 26 w 28"/>
                  <a:gd name="T35" fmla="*/ 24 h 40"/>
                  <a:gd name="T36" fmla="*/ 27 w 28"/>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0">
                    <a:moveTo>
                      <a:pt x="27" y="23"/>
                    </a:moveTo>
                    <a:cubicBezTo>
                      <a:pt x="22" y="16"/>
                      <a:pt x="16" y="9"/>
                      <a:pt x="11" y="2"/>
                    </a:cubicBezTo>
                    <a:cubicBezTo>
                      <a:pt x="10" y="0"/>
                      <a:pt x="8" y="2"/>
                      <a:pt x="8" y="3"/>
                    </a:cubicBezTo>
                    <a:cubicBezTo>
                      <a:pt x="11" y="10"/>
                      <a:pt x="14" y="17"/>
                      <a:pt x="17" y="24"/>
                    </a:cubicBezTo>
                    <a:cubicBezTo>
                      <a:pt x="13" y="17"/>
                      <a:pt x="8" y="11"/>
                      <a:pt x="3" y="5"/>
                    </a:cubicBezTo>
                    <a:cubicBezTo>
                      <a:pt x="2" y="4"/>
                      <a:pt x="0" y="5"/>
                      <a:pt x="1" y="6"/>
                    </a:cubicBezTo>
                    <a:cubicBezTo>
                      <a:pt x="4" y="13"/>
                      <a:pt x="7" y="20"/>
                      <a:pt x="10" y="26"/>
                    </a:cubicBezTo>
                    <a:cubicBezTo>
                      <a:pt x="11" y="29"/>
                      <a:pt x="12" y="32"/>
                      <a:pt x="12" y="34"/>
                    </a:cubicBezTo>
                    <a:cubicBezTo>
                      <a:pt x="14" y="36"/>
                      <a:pt x="14" y="37"/>
                      <a:pt x="13" y="37"/>
                    </a:cubicBezTo>
                    <a:cubicBezTo>
                      <a:pt x="10" y="34"/>
                      <a:pt x="9" y="31"/>
                      <a:pt x="10" y="28"/>
                    </a:cubicBezTo>
                    <a:cubicBezTo>
                      <a:pt x="10" y="27"/>
                      <a:pt x="9" y="27"/>
                      <a:pt x="9" y="27"/>
                    </a:cubicBezTo>
                    <a:cubicBezTo>
                      <a:pt x="8" y="33"/>
                      <a:pt x="10" y="37"/>
                      <a:pt x="15" y="40"/>
                    </a:cubicBezTo>
                    <a:cubicBezTo>
                      <a:pt x="15" y="40"/>
                      <a:pt x="16" y="40"/>
                      <a:pt x="16" y="39"/>
                    </a:cubicBezTo>
                    <a:cubicBezTo>
                      <a:pt x="14" y="30"/>
                      <a:pt x="10" y="22"/>
                      <a:pt x="7" y="14"/>
                    </a:cubicBezTo>
                    <a:cubicBezTo>
                      <a:pt x="12" y="20"/>
                      <a:pt x="17" y="26"/>
                      <a:pt x="22" y="33"/>
                    </a:cubicBezTo>
                    <a:cubicBezTo>
                      <a:pt x="22" y="34"/>
                      <a:pt x="24" y="32"/>
                      <a:pt x="23" y="31"/>
                    </a:cubicBezTo>
                    <a:cubicBezTo>
                      <a:pt x="21" y="25"/>
                      <a:pt x="18" y="18"/>
                      <a:pt x="15" y="12"/>
                    </a:cubicBezTo>
                    <a:cubicBezTo>
                      <a:pt x="18" y="16"/>
                      <a:pt x="22" y="20"/>
                      <a:pt x="26" y="24"/>
                    </a:cubicBezTo>
                    <a:cubicBezTo>
                      <a:pt x="27" y="25"/>
                      <a:pt x="28" y="24"/>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3" name="Freeform 46"/>
              <p:cNvSpPr>
                <a:spLocks noEditPoints="1"/>
              </p:cNvSpPr>
              <p:nvPr/>
            </p:nvSpPr>
            <p:spPr bwMode="auto">
              <a:xfrm>
                <a:off x="1279525" y="2651125"/>
                <a:ext cx="71438" cy="66675"/>
              </a:xfrm>
              <a:custGeom>
                <a:avLst/>
                <a:gdLst>
                  <a:gd name="T0" fmla="*/ 18 w 19"/>
                  <a:gd name="T1" fmla="*/ 13 h 18"/>
                  <a:gd name="T2" fmla="*/ 5 w 19"/>
                  <a:gd name="T3" fmla="*/ 1 h 18"/>
                  <a:gd name="T4" fmla="*/ 3 w 19"/>
                  <a:gd name="T5" fmla="*/ 2 h 18"/>
                  <a:gd name="T6" fmla="*/ 6 w 19"/>
                  <a:gd name="T7" fmla="*/ 10 h 18"/>
                  <a:gd name="T8" fmla="*/ 2 w 19"/>
                  <a:gd name="T9" fmla="*/ 7 h 18"/>
                  <a:gd name="T10" fmla="*/ 0 w 19"/>
                  <a:gd name="T11" fmla="*/ 9 h 18"/>
                  <a:gd name="T12" fmla="*/ 5 w 19"/>
                  <a:gd name="T13" fmla="*/ 17 h 18"/>
                  <a:gd name="T14" fmla="*/ 6 w 19"/>
                  <a:gd name="T15" fmla="*/ 17 h 18"/>
                  <a:gd name="T16" fmla="*/ 8 w 19"/>
                  <a:gd name="T17" fmla="*/ 13 h 18"/>
                  <a:gd name="T18" fmla="*/ 9 w 19"/>
                  <a:gd name="T19" fmla="*/ 12 h 18"/>
                  <a:gd name="T20" fmla="*/ 7 w 19"/>
                  <a:gd name="T21" fmla="*/ 8 h 18"/>
                  <a:gd name="T22" fmla="*/ 18 w 19"/>
                  <a:gd name="T23" fmla="*/ 15 h 18"/>
                  <a:gd name="T24" fmla="*/ 18 w 19"/>
                  <a:gd name="T25" fmla="*/ 13 h 18"/>
                  <a:gd name="T26" fmla="*/ 5 w 19"/>
                  <a:gd name="T27" fmla="*/ 12 h 18"/>
                  <a:gd name="T28" fmla="*/ 7 w 19"/>
                  <a:gd name="T29" fmla="*/ 13 h 18"/>
                  <a:gd name="T30" fmla="*/ 6 w 19"/>
                  <a:gd name="T31" fmla="*/ 15 h 18"/>
                  <a:gd name="T32" fmla="*/ 5 w 19"/>
                  <a:gd name="T3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8">
                    <a:moveTo>
                      <a:pt x="18" y="13"/>
                    </a:moveTo>
                    <a:cubicBezTo>
                      <a:pt x="13" y="9"/>
                      <a:pt x="9" y="6"/>
                      <a:pt x="5" y="1"/>
                    </a:cubicBezTo>
                    <a:cubicBezTo>
                      <a:pt x="5" y="0"/>
                      <a:pt x="3" y="1"/>
                      <a:pt x="3" y="2"/>
                    </a:cubicBezTo>
                    <a:cubicBezTo>
                      <a:pt x="4" y="5"/>
                      <a:pt x="5" y="8"/>
                      <a:pt x="6" y="10"/>
                    </a:cubicBezTo>
                    <a:cubicBezTo>
                      <a:pt x="4" y="9"/>
                      <a:pt x="3" y="9"/>
                      <a:pt x="2" y="7"/>
                    </a:cubicBezTo>
                    <a:cubicBezTo>
                      <a:pt x="1" y="6"/>
                      <a:pt x="0" y="8"/>
                      <a:pt x="0" y="9"/>
                    </a:cubicBezTo>
                    <a:cubicBezTo>
                      <a:pt x="2" y="11"/>
                      <a:pt x="3" y="14"/>
                      <a:pt x="5" y="17"/>
                    </a:cubicBezTo>
                    <a:cubicBezTo>
                      <a:pt x="5" y="17"/>
                      <a:pt x="6" y="18"/>
                      <a:pt x="6" y="17"/>
                    </a:cubicBezTo>
                    <a:cubicBezTo>
                      <a:pt x="7" y="16"/>
                      <a:pt x="8" y="15"/>
                      <a:pt x="8" y="13"/>
                    </a:cubicBezTo>
                    <a:cubicBezTo>
                      <a:pt x="8" y="13"/>
                      <a:pt x="9" y="13"/>
                      <a:pt x="9" y="12"/>
                    </a:cubicBezTo>
                    <a:cubicBezTo>
                      <a:pt x="8" y="11"/>
                      <a:pt x="8" y="9"/>
                      <a:pt x="7" y="8"/>
                    </a:cubicBezTo>
                    <a:cubicBezTo>
                      <a:pt x="10" y="11"/>
                      <a:pt x="14" y="13"/>
                      <a:pt x="18" y="15"/>
                    </a:cubicBezTo>
                    <a:cubicBezTo>
                      <a:pt x="18" y="15"/>
                      <a:pt x="19" y="14"/>
                      <a:pt x="18" y="13"/>
                    </a:cubicBezTo>
                    <a:close/>
                    <a:moveTo>
                      <a:pt x="5" y="12"/>
                    </a:moveTo>
                    <a:cubicBezTo>
                      <a:pt x="5" y="13"/>
                      <a:pt x="6" y="13"/>
                      <a:pt x="7" y="13"/>
                    </a:cubicBezTo>
                    <a:cubicBezTo>
                      <a:pt x="6" y="14"/>
                      <a:pt x="6" y="14"/>
                      <a:pt x="6" y="15"/>
                    </a:cubicBezTo>
                    <a:cubicBezTo>
                      <a:pt x="5" y="14"/>
                      <a:pt x="5"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4" name="Freeform 47"/>
              <p:cNvSpPr>
                <a:spLocks/>
              </p:cNvSpPr>
              <p:nvPr/>
            </p:nvSpPr>
            <p:spPr bwMode="auto">
              <a:xfrm>
                <a:off x="1636712" y="2970213"/>
                <a:ext cx="44450" cy="63500"/>
              </a:xfrm>
              <a:custGeom>
                <a:avLst/>
                <a:gdLst>
                  <a:gd name="T0" fmla="*/ 7 w 12"/>
                  <a:gd name="T1" fmla="*/ 3 h 17"/>
                  <a:gd name="T2" fmla="*/ 9 w 12"/>
                  <a:gd name="T3" fmla="*/ 4 h 17"/>
                  <a:gd name="T4" fmla="*/ 11 w 12"/>
                  <a:gd name="T5" fmla="*/ 4 h 17"/>
                  <a:gd name="T6" fmla="*/ 4 w 12"/>
                  <a:gd name="T7" fmla="*/ 3 h 17"/>
                  <a:gd name="T8" fmla="*/ 4 w 12"/>
                  <a:gd name="T9" fmla="*/ 5 h 17"/>
                  <a:gd name="T10" fmla="*/ 9 w 12"/>
                  <a:gd name="T11" fmla="*/ 13 h 17"/>
                  <a:gd name="T12" fmla="*/ 2 w 12"/>
                  <a:gd name="T13" fmla="*/ 8 h 17"/>
                  <a:gd name="T14" fmla="*/ 0 w 12"/>
                  <a:gd name="T15" fmla="*/ 9 h 17"/>
                  <a:gd name="T16" fmla="*/ 7 w 12"/>
                  <a:gd name="T17" fmla="*/ 15 h 17"/>
                  <a:gd name="T18" fmla="*/ 9 w 12"/>
                  <a:gd name="T19" fmla="*/ 16 h 17"/>
                  <a:gd name="T20" fmla="*/ 11 w 12"/>
                  <a:gd name="T21" fmla="*/ 16 h 17"/>
                  <a:gd name="T22" fmla="*/ 7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7" y="3"/>
                    </a:moveTo>
                    <a:cubicBezTo>
                      <a:pt x="7" y="3"/>
                      <a:pt x="8" y="4"/>
                      <a:pt x="9" y="4"/>
                    </a:cubicBezTo>
                    <a:cubicBezTo>
                      <a:pt x="9" y="5"/>
                      <a:pt x="11" y="5"/>
                      <a:pt x="11" y="4"/>
                    </a:cubicBezTo>
                    <a:cubicBezTo>
                      <a:pt x="11" y="0"/>
                      <a:pt x="5" y="0"/>
                      <a:pt x="4" y="3"/>
                    </a:cubicBezTo>
                    <a:cubicBezTo>
                      <a:pt x="4" y="4"/>
                      <a:pt x="4" y="5"/>
                      <a:pt x="4" y="5"/>
                    </a:cubicBezTo>
                    <a:cubicBezTo>
                      <a:pt x="7" y="7"/>
                      <a:pt x="9" y="10"/>
                      <a:pt x="9" y="13"/>
                    </a:cubicBezTo>
                    <a:cubicBezTo>
                      <a:pt x="7" y="12"/>
                      <a:pt x="4" y="10"/>
                      <a:pt x="2" y="8"/>
                    </a:cubicBezTo>
                    <a:cubicBezTo>
                      <a:pt x="1" y="7"/>
                      <a:pt x="0" y="8"/>
                      <a:pt x="0" y="9"/>
                    </a:cubicBezTo>
                    <a:cubicBezTo>
                      <a:pt x="0" y="12"/>
                      <a:pt x="4" y="15"/>
                      <a:pt x="7" y="15"/>
                    </a:cubicBezTo>
                    <a:cubicBezTo>
                      <a:pt x="8" y="15"/>
                      <a:pt x="8" y="16"/>
                      <a:pt x="9" y="16"/>
                    </a:cubicBezTo>
                    <a:cubicBezTo>
                      <a:pt x="10" y="17"/>
                      <a:pt x="11" y="17"/>
                      <a:pt x="11" y="16"/>
                    </a:cubicBezTo>
                    <a:cubicBezTo>
                      <a:pt x="12" y="11"/>
                      <a:pt x="10" y="6"/>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5" name="Freeform 48"/>
              <p:cNvSpPr>
                <a:spLocks/>
              </p:cNvSpPr>
              <p:nvPr/>
            </p:nvSpPr>
            <p:spPr bwMode="auto">
              <a:xfrm>
                <a:off x="1716087" y="706438"/>
                <a:ext cx="184150" cy="206375"/>
              </a:xfrm>
              <a:custGeom>
                <a:avLst/>
                <a:gdLst>
                  <a:gd name="T0" fmla="*/ 44 w 49"/>
                  <a:gd name="T1" fmla="*/ 49 h 55"/>
                  <a:gd name="T2" fmla="*/ 2 w 49"/>
                  <a:gd name="T3" fmla="*/ 1 h 55"/>
                  <a:gd name="T4" fmla="*/ 0 w 49"/>
                  <a:gd name="T5" fmla="*/ 3 h 55"/>
                  <a:gd name="T6" fmla="*/ 45 w 49"/>
                  <a:gd name="T7" fmla="*/ 54 h 55"/>
                  <a:gd name="T8" fmla="*/ 48 w 49"/>
                  <a:gd name="T9" fmla="*/ 54 h 55"/>
                  <a:gd name="T10" fmla="*/ 44 w 49"/>
                  <a:gd name="T11" fmla="*/ 49 h 55"/>
                </a:gdLst>
                <a:ahLst/>
                <a:cxnLst>
                  <a:cxn ang="0">
                    <a:pos x="T0" y="T1"/>
                  </a:cxn>
                  <a:cxn ang="0">
                    <a:pos x="T2" y="T3"/>
                  </a:cxn>
                  <a:cxn ang="0">
                    <a:pos x="T4" y="T5"/>
                  </a:cxn>
                  <a:cxn ang="0">
                    <a:pos x="T6" y="T7"/>
                  </a:cxn>
                  <a:cxn ang="0">
                    <a:pos x="T8" y="T9"/>
                  </a:cxn>
                  <a:cxn ang="0">
                    <a:pos x="T10" y="T11"/>
                  </a:cxn>
                </a:cxnLst>
                <a:rect l="0" t="0" r="r" b="b"/>
                <a:pathLst>
                  <a:path w="49" h="55">
                    <a:moveTo>
                      <a:pt x="44" y="49"/>
                    </a:moveTo>
                    <a:cubicBezTo>
                      <a:pt x="29" y="34"/>
                      <a:pt x="15" y="18"/>
                      <a:pt x="2" y="1"/>
                    </a:cubicBezTo>
                    <a:cubicBezTo>
                      <a:pt x="1" y="0"/>
                      <a:pt x="0" y="2"/>
                      <a:pt x="0" y="3"/>
                    </a:cubicBezTo>
                    <a:cubicBezTo>
                      <a:pt x="14" y="21"/>
                      <a:pt x="30" y="38"/>
                      <a:pt x="45" y="54"/>
                    </a:cubicBezTo>
                    <a:cubicBezTo>
                      <a:pt x="46" y="55"/>
                      <a:pt x="47" y="55"/>
                      <a:pt x="48" y="54"/>
                    </a:cubicBezTo>
                    <a:cubicBezTo>
                      <a:pt x="49" y="51"/>
                      <a:pt x="47" y="48"/>
                      <a:pt x="44"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6" name="Freeform 49"/>
              <p:cNvSpPr>
                <a:spLocks/>
              </p:cNvSpPr>
              <p:nvPr/>
            </p:nvSpPr>
            <p:spPr bwMode="auto">
              <a:xfrm>
                <a:off x="2473325" y="-777875"/>
                <a:ext cx="420688" cy="642938"/>
              </a:xfrm>
              <a:custGeom>
                <a:avLst/>
                <a:gdLst>
                  <a:gd name="T0" fmla="*/ 90 w 112"/>
                  <a:gd name="T1" fmla="*/ 149 h 171"/>
                  <a:gd name="T2" fmla="*/ 47 w 112"/>
                  <a:gd name="T3" fmla="*/ 91 h 171"/>
                  <a:gd name="T4" fmla="*/ 57 w 112"/>
                  <a:gd name="T5" fmla="*/ 97 h 171"/>
                  <a:gd name="T6" fmla="*/ 47 w 112"/>
                  <a:gd name="T7" fmla="*/ 68 h 171"/>
                  <a:gd name="T8" fmla="*/ 18 w 112"/>
                  <a:gd name="T9" fmla="*/ 25 h 171"/>
                  <a:gd name="T10" fmla="*/ 47 w 112"/>
                  <a:gd name="T11" fmla="*/ 49 h 171"/>
                  <a:gd name="T12" fmla="*/ 45 w 112"/>
                  <a:gd name="T13" fmla="*/ 41 h 171"/>
                  <a:gd name="T14" fmla="*/ 56 w 112"/>
                  <a:gd name="T15" fmla="*/ 35 h 171"/>
                  <a:gd name="T16" fmla="*/ 54 w 112"/>
                  <a:gd name="T17" fmla="*/ 20 h 171"/>
                  <a:gd name="T18" fmla="*/ 69 w 112"/>
                  <a:gd name="T19" fmla="*/ 20 h 171"/>
                  <a:gd name="T20" fmla="*/ 68 w 112"/>
                  <a:gd name="T21" fmla="*/ 4 h 171"/>
                  <a:gd name="T22" fmla="*/ 58 w 112"/>
                  <a:gd name="T23" fmla="*/ 1 h 171"/>
                  <a:gd name="T24" fmla="*/ 64 w 112"/>
                  <a:gd name="T25" fmla="*/ 18 h 171"/>
                  <a:gd name="T26" fmla="*/ 49 w 112"/>
                  <a:gd name="T27" fmla="*/ 18 h 171"/>
                  <a:gd name="T28" fmla="*/ 33 w 112"/>
                  <a:gd name="T29" fmla="*/ 18 h 171"/>
                  <a:gd name="T30" fmla="*/ 35 w 112"/>
                  <a:gd name="T31" fmla="*/ 31 h 171"/>
                  <a:gd name="T32" fmla="*/ 13 w 112"/>
                  <a:gd name="T33" fmla="*/ 23 h 171"/>
                  <a:gd name="T34" fmla="*/ 5 w 112"/>
                  <a:gd name="T35" fmla="*/ 31 h 171"/>
                  <a:gd name="T36" fmla="*/ 22 w 112"/>
                  <a:gd name="T37" fmla="*/ 61 h 171"/>
                  <a:gd name="T38" fmla="*/ 1 w 112"/>
                  <a:gd name="T39" fmla="*/ 45 h 171"/>
                  <a:gd name="T40" fmla="*/ 19 w 112"/>
                  <a:gd name="T41" fmla="*/ 83 h 171"/>
                  <a:gd name="T42" fmla="*/ 35 w 112"/>
                  <a:gd name="T43" fmla="*/ 111 h 171"/>
                  <a:gd name="T44" fmla="*/ 11 w 112"/>
                  <a:gd name="T45" fmla="*/ 92 h 171"/>
                  <a:gd name="T46" fmla="*/ 19 w 112"/>
                  <a:gd name="T47" fmla="*/ 109 h 171"/>
                  <a:gd name="T48" fmla="*/ 41 w 112"/>
                  <a:gd name="T49" fmla="*/ 145 h 171"/>
                  <a:gd name="T50" fmla="*/ 22 w 112"/>
                  <a:gd name="T51" fmla="*/ 130 h 171"/>
                  <a:gd name="T52" fmla="*/ 51 w 112"/>
                  <a:gd name="T53" fmla="*/ 150 h 171"/>
                  <a:gd name="T54" fmla="*/ 44 w 112"/>
                  <a:gd name="T55" fmla="*/ 132 h 171"/>
                  <a:gd name="T56" fmla="*/ 69 w 112"/>
                  <a:gd name="T57" fmla="*/ 151 h 171"/>
                  <a:gd name="T58" fmla="*/ 21 w 112"/>
                  <a:gd name="T59" fmla="*/ 102 h 171"/>
                  <a:gd name="T60" fmla="*/ 90 w 112"/>
                  <a:gd name="T61" fmla="*/ 164 h 171"/>
                  <a:gd name="T62" fmla="*/ 61 w 112"/>
                  <a:gd name="T63" fmla="*/ 134 h 171"/>
                  <a:gd name="T64" fmla="*/ 85 w 112"/>
                  <a:gd name="T65" fmla="*/ 149 h 171"/>
                  <a:gd name="T66" fmla="*/ 110 w 112"/>
                  <a:gd name="T67" fmla="*/ 16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71">
                    <a:moveTo>
                      <a:pt x="110" y="167"/>
                    </a:moveTo>
                    <a:cubicBezTo>
                      <a:pt x="103" y="161"/>
                      <a:pt x="97" y="155"/>
                      <a:pt x="90" y="149"/>
                    </a:cubicBezTo>
                    <a:cubicBezTo>
                      <a:pt x="61" y="120"/>
                      <a:pt x="35" y="89"/>
                      <a:pt x="12" y="56"/>
                    </a:cubicBezTo>
                    <a:cubicBezTo>
                      <a:pt x="24" y="68"/>
                      <a:pt x="36" y="79"/>
                      <a:pt x="47" y="91"/>
                    </a:cubicBezTo>
                    <a:cubicBezTo>
                      <a:pt x="50" y="94"/>
                      <a:pt x="52" y="96"/>
                      <a:pt x="55" y="99"/>
                    </a:cubicBezTo>
                    <a:cubicBezTo>
                      <a:pt x="56" y="100"/>
                      <a:pt x="58" y="98"/>
                      <a:pt x="57" y="97"/>
                    </a:cubicBezTo>
                    <a:cubicBezTo>
                      <a:pt x="39" y="79"/>
                      <a:pt x="24" y="60"/>
                      <a:pt x="10" y="39"/>
                    </a:cubicBezTo>
                    <a:cubicBezTo>
                      <a:pt x="22" y="49"/>
                      <a:pt x="35" y="58"/>
                      <a:pt x="47" y="68"/>
                    </a:cubicBezTo>
                    <a:cubicBezTo>
                      <a:pt x="49" y="69"/>
                      <a:pt x="51" y="67"/>
                      <a:pt x="49" y="65"/>
                    </a:cubicBezTo>
                    <a:cubicBezTo>
                      <a:pt x="37" y="54"/>
                      <a:pt x="26" y="40"/>
                      <a:pt x="18" y="25"/>
                    </a:cubicBezTo>
                    <a:cubicBezTo>
                      <a:pt x="27" y="29"/>
                      <a:pt x="35" y="35"/>
                      <a:pt x="42" y="43"/>
                    </a:cubicBezTo>
                    <a:cubicBezTo>
                      <a:pt x="44" y="45"/>
                      <a:pt x="45" y="47"/>
                      <a:pt x="47" y="49"/>
                    </a:cubicBezTo>
                    <a:cubicBezTo>
                      <a:pt x="48" y="50"/>
                      <a:pt x="51" y="48"/>
                      <a:pt x="50" y="47"/>
                    </a:cubicBezTo>
                    <a:cubicBezTo>
                      <a:pt x="48" y="45"/>
                      <a:pt x="47" y="43"/>
                      <a:pt x="45" y="41"/>
                    </a:cubicBezTo>
                    <a:cubicBezTo>
                      <a:pt x="41" y="36"/>
                      <a:pt x="38" y="30"/>
                      <a:pt x="35" y="24"/>
                    </a:cubicBezTo>
                    <a:cubicBezTo>
                      <a:pt x="42" y="28"/>
                      <a:pt x="49" y="31"/>
                      <a:pt x="56" y="35"/>
                    </a:cubicBezTo>
                    <a:cubicBezTo>
                      <a:pt x="57" y="36"/>
                      <a:pt x="59" y="35"/>
                      <a:pt x="58" y="33"/>
                    </a:cubicBezTo>
                    <a:cubicBezTo>
                      <a:pt x="57" y="29"/>
                      <a:pt x="55" y="24"/>
                      <a:pt x="54" y="20"/>
                    </a:cubicBezTo>
                    <a:cubicBezTo>
                      <a:pt x="58" y="21"/>
                      <a:pt x="63" y="22"/>
                      <a:pt x="67" y="22"/>
                    </a:cubicBezTo>
                    <a:cubicBezTo>
                      <a:pt x="69" y="23"/>
                      <a:pt x="70" y="21"/>
                      <a:pt x="69" y="20"/>
                    </a:cubicBezTo>
                    <a:cubicBezTo>
                      <a:pt x="67" y="15"/>
                      <a:pt x="64" y="9"/>
                      <a:pt x="61" y="4"/>
                    </a:cubicBezTo>
                    <a:cubicBezTo>
                      <a:pt x="64" y="4"/>
                      <a:pt x="66" y="4"/>
                      <a:pt x="68" y="4"/>
                    </a:cubicBezTo>
                    <a:cubicBezTo>
                      <a:pt x="71" y="4"/>
                      <a:pt x="71" y="0"/>
                      <a:pt x="68" y="0"/>
                    </a:cubicBezTo>
                    <a:cubicBezTo>
                      <a:pt x="65" y="1"/>
                      <a:pt x="62" y="1"/>
                      <a:pt x="58" y="1"/>
                    </a:cubicBezTo>
                    <a:cubicBezTo>
                      <a:pt x="57" y="1"/>
                      <a:pt x="56" y="2"/>
                      <a:pt x="57" y="3"/>
                    </a:cubicBezTo>
                    <a:cubicBezTo>
                      <a:pt x="59" y="8"/>
                      <a:pt x="62" y="13"/>
                      <a:pt x="64" y="18"/>
                    </a:cubicBezTo>
                    <a:cubicBezTo>
                      <a:pt x="60" y="18"/>
                      <a:pt x="56" y="17"/>
                      <a:pt x="52" y="16"/>
                    </a:cubicBezTo>
                    <a:cubicBezTo>
                      <a:pt x="50" y="16"/>
                      <a:pt x="49" y="17"/>
                      <a:pt x="49" y="18"/>
                    </a:cubicBezTo>
                    <a:cubicBezTo>
                      <a:pt x="53" y="30"/>
                      <a:pt x="53" y="30"/>
                      <a:pt x="53" y="30"/>
                    </a:cubicBezTo>
                    <a:cubicBezTo>
                      <a:pt x="46" y="26"/>
                      <a:pt x="39" y="22"/>
                      <a:pt x="33" y="18"/>
                    </a:cubicBezTo>
                    <a:cubicBezTo>
                      <a:pt x="31" y="18"/>
                      <a:pt x="29" y="19"/>
                      <a:pt x="30" y="20"/>
                    </a:cubicBezTo>
                    <a:cubicBezTo>
                      <a:pt x="31" y="24"/>
                      <a:pt x="33" y="28"/>
                      <a:pt x="35" y="31"/>
                    </a:cubicBezTo>
                    <a:cubicBezTo>
                      <a:pt x="29" y="26"/>
                      <a:pt x="22" y="23"/>
                      <a:pt x="15" y="21"/>
                    </a:cubicBezTo>
                    <a:cubicBezTo>
                      <a:pt x="13" y="20"/>
                      <a:pt x="12" y="22"/>
                      <a:pt x="13" y="23"/>
                    </a:cubicBezTo>
                    <a:cubicBezTo>
                      <a:pt x="18" y="33"/>
                      <a:pt x="24" y="43"/>
                      <a:pt x="31" y="51"/>
                    </a:cubicBezTo>
                    <a:cubicBezTo>
                      <a:pt x="22" y="44"/>
                      <a:pt x="13" y="38"/>
                      <a:pt x="5" y="31"/>
                    </a:cubicBezTo>
                    <a:cubicBezTo>
                      <a:pt x="3" y="30"/>
                      <a:pt x="2" y="32"/>
                      <a:pt x="3" y="33"/>
                    </a:cubicBezTo>
                    <a:cubicBezTo>
                      <a:pt x="9" y="43"/>
                      <a:pt x="15" y="52"/>
                      <a:pt x="22" y="61"/>
                    </a:cubicBezTo>
                    <a:cubicBezTo>
                      <a:pt x="16" y="55"/>
                      <a:pt x="9" y="49"/>
                      <a:pt x="3" y="43"/>
                    </a:cubicBezTo>
                    <a:cubicBezTo>
                      <a:pt x="2" y="41"/>
                      <a:pt x="0" y="43"/>
                      <a:pt x="1" y="45"/>
                    </a:cubicBezTo>
                    <a:cubicBezTo>
                      <a:pt x="16" y="68"/>
                      <a:pt x="32" y="91"/>
                      <a:pt x="50" y="112"/>
                    </a:cubicBezTo>
                    <a:cubicBezTo>
                      <a:pt x="40" y="102"/>
                      <a:pt x="29" y="92"/>
                      <a:pt x="19" y="83"/>
                    </a:cubicBezTo>
                    <a:cubicBezTo>
                      <a:pt x="18" y="81"/>
                      <a:pt x="15" y="83"/>
                      <a:pt x="16" y="85"/>
                    </a:cubicBezTo>
                    <a:cubicBezTo>
                      <a:pt x="22" y="94"/>
                      <a:pt x="29" y="102"/>
                      <a:pt x="35" y="111"/>
                    </a:cubicBezTo>
                    <a:cubicBezTo>
                      <a:pt x="28" y="104"/>
                      <a:pt x="21" y="97"/>
                      <a:pt x="13" y="91"/>
                    </a:cubicBezTo>
                    <a:cubicBezTo>
                      <a:pt x="12" y="89"/>
                      <a:pt x="10" y="91"/>
                      <a:pt x="11" y="92"/>
                    </a:cubicBezTo>
                    <a:cubicBezTo>
                      <a:pt x="16" y="100"/>
                      <a:pt x="22" y="108"/>
                      <a:pt x="29" y="116"/>
                    </a:cubicBezTo>
                    <a:cubicBezTo>
                      <a:pt x="25" y="113"/>
                      <a:pt x="22" y="111"/>
                      <a:pt x="19" y="109"/>
                    </a:cubicBezTo>
                    <a:cubicBezTo>
                      <a:pt x="18" y="108"/>
                      <a:pt x="16" y="110"/>
                      <a:pt x="17" y="111"/>
                    </a:cubicBezTo>
                    <a:cubicBezTo>
                      <a:pt x="24" y="124"/>
                      <a:pt x="32" y="135"/>
                      <a:pt x="41" y="145"/>
                    </a:cubicBezTo>
                    <a:cubicBezTo>
                      <a:pt x="34" y="141"/>
                      <a:pt x="28" y="136"/>
                      <a:pt x="23" y="129"/>
                    </a:cubicBezTo>
                    <a:cubicBezTo>
                      <a:pt x="22" y="129"/>
                      <a:pt x="21" y="130"/>
                      <a:pt x="22" y="130"/>
                    </a:cubicBezTo>
                    <a:cubicBezTo>
                      <a:pt x="29" y="140"/>
                      <a:pt x="38" y="147"/>
                      <a:pt x="49" y="153"/>
                    </a:cubicBezTo>
                    <a:cubicBezTo>
                      <a:pt x="50" y="153"/>
                      <a:pt x="52" y="151"/>
                      <a:pt x="51" y="150"/>
                    </a:cubicBezTo>
                    <a:cubicBezTo>
                      <a:pt x="40" y="140"/>
                      <a:pt x="32" y="129"/>
                      <a:pt x="24" y="117"/>
                    </a:cubicBezTo>
                    <a:cubicBezTo>
                      <a:pt x="31" y="122"/>
                      <a:pt x="37" y="127"/>
                      <a:pt x="44" y="132"/>
                    </a:cubicBezTo>
                    <a:cubicBezTo>
                      <a:pt x="51" y="140"/>
                      <a:pt x="59" y="147"/>
                      <a:pt x="67" y="153"/>
                    </a:cubicBezTo>
                    <a:cubicBezTo>
                      <a:pt x="68" y="154"/>
                      <a:pt x="71" y="152"/>
                      <a:pt x="69" y="151"/>
                    </a:cubicBezTo>
                    <a:cubicBezTo>
                      <a:pt x="62" y="144"/>
                      <a:pt x="54" y="137"/>
                      <a:pt x="46" y="130"/>
                    </a:cubicBezTo>
                    <a:cubicBezTo>
                      <a:pt x="37" y="121"/>
                      <a:pt x="29" y="112"/>
                      <a:pt x="21" y="102"/>
                    </a:cubicBezTo>
                    <a:cubicBezTo>
                      <a:pt x="31" y="110"/>
                      <a:pt x="40" y="119"/>
                      <a:pt x="50" y="127"/>
                    </a:cubicBezTo>
                    <a:cubicBezTo>
                      <a:pt x="62" y="141"/>
                      <a:pt x="75" y="153"/>
                      <a:pt x="90" y="164"/>
                    </a:cubicBezTo>
                    <a:cubicBezTo>
                      <a:pt x="91" y="165"/>
                      <a:pt x="94" y="163"/>
                      <a:pt x="92" y="162"/>
                    </a:cubicBezTo>
                    <a:cubicBezTo>
                      <a:pt x="82" y="153"/>
                      <a:pt x="71" y="143"/>
                      <a:pt x="61" y="134"/>
                    </a:cubicBezTo>
                    <a:cubicBezTo>
                      <a:pt x="49" y="122"/>
                      <a:pt x="39" y="110"/>
                      <a:pt x="29" y="97"/>
                    </a:cubicBezTo>
                    <a:cubicBezTo>
                      <a:pt x="48" y="114"/>
                      <a:pt x="66" y="131"/>
                      <a:pt x="85" y="149"/>
                    </a:cubicBezTo>
                    <a:cubicBezTo>
                      <a:pt x="92" y="156"/>
                      <a:pt x="100" y="163"/>
                      <a:pt x="107" y="170"/>
                    </a:cubicBezTo>
                    <a:cubicBezTo>
                      <a:pt x="109" y="171"/>
                      <a:pt x="112" y="169"/>
                      <a:pt x="110"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7" name="Freeform 50"/>
              <p:cNvSpPr>
                <a:spLocks noEditPoints="1"/>
              </p:cNvSpPr>
              <p:nvPr/>
            </p:nvSpPr>
            <p:spPr bwMode="auto">
              <a:xfrm>
                <a:off x="1103312" y="3094038"/>
                <a:ext cx="2992438" cy="2849563"/>
              </a:xfrm>
              <a:custGeom>
                <a:avLst/>
                <a:gdLst>
                  <a:gd name="T0" fmla="*/ 764 w 797"/>
                  <a:gd name="T1" fmla="*/ 324 h 759"/>
                  <a:gd name="T2" fmla="*/ 754 w 797"/>
                  <a:gd name="T3" fmla="*/ 366 h 759"/>
                  <a:gd name="T4" fmla="*/ 686 w 797"/>
                  <a:gd name="T5" fmla="*/ 340 h 759"/>
                  <a:gd name="T6" fmla="*/ 638 w 797"/>
                  <a:gd name="T7" fmla="*/ 269 h 759"/>
                  <a:gd name="T8" fmla="*/ 637 w 797"/>
                  <a:gd name="T9" fmla="*/ 280 h 759"/>
                  <a:gd name="T10" fmla="*/ 399 w 797"/>
                  <a:gd name="T11" fmla="*/ 56 h 759"/>
                  <a:gd name="T12" fmla="*/ 362 w 797"/>
                  <a:gd name="T13" fmla="*/ 51 h 759"/>
                  <a:gd name="T14" fmla="*/ 317 w 797"/>
                  <a:gd name="T15" fmla="*/ 49 h 759"/>
                  <a:gd name="T16" fmla="*/ 284 w 797"/>
                  <a:gd name="T17" fmla="*/ 47 h 759"/>
                  <a:gd name="T18" fmla="*/ 278 w 797"/>
                  <a:gd name="T19" fmla="*/ 101 h 759"/>
                  <a:gd name="T20" fmla="*/ 449 w 797"/>
                  <a:gd name="T21" fmla="*/ 360 h 759"/>
                  <a:gd name="T22" fmla="*/ 315 w 797"/>
                  <a:gd name="T23" fmla="*/ 215 h 759"/>
                  <a:gd name="T24" fmla="*/ 183 w 797"/>
                  <a:gd name="T25" fmla="*/ 78 h 759"/>
                  <a:gd name="T26" fmla="*/ 245 w 797"/>
                  <a:gd name="T27" fmla="*/ 202 h 759"/>
                  <a:gd name="T28" fmla="*/ 226 w 797"/>
                  <a:gd name="T29" fmla="*/ 205 h 759"/>
                  <a:gd name="T30" fmla="*/ 99 w 797"/>
                  <a:gd name="T31" fmla="*/ 43 h 759"/>
                  <a:gd name="T32" fmla="*/ 102 w 797"/>
                  <a:gd name="T33" fmla="*/ 26 h 759"/>
                  <a:gd name="T34" fmla="*/ 98 w 797"/>
                  <a:gd name="T35" fmla="*/ 50 h 759"/>
                  <a:gd name="T36" fmla="*/ 82 w 797"/>
                  <a:gd name="T37" fmla="*/ 60 h 759"/>
                  <a:gd name="T38" fmla="*/ 12 w 797"/>
                  <a:gd name="T39" fmla="*/ 16 h 759"/>
                  <a:gd name="T40" fmla="*/ 444 w 797"/>
                  <a:gd name="T41" fmla="*/ 591 h 759"/>
                  <a:gd name="T42" fmla="*/ 592 w 797"/>
                  <a:gd name="T43" fmla="*/ 745 h 759"/>
                  <a:gd name="T44" fmla="*/ 614 w 797"/>
                  <a:gd name="T45" fmla="*/ 725 h 759"/>
                  <a:gd name="T46" fmla="*/ 529 w 797"/>
                  <a:gd name="T47" fmla="*/ 586 h 759"/>
                  <a:gd name="T48" fmla="*/ 257 w 797"/>
                  <a:gd name="T49" fmla="*/ 224 h 759"/>
                  <a:gd name="T50" fmla="*/ 652 w 797"/>
                  <a:gd name="T51" fmla="*/ 678 h 759"/>
                  <a:gd name="T52" fmla="*/ 526 w 797"/>
                  <a:gd name="T53" fmla="*/ 462 h 759"/>
                  <a:gd name="T54" fmla="*/ 564 w 797"/>
                  <a:gd name="T55" fmla="*/ 456 h 759"/>
                  <a:gd name="T56" fmla="*/ 468 w 797"/>
                  <a:gd name="T57" fmla="*/ 301 h 759"/>
                  <a:gd name="T58" fmla="*/ 298 w 797"/>
                  <a:gd name="T59" fmla="*/ 63 h 759"/>
                  <a:gd name="T60" fmla="*/ 695 w 797"/>
                  <a:gd name="T61" fmla="*/ 505 h 759"/>
                  <a:gd name="T62" fmla="*/ 651 w 797"/>
                  <a:gd name="T63" fmla="*/ 417 h 759"/>
                  <a:gd name="T64" fmla="*/ 633 w 797"/>
                  <a:gd name="T65" fmla="*/ 378 h 759"/>
                  <a:gd name="T66" fmla="*/ 734 w 797"/>
                  <a:gd name="T67" fmla="*/ 442 h 759"/>
                  <a:gd name="T68" fmla="*/ 541 w 797"/>
                  <a:gd name="T69" fmla="*/ 206 h 759"/>
                  <a:gd name="T70" fmla="*/ 771 w 797"/>
                  <a:gd name="T71" fmla="*/ 416 h 759"/>
                  <a:gd name="T72" fmla="*/ 750 w 797"/>
                  <a:gd name="T73" fmla="*/ 356 h 759"/>
                  <a:gd name="T74" fmla="*/ 789 w 797"/>
                  <a:gd name="T75" fmla="*/ 340 h 759"/>
                  <a:gd name="T76" fmla="*/ 311 w 797"/>
                  <a:gd name="T77" fmla="*/ 179 h 759"/>
                  <a:gd name="T78" fmla="*/ 484 w 797"/>
                  <a:gd name="T79" fmla="*/ 437 h 759"/>
                  <a:gd name="T80" fmla="*/ 385 w 797"/>
                  <a:gd name="T81" fmla="*/ 424 h 759"/>
                  <a:gd name="T82" fmla="*/ 164 w 797"/>
                  <a:gd name="T83" fmla="*/ 168 h 759"/>
                  <a:gd name="T84" fmla="*/ 410 w 797"/>
                  <a:gd name="T85" fmla="*/ 523 h 759"/>
                  <a:gd name="T86" fmla="*/ 51 w 797"/>
                  <a:gd name="T87" fmla="*/ 80 h 759"/>
                  <a:gd name="T88" fmla="*/ 174 w 797"/>
                  <a:gd name="T89" fmla="*/ 252 h 759"/>
                  <a:gd name="T90" fmla="*/ 255 w 797"/>
                  <a:gd name="T91" fmla="*/ 348 h 759"/>
                  <a:gd name="T92" fmla="*/ 484 w 797"/>
                  <a:gd name="T93" fmla="*/ 613 h 759"/>
                  <a:gd name="T94" fmla="*/ 474 w 797"/>
                  <a:gd name="T95" fmla="*/ 580 h 759"/>
                  <a:gd name="T96" fmla="*/ 483 w 797"/>
                  <a:gd name="T97" fmla="*/ 576 h 759"/>
                  <a:gd name="T98" fmla="*/ 391 w 797"/>
                  <a:gd name="T99" fmla="*/ 344 h 759"/>
                  <a:gd name="T100" fmla="*/ 513 w 797"/>
                  <a:gd name="T101" fmla="*/ 524 h 759"/>
                  <a:gd name="T102" fmla="*/ 613 w 797"/>
                  <a:gd name="T103" fmla="*/ 502 h 759"/>
                  <a:gd name="T104" fmla="*/ 596 w 797"/>
                  <a:gd name="T105" fmla="*/ 461 h 759"/>
                  <a:gd name="T106" fmla="*/ 351 w 797"/>
                  <a:gd name="T107" fmla="*/ 84 h 759"/>
                  <a:gd name="T108" fmla="*/ 493 w 797"/>
                  <a:gd name="T109" fmla="*/ 265 h 759"/>
                  <a:gd name="T110" fmla="*/ 586 w 797"/>
                  <a:gd name="T111" fmla="*/ 377 h 759"/>
                  <a:gd name="T112" fmla="*/ 674 w 797"/>
                  <a:gd name="T113" fmla="*/ 435 h 759"/>
                  <a:gd name="T114" fmla="*/ 350 w 797"/>
                  <a:gd name="T115" fmla="*/ 77 h 759"/>
                  <a:gd name="T116" fmla="*/ 711 w 797"/>
                  <a:gd name="T117" fmla="*/ 424 h 759"/>
                  <a:gd name="T118" fmla="*/ 447 w 797"/>
                  <a:gd name="T119" fmla="*/ 159 h 759"/>
                  <a:gd name="T120" fmla="*/ 652 w 797"/>
                  <a:gd name="T121" fmla="*/ 318 h 759"/>
                  <a:gd name="T122" fmla="*/ 535 w 797"/>
                  <a:gd name="T123" fmla="*/ 187 h 759"/>
                  <a:gd name="T124" fmla="*/ 717 w 797"/>
                  <a:gd name="T125" fmla="*/ 37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7" h="759">
                    <a:moveTo>
                      <a:pt x="796" y="326"/>
                    </a:moveTo>
                    <a:cubicBezTo>
                      <a:pt x="795" y="324"/>
                      <a:pt x="794" y="321"/>
                      <a:pt x="793" y="318"/>
                    </a:cubicBezTo>
                    <a:cubicBezTo>
                      <a:pt x="793" y="315"/>
                      <a:pt x="789" y="316"/>
                      <a:pt x="789" y="319"/>
                    </a:cubicBezTo>
                    <a:cubicBezTo>
                      <a:pt x="790" y="320"/>
                      <a:pt x="790" y="322"/>
                      <a:pt x="791" y="323"/>
                    </a:cubicBezTo>
                    <a:cubicBezTo>
                      <a:pt x="786" y="321"/>
                      <a:pt x="780" y="319"/>
                      <a:pt x="775" y="317"/>
                    </a:cubicBezTo>
                    <a:cubicBezTo>
                      <a:pt x="774" y="316"/>
                      <a:pt x="771" y="318"/>
                      <a:pt x="773" y="320"/>
                    </a:cubicBezTo>
                    <a:cubicBezTo>
                      <a:pt x="776" y="325"/>
                      <a:pt x="779" y="330"/>
                      <a:pt x="782" y="335"/>
                    </a:cubicBezTo>
                    <a:cubicBezTo>
                      <a:pt x="776" y="332"/>
                      <a:pt x="770" y="328"/>
                      <a:pt x="764" y="324"/>
                    </a:cubicBezTo>
                    <a:cubicBezTo>
                      <a:pt x="763" y="323"/>
                      <a:pt x="760" y="325"/>
                      <a:pt x="761" y="327"/>
                    </a:cubicBezTo>
                    <a:cubicBezTo>
                      <a:pt x="782" y="356"/>
                      <a:pt x="782" y="356"/>
                      <a:pt x="782" y="356"/>
                    </a:cubicBezTo>
                    <a:cubicBezTo>
                      <a:pt x="774" y="351"/>
                      <a:pt x="767" y="345"/>
                      <a:pt x="759" y="340"/>
                    </a:cubicBezTo>
                    <a:cubicBezTo>
                      <a:pt x="758" y="339"/>
                      <a:pt x="755" y="341"/>
                      <a:pt x="756" y="343"/>
                    </a:cubicBezTo>
                    <a:cubicBezTo>
                      <a:pt x="763" y="352"/>
                      <a:pt x="769" y="361"/>
                      <a:pt x="776" y="370"/>
                    </a:cubicBezTo>
                    <a:cubicBezTo>
                      <a:pt x="765" y="362"/>
                      <a:pt x="753" y="354"/>
                      <a:pt x="742" y="345"/>
                    </a:cubicBezTo>
                    <a:cubicBezTo>
                      <a:pt x="740" y="344"/>
                      <a:pt x="738" y="346"/>
                      <a:pt x="739" y="348"/>
                    </a:cubicBezTo>
                    <a:cubicBezTo>
                      <a:pt x="744" y="354"/>
                      <a:pt x="749" y="361"/>
                      <a:pt x="754" y="366"/>
                    </a:cubicBezTo>
                    <a:cubicBezTo>
                      <a:pt x="748" y="362"/>
                      <a:pt x="741" y="357"/>
                      <a:pt x="734" y="353"/>
                    </a:cubicBezTo>
                    <a:cubicBezTo>
                      <a:pt x="733" y="352"/>
                      <a:pt x="731" y="354"/>
                      <a:pt x="732" y="356"/>
                    </a:cubicBezTo>
                    <a:cubicBezTo>
                      <a:pt x="741" y="365"/>
                      <a:pt x="749" y="374"/>
                      <a:pt x="757" y="383"/>
                    </a:cubicBezTo>
                    <a:cubicBezTo>
                      <a:pt x="745" y="373"/>
                      <a:pt x="733" y="363"/>
                      <a:pt x="721" y="353"/>
                    </a:cubicBezTo>
                    <a:cubicBezTo>
                      <a:pt x="719" y="352"/>
                      <a:pt x="717" y="354"/>
                      <a:pt x="718" y="356"/>
                    </a:cubicBezTo>
                    <a:cubicBezTo>
                      <a:pt x="728" y="366"/>
                      <a:pt x="737" y="377"/>
                      <a:pt x="746" y="387"/>
                    </a:cubicBezTo>
                    <a:cubicBezTo>
                      <a:pt x="739" y="381"/>
                      <a:pt x="731" y="375"/>
                      <a:pt x="723" y="369"/>
                    </a:cubicBezTo>
                    <a:cubicBezTo>
                      <a:pt x="711" y="359"/>
                      <a:pt x="698" y="349"/>
                      <a:pt x="686" y="340"/>
                    </a:cubicBezTo>
                    <a:cubicBezTo>
                      <a:pt x="686" y="339"/>
                      <a:pt x="686" y="339"/>
                      <a:pt x="685" y="339"/>
                    </a:cubicBezTo>
                    <a:cubicBezTo>
                      <a:pt x="630" y="285"/>
                      <a:pt x="576" y="229"/>
                      <a:pt x="526" y="170"/>
                    </a:cubicBezTo>
                    <a:cubicBezTo>
                      <a:pt x="519" y="162"/>
                      <a:pt x="512" y="153"/>
                      <a:pt x="504" y="144"/>
                    </a:cubicBezTo>
                    <a:cubicBezTo>
                      <a:pt x="490" y="126"/>
                      <a:pt x="475" y="108"/>
                      <a:pt x="461" y="90"/>
                    </a:cubicBezTo>
                    <a:cubicBezTo>
                      <a:pt x="528" y="164"/>
                      <a:pt x="594" y="238"/>
                      <a:pt x="661" y="312"/>
                    </a:cubicBezTo>
                    <a:cubicBezTo>
                      <a:pt x="662" y="313"/>
                      <a:pt x="665" y="311"/>
                      <a:pt x="663" y="310"/>
                    </a:cubicBezTo>
                    <a:cubicBezTo>
                      <a:pt x="654" y="297"/>
                      <a:pt x="645" y="284"/>
                      <a:pt x="635" y="272"/>
                    </a:cubicBezTo>
                    <a:cubicBezTo>
                      <a:pt x="637" y="272"/>
                      <a:pt x="638" y="270"/>
                      <a:pt x="638" y="269"/>
                    </a:cubicBezTo>
                    <a:cubicBezTo>
                      <a:pt x="625" y="240"/>
                      <a:pt x="605" y="216"/>
                      <a:pt x="581" y="197"/>
                    </a:cubicBezTo>
                    <a:cubicBezTo>
                      <a:pt x="579" y="195"/>
                      <a:pt x="576" y="198"/>
                      <a:pt x="578" y="200"/>
                    </a:cubicBezTo>
                    <a:cubicBezTo>
                      <a:pt x="597" y="215"/>
                      <a:pt x="613" y="233"/>
                      <a:pt x="625" y="254"/>
                    </a:cubicBezTo>
                    <a:cubicBezTo>
                      <a:pt x="566" y="186"/>
                      <a:pt x="507" y="119"/>
                      <a:pt x="448" y="51"/>
                    </a:cubicBezTo>
                    <a:cubicBezTo>
                      <a:pt x="447" y="49"/>
                      <a:pt x="445" y="51"/>
                      <a:pt x="445" y="53"/>
                    </a:cubicBezTo>
                    <a:cubicBezTo>
                      <a:pt x="453" y="75"/>
                      <a:pt x="472" y="91"/>
                      <a:pt x="489" y="108"/>
                    </a:cubicBezTo>
                    <a:cubicBezTo>
                      <a:pt x="509" y="129"/>
                      <a:pt x="529" y="150"/>
                      <a:pt x="548" y="172"/>
                    </a:cubicBezTo>
                    <a:cubicBezTo>
                      <a:pt x="579" y="207"/>
                      <a:pt x="609" y="243"/>
                      <a:pt x="637" y="280"/>
                    </a:cubicBezTo>
                    <a:cubicBezTo>
                      <a:pt x="569" y="205"/>
                      <a:pt x="502" y="130"/>
                      <a:pt x="435" y="55"/>
                    </a:cubicBezTo>
                    <a:cubicBezTo>
                      <a:pt x="433" y="53"/>
                      <a:pt x="430" y="55"/>
                      <a:pt x="432" y="57"/>
                    </a:cubicBezTo>
                    <a:cubicBezTo>
                      <a:pt x="441" y="71"/>
                      <a:pt x="451" y="84"/>
                      <a:pt x="462" y="97"/>
                    </a:cubicBezTo>
                    <a:cubicBezTo>
                      <a:pt x="450" y="85"/>
                      <a:pt x="437" y="73"/>
                      <a:pt x="424" y="62"/>
                    </a:cubicBezTo>
                    <a:cubicBezTo>
                      <a:pt x="422" y="60"/>
                      <a:pt x="420" y="63"/>
                      <a:pt x="421" y="65"/>
                    </a:cubicBezTo>
                    <a:cubicBezTo>
                      <a:pt x="447" y="95"/>
                      <a:pt x="473" y="126"/>
                      <a:pt x="499" y="156"/>
                    </a:cubicBezTo>
                    <a:cubicBezTo>
                      <a:pt x="466" y="122"/>
                      <a:pt x="434" y="88"/>
                      <a:pt x="402" y="54"/>
                    </a:cubicBezTo>
                    <a:cubicBezTo>
                      <a:pt x="400" y="52"/>
                      <a:pt x="397" y="54"/>
                      <a:pt x="399" y="56"/>
                    </a:cubicBezTo>
                    <a:cubicBezTo>
                      <a:pt x="441" y="106"/>
                      <a:pt x="483" y="156"/>
                      <a:pt x="525" y="205"/>
                    </a:cubicBezTo>
                    <a:cubicBezTo>
                      <a:pt x="526" y="206"/>
                      <a:pt x="527" y="206"/>
                      <a:pt x="527" y="205"/>
                    </a:cubicBezTo>
                    <a:cubicBezTo>
                      <a:pt x="554" y="235"/>
                      <a:pt x="581" y="265"/>
                      <a:pt x="608" y="295"/>
                    </a:cubicBezTo>
                    <a:cubicBezTo>
                      <a:pt x="528" y="210"/>
                      <a:pt x="448" y="124"/>
                      <a:pt x="369" y="39"/>
                    </a:cubicBezTo>
                    <a:cubicBezTo>
                      <a:pt x="367" y="37"/>
                      <a:pt x="364" y="39"/>
                      <a:pt x="365" y="42"/>
                    </a:cubicBezTo>
                    <a:cubicBezTo>
                      <a:pt x="369" y="48"/>
                      <a:pt x="372" y="55"/>
                      <a:pt x="376" y="61"/>
                    </a:cubicBezTo>
                    <a:cubicBezTo>
                      <a:pt x="372" y="57"/>
                      <a:pt x="369" y="54"/>
                      <a:pt x="366" y="50"/>
                    </a:cubicBezTo>
                    <a:cubicBezTo>
                      <a:pt x="364" y="49"/>
                      <a:pt x="362" y="50"/>
                      <a:pt x="362" y="51"/>
                    </a:cubicBezTo>
                    <a:cubicBezTo>
                      <a:pt x="363" y="62"/>
                      <a:pt x="367" y="71"/>
                      <a:pt x="372" y="80"/>
                    </a:cubicBezTo>
                    <a:cubicBezTo>
                      <a:pt x="365" y="71"/>
                      <a:pt x="357" y="62"/>
                      <a:pt x="349" y="53"/>
                    </a:cubicBezTo>
                    <a:cubicBezTo>
                      <a:pt x="348" y="52"/>
                      <a:pt x="345" y="54"/>
                      <a:pt x="346" y="56"/>
                    </a:cubicBezTo>
                    <a:cubicBezTo>
                      <a:pt x="354" y="68"/>
                      <a:pt x="362" y="81"/>
                      <a:pt x="371" y="92"/>
                    </a:cubicBezTo>
                    <a:cubicBezTo>
                      <a:pt x="358" y="79"/>
                      <a:pt x="345" y="67"/>
                      <a:pt x="332" y="54"/>
                    </a:cubicBezTo>
                    <a:cubicBezTo>
                      <a:pt x="331" y="53"/>
                      <a:pt x="329" y="54"/>
                      <a:pt x="329" y="55"/>
                    </a:cubicBezTo>
                    <a:cubicBezTo>
                      <a:pt x="326" y="53"/>
                      <a:pt x="323" y="50"/>
                      <a:pt x="321" y="47"/>
                    </a:cubicBezTo>
                    <a:cubicBezTo>
                      <a:pt x="319" y="45"/>
                      <a:pt x="316" y="47"/>
                      <a:pt x="317" y="49"/>
                    </a:cubicBezTo>
                    <a:cubicBezTo>
                      <a:pt x="318" y="50"/>
                      <a:pt x="319" y="51"/>
                      <a:pt x="319" y="52"/>
                    </a:cubicBezTo>
                    <a:cubicBezTo>
                      <a:pt x="319" y="53"/>
                      <a:pt x="318" y="54"/>
                      <a:pt x="319" y="55"/>
                    </a:cubicBezTo>
                    <a:cubicBezTo>
                      <a:pt x="319" y="56"/>
                      <a:pt x="320" y="57"/>
                      <a:pt x="321" y="59"/>
                    </a:cubicBezTo>
                    <a:cubicBezTo>
                      <a:pt x="313" y="51"/>
                      <a:pt x="304" y="43"/>
                      <a:pt x="295" y="37"/>
                    </a:cubicBezTo>
                    <a:cubicBezTo>
                      <a:pt x="293" y="35"/>
                      <a:pt x="291" y="38"/>
                      <a:pt x="292" y="40"/>
                    </a:cubicBezTo>
                    <a:cubicBezTo>
                      <a:pt x="308" y="62"/>
                      <a:pt x="325" y="85"/>
                      <a:pt x="342" y="107"/>
                    </a:cubicBezTo>
                    <a:cubicBezTo>
                      <a:pt x="324" y="86"/>
                      <a:pt x="306" y="65"/>
                      <a:pt x="288" y="44"/>
                    </a:cubicBezTo>
                    <a:cubicBezTo>
                      <a:pt x="286" y="42"/>
                      <a:pt x="283" y="45"/>
                      <a:pt x="284" y="47"/>
                    </a:cubicBezTo>
                    <a:cubicBezTo>
                      <a:pt x="293" y="63"/>
                      <a:pt x="302" y="79"/>
                      <a:pt x="312" y="94"/>
                    </a:cubicBezTo>
                    <a:cubicBezTo>
                      <a:pt x="306" y="87"/>
                      <a:pt x="300" y="80"/>
                      <a:pt x="294" y="73"/>
                    </a:cubicBezTo>
                    <a:cubicBezTo>
                      <a:pt x="293" y="71"/>
                      <a:pt x="290" y="73"/>
                      <a:pt x="291" y="75"/>
                    </a:cubicBezTo>
                    <a:cubicBezTo>
                      <a:pt x="313" y="116"/>
                      <a:pt x="340" y="154"/>
                      <a:pt x="369" y="191"/>
                    </a:cubicBezTo>
                    <a:cubicBezTo>
                      <a:pt x="339" y="153"/>
                      <a:pt x="309" y="115"/>
                      <a:pt x="279" y="77"/>
                    </a:cubicBezTo>
                    <a:cubicBezTo>
                      <a:pt x="277" y="75"/>
                      <a:pt x="274" y="78"/>
                      <a:pt x="276" y="80"/>
                    </a:cubicBezTo>
                    <a:cubicBezTo>
                      <a:pt x="295" y="110"/>
                      <a:pt x="315" y="139"/>
                      <a:pt x="335" y="168"/>
                    </a:cubicBezTo>
                    <a:cubicBezTo>
                      <a:pt x="316" y="146"/>
                      <a:pt x="297" y="123"/>
                      <a:pt x="278" y="101"/>
                    </a:cubicBezTo>
                    <a:cubicBezTo>
                      <a:pt x="277" y="99"/>
                      <a:pt x="274" y="102"/>
                      <a:pt x="275" y="104"/>
                    </a:cubicBezTo>
                    <a:cubicBezTo>
                      <a:pt x="396" y="259"/>
                      <a:pt x="517" y="413"/>
                      <a:pt x="637" y="568"/>
                    </a:cubicBezTo>
                    <a:cubicBezTo>
                      <a:pt x="572" y="507"/>
                      <a:pt x="516" y="436"/>
                      <a:pt x="462" y="365"/>
                    </a:cubicBezTo>
                    <a:cubicBezTo>
                      <a:pt x="398" y="281"/>
                      <a:pt x="333" y="196"/>
                      <a:pt x="269" y="112"/>
                    </a:cubicBezTo>
                    <a:cubicBezTo>
                      <a:pt x="268" y="110"/>
                      <a:pt x="264" y="111"/>
                      <a:pt x="265" y="114"/>
                    </a:cubicBezTo>
                    <a:cubicBezTo>
                      <a:pt x="272" y="134"/>
                      <a:pt x="284" y="151"/>
                      <a:pt x="297" y="168"/>
                    </a:cubicBezTo>
                    <a:cubicBezTo>
                      <a:pt x="313" y="189"/>
                      <a:pt x="330" y="210"/>
                      <a:pt x="347" y="231"/>
                    </a:cubicBezTo>
                    <a:cubicBezTo>
                      <a:pt x="381" y="274"/>
                      <a:pt x="415" y="317"/>
                      <a:pt x="449" y="360"/>
                    </a:cubicBezTo>
                    <a:cubicBezTo>
                      <a:pt x="453" y="366"/>
                      <a:pt x="458" y="372"/>
                      <a:pt x="463" y="378"/>
                    </a:cubicBezTo>
                    <a:cubicBezTo>
                      <a:pt x="418" y="323"/>
                      <a:pt x="374" y="268"/>
                      <a:pt x="329" y="213"/>
                    </a:cubicBezTo>
                    <a:cubicBezTo>
                      <a:pt x="237" y="100"/>
                      <a:pt x="237" y="100"/>
                      <a:pt x="237" y="100"/>
                    </a:cubicBezTo>
                    <a:cubicBezTo>
                      <a:pt x="235" y="97"/>
                      <a:pt x="232" y="100"/>
                      <a:pt x="234" y="102"/>
                    </a:cubicBezTo>
                    <a:cubicBezTo>
                      <a:pt x="345" y="242"/>
                      <a:pt x="456" y="381"/>
                      <a:pt x="568" y="521"/>
                    </a:cubicBezTo>
                    <a:cubicBezTo>
                      <a:pt x="654" y="629"/>
                      <a:pt x="654" y="629"/>
                      <a:pt x="654" y="629"/>
                    </a:cubicBezTo>
                    <a:cubicBezTo>
                      <a:pt x="623" y="609"/>
                      <a:pt x="600" y="576"/>
                      <a:pt x="576" y="547"/>
                    </a:cubicBezTo>
                    <a:cubicBezTo>
                      <a:pt x="490" y="435"/>
                      <a:pt x="404" y="324"/>
                      <a:pt x="315" y="215"/>
                    </a:cubicBezTo>
                    <a:cubicBezTo>
                      <a:pt x="281" y="174"/>
                      <a:pt x="247" y="133"/>
                      <a:pt x="212" y="93"/>
                    </a:cubicBezTo>
                    <a:cubicBezTo>
                      <a:pt x="211" y="91"/>
                      <a:pt x="207" y="93"/>
                      <a:pt x="209" y="95"/>
                    </a:cubicBezTo>
                    <a:cubicBezTo>
                      <a:pt x="323" y="245"/>
                      <a:pt x="440" y="392"/>
                      <a:pt x="561" y="536"/>
                    </a:cubicBezTo>
                    <a:cubicBezTo>
                      <a:pt x="568" y="544"/>
                      <a:pt x="574" y="552"/>
                      <a:pt x="581" y="560"/>
                    </a:cubicBezTo>
                    <a:cubicBezTo>
                      <a:pt x="593" y="576"/>
                      <a:pt x="604" y="591"/>
                      <a:pt x="616" y="607"/>
                    </a:cubicBezTo>
                    <a:cubicBezTo>
                      <a:pt x="504" y="477"/>
                      <a:pt x="394" y="345"/>
                      <a:pt x="289" y="210"/>
                    </a:cubicBezTo>
                    <a:cubicBezTo>
                      <a:pt x="254" y="165"/>
                      <a:pt x="220" y="121"/>
                      <a:pt x="187" y="76"/>
                    </a:cubicBezTo>
                    <a:cubicBezTo>
                      <a:pt x="185" y="75"/>
                      <a:pt x="182" y="76"/>
                      <a:pt x="183" y="78"/>
                    </a:cubicBezTo>
                    <a:cubicBezTo>
                      <a:pt x="183" y="78"/>
                      <a:pt x="183" y="78"/>
                      <a:pt x="183" y="78"/>
                    </a:cubicBezTo>
                    <a:cubicBezTo>
                      <a:pt x="183" y="78"/>
                      <a:pt x="183" y="78"/>
                      <a:pt x="183" y="78"/>
                    </a:cubicBezTo>
                    <a:cubicBezTo>
                      <a:pt x="183" y="78"/>
                      <a:pt x="183" y="78"/>
                      <a:pt x="183" y="78"/>
                    </a:cubicBezTo>
                    <a:cubicBezTo>
                      <a:pt x="193" y="102"/>
                      <a:pt x="206" y="125"/>
                      <a:pt x="220" y="146"/>
                    </a:cubicBezTo>
                    <a:cubicBezTo>
                      <a:pt x="197" y="119"/>
                      <a:pt x="174" y="93"/>
                      <a:pt x="149" y="67"/>
                    </a:cubicBezTo>
                    <a:cubicBezTo>
                      <a:pt x="148" y="65"/>
                      <a:pt x="145" y="68"/>
                      <a:pt x="146" y="69"/>
                    </a:cubicBezTo>
                    <a:cubicBezTo>
                      <a:pt x="180" y="115"/>
                      <a:pt x="214" y="161"/>
                      <a:pt x="248" y="206"/>
                    </a:cubicBezTo>
                    <a:cubicBezTo>
                      <a:pt x="247" y="205"/>
                      <a:pt x="246" y="203"/>
                      <a:pt x="245" y="202"/>
                    </a:cubicBezTo>
                    <a:cubicBezTo>
                      <a:pt x="206" y="156"/>
                      <a:pt x="167" y="111"/>
                      <a:pt x="128" y="65"/>
                    </a:cubicBezTo>
                    <a:cubicBezTo>
                      <a:pt x="126" y="63"/>
                      <a:pt x="123" y="66"/>
                      <a:pt x="125" y="68"/>
                    </a:cubicBezTo>
                    <a:cubicBezTo>
                      <a:pt x="262" y="232"/>
                      <a:pt x="393" y="400"/>
                      <a:pt x="526" y="567"/>
                    </a:cubicBezTo>
                    <a:cubicBezTo>
                      <a:pt x="562" y="612"/>
                      <a:pt x="598" y="657"/>
                      <a:pt x="635" y="702"/>
                    </a:cubicBezTo>
                    <a:cubicBezTo>
                      <a:pt x="627" y="698"/>
                      <a:pt x="620" y="693"/>
                      <a:pt x="614" y="686"/>
                    </a:cubicBezTo>
                    <a:cubicBezTo>
                      <a:pt x="569" y="627"/>
                      <a:pt x="523" y="570"/>
                      <a:pt x="476" y="514"/>
                    </a:cubicBezTo>
                    <a:cubicBezTo>
                      <a:pt x="461" y="496"/>
                      <a:pt x="447" y="478"/>
                      <a:pt x="432" y="460"/>
                    </a:cubicBezTo>
                    <a:cubicBezTo>
                      <a:pt x="364" y="375"/>
                      <a:pt x="295" y="290"/>
                      <a:pt x="226" y="205"/>
                    </a:cubicBezTo>
                    <a:cubicBezTo>
                      <a:pt x="188" y="157"/>
                      <a:pt x="149" y="110"/>
                      <a:pt x="110" y="62"/>
                    </a:cubicBezTo>
                    <a:cubicBezTo>
                      <a:pt x="109" y="61"/>
                      <a:pt x="107" y="63"/>
                      <a:pt x="108" y="64"/>
                    </a:cubicBezTo>
                    <a:cubicBezTo>
                      <a:pt x="198" y="176"/>
                      <a:pt x="288" y="288"/>
                      <a:pt x="379" y="400"/>
                    </a:cubicBezTo>
                    <a:cubicBezTo>
                      <a:pt x="312" y="323"/>
                      <a:pt x="246" y="246"/>
                      <a:pt x="182" y="166"/>
                    </a:cubicBezTo>
                    <a:cubicBezTo>
                      <a:pt x="154" y="130"/>
                      <a:pt x="126" y="94"/>
                      <a:pt x="100" y="58"/>
                    </a:cubicBezTo>
                    <a:cubicBezTo>
                      <a:pt x="101" y="59"/>
                      <a:pt x="102" y="60"/>
                      <a:pt x="103" y="61"/>
                    </a:cubicBezTo>
                    <a:cubicBezTo>
                      <a:pt x="104" y="62"/>
                      <a:pt x="106" y="61"/>
                      <a:pt x="106" y="59"/>
                    </a:cubicBezTo>
                    <a:cubicBezTo>
                      <a:pt x="103" y="54"/>
                      <a:pt x="101" y="49"/>
                      <a:pt x="99" y="43"/>
                    </a:cubicBezTo>
                    <a:cubicBezTo>
                      <a:pt x="100" y="45"/>
                      <a:pt x="101" y="46"/>
                      <a:pt x="103" y="48"/>
                    </a:cubicBezTo>
                    <a:cubicBezTo>
                      <a:pt x="104" y="49"/>
                      <a:pt x="106" y="48"/>
                      <a:pt x="106" y="46"/>
                    </a:cubicBezTo>
                    <a:cubicBezTo>
                      <a:pt x="102" y="38"/>
                      <a:pt x="99" y="30"/>
                      <a:pt x="95" y="23"/>
                    </a:cubicBezTo>
                    <a:cubicBezTo>
                      <a:pt x="98" y="27"/>
                      <a:pt x="102" y="31"/>
                      <a:pt x="105" y="35"/>
                    </a:cubicBezTo>
                    <a:cubicBezTo>
                      <a:pt x="107" y="36"/>
                      <a:pt x="109" y="35"/>
                      <a:pt x="108" y="33"/>
                    </a:cubicBezTo>
                    <a:cubicBezTo>
                      <a:pt x="105" y="24"/>
                      <a:pt x="102" y="13"/>
                      <a:pt x="98" y="4"/>
                    </a:cubicBezTo>
                    <a:cubicBezTo>
                      <a:pt x="97" y="3"/>
                      <a:pt x="95" y="4"/>
                      <a:pt x="95" y="5"/>
                    </a:cubicBezTo>
                    <a:cubicBezTo>
                      <a:pt x="97" y="12"/>
                      <a:pt x="99" y="19"/>
                      <a:pt x="102" y="26"/>
                    </a:cubicBezTo>
                    <a:cubicBezTo>
                      <a:pt x="97" y="20"/>
                      <a:pt x="91" y="14"/>
                      <a:pt x="85" y="8"/>
                    </a:cubicBezTo>
                    <a:cubicBezTo>
                      <a:pt x="84" y="7"/>
                      <a:pt x="81" y="9"/>
                      <a:pt x="83" y="10"/>
                    </a:cubicBezTo>
                    <a:cubicBezTo>
                      <a:pt x="89" y="19"/>
                      <a:pt x="94" y="28"/>
                      <a:pt x="98" y="38"/>
                    </a:cubicBezTo>
                    <a:cubicBezTo>
                      <a:pt x="96" y="35"/>
                      <a:pt x="93" y="32"/>
                      <a:pt x="90" y="28"/>
                    </a:cubicBezTo>
                    <a:cubicBezTo>
                      <a:pt x="86" y="21"/>
                      <a:pt x="81" y="15"/>
                      <a:pt x="76" y="8"/>
                    </a:cubicBezTo>
                    <a:cubicBezTo>
                      <a:pt x="75" y="7"/>
                      <a:pt x="72" y="9"/>
                      <a:pt x="73" y="11"/>
                    </a:cubicBezTo>
                    <a:cubicBezTo>
                      <a:pt x="78" y="18"/>
                      <a:pt x="82" y="25"/>
                      <a:pt x="88" y="31"/>
                    </a:cubicBezTo>
                    <a:cubicBezTo>
                      <a:pt x="92" y="37"/>
                      <a:pt x="95" y="44"/>
                      <a:pt x="98" y="50"/>
                    </a:cubicBezTo>
                    <a:cubicBezTo>
                      <a:pt x="87" y="37"/>
                      <a:pt x="77" y="23"/>
                      <a:pt x="68" y="9"/>
                    </a:cubicBezTo>
                    <a:cubicBezTo>
                      <a:pt x="67" y="8"/>
                      <a:pt x="66" y="8"/>
                      <a:pt x="66" y="9"/>
                    </a:cubicBezTo>
                    <a:cubicBezTo>
                      <a:pt x="64" y="7"/>
                      <a:pt x="62" y="4"/>
                      <a:pt x="61" y="2"/>
                    </a:cubicBezTo>
                    <a:cubicBezTo>
                      <a:pt x="60" y="0"/>
                      <a:pt x="57" y="1"/>
                      <a:pt x="57" y="3"/>
                    </a:cubicBezTo>
                    <a:cubicBezTo>
                      <a:pt x="61" y="14"/>
                      <a:pt x="65" y="24"/>
                      <a:pt x="69" y="34"/>
                    </a:cubicBezTo>
                    <a:cubicBezTo>
                      <a:pt x="63" y="27"/>
                      <a:pt x="57" y="19"/>
                      <a:pt x="51" y="12"/>
                    </a:cubicBezTo>
                    <a:cubicBezTo>
                      <a:pt x="50" y="10"/>
                      <a:pt x="46" y="13"/>
                      <a:pt x="48" y="15"/>
                    </a:cubicBezTo>
                    <a:cubicBezTo>
                      <a:pt x="59" y="30"/>
                      <a:pt x="71" y="45"/>
                      <a:pt x="82" y="60"/>
                    </a:cubicBezTo>
                    <a:cubicBezTo>
                      <a:pt x="93" y="80"/>
                      <a:pt x="105" y="99"/>
                      <a:pt x="119" y="118"/>
                    </a:cubicBezTo>
                    <a:cubicBezTo>
                      <a:pt x="92" y="84"/>
                      <a:pt x="64" y="49"/>
                      <a:pt x="37" y="15"/>
                    </a:cubicBezTo>
                    <a:cubicBezTo>
                      <a:pt x="35" y="13"/>
                      <a:pt x="33" y="15"/>
                      <a:pt x="34" y="17"/>
                    </a:cubicBezTo>
                    <a:cubicBezTo>
                      <a:pt x="62" y="60"/>
                      <a:pt x="91" y="102"/>
                      <a:pt x="121" y="143"/>
                    </a:cubicBezTo>
                    <a:cubicBezTo>
                      <a:pt x="118" y="140"/>
                      <a:pt x="116" y="137"/>
                      <a:pt x="114" y="134"/>
                    </a:cubicBezTo>
                    <a:cubicBezTo>
                      <a:pt x="85" y="97"/>
                      <a:pt x="54" y="61"/>
                      <a:pt x="22" y="27"/>
                    </a:cubicBezTo>
                    <a:cubicBezTo>
                      <a:pt x="20" y="22"/>
                      <a:pt x="17" y="18"/>
                      <a:pt x="15" y="14"/>
                    </a:cubicBezTo>
                    <a:cubicBezTo>
                      <a:pt x="13" y="12"/>
                      <a:pt x="11" y="14"/>
                      <a:pt x="12" y="16"/>
                    </a:cubicBezTo>
                    <a:cubicBezTo>
                      <a:pt x="15" y="25"/>
                      <a:pt x="20" y="33"/>
                      <a:pt x="24" y="42"/>
                    </a:cubicBezTo>
                    <a:cubicBezTo>
                      <a:pt x="18" y="34"/>
                      <a:pt x="11" y="26"/>
                      <a:pt x="4" y="19"/>
                    </a:cubicBezTo>
                    <a:cubicBezTo>
                      <a:pt x="2" y="17"/>
                      <a:pt x="0" y="19"/>
                      <a:pt x="1" y="21"/>
                    </a:cubicBezTo>
                    <a:cubicBezTo>
                      <a:pt x="12" y="33"/>
                      <a:pt x="23" y="46"/>
                      <a:pt x="34" y="58"/>
                    </a:cubicBezTo>
                    <a:cubicBezTo>
                      <a:pt x="56" y="97"/>
                      <a:pt x="84" y="132"/>
                      <a:pt x="110" y="169"/>
                    </a:cubicBezTo>
                    <a:cubicBezTo>
                      <a:pt x="146" y="218"/>
                      <a:pt x="182" y="268"/>
                      <a:pt x="219" y="317"/>
                    </a:cubicBezTo>
                    <a:cubicBezTo>
                      <a:pt x="284" y="404"/>
                      <a:pt x="352" y="489"/>
                      <a:pt x="425" y="568"/>
                    </a:cubicBezTo>
                    <a:cubicBezTo>
                      <a:pt x="432" y="576"/>
                      <a:pt x="438" y="583"/>
                      <a:pt x="444" y="591"/>
                    </a:cubicBezTo>
                    <a:cubicBezTo>
                      <a:pt x="453" y="602"/>
                      <a:pt x="461" y="612"/>
                      <a:pt x="470" y="623"/>
                    </a:cubicBezTo>
                    <a:cubicBezTo>
                      <a:pt x="503" y="668"/>
                      <a:pt x="535" y="714"/>
                      <a:pt x="570" y="757"/>
                    </a:cubicBezTo>
                    <a:cubicBezTo>
                      <a:pt x="572" y="759"/>
                      <a:pt x="575" y="756"/>
                      <a:pt x="573" y="755"/>
                    </a:cubicBezTo>
                    <a:cubicBezTo>
                      <a:pt x="542" y="708"/>
                      <a:pt x="507" y="663"/>
                      <a:pt x="472" y="619"/>
                    </a:cubicBezTo>
                    <a:cubicBezTo>
                      <a:pt x="469" y="616"/>
                      <a:pt x="467" y="613"/>
                      <a:pt x="465" y="610"/>
                    </a:cubicBezTo>
                    <a:cubicBezTo>
                      <a:pt x="482" y="627"/>
                      <a:pt x="500" y="645"/>
                      <a:pt x="517" y="662"/>
                    </a:cubicBezTo>
                    <a:cubicBezTo>
                      <a:pt x="525" y="675"/>
                      <a:pt x="533" y="689"/>
                      <a:pt x="542" y="702"/>
                    </a:cubicBezTo>
                    <a:cubicBezTo>
                      <a:pt x="554" y="721"/>
                      <a:pt x="569" y="739"/>
                      <a:pt x="592" y="745"/>
                    </a:cubicBezTo>
                    <a:cubicBezTo>
                      <a:pt x="594" y="745"/>
                      <a:pt x="596" y="743"/>
                      <a:pt x="594" y="741"/>
                    </a:cubicBezTo>
                    <a:cubicBezTo>
                      <a:pt x="572" y="714"/>
                      <a:pt x="547" y="688"/>
                      <a:pt x="522" y="662"/>
                    </a:cubicBezTo>
                    <a:cubicBezTo>
                      <a:pt x="517" y="654"/>
                      <a:pt x="512" y="646"/>
                      <a:pt x="506" y="638"/>
                    </a:cubicBezTo>
                    <a:cubicBezTo>
                      <a:pt x="536" y="672"/>
                      <a:pt x="566" y="706"/>
                      <a:pt x="596" y="740"/>
                    </a:cubicBezTo>
                    <a:cubicBezTo>
                      <a:pt x="598" y="741"/>
                      <a:pt x="600" y="739"/>
                      <a:pt x="599" y="738"/>
                    </a:cubicBezTo>
                    <a:cubicBezTo>
                      <a:pt x="561" y="687"/>
                      <a:pt x="522" y="636"/>
                      <a:pt x="483" y="585"/>
                    </a:cubicBezTo>
                    <a:cubicBezTo>
                      <a:pt x="526" y="633"/>
                      <a:pt x="569" y="681"/>
                      <a:pt x="612" y="728"/>
                    </a:cubicBezTo>
                    <a:cubicBezTo>
                      <a:pt x="613" y="730"/>
                      <a:pt x="616" y="727"/>
                      <a:pt x="614" y="725"/>
                    </a:cubicBezTo>
                    <a:cubicBezTo>
                      <a:pt x="481" y="573"/>
                      <a:pt x="358" y="413"/>
                      <a:pt x="235" y="253"/>
                    </a:cubicBezTo>
                    <a:cubicBezTo>
                      <a:pt x="241" y="260"/>
                      <a:pt x="247" y="267"/>
                      <a:pt x="254" y="274"/>
                    </a:cubicBezTo>
                    <a:cubicBezTo>
                      <a:pt x="338" y="368"/>
                      <a:pt x="414" y="469"/>
                      <a:pt x="490" y="571"/>
                    </a:cubicBezTo>
                    <a:cubicBezTo>
                      <a:pt x="529" y="624"/>
                      <a:pt x="570" y="676"/>
                      <a:pt x="619" y="721"/>
                    </a:cubicBezTo>
                    <a:cubicBezTo>
                      <a:pt x="621" y="723"/>
                      <a:pt x="624" y="720"/>
                      <a:pt x="622" y="718"/>
                    </a:cubicBezTo>
                    <a:cubicBezTo>
                      <a:pt x="531" y="600"/>
                      <a:pt x="438" y="482"/>
                      <a:pt x="343" y="366"/>
                    </a:cubicBezTo>
                    <a:cubicBezTo>
                      <a:pt x="391" y="422"/>
                      <a:pt x="439" y="477"/>
                      <a:pt x="486" y="533"/>
                    </a:cubicBezTo>
                    <a:cubicBezTo>
                      <a:pt x="500" y="551"/>
                      <a:pt x="515" y="569"/>
                      <a:pt x="529" y="586"/>
                    </a:cubicBezTo>
                    <a:cubicBezTo>
                      <a:pt x="548" y="610"/>
                      <a:pt x="567" y="634"/>
                      <a:pt x="587" y="658"/>
                    </a:cubicBezTo>
                    <a:cubicBezTo>
                      <a:pt x="593" y="665"/>
                      <a:pt x="599" y="674"/>
                      <a:pt x="605" y="682"/>
                    </a:cubicBezTo>
                    <a:cubicBezTo>
                      <a:pt x="613" y="691"/>
                      <a:pt x="620" y="701"/>
                      <a:pt x="627" y="711"/>
                    </a:cubicBezTo>
                    <a:cubicBezTo>
                      <a:pt x="629" y="713"/>
                      <a:pt x="632" y="711"/>
                      <a:pt x="631" y="708"/>
                    </a:cubicBezTo>
                    <a:cubicBezTo>
                      <a:pt x="629" y="706"/>
                      <a:pt x="628" y="704"/>
                      <a:pt x="626" y="702"/>
                    </a:cubicBezTo>
                    <a:cubicBezTo>
                      <a:pt x="630" y="705"/>
                      <a:pt x="635" y="708"/>
                      <a:pt x="641" y="709"/>
                    </a:cubicBezTo>
                    <a:cubicBezTo>
                      <a:pt x="643" y="710"/>
                      <a:pt x="644" y="707"/>
                      <a:pt x="643" y="706"/>
                    </a:cubicBezTo>
                    <a:cubicBezTo>
                      <a:pt x="514" y="545"/>
                      <a:pt x="387" y="384"/>
                      <a:pt x="257" y="224"/>
                    </a:cubicBezTo>
                    <a:cubicBezTo>
                      <a:pt x="275" y="244"/>
                      <a:pt x="292" y="265"/>
                      <a:pt x="310" y="285"/>
                    </a:cubicBezTo>
                    <a:cubicBezTo>
                      <a:pt x="374" y="367"/>
                      <a:pt x="440" y="447"/>
                      <a:pt x="509" y="525"/>
                    </a:cubicBezTo>
                    <a:cubicBezTo>
                      <a:pt x="516" y="534"/>
                      <a:pt x="523" y="543"/>
                      <a:pt x="530" y="551"/>
                    </a:cubicBezTo>
                    <a:cubicBezTo>
                      <a:pt x="568" y="598"/>
                      <a:pt x="606" y="644"/>
                      <a:pt x="644" y="691"/>
                    </a:cubicBezTo>
                    <a:cubicBezTo>
                      <a:pt x="645" y="693"/>
                      <a:pt x="648" y="690"/>
                      <a:pt x="647" y="688"/>
                    </a:cubicBezTo>
                    <a:cubicBezTo>
                      <a:pt x="630" y="667"/>
                      <a:pt x="613" y="645"/>
                      <a:pt x="596" y="623"/>
                    </a:cubicBezTo>
                    <a:cubicBezTo>
                      <a:pt x="614" y="643"/>
                      <a:pt x="632" y="662"/>
                      <a:pt x="649" y="681"/>
                    </a:cubicBezTo>
                    <a:cubicBezTo>
                      <a:pt x="651" y="682"/>
                      <a:pt x="654" y="680"/>
                      <a:pt x="652" y="678"/>
                    </a:cubicBezTo>
                    <a:cubicBezTo>
                      <a:pt x="596" y="601"/>
                      <a:pt x="538" y="525"/>
                      <a:pt x="477" y="450"/>
                    </a:cubicBezTo>
                    <a:cubicBezTo>
                      <a:pt x="500" y="476"/>
                      <a:pt x="522" y="503"/>
                      <a:pt x="544" y="529"/>
                    </a:cubicBezTo>
                    <a:cubicBezTo>
                      <a:pt x="580" y="571"/>
                      <a:pt x="616" y="613"/>
                      <a:pt x="653" y="655"/>
                    </a:cubicBezTo>
                    <a:cubicBezTo>
                      <a:pt x="654" y="656"/>
                      <a:pt x="657" y="654"/>
                      <a:pt x="656" y="652"/>
                    </a:cubicBezTo>
                    <a:cubicBezTo>
                      <a:pt x="645" y="638"/>
                      <a:pt x="634" y="623"/>
                      <a:pt x="623" y="609"/>
                    </a:cubicBezTo>
                    <a:cubicBezTo>
                      <a:pt x="635" y="620"/>
                      <a:pt x="648" y="631"/>
                      <a:pt x="662" y="639"/>
                    </a:cubicBezTo>
                    <a:cubicBezTo>
                      <a:pt x="665" y="640"/>
                      <a:pt x="666" y="638"/>
                      <a:pt x="665" y="636"/>
                    </a:cubicBezTo>
                    <a:cubicBezTo>
                      <a:pt x="618" y="578"/>
                      <a:pt x="572" y="520"/>
                      <a:pt x="526" y="462"/>
                    </a:cubicBezTo>
                    <a:cubicBezTo>
                      <a:pt x="537" y="476"/>
                      <a:pt x="549" y="490"/>
                      <a:pt x="560" y="504"/>
                    </a:cubicBezTo>
                    <a:cubicBezTo>
                      <a:pt x="591" y="542"/>
                      <a:pt x="622" y="580"/>
                      <a:pt x="652" y="618"/>
                    </a:cubicBezTo>
                    <a:cubicBezTo>
                      <a:pt x="654" y="620"/>
                      <a:pt x="657" y="617"/>
                      <a:pt x="655" y="615"/>
                    </a:cubicBezTo>
                    <a:cubicBezTo>
                      <a:pt x="624" y="575"/>
                      <a:pt x="592" y="535"/>
                      <a:pt x="561" y="495"/>
                    </a:cubicBezTo>
                    <a:cubicBezTo>
                      <a:pt x="589" y="528"/>
                      <a:pt x="619" y="559"/>
                      <a:pt x="652" y="587"/>
                    </a:cubicBezTo>
                    <a:cubicBezTo>
                      <a:pt x="654" y="589"/>
                      <a:pt x="657" y="586"/>
                      <a:pt x="655" y="584"/>
                    </a:cubicBezTo>
                    <a:cubicBezTo>
                      <a:pt x="590" y="500"/>
                      <a:pt x="524" y="416"/>
                      <a:pt x="459" y="332"/>
                    </a:cubicBezTo>
                    <a:cubicBezTo>
                      <a:pt x="493" y="374"/>
                      <a:pt x="528" y="416"/>
                      <a:pt x="564" y="456"/>
                    </a:cubicBezTo>
                    <a:cubicBezTo>
                      <a:pt x="594" y="490"/>
                      <a:pt x="625" y="523"/>
                      <a:pt x="657" y="555"/>
                    </a:cubicBezTo>
                    <a:cubicBezTo>
                      <a:pt x="659" y="557"/>
                      <a:pt x="662" y="554"/>
                      <a:pt x="660" y="552"/>
                    </a:cubicBezTo>
                    <a:cubicBezTo>
                      <a:pt x="563" y="437"/>
                      <a:pt x="466" y="322"/>
                      <a:pt x="368" y="207"/>
                    </a:cubicBezTo>
                    <a:cubicBezTo>
                      <a:pt x="364" y="201"/>
                      <a:pt x="359" y="194"/>
                      <a:pt x="355" y="188"/>
                    </a:cubicBezTo>
                    <a:cubicBezTo>
                      <a:pt x="338" y="165"/>
                      <a:pt x="322" y="142"/>
                      <a:pt x="307" y="119"/>
                    </a:cubicBezTo>
                    <a:cubicBezTo>
                      <a:pt x="420" y="262"/>
                      <a:pt x="535" y="403"/>
                      <a:pt x="659" y="536"/>
                    </a:cubicBezTo>
                    <a:cubicBezTo>
                      <a:pt x="661" y="538"/>
                      <a:pt x="664" y="535"/>
                      <a:pt x="662" y="533"/>
                    </a:cubicBezTo>
                    <a:cubicBezTo>
                      <a:pt x="597" y="456"/>
                      <a:pt x="533" y="378"/>
                      <a:pt x="468" y="301"/>
                    </a:cubicBezTo>
                    <a:cubicBezTo>
                      <a:pt x="412" y="234"/>
                      <a:pt x="350" y="168"/>
                      <a:pt x="306" y="93"/>
                    </a:cubicBezTo>
                    <a:cubicBezTo>
                      <a:pt x="315" y="104"/>
                      <a:pt x="324" y="115"/>
                      <a:pt x="333" y="125"/>
                    </a:cubicBezTo>
                    <a:cubicBezTo>
                      <a:pt x="361" y="165"/>
                      <a:pt x="392" y="202"/>
                      <a:pt x="422" y="239"/>
                    </a:cubicBezTo>
                    <a:cubicBezTo>
                      <a:pt x="477" y="305"/>
                      <a:pt x="531" y="370"/>
                      <a:pt x="586" y="435"/>
                    </a:cubicBezTo>
                    <a:cubicBezTo>
                      <a:pt x="615" y="471"/>
                      <a:pt x="646" y="505"/>
                      <a:pt x="681" y="535"/>
                    </a:cubicBezTo>
                    <a:cubicBezTo>
                      <a:pt x="683" y="537"/>
                      <a:pt x="686" y="534"/>
                      <a:pt x="684" y="532"/>
                    </a:cubicBezTo>
                    <a:cubicBezTo>
                      <a:pt x="568" y="395"/>
                      <a:pt x="452" y="258"/>
                      <a:pt x="336" y="122"/>
                    </a:cubicBezTo>
                    <a:cubicBezTo>
                      <a:pt x="322" y="103"/>
                      <a:pt x="310" y="83"/>
                      <a:pt x="298" y="63"/>
                    </a:cubicBezTo>
                    <a:cubicBezTo>
                      <a:pt x="328" y="98"/>
                      <a:pt x="358" y="132"/>
                      <a:pt x="387" y="167"/>
                    </a:cubicBezTo>
                    <a:cubicBezTo>
                      <a:pt x="454" y="252"/>
                      <a:pt x="523" y="335"/>
                      <a:pt x="595" y="416"/>
                    </a:cubicBezTo>
                    <a:cubicBezTo>
                      <a:pt x="626" y="451"/>
                      <a:pt x="658" y="485"/>
                      <a:pt x="690" y="519"/>
                    </a:cubicBezTo>
                    <a:cubicBezTo>
                      <a:pt x="692" y="521"/>
                      <a:pt x="695" y="518"/>
                      <a:pt x="693" y="516"/>
                    </a:cubicBezTo>
                    <a:cubicBezTo>
                      <a:pt x="631" y="444"/>
                      <a:pt x="568" y="371"/>
                      <a:pt x="506" y="299"/>
                    </a:cubicBezTo>
                    <a:cubicBezTo>
                      <a:pt x="540" y="335"/>
                      <a:pt x="574" y="370"/>
                      <a:pt x="608" y="406"/>
                    </a:cubicBezTo>
                    <a:cubicBezTo>
                      <a:pt x="628" y="428"/>
                      <a:pt x="649" y="451"/>
                      <a:pt x="669" y="474"/>
                    </a:cubicBezTo>
                    <a:cubicBezTo>
                      <a:pt x="678" y="484"/>
                      <a:pt x="686" y="495"/>
                      <a:pt x="695" y="505"/>
                    </a:cubicBezTo>
                    <a:cubicBezTo>
                      <a:pt x="697" y="507"/>
                      <a:pt x="700" y="504"/>
                      <a:pt x="698" y="502"/>
                    </a:cubicBezTo>
                    <a:cubicBezTo>
                      <a:pt x="698" y="502"/>
                      <a:pt x="698" y="501"/>
                      <a:pt x="697" y="501"/>
                    </a:cubicBezTo>
                    <a:cubicBezTo>
                      <a:pt x="699" y="503"/>
                      <a:pt x="700" y="505"/>
                      <a:pt x="702" y="506"/>
                    </a:cubicBezTo>
                    <a:cubicBezTo>
                      <a:pt x="704" y="508"/>
                      <a:pt x="706" y="505"/>
                      <a:pt x="705" y="504"/>
                    </a:cubicBezTo>
                    <a:cubicBezTo>
                      <a:pt x="651" y="440"/>
                      <a:pt x="596" y="376"/>
                      <a:pt x="542" y="312"/>
                    </a:cubicBezTo>
                    <a:cubicBezTo>
                      <a:pt x="594" y="371"/>
                      <a:pt x="647" y="429"/>
                      <a:pt x="701" y="486"/>
                    </a:cubicBezTo>
                    <a:cubicBezTo>
                      <a:pt x="703" y="488"/>
                      <a:pt x="706" y="485"/>
                      <a:pt x="704" y="483"/>
                    </a:cubicBezTo>
                    <a:cubicBezTo>
                      <a:pt x="686" y="461"/>
                      <a:pt x="669" y="439"/>
                      <a:pt x="651" y="417"/>
                    </a:cubicBezTo>
                    <a:cubicBezTo>
                      <a:pt x="669" y="436"/>
                      <a:pt x="689" y="455"/>
                      <a:pt x="709" y="473"/>
                    </a:cubicBezTo>
                    <a:cubicBezTo>
                      <a:pt x="711" y="475"/>
                      <a:pt x="713" y="472"/>
                      <a:pt x="711" y="471"/>
                    </a:cubicBezTo>
                    <a:cubicBezTo>
                      <a:pt x="648" y="401"/>
                      <a:pt x="586" y="332"/>
                      <a:pt x="523" y="262"/>
                    </a:cubicBezTo>
                    <a:cubicBezTo>
                      <a:pt x="511" y="250"/>
                      <a:pt x="500" y="237"/>
                      <a:pt x="489" y="225"/>
                    </a:cubicBezTo>
                    <a:cubicBezTo>
                      <a:pt x="458" y="188"/>
                      <a:pt x="427" y="152"/>
                      <a:pt x="394" y="117"/>
                    </a:cubicBezTo>
                    <a:cubicBezTo>
                      <a:pt x="383" y="103"/>
                      <a:pt x="373" y="90"/>
                      <a:pt x="364" y="76"/>
                    </a:cubicBezTo>
                    <a:cubicBezTo>
                      <a:pt x="422" y="141"/>
                      <a:pt x="479" y="206"/>
                      <a:pt x="537" y="271"/>
                    </a:cubicBezTo>
                    <a:cubicBezTo>
                      <a:pt x="569" y="307"/>
                      <a:pt x="601" y="343"/>
                      <a:pt x="633" y="378"/>
                    </a:cubicBezTo>
                    <a:cubicBezTo>
                      <a:pt x="660" y="409"/>
                      <a:pt x="686" y="444"/>
                      <a:pt x="722" y="464"/>
                    </a:cubicBezTo>
                    <a:cubicBezTo>
                      <a:pt x="724" y="465"/>
                      <a:pt x="727" y="462"/>
                      <a:pt x="725" y="460"/>
                    </a:cubicBezTo>
                    <a:cubicBezTo>
                      <a:pt x="683" y="416"/>
                      <a:pt x="641" y="371"/>
                      <a:pt x="599" y="326"/>
                    </a:cubicBezTo>
                    <a:cubicBezTo>
                      <a:pt x="640" y="368"/>
                      <a:pt x="684" y="408"/>
                      <a:pt x="731" y="445"/>
                    </a:cubicBezTo>
                    <a:cubicBezTo>
                      <a:pt x="731" y="445"/>
                      <a:pt x="731" y="445"/>
                      <a:pt x="731" y="445"/>
                    </a:cubicBezTo>
                    <a:cubicBezTo>
                      <a:pt x="731" y="445"/>
                      <a:pt x="731" y="445"/>
                      <a:pt x="731" y="445"/>
                    </a:cubicBezTo>
                    <a:cubicBezTo>
                      <a:pt x="731" y="445"/>
                      <a:pt x="731" y="445"/>
                      <a:pt x="731" y="445"/>
                    </a:cubicBezTo>
                    <a:cubicBezTo>
                      <a:pt x="733" y="446"/>
                      <a:pt x="735" y="443"/>
                      <a:pt x="734" y="442"/>
                    </a:cubicBezTo>
                    <a:cubicBezTo>
                      <a:pt x="389" y="75"/>
                      <a:pt x="389" y="75"/>
                      <a:pt x="389" y="75"/>
                    </a:cubicBezTo>
                    <a:cubicBezTo>
                      <a:pt x="385" y="68"/>
                      <a:pt x="380" y="61"/>
                      <a:pt x="376" y="53"/>
                    </a:cubicBezTo>
                    <a:cubicBezTo>
                      <a:pt x="497" y="183"/>
                      <a:pt x="619" y="313"/>
                      <a:pt x="740" y="443"/>
                    </a:cubicBezTo>
                    <a:cubicBezTo>
                      <a:pt x="742" y="445"/>
                      <a:pt x="745" y="442"/>
                      <a:pt x="743" y="440"/>
                    </a:cubicBezTo>
                    <a:cubicBezTo>
                      <a:pt x="666" y="354"/>
                      <a:pt x="589" y="268"/>
                      <a:pt x="513" y="182"/>
                    </a:cubicBezTo>
                    <a:cubicBezTo>
                      <a:pt x="511" y="181"/>
                      <a:pt x="510" y="181"/>
                      <a:pt x="509" y="183"/>
                    </a:cubicBezTo>
                    <a:cubicBezTo>
                      <a:pt x="487" y="156"/>
                      <a:pt x="465" y="130"/>
                      <a:pt x="443" y="103"/>
                    </a:cubicBezTo>
                    <a:cubicBezTo>
                      <a:pt x="476" y="138"/>
                      <a:pt x="509" y="172"/>
                      <a:pt x="541" y="206"/>
                    </a:cubicBezTo>
                    <a:cubicBezTo>
                      <a:pt x="556" y="224"/>
                      <a:pt x="571" y="242"/>
                      <a:pt x="586" y="259"/>
                    </a:cubicBezTo>
                    <a:cubicBezTo>
                      <a:pt x="637" y="319"/>
                      <a:pt x="689" y="377"/>
                      <a:pt x="750" y="427"/>
                    </a:cubicBezTo>
                    <a:cubicBezTo>
                      <a:pt x="752" y="428"/>
                      <a:pt x="755" y="426"/>
                      <a:pt x="753" y="424"/>
                    </a:cubicBezTo>
                    <a:cubicBezTo>
                      <a:pt x="744" y="415"/>
                      <a:pt x="736" y="406"/>
                      <a:pt x="728" y="397"/>
                    </a:cubicBezTo>
                    <a:cubicBezTo>
                      <a:pt x="737" y="404"/>
                      <a:pt x="747" y="411"/>
                      <a:pt x="758" y="416"/>
                    </a:cubicBezTo>
                    <a:cubicBezTo>
                      <a:pt x="760" y="417"/>
                      <a:pt x="762" y="415"/>
                      <a:pt x="761" y="413"/>
                    </a:cubicBezTo>
                    <a:cubicBezTo>
                      <a:pt x="756" y="405"/>
                      <a:pt x="751" y="398"/>
                      <a:pt x="745" y="391"/>
                    </a:cubicBezTo>
                    <a:cubicBezTo>
                      <a:pt x="754" y="399"/>
                      <a:pt x="763" y="407"/>
                      <a:pt x="771" y="416"/>
                    </a:cubicBezTo>
                    <a:cubicBezTo>
                      <a:pt x="773" y="417"/>
                      <a:pt x="775" y="415"/>
                      <a:pt x="774" y="413"/>
                    </a:cubicBezTo>
                    <a:cubicBezTo>
                      <a:pt x="761" y="399"/>
                      <a:pt x="749" y="385"/>
                      <a:pt x="737" y="371"/>
                    </a:cubicBezTo>
                    <a:cubicBezTo>
                      <a:pt x="750" y="382"/>
                      <a:pt x="763" y="393"/>
                      <a:pt x="776" y="404"/>
                    </a:cubicBezTo>
                    <a:cubicBezTo>
                      <a:pt x="778" y="405"/>
                      <a:pt x="780" y="403"/>
                      <a:pt x="778" y="401"/>
                    </a:cubicBezTo>
                    <a:cubicBezTo>
                      <a:pt x="767" y="389"/>
                      <a:pt x="757" y="377"/>
                      <a:pt x="746" y="365"/>
                    </a:cubicBezTo>
                    <a:cubicBezTo>
                      <a:pt x="757" y="373"/>
                      <a:pt x="768" y="380"/>
                      <a:pt x="780" y="388"/>
                    </a:cubicBezTo>
                    <a:cubicBezTo>
                      <a:pt x="782" y="389"/>
                      <a:pt x="783" y="386"/>
                      <a:pt x="781" y="385"/>
                    </a:cubicBezTo>
                    <a:cubicBezTo>
                      <a:pt x="770" y="376"/>
                      <a:pt x="759" y="367"/>
                      <a:pt x="750" y="356"/>
                    </a:cubicBezTo>
                    <a:cubicBezTo>
                      <a:pt x="783" y="380"/>
                      <a:pt x="783" y="380"/>
                      <a:pt x="783" y="380"/>
                    </a:cubicBezTo>
                    <a:cubicBezTo>
                      <a:pt x="785" y="382"/>
                      <a:pt x="787" y="379"/>
                      <a:pt x="786" y="378"/>
                    </a:cubicBezTo>
                    <a:cubicBezTo>
                      <a:pt x="779" y="368"/>
                      <a:pt x="773" y="359"/>
                      <a:pt x="766" y="350"/>
                    </a:cubicBezTo>
                    <a:cubicBezTo>
                      <a:pt x="774" y="355"/>
                      <a:pt x="782" y="360"/>
                      <a:pt x="789" y="366"/>
                    </a:cubicBezTo>
                    <a:cubicBezTo>
                      <a:pt x="791" y="367"/>
                      <a:pt x="793" y="365"/>
                      <a:pt x="792" y="363"/>
                    </a:cubicBezTo>
                    <a:cubicBezTo>
                      <a:pt x="785" y="353"/>
                      <a:pt x="778" y="343"/>
                      <a:pt x="771" y="333"/>
                    </a:cubicBezTo>
                    <a:cubicBezTo>
                      <a:pt x="776" y="336"/>
                      <a:pt x="781" y="340"/>
                      <a:pt x="787" y="343"/>
                    </a:cubicBezTo>
                    <a:cubicBezTo>
                      <a:pt x="788" y="344"/>
                      <a:pt x="790" y="342"/>
                      <a:pt x="789" y="340"/>
                    </a:cubicBezTo>
                    <a:cubicBezTo>
                      <a:pt x="786" y="334"/>
                      <a:pt x="783" y="329"/>
                      <a:pt x="779" y="323"/>
                    </a:cubicBezTo>
                    <a:cubicBezTo>
                      <a:pt x="784" y="325"/>
                      <a:pt x="788" y="327"/>
                      <a:pt x="793" y="329"/>
                    </a:cubicBezTo>
                    <a:cubicBezTo>
                      <a:pt x="794" y="329"/>
                      <a:pt x="797" y="328"/>
                      <a:pt x="796" y="326"/>
                    </a:cubicBezTo>
                    <a:close/>
                    <a:moveTo>
                      <a:pt x="454" y="63"/>
                    </a:moveTo>
                    <a:cubicBezTo>
                      <a:pt x="466" y="77"/>
                      <a:pt x="478" y="90"/>
                      <a:pt x="489" y="104"/>
                    </a:cubicBezTo>
                    <a:cubicBezTo>
                      <a:pt x="476" y="91"/>
                      <a:pt x="463" y="78"/>
                      <a:pt x="454" y="63"/>
                    </a:cubicBezTo>
                    <a:close/>
                    <a:moveTo>
                      <a:pt x="359" y="240"/>
                    </a:moveTo>
                    <a:cubicBezTo>
                      <a:pt x="343" y="220"/>
                      <a:pt x="327" y="200"/>
                      <a:pt x="311" y="179"/>
                    </a:cubicBezTo>
                    <a:cubicBezTo>
                      <a:pt x="298" y="163"/>
                      <a:pt x="285" y="146"/>
                      <a:pt x="276" y="128"/>
                    </a:cubicBezTo>
                    <a:cubicBezTo>
                      <a:pt x="325" y="192"/>
                      <a:pt x="373" y="256"/>
                      <a:pt x="422" y="320"/>
                    </a:cubicBezTo>
                    <a:cubicBezTo>
                      <a:pt x="401" y="293"/>
                      <a:pt x="380" y="267"/>
                      <a:pt x="359" y="240"/>
                    </a:cubicBezTo>
                    <a:close/>
                    <a:moveTo>
                      <a:pt x="484" y="437"/>
                    </a:moveTo>
                    <a:cubicBezTo>
                      <a:pt x="425" y="366"/>
                      <a:pt x="368" y="294"/>
                      <a:pt x="311" y="222"/>
                    </a:cubicBezTo>
                    <a:cubicBezTo>
                      <a:pt x="295" y="200"/>
                      <a:pt x="278" y="179"/>
                      <a:pt x="261" y="157"/>
                    </a:cubicBezTo>
                    <a:cubicBezTo>
                      <a:pt x="348" y="260"/>
                      <a:pt x="431" y="365"/>
                      <a:pt x="513" y="472"/>
                    </a:cubicBezTo>
                    <a:cubicBezTo>
                      <a:pt x="503" y="460"/>
                      <a:pt x="493" y="448"/>
                      <a:pt x="484" y="437"/>
                    </a:cubicBezTo>
                    <a:close/>
                    <a:moveTo>
                      <a:pt x="587" y="739"/>
                    </a:moveTo>
                    <a:cubicBezTo>
                      <a:pt x="565" y="730"/>
                      <a:pt x="552" y="710"/>
                      <a:pt x="540" y="690"/>
                    </a:cubicBezTo>
                    <a:cubicBezTo>
                      <a:pt x="537" y="686"/>
                      <a:pt x="535" y="682"/>
                      <a:pt x="532" y="678"/>
                    </a:cubicBezTo>
                    <a:cubicBezTo>
                      <a:pt x="551" y="698"/>
                      <a:pt x="570" y="718"/>
                      <a:pt x="587" y="739"/>
                    </a:cubicBezTo>
                    <a:close/>
                    <a:moveTo>
                      <a:pt x="495" y="562"/>
                    </a:moveTo>
                    <a:cubicBezTo>
                      <a:pt x="530" y="607"/>
                      <a:pt x="565" y="652"/>
                      <a:pt x="600" y="697"/>
                    </a:cubicBezTo>
                    <a:cubicBezTo>
                      <a:pt x="524" y="620"/>
                      <a:pt x="465" y="527"/>
                      <a:pt x="399" y="442"/>
                    </a:cubicBezTo>
                    <a:cubicBezTo>
                      <a:pt x="395" y="436"/>
                      <a:pt x="390" y="430"/>
                      <a:pt x="385" y="424"/>
                    </a:cubicBezTo>
                    <a:cubicBezTo>
                      <a:pt x="422" y="470"/>
                      <a:pt x="459" y="516"/>
                      <a:pt x="495" y="562"/>
                    </a:cubicBezTo>
                    <a:close/>
                    <a:moveTo>
                      <a:pt x="78" y="45"/>
                    </a:moveTo>
                    <a:cubicBezTo>
                      <a:pt x="74" y="35"/>
                      <a:pt x="70" y="26"/>
                      <a:pt x="66" y="16"/>
                    </a:cubicBezTo>
                    <a:cubicBezTo>
                      <a:pt x="89" y="50"/>
                      <a:pt x="114" y="84"/>
                      <a:pt x="139" y="117"/>
                    </a:cubicBezTo>
                    <a:cubicBezTo>
                      <a:pt x="119" y="93"/>
                      <a:pt x="99" y="69"/>
                      <a:pt x="78" y="45"/>
                    </a:cubicBezTo>
                    <a:close/>
                    <a:moveTo>
                      <a:pt x="100" y="83"/>
                    </a:moveTo>
                    <a:cubicBezTo>
                      <a:pt x="123" y="113"/>
                      <a:pt x="145" y="143"/>
                      <a:pt x="167" y="172"/>
                    </a:cubicBezTo>
                    <a:cubicBezTo>
                      <a:pt x="166" y="171"/>
                      <a:pt x="165" y="169"/>
                      <a:pt x="164" y="168"/>
                    </a:cubicBezTo>
                    <a:cubicBezTo>
                      <a:pt x="141" y="141"/>
                      <a:pt x="119" y="113"/>
                      <a:pt x="100" y="83"/>
                    </a:cubicBezTo>
                    <a:close/>
                    <a:moveTo>
                      <a:pt x="59" y="49"/>
                    </a:moveTo>
                    <a:cubicBezTo>
                      <a:pt x="177" y="197"/>
                      <a:pt x="294" y="346"/>
                      <a:pt x="410" y="496"/>
                    </a:cubicBezTo>
                    <a:cubicBezTo>
                      <a:pt x="320" y="393"/>
                      <a:pt x="234" y="289"/>
                      <a:pt x="153" y="180"/>
                    </a:cubicBezTo>
                    <a:cubicBezTo>
                      <a:pt x="121" y="137"/>
                      <a:pt x="89" y="93"/>
                      <a:pt x="59" y="49"/>
                    </a:cubicBezTo>
                    <a:close/>
                    <a:moveTo>
                      <a:pt x="258" y="324"/>
                    </a:moveTo>
                    <a:cubicBezTo>
                      <a:pt x="328" y="410"/>
                      <a:pt x="399" y="495"/>
                      <a:pt x="463" y="584"/>
                    </a:cubicBezTo>
                    <a:cubicBezTo>
                      <a:pt x="445" y="564"/>
                      <a:pt x="427" y="544"/>
                      <a:pt x="410" y="523"/>
                    </a:cubicBezTo>
                    <a:cubicBezTo>
                      <a:pt x="409" y="523"/>
                      <a:pt x="408" y="523"/>
                      <a:pt x="407" y="523"/>
                    </a:cubicBezTo>
                    <a:cubicBezTo>
                      <a:pt x="343" y="448"/>
                      <a:pt x="286" y="367"/>
                      <a:pt x="228" y="287"/>
                    </a:cubicBezTo>
                    <a:cubicBezTo>
                      <a:pt x="238" y="299"/>
                      <a:pt x="248" y="312"/>
                      <a:pt x="258" y="324"/>
                    </a:cubicBezTo>
                    <a:close/>
                    <a:moveTo>
                      <a:pt x="108" y="132"/>
                    </a:moveTo>
                    <a:cubicBezTo>
                      <a:pt x="98" y="121"/>
                      <a:pt x="89" y="109"/>
                      <a:pt x="79" y="97"/>
                    </a:cubicBezTo>
                    <a:cubicBezTo>
                      <a:pt x="89" y="109"/>
                      <a:pt x="98" y="121"/>
                      <a:pt x="108" y="132"/>
                    </a:cubicBezTo>
                    <a:close/>
                    <a:moveTo>
                      <a:pt x="48" y="76"/>
                    </a:moveTo>
                    <a:cubicBezTo>
                      <a:pt x="49" y="77"/>
                      <a:pt x="50" y="78"/>
                      <a:pt x="51" y="80"/>
                    </a:cubicBezTo>
                    <a:cubicBezTo>
                      <a:pt x="61" y="95"/>
                      <a:pt x="71" y="110"/>
                      <a:pt x="81" y="125"/>
                    </a:cubicBezTo>
                    <a:cubicBezTo>
                      <a:pt x="70" y="109"/>
                      <a:pt x="58" y="92"/>
                      <a:pt x="48" y="76"/>
                    </a:cubicBezTo>
                    <a:close/>
                    <a:moveTo>
                      <a:pt x="83" y="120"/>
                    </a:moveTo>
                    <a:cubicBezTo>
                      <a:pt x="118" y="166"/>
                      <a:pt x="152" y="213"/>
                      <a:pt x="185" y="260"/>
                    </a:cubicBezTo>
                    <a:cubicBezTo>
                      <a:pt x="166" y="235"/>
                      <a:pt x="146" y="209"/>
                      <a:pt x="127" y="183"/>
                    </a:cubicBezTo>
                    <a:cubicBezTo>
                      <a:pt x="112" y="162"/>
                      <a:pt x="97" y="141"/>
                      <a:pt x="83" y="120"/>
                    </a:cubicBezTo>
                    <a:close/>
                    <a:moveTo>
                      <a:pt x="349" y="476"/>
                    </a:moveTo>
                    <a:cubicBezTo>
                      <a:pt x="288" y="404"/>
                      <a:pt x="230" y="329"/>
                      <a:pt x="174" y="252"/>
                    </a:cubicBezTo>
                    <a:cubicBezTo>
                      <a:pt x="195" y="279"/>
                      <a:pt x="216" y="306"/>
                      <a:pt x="237" y="332"/>
                    </a:cubicBezTo>
                    <a:cubicBezTo>
                      <a:pt x="279" y="389"/>
                      <a:pt x="324" y="445"/>
                      <a:pt x="369" y="500"/>
                    </a:cubicBezTo>
                    <a:cubicBezTo>
                      <a:pt x="362" y="492"/>
                      <a:pt x="356" y="484"/>
                      <a:pt x="349" y="476"/>
                    </a:cubicBezTo>
                    <a:close/>
                    <a:moveTo>
                      <a:pt x="506" y="646"/>
                    </a:moveTo>
                    <a:cubicBezTo>
                      <a:pt x="495" y="635"/>
                      <a:pt x="483" y="623"/>
                      <a:pt x="471" y="611"/>
                    </a:cubicBezTo>
                    <a:cubicBezTo>
                      <a:pt x="462" y="601"/>
                      <a:pt x="453" y="592"/>
                      <a:pt x="444" y="582"/>
                    </a:cubicBezTo>
                    <a:cubicBezTo>
                      <a:pt x="413" y="543"/>
                      <a:pt x="381" y="504"/>
                      <a:pt x="350" y="465"/>
                    </a:cubicBezTo>
                    <a:cubicBezTo>
                      <a:pt x="318" y="426"/>
                      <a:pt x="286" y="387"/>
                      <a:pt x="255" y="348"/>
                    </a:cubicBezTo>
                    <a:cubicBezTo>
                      <a:pt x="213" y="291"/>
                      <a:pt x="172" y="234"/>
                      <a:pt x="130" y="176"/>
                    </a:cubicBezTo>
                    <a:cubicBezTo>
                      <a:pt x="106" y="143"/>
                      <a:pt x="81" y="110"/>
                      <a:pt x="55" y="78"/>
                    </a:cubicBezTo>
                    <a:cubicBezTo>
                      <a:pt x="50" y="70"/>
                      <a:pt x="45" y="62"/>
                      <a:pt x="39" y="54"/>
                    </a:cubicBezTo>
                    <a:cubicBezTo>
                      <a:pt x="87" y="112"/>
                      <a:pt x="134" y="170"/>
                      <a:pt x="181" y="229"/>
                    </a:cubicBezTo>
                    <a:cubicBezTo>
                      <a:pt x="232" y="298"/>
                      <a:pt x="281" y="368"/>
                      <a:pt x="333" y="436"/>
                    </a:cubicBezTo>
                    <a:cubicBezTo>
                      <a:pt x="361" y="473"/>
                      <a:pt x="391" y="510"/>
                      <a:pt x="421" y="545"/>
                    </a:cubicBezTo>
                    <a:cubicBezTo>
                      <a:pt x="422" y="546"/>
                      <a:pt x="423" y="546"/>
                      <a:pt x="424" y="545"/>
                    </a:cubicBezTo>
                    <a:cubicBezTo>
                      <a:pt x="444" y="568"/>
                      <a:pt x="464" y="590"/>
                      <a:pt x="484" y="613"/>
                    </a:cubicBezTo>
                    <a:cubicBezTo>
                      <a:pt x="485" y="615"/>
                      <a:pt x="487" y="618"/>
                      <a:pt x="489" y="620"/>
                    </a:cubicBezTo>
                    <a:cubicBezTo>
                      <a:pt x="495" y="629"/>
                      <a:pt x="501" y="638"/>
                      <a:pt x="506" y="646"/>
                    </a:cubicBezTo>
                    <a:close/>
                    <a:moveTo>
                      <a:pt x="566" y="700"/>
                    </a:moveTo>
                    <a:cubicBezTo>
                      <a:pt x="540" y="671"/>
                      <a:pt x="515" y="642"/>
                      <a:pt x="489" y="614"/>
                    </a:cubicBezTo>
                    <a:cubicBezTo>
                      <a:pt x="457" y="567"/>
                      <a:pt x="422" y="522"/>
                      <a:pt x="386" y="477"/>
                    </a:cubicBezTo>
                    <a:cubicBezTo>
                      <a:pt x="379" y="467"/>
                      <a:pt x="371" y="458"/>
                      <a:pt x="363" y="448"/>
                    </a:cubicBezTo>
                    <a:cubicBezTo>
                      <a:pt x="391" y="481"/>
                      <a:pt x="420" y="514"/>
                      <a:pt x="448" y="546"/>
                    </a:cubicBezTo>
                    <a:cubicBezTo>
                      <a:pt x="457" y="557"/>
                      <a:pt x="465" y="568"/>
                      <a:pt x="474" y="580"/>
                    </a:cubicBezTo>
                    <a:cubicBezTo>
                      <a:pt x="505" y="620"/>
                      <a:pt x="535" y="660"/>
                      <a:pt x="566" y="700"/>
                    </a:cubicBezTo>
                    <a:close/>
                    <a:moveTo>
                      <a:pt x="483" y="576"/>
                    </a:moveTo>
                    <a:cubicBezTo>
                      <a:pt x="495" y="591"/>
                      <a:pt x="507" y="606"/>
                      <a:pt x="520" y="620"/>
                    </a:cubicBezTo>
                    <a:cubicBezTo>
                      <a:pt x="496" y="594"/>
                      <a:pt x="472" y="567"/>
                      <a:pt x="449" y="541"/>
                    </a:cubicBezTo>
                    <a:cubicBezTo>
                      <a:pt x="355" y="418"/>
                      <a:pt x="260" y="295"/>
                      <a:pt x="163" y="174"/>
                    </a:cubicBezTo>
                    <a:cubicBezTo>
                      <a:pt x="163" y="173"/>
                      <a:pt x="162" y="172"/>
                      <a:pt x="162" y="172"/>
                    </a:cubicBezTo>
                    <a:cubicBezTo>
                      <a:pt x="174" y="186"/>
                      <a:pt x="187" y="201"/>
                      <a:pt x="200" y="215"/>
                    </a:cubicBezTo>
                    <a:cubicBezTo>
                      <a:pt x="293" y="337"/>
                      <a:pt x="386" y="458"/>
                      <a:pt x="483" y="576"/>
                    </a:cubicBezTo>
                    <a:close/>
                    <a:moveTo>
                      <a:pt x="279" y="296"/>
                    </a:moveTo>
                    <a:cubicBezTo>
                      <a:pt x="255" y="269"/>
                      <a:pt x="231" y="242"/>
                      <a:pt x="207" y="216"/>
                    </a:cubicBezTo>
                    <a:cubicBezTo>
                      <a:pt x="196" y="203"/>
                      <a:pt x="186" y="189"/>
                      <a:pt x="176" y="176"/>
                    </a:cubicBezTo>
                    <a:cubicBezTo>
                      <a:pt x="152" y="145"/>
                      <a:pt x="129" y="114"/>
                      <a:pt x="105" y="82"/>
                    </a:cubicBezTo>
                    <a:cubicBezTo>
                      <a:pt x="181" y="174"/>
                      <a:pt x="257" y="266"/>
                      <a:pt x="332" y="359"/>
                    </a:cubicBezTo>
                    <a:cubicBezTo>
                      <a:pt x="315" y="338"/>
                      <a:pt x="297" y="317"/>
                      <a:pt x="279" y="296"/>
                    </a:cubicBezTo>
                    <a:close/>
                    <a:moveTo>
                      <a:pt x="194" y="92"/>
                    </a:moveTo>
                    <a:cubicBezTo>
                      <a:pt x="258" y="177"/>
                      <a:pt x="324" y="261"/>
                      <a:pt x="391" y="344"/>
                    </a:cubicBezTo>
                    <a:cubicBezTo>
                      <a:pt x="353" y="299"/>
                      <a:pt x="315" y="254"/>
                      <a:pt x="276" y="210"/>
                    </a:cubicBezTo>
                    <a:cubicBezTo>
                      <a:pt x="245" y="173"/>
                      <a:pt x="214" y="135"/>
                      <a:pt x="194" y="92"/>
                    </a:cubicBezTo>
                    <a:close/>
                    <a:moveTo>
                      <a:pt x="513" y="524"/>
                    </a:moveTo>
                    <a:cubicBezTo>
                      <a:pt x="446" y="442"/>
                      <a:pt x="378" y="360"/>
                      <a:pt x="309" y="278"/>
                    </a:cubicBezTo>
                    <a:cubicBezTo>
                      <a:pt x="291" y="255"/>
                      <a:pt x="272" y="231"/>
                      <a:pt x="254" y="208"/>
                    </a:cubicBezTo>
                    <a:cubicBezTo>
                      <a:pt x="225" y="170"/>
                      <a:pt x="197" y="132"/>
                      <a:pt x="169" y="94"/>
                    </a:cubicBezTo>
                    <a:cubicBezTo>
                      <a:pt x="298" y="235"/>
                      <a:pt x="411" y="390"/>
                      <a:pt x="528" y="541"/>
                    </a:cubicBezTo>
                    <a:cubicBezTo>
                      <a:pt x="523" y="535"/>
                      <a:pt x="518" y="530"/>
                      <a:pt x="513" y="524"/>
                    </a:cubicBezTo>
                    <a:close/>
                    <a:moveTo>
                      <a:pt x="545" y="540"/>
                    </a:moveTo>
                    <a:cubicBezTo>
                      <a:pt x="573" y="578"/>
                      <a:pt x="602" y="616"/>
                      <a:pt x="630" y="654"/>
                    </a:cubicBezTo>
                    <a:cubicBezTo>
                      <a:pt x="608" y="631"/>
                      <a:pt x="587" y="607"/>
                      <a:pt x="566" y="584"/>
                    </a:cubicBezTo>
                    <a:cubicBezTo>
                      <a:pt x="527" y="534"/>
                      <a:pt x="489" y="484"/>
                      <a:pt x="451" y="435"/>
                    </a:cubicBezTo>
                    <a:cubicBezTo>
                      <a:pt x="407" y="377"/>
                      <a:pt x="363" y="320"/>
                      <a:pt x="318" y="264"/>
                    </a:cubicBezTo>
                    <a:cubicBezTo>
                      <a:pt x="328" y="275"/>
                      <a:pt x="338" y="287"/>
                      <a:pt x="348" y="298"/>
                    </a:cubicBezTo>
                    <a:cubicBezTo>
                      <a:pt x="416" y="377"/>
                      <a:pt x="481" y="458"/>
                      <a:pt x="545" y="540"/>
                    </a:cubicBezTo>
                    <a:close/>
                    <a:moveTo>
                      <a:pt x="613" y="502"/>
                    </a:moveTo>
                    <a:cubicBezTo>
                      <a:pt x="540" y="425"/>
                      <a:pt x="472" y="345"/>
                      <a:pt x="408" y="261"/>
                    </a:cubicBezTo>
                    <a:cubicBezTo>
                      <a:pt x="476" y="341"/>
                      <a:pt x="544" y="422"/>
                      <a:pt x="613" y="502"/>
                    </a:cubicBezTo>
                    <a:close/>
                    <a:moveTo>
                      <a:pt x="365" y="210"/>
                    </a:moveTo>
                    <a:cubicBezTo>
                      <a:pt x="375" y="224"/>
                      <a:pt x="386" y="238"/>
                      <a:pt x="396" y="252"/>
                    </a:cubicBezTo>
                    <a:cubicBezTo>
                      <a:pt x="379" y="229"/>
                      <a:pt x="361" y="207"/>
                      <a:pt x="343" y="184"/>
                    </a:cubicBezTo>
                    <a:cubicBezTo>
                      <a:pt x="351" y="193"/>
                      <a:pt x="358" y="201"/>
                      <a:pt x="365" y="210"/>
                    </a:cubicBezTo>
                    <a:close/>
                    <a:moveTo>
                      <a:pt x="461" y="300"/>
                    </a:moveTo>
                    <a:cubicBezTo>
                      <a:pt x="506" y="353"/>
                      <a:pt x="551" y="407"/>
                      <a:pt x="596" y="461"/>
                    </a:cubicBezTo>
                    <a:cubicBezTo>
                      <a:pt x="518" y="373"/>
                      <a:pt x="444" y="283"/>
                      <a:pt x="371" y="192"/>
                    </a:cubicBezTo>
                    <a:cubicBezTo>
                      <a:pt x="400" y="229"/>
                      <a:pt x="432" y="264"/>
                      <a:pt x="461" y="300"/>
                    </a:cubicBezTo>
                    <a:close/>
                    <a:moveTo>
                      <a:pt x="661" y="511"/>
                    </a:moveTo>
                    <a:cubicBezTo>
                      <a:pt x="610" y="463"/>
                      <a:pt x="567" y="406"/>
                      <a:pt x="522" y="352"/>
                    </a:cubicBezTo>
                    <a:cubicBezTo>
                      <a:pt x="473" y="293"/>
                      <a:pt x="422" y="235"/>
                      <a:pt x="375" y="174"/>
                    </a:cubicBezTo>
                    <a:lnTo>
                      <a:pt x="661" y="511"/>
                    </a:lnTo>
                    <a:close/>
                    <a:moveTo>
                      <a:pt x="333" y="65"/>
                    </a:moveTo>
                    <a:cubicBezTo>
                      <a:pt x="339" y="71"/>
                      <a:pt x="345" y="78"/>
                      <a:pt x="351" y="84"/>
                    </a:cubicBezTo>
                    <a:cubicBezTo>
                      <a:pt x="365" y="102"/>
                      <a:pt x="379" y="120"/>
                      <a:pt x="394" y="137"/>
                    </a:cubicBezTo>
                    <a:cubicBezTo>
                      <a:pt x="373" y="113"/>
                      <a:pt x="353" y="89"/>
                      <a:pt x="333" y="65"/>
                    </a:cubicBezTo>
                    <a:close/>
                    <a:moveTo>
                      <a:pt x="493" y="265"/>
                    </a:moveTo>
                    <a:cubicBezTo>
                      <a:pt x="501" y="275"/>
                      <a:pt x="510" y="285"/>
                      <a:pt x="518" y="295"/>
                    </a:cubicBezTo>
                    <a:cubicBezTo>
                      <a:pt x="512" y="288"/>
                      <a:pt x="505" y="280"/>
                      <a:pt x="498" y="273"/>
                    </a:cubicBezTo>
                    <a:cubicBezTo>
                      <a:pt x="452" y="221"/>
                      <a:pt x="406" y="169"/>
                      <a:pt x="365" y="113"/>
                    </a:cubicBezTo>
                    <a:cubicBezTo>
                      <a:pt x="375" y="125"/>
                      <a:pt x="384" y="136"/>
                      <a:pt x="393" y="147"/>
                    </a:cubicBezTo>
                    <a:cubicBezTo>
                      <a:pt x="427" y="186"/>
                      <a:pt x="460" y="226"/>
                      <a:pt x="493" y="265"/>
                    </a:cubicBezTo>
                    <a:close/>
                    <a:moveTo>
                      <a:pt x="306" y="51"/>
                    </a:moveTo>
                    <a:cubicBezTo>
                      <a:pt x="314" y="58"/>
                      <a:pt x="321" y="65"/>
                      <a:pt x="329" y="73"/>
                    </a:cubicBezTo>
                    <a:cubicBezTo>
                      <a:pt x="344" y="99"/>
                      <a:pt x="361" y="125"/>
                      <a:pt x="380" y="149"/>
                    </a:cubicBezTo>
                    <a:cubicBezTo>
                      <a:pt x="355" y="117"/>
                      <a:pt x="330" y="84"/>
                      <a:pt x="306" y="51"/>
                    </a:cubicBezTo>
                    <a:close/>
                    <a:moveTo>
                      <a:pt x="605" y="420"/>
                    </a:moveTo>
                    <a:cubicBezTo>
                      <a:pt x="559" y="370"/>
                      <a:pt x="515" y="318"/>
                      <a:pt x="472" y="265"/>
                    </a:cubicBezTo>
                    <a:cubicBezTo>
                      <a:pt x="516" y="317"/>
                      <a:pt x="560" y="369"/>
                      <a:pt x="605" y="420"/>
                    </a:cubicBezTo>
                    <a:close/>
                    <a:moveTo>
                      <a:pt x="586" y="377"/>
                    </a:moveTo>
                    <a:cubicBezTo>
                      <a:pt x="520" y="307"/>
                      <a:pt x="452" y="238"/>
                      <a:pt x="393" y="161"/>
                    </a:cubicBezTo>
                    <a:cubicBezTo>
                      <a:pt x="377" y="139"/>
                      <a:pt x="362" y="118"/>
                      <a:pt x="347" y="95"/>
                    </a:cubicBezTo>
                    <a:cubicBezTo>
                      <a:pt x="391" y="158"/>
                      <a:pt x="441" y="215"/>
                      <a:pt x="492" y="272"/>
                    </a:cubicBezTo>
                    <a:cubicBezTo>
                      <a:pt x="523" y="307"/>
                      <a:pt x="555" y="342"/>
                      <a:pt x="586" y="377"/>
                    </a:cubicBezTo>
                    <a:close/>
                    <a:moveTo>
                      <a:pt x="674" y="435"/>
                    </a:moveTo>
                    <a:cubicBezTo>
                      <a:pt x="651" y="412"/>
                      <a:pt x="628" y="388"/>
                      <a:pt x="607" y="364"/>
                    </a:cubicBezTo>
                    <a:cubicBezTo>
                      <a:pt x="594" y="348"/>
                      <a:pt x="580" y="332"/>
                      <a:pt x="567" y="317"/>
                    </a:cubicBezTo>
                    <a:cubicBezTo>
                      <a:pt x="603" y="356"/>
                      <a:pt x="638" y="396"/>
                      <a:pt x="674" y="435"/>
                    </a:cubicBezTo>
                    <a:close/>
                    <a:moveTo>
                      <a:pt x="529" y="279"/>
                    </a:moveTo>
                    <a:cubicBezTo>
                      <a:pt x="552" y="306"/>
                      <a:pt x="575" y="333"/>
                      <a:pt x="598" y="360"/>
                    </a:cubicBezTo>
                    <a:cubicBezTo>
                      <a:pt x="622" y="388"/>
                      <a:pt x="646" y="417"/>
                      <a:pt x="670" y="446"/>
                    </a:cubicBezTo>
                    <a:cubicBezTo>
                      <a:pt x="570" y="340"/>
                      <a:pt x="475" y="231"/>
                      <a:pt x="383" y="118"/>
                    </a:cubicBezTo>
                    <a:cubicBezTo>
                      <a:pt x="433" y="171"/>
                      <a:pt x="482" y="225"/>
                      <a:pt x="529" y="279"/>
                    </a:cubicBezTo>
                    <a:close/>
                    <a:moveTo>
                      <a:pt x="398" y="128"/>
                    </a:moveTo>
                    <a:cubicBezTo>
                      <a:pt x="382" y="111"/>
                      <a:pt x="367" y="95"/>
                      <a:pt x="352" y="79"/>
                    </a:cubicBezTo>
                    <a:cubicBezTo>
                      <a:pt x="351" y="79"/>
                      <a:pt x="351" y="78"/>
                      <a:pt x="350" y="77"/>
                    </a:cubicBezTo>
                    <a:cubicBezTo>
                      <a:pt x="364" y="91"/>
                      <a:pt x="377" y="105"/>
                      <a:pt x="391" y="119"/>
                    </a:cubicBezTo>
                    <a:cubicBezTo>
                      <a:pt x="393" y="122"/>
                      <a:pt x="395" y="125"/>
                      <a:pt x="398" y="128"/>
                    </a:cubicBezTo>
                    <a:close/>
                    <a:moveTo>
                      <a:pt x="712" y="452"/>
                    </a:moveTo>
                    <a:cubicBezTo>
                      <a:pt x="679" y="431"/>
                      <a:pt x="654" y="397"/>
                      <a:pt x="629" y="368"/>
                    </a:cubicBezTo>
                    <a:cubicBezTo>
                      <a:pt x="598" y="333"/>
                      <a:pt x="567" y="299"/>
                      <a:pt x="537" y="264"/>
                    </a:cubicBezTo>
                    <a:cubicBezTo>
                      <a:pt x="528" y="255"/>
                      <a:pt x="528" y="255"/>
                      <a:pt x="528" y="255"/>
                    </a:cubicBezTo>
                    <a:cubicBezTo>
                      <a:pt x="589" y="321"/>
                      <a:pt x="650" y="387"/>
                      <a:pt x="712" y="452"/>
                    </a:cubicBezTo>
                    <a:close/>
                    <a:moveTo>
                      <a:pt x="711" y="424"/>
                    </a:moveTo>
                    <a:cubicBezTo>
                      <a:pt x="647" y="372"/>
                      <a:pt x="590" y="312"/>
                      <a:pt x="534" y="250"/>
                    </a:cubicBezTo>
                    <a:cubicBezTo>
                      <a:pt x="504" y="217"/>
                      <a:pt x="474" y="184"/>
                      <a:pt x="445" y="149"/>
                    </a:cubicBezTo>
                    <a:cubicBezTo>
                      <a:pt x="431" y="132"/>
                      <a:pt x="417" y="115"/>
                      <a:pt x="404" y="97"/>
                    </a:cubicBezTo>
                    <a:cubicBezTo>
                      <a:pt x="506" y="206"/>
                      <a:pt x="609" y="315"/>
                      <a:pt x="711" y="424"/>
                    </a:cubicBezTo>
                    <a:close/>
                    <a:moveTo>
                      <a:pt x="386" y="78"/>
                    </a:moveTo>
                    <a:cubicBezTo>
                      <a:pt x="402" y="103"/>
                      <a:pt x="420" y="126"/>
                      <a:pt x="440" y="149"/>
                    </a:cubicBezTo>
                    <a:cubicBezTo>
                      <a:pt x="454" y="166"/>
                      <a:pt x="468" y="182"/>
                      <a:pt x="482" y="198"/>
                    </a:cubicBezTo>
                    <a:cubicBezTo>
                      <a:pt x="470" y="185"/>
                      <a:pt x="458" y="172"/>
                      <a:pt x="447" y="159"/>
                    </a:cubicBezTo>
                    <a:cubicBezTo>
                      <a:pt x="432" y="142"/>
                      <a:pt x="417" y="126"/>
                      <a:pt x="403" y="110"/>
                    </a:cubicBezTo>
                    <a:cubicBezTo>
                      <a:pt x="389" y="94"/>
                      <a:pt x="372" y="79"/>
                      <a:pt x="367" y="58"/>
                    </a:cubicBezTo>
                    <a:cubicBezTo>
                      <a:pt x="374" y="65"/>
                      <a:pt x="380" y="71"/>
                      <a:pt x="386" y="78"/>
                    </a:cubicBezTo>
                    <a:close/>
                    <a:moveTo>
                      <a:pt x="667" y="331"/>
                    </a:moveTo>
                    <a:cubicBezTo>
                      <a:pt x="676" y="337"/>
                      <a:pt x="684" y="344"/>
                      <a:pt x="693" y="351"/>
                    </a:cubicBezTo>
                    <a:cubicBezTo>
                      <a:pt x="690" y="349"/>
                      <a:pt x="687" y="347"/>
                      <a:pt x="684" y="346"/>
                    </a:cubicBezTo>
                    <a:cubicBezTo>
                      <a:pt x="682" y="345"/>
                      <a:pt x="680" y="346"/>
                      <a:pt x="681" y="348"/>
                    </a:cubicBezTo>
                    <a:cubicBezTo>
                      <a:pt x="671" y="338"/>
                      <a:pt x="662" y="328"/>
                      <a:pt x="652" y="318"/>
                    </a:cubicBezTo>
                    <a:cubicBezTo>
                      <a:pt x="657" y="322"/>
                      <a:pt x="662" y="326"/>
                      <a:pt x="667" y="331"/>
                    </a:cubicBezTo>
                    <a:close/>
                    <a:moveTo>
                      <a:pt x="649" y="308"/>
                    </a:moveTo>
                    <a:cubicBezTo>
                      <a:pt x="637" y="298"/>
                      <a:pt x="626" y="287"/>
                      <a:pt x="615" y="275"/>
                    </a:cubicBezTo>
                    <a:cubicBezTo>
                      <a:pt x="626" y="286"/>
                      <a:pt x="637" y="297"/>
                      <a:pt x="649" y="308"/>
                    </a:cubicBezTo>
                    <a:close/>
                    <a:moveTo>
                      <a:pt x="549" y="209"/>
                    </a:moveTo>
                    <a:cubicBezTo>
                      <a:pt x="514" y="168"/>
                      <a:pt x="479" y="127"/>
                      <a:pt x="444" y="86"/>
                    </a:cubicBezTo>
                    <a:cubicBezTo>
                      <a:pt x="463" y="103"/>
                      <a:pt x="480" y="122"/>
                      <a:pt x="497" y="142"/>
                    </a:cubicBezTo>
                    <a:cubicBezTo>
                      <a:pt x="509" y="157"/>
                      <a:pt x="522" y="172"/>
                      <a:pt x="535" y="187"/>
                    </a:cubicBezTo>
                    <a:cubicBezTo>
                      <a:pt x="548" y="204"/>
                      <a:pt x="561" y="220"/>
                      <a:pt x="575" y="236"/>
                    </a:cubicBezTo>
                    <a:cubicBezTo>
                      <a:pt x="566" y="227"/>
                      <a:pt x="557" y="218"/>
                      <a:pt x="549" y="209"/>
                    </a:cubicBezTo>
                    <a:close/>
                    <a:moveTo>
                      <a:pt x="595" y="264"/>
                    </a:moveTo>
                    <a:cubicBezTo>
                      <a:pt x="638" y="308"/>
                      <a:pt x="680" y="353"/>
                      <a:pt x="722" y="397"/>
                    </a:cubicBezTo>
                    <a:cubicBezTo>
                      <a:pt x="676" y="356"/>
                      <a:pt x="635" y="310"/>
                      <a:pt x="595" y="264"/>
                    </a:cubicBezTo>
                    <a:close/>
                    <a:moveTo>
                      <a:pt x="753" y="409"/>
                    </a:moveTo>
                    <a:cubicBezTo>
                      <a:pt x="728" y="395"/>
                      <a:pt x="707" y="376"/>
                      <a:pt x="689" y="353"/>
                    </a:cubicBezTo>
                    <a:cubicBezTo>
                      <a:pt x="699" y="359"/>
                      <a:pt x="708" y="364"/>
                      <a:pt x="717" y="370"/>
                    </a:cubicBezTo>
                    <a:cubicBezTo>
                      <a:pt x="731" y="382"/>
                      <a:pt x="743" y="394"/>
                      <a:pt x="753" y="4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8" name="Freeform 51"/>
              <p:cNvSpPr>
                <a:spLocks/>
              </p:cNvSpPr>
              <p:nvPr/>
            </p:nvSpPr>
            <p:spPr bwMode="auto">
              <a:xfrm>
                <a:off x="3586162" y="5478463"/>
                <a:ext cx="390525" cy="593725"/>
              </a:xfrm>
              <a:custGeom>
                <a:avLst/>
                <a:gdLst>
                  <a:gd name="T0" fmla="*/ 100 w 104"/>
                  <a:gd name="T1" fmla="*/ 10 h 158"/>
                  <a:gd name="T2" fmla="*/ 93 w 104"/>
                  <a:gd name="T3" fmla="*/ 2 h 158"/>
                  <a:gd name="T4" fmla="*/ 96 w 104"/>
                  <a:gd name="T5" fmla="*/ 12 h 158"/>
                  <a:gd name="T6" fmla="*/ 75 w 104"/>
                  <a:gd name="T7" fmla="*/ 4 h 158"/>
                  <a:gd name="T8" fmla="*/ 70 w 104"/>
                  <a:gd name="T9" fmla="*/ 2 h 158"/>
                  <a:gd name="T10" fmla="*/ 84 w 104"/>
                  <a:gd name="T11" fmla="*/ 27 h 158"/>
                  <a:gd name="T12" fmla="*/ 67 w 104"/>
                  <a:gd name="T13" fmla="*/ 21 h 158"/>
                  <a:gd name="T14" fmla="*/ 57 w 104"/>
                  <a:gd name="T15" fmla="*/ 14 h 158"/>
                  <a:gd name="T16" fmla="*/ 72 w 104"/>
                  <a:gd name="T17" fmla="*/ 45 h 158"/>
                  <a:gd name="T18" fmla="*/ 45 w 104"/>
                  <a:gd name="T19" fmla="*/ 24 h 158"/>
                  <a:gd name="T20" fmla="*/ 45 w 104"/>
                  <a:gd name="T21" fmla="*/ 34 h 158"/>
                  <a:gd name="T22" fmla="*/ 58 w 104"/>
                  <a:gd name="T23" fmla="*/ 63 h 158"/>
                  <a:gd name="T24" fmla="*/ 40 w 104"/>
                  <a:gd name="T25" fmla="*/ 51 h 158"/>
                  <a:gd name="T26" fmla="*/ 40 w 104"/>
                  <a:gd name="T27" fmla="*/ 65 h 158"/>
                  <a:gd name="T28" fmla="*/ 55 w 104"/>
                  <a:gd name="T29" fmla="*/ 95 h 158"/>
                  <a:gd name="T30" fmla="*/ 26 w 104"/>
                  <a:gd name="T31" fmla="*/ 70 h 158"/>
                  <a:gd name="T32" fmla="*/ 20 w 104"/>
                  <a:gd name="T33" fmla="*/ 75 h 158"/>
                  <a:gd name="T34" fmla="*/ 47 w 104"/>
                  <a:gd name="T35" fmla="*/ 122 h 158"/>
                  <a:gd name="T36" fmla="*/ 10 w 104"/>
                  <a:gd name="T37" fmla="*/ 93 h 158"/>
                  <a:gd name="T38" fmla="*/ 9 w 104"/>
                  <a:gd name="T39" fmla="*/ 98 h 158"/>
                  <a:gd name="T40" fmla="*/ 35 w 104"/>
                  <a:gd name="T41" fmla="*/ 133 h 158"/>
                  <a:gd name="T42" fmla="*/ 4 w 104"/>
                  <a:gd name="T43" fmla="*/ 112 h 158"/>
                  <a:gd name="T44" fmla="*/ 29 w 104"/>
                  <a:gd name="T45" fmla="*/ 141 h 158"/>
                  <a:gd name="T46" fmla="*/ 25 w 104"/>
                  <a:gd name="T47" fmla="*/ 138 h 158"/>
                  <a:gd name="T48" fmla="*/ 1 w 104"/>
                  <a:gd name="T49" fmla="*/ 122 h 158"/>
                  <a:gd name="T50" fmla="*/ 3 w 104"/>
                  <a:gd name="T51" fmla="*/ 133 h 158"/>
                  <a:gd name="T52" fmla="*/ 21 w 104"/>
                  <a:gd name="T53" fmla="*/ 158 h 158"/>
                  <a:gd name="T54" fmla="*/ 10 w 104"/>
                  <a:gd name="T55" fmla="*/ 141 h 158"/>
                  <a:gd name="T56" fmla="*/ 24 w 104"/>
                  <a:gd name="T57" fmla="*/ 150 h 158"/>
                  <a:gd name="T58" fmla="*/ 11 w 104"/>
                  <a:gd name="T59" fmla="*/ 130 h 158"/>
                  <a:gd name="T60" fmla="*/ 43 w 104"/>
                  <a:gd name="T61" fmla="*/ 153 h 158"/>
                  <a:gd name="T62" fmla="*/ 44 w 104"/>
                  <a:gd name="T63" fmla="*/ 143 h 158"/>
                  <a:gd name="T64" fmla="*/ 30 w 104"/>
                  <a:gd name="T65" fmla="*/ 122 h 158"/>
                  <a:gd name="T66" fmla="*/ 50 w 104"/>
                  <a:gd name="T67" fmla="*/ 136 h 158"/>
                  <a:gd name="T68" fmla="*/ 55 w 104"/>
                  <a:gd name="T69" fmla="*/ 134 h 158"/>
                  <a:gd name="T70" fmla="*/ 29 w 104"/>
                  <a:gd name="T71" fmla="*/ 89 h 158"/>
                  <a:gd name="T72" fmla="*/ 61 w 104"/>
                  <a:gd name="T73" fmla="*/ 112 h 158"/>
                  <a:gd name="T74" fmla="*/ 66 w 104"/>
                  <a:gd name="T75" fmla="*/ 112 h 158"/>
                  <a:gd name="T76" fmla="*/ 49 w 104"/>
                  <a:gd name="T77" fmla="*/ 78 h 158"/>
                  <a:gd name="T78" fmla="*/ 75 w 104"/>
                  <a:gd name="T79" fmla="*/ 101 h 158"/>
                  <a:gd name="T80" fmla="*/ 73 w 104"/>
                  <a:gd name="T81" fmla="*/ 88 h 158"/>
                  <a:gd name="T82" fmla="*/ 55 w 104"/>
                  <a:gd name="T83" fmla="*/ 51 h 158"/>
                  <a:gd name="T84" fmla="*/ 82 w 104"/>
                  <a:gd name="T85" fmla="*/ 73 h 158"/>
                  <a:gd name="T86" fmla="*/ 84 w 104"/>
                  <a:gd name="T87" fmla="*/ 63 h 158"/>
                  <a:gd name="T88" fmla="*/ 68 w 104"/>
                  <a:gd name="T89" fmla="*/ 31 h 158"/>
                  <a:gd name="T90" fmla="*/ 93 w 104"/>
                  <a:gd name="T91" fmla="*/ 50 h 158"/>
                  <a:gd name="T92" fmla="*/ 94 w 104"/>
                  <a:gd name="T93" fmla="*/ 40 h 158"/>
                  <a:gd name="T94" fmla="*/ 88 w 104"/>
                  <a:gd name="T95" fmla="*/ 25 h 158"/>
                  <a:gd name="T96" fmla="*/ 96 w 104"/>
                  <a:gd name="T97" fmla="*/ 28 h 158"/>
                  <a:gd name="T98" fmla="*/ 100 w 104"/>
                  <a:gd name="T99"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158">
                    <a:moveTo>
                      <a:pt x="104" y="19"/>
                    </a:moveTo>
                    <a:cubicBezTo>
                      <a:pt x="103" y="16"/>
                      <a:pt x="102" y="12"/>
                      <a:pt x="100" y="10"/>
                    </a:cubicBezTo>
                    <a:cubicBezTo>
                      <a:pt x="101" y="9"/>
                      <a:pt x="102" y="7"/>
                      <a:pt x="100" y="6"/>
                    </a:cubicBezTo>
                    <a:cubicBezTo>
                      <a:pt x="98" y="5"/>
                      <a:pt x="95" y="3"/>
                      <a:pt x="93" y="2"/>
                    </a:cubicBezTo>
                    <a:cubicBezTo>
                      <a:pt x="91" y="0"/>
                      <a:pt x="89" y="3"/>
                      <a:pt x="91" y="5"/>
                    </a:cubicBezTo>
                    <a:cubicBezTo>
                      <a:pt x="93" y="7"/>
                      <a:pt x="95" y="9"/>
                      <a:pt x="96" y="12"/>
                    </a:cubicBezTo>
                    <a:cubicBezTo>
                      <a:pt x="91" y="8"/>
                      <a:pt x="84" y="4"/>
                      <a:pt x="77" y="1"/>
                    </a:cubicBezTo>
                    <a:cubicBezTo>
                      <a:pt x="76" y="1"/>
                      <a:pt x="74" y="3"/>
                      <a:pt x="75" y="4"/>
                    </a:cubicBezTo>
                    <a:cubicBezTo>
                      <a:pt x="77" y="7"/>
                      <a:pt x="79" y="10"/>
                      <a:pt x="81" y="12"/>
                    </a:cubicBezTo>
                    <a:cubicBezTo>
                      <a:pt x="77" y="9"/>
                      <a:pt x="73" y="5"/>
                      <a:pt x="70" y="2"/>
                    </a:cubicBezTo>
                    <a:cubicBezTo>
                      <a:pt x="68" y="0"/>
                      <a:pt x="65" y="3"/>
                      <a:pt x="67" y="5"/>
                    </a:cubicBezTo>
                    <a:cubicBezTo>
                      <a:pt x="73" y="12"/>
                      <a:pt x="79" y="20"/>
                      <a:pt x="84" y="27"/>
                    </a:cubicBezTo>
                    <a:cubicBezTo>
                      <a:pt x="80" y="24"/>
                      <a:pt x="75" y="21"/>
                      <a:pt x="70" y="18"/>
                    </a:cubicBezTo>
                    <a:cubicBezTo>
                      <a:pt x="68" y="17"/>
                      <a:pt x="66" y="19"/>
                      <a:pt x="67" y="21"/>
                    </a:cubicBezTo>
                    <a:cubicBezTo>
                      <a:pt x="70" y="25"/>
                      <a:pt x="72" y="28"/>
                      <a:pt x="75" y="32"/>
                    </a:cubicBezTo>
                    <a:cubicBezTo>
                      <a:pt x="69" y="26"/>
                      <a:pt x="63" y="20"/>
                      <a:pt x="57" y="14"/>
                    </a:cubicBezTo>
                    <a:cubicBezTo>
                      <a:pt x="55" y="13"/>
                      <a:pt x="52" y="15"/>
                      <a:pt x="53" y="17"/>
                    </a:cubicBezTo>
                    <a:cubicBezTo>
                      <a:pt x="60" y="26"/>
                      <a:pt x="66" y="36"/>
                      <a:pt x="72" y="45"/>
                    </a:cubicBezTo>
                    <a:cubicBezTo>
                      <a:pt x="64" y="37"/>
                      <a:pt x="57" y="29"/>
                      <a:pt x="49" y="21"/>
                    </a:cubicBezTo>
                    <a:cubicBezTo>
                      <a:pt x="47" y="20"/>
                      <a:pt x="44" y="22"/>
                      <a:pt x="45" y="24"/>
                    </a:cubicBezTo>
                    <a:cubicBezTo>
                      <a:pt x="52" y="35"/>
                      <a:pt x="59" y="46"/>
                      <a:pt x="66" y="56"/>
                    </a:cubicBezTo>
                    <a:cubicBezTo>
                      <a:pt x="59" y="49"/>
                      <a:pt x="52" y="41"/>
                      <a:pt x="45" y="34"/>
                    </a:cubicBezTo>
                    <a:cubicBezTo>
                      <a:pt x="43" y="32"/>
                      <a:pt x="40" y="34"/>
                      <a:pt x="41" y="37"/>
                    </a:cubicBezTo>
                    <a:cubicBezTo>
                      <a:pt x="47" y="45"/>
                      <a:pt x="52" y="54"/>
                      <a:pt x="58" y="63"/>
                    </a:cubicBezTo>
                    <a:cubicBezTo>
                      <a:pt x="53" y="58"/>
                      <a:pt x="48" y="53"/>
                      <a:pt x="43" y="48"/>
                    </a:cubicBezTo>
                    <a:cubicBezTo>
                      <a:pt x="41" y="47"/>
                      <a:pt x="39" y="49"/>
                      <a:pt x="40" y="51"/>
                    </a:cubicBezTo>
                    <a:cubicBezTo>
                      <a:pt x="47" y="62"/>
                      <a:pt x="53" y="73"/>
                      <a:pt x="60" y="84"/>
                    </a:cubicBezTo>
                    <a:cubicBezTo>
                      <a:pt x="54" y="77"/>
                      <a:pt x="47" y="71"/>
                      <a:pt x="40" y="65"/>
                    </a:cubicBezTo>
                    <a:cubicBezTo>
                      <a:pt x="39" y="63"/>
                      <a:pt x="36" y="65"/>
                      <a:pt x="37" y="67"/>
                    </a:cubicBezTo>
                    <a:cubicBezTo>
                      <a:pt x="43" y="77"/>
                      <a:pt x="49" y="86"/>
                      <a:pt x="55" y="95"/>
                    </a:cubicBezTo>
                    <a:cubicBezTo>
                      <a:pt x="46" y="86"/>
                      <a:pt x="38" y="77"/>
                      <a:pt x="29" y="68"/>
                    </a:cubicBezTo>
                    <a:cubicBezTo>
                      <a:pt x="28" y="66"/>
                      <a:pt x="25" y="68"/>
                      <a:pt x="26" y="70"/>
                    </a:cubicBezTo>
                    <a:cubicBezTo>
                      <a:pt x="34" y="81"/>
                      <a:pt x="42" y="92"/>
                      <a:pt x="50" y="103"/>
                    </a:cubicBezTo>
                    <a:cubicBezTo>
                      <a:pt x="39" y="94"/>
                      <a:pt x="29" y="85"/>
                      <a:pt x="20" y="75"/>
                    </a:cubicBezTo>
                    <a:cubicBezTo>
                      <a:pt x="18" y="74"/>
                      <a:pt x="16" y="76"/>
                      <a:pt x="17" y="77"/>
                    </a:cubicBezTo>
                    <a:cubicBezTo>
                      <a:pt x="27" y="92"/>
                      <a:pt x="37" y="107"/>
                      <a:pt x="47" y="122"/>
                    </a:cubicBezTo>
                    <a:cubicBezTo>
                      <a:pt x="35" y="112"/>
                      <a:pt x="24" y="101"/>
                      <a:pt x="12" y="91"/>
                    </a:cubicBezTo>
                    <a:cubicBezTo>
                      <a:pt x="11" y="89"/>
                      <a:pt x="9" y="91"/>
                      <a:pt x="10" y="93"/>
                    </a:cubicBezTo>
                    <a:cubicBezTo>
                      <a:pt x="19" y="103"/>
                      <a:pt x="27" y="114"/>
                      <a:pt x="35" y="124"/>
                    </a:cubicBezTo>
                    <a:cubicBezTo>
                      <a:pt x="26" y="115"/>
                      <a:pt x="17" y="107"/>
                      <a:pt x="9" y="98"/>
                    </a:cubicBezTo>
                    <a:cubicBezTo>
                      <a:pt x="7" y="97"/>
                      <a:pt x="5" y="99"/>
                      <a:pt x="7" y="100"/>
                    </a:cubicBezTo>
                    <a:cubicBezTo>
                      <a:pt x="16" y="111"/>
                      <a:pt x="26" y="122"/>
                      <a:pt x="35" y="133"/>
                    </a:cubicBezTo>
                    <a:cubicBezTo>
                      <a:pt x="5" y="110"/>
                      <a:pt x="5" y="110"/>
                      <a:pt x="5" y="110"/>
                    </a:cubicBezTo>
                    <a:cubicBezTo>
                      <a:pt x="4" y="109"/>
                      <a:pt x="3" y="111"/>
                      <a:pt x="4" y="112"/>
                    </a:cubicBezTo>
                    <a:cubicBezTo>
                      <a:pt x="9" y="119"/>
                      <a:pt x="15" y="125"/>
                      <a:pt x="21" y="132"/>
                    </a:cubicBezTo>
                    <a:cubicBezTo>
                      <a:pt x="23" y="135"/>
                      <a:pt x="26" y="138"/>
                      <a:pt x="29" y="141"/>
                    </a:cubicBezTo>
                    <a:cubicBezTo>
                      <a:pt x="29" y="141"/>
                      <a:pt x="30" y="142"/>
                      <a:pt x="31" y="143"/>
                    </a:cubicBezTo>
                    <a:cubicBezTo>
                      <a:pt x="25" y="138"/>
                      <a:pt x="25" y="138"/>
                      <a:pt x="25" y="138"/>
                    </a:cubicBezTo>
                    <a:cubicBezTo>
                      <a:pt x="17" y="132"/>
                      <a:pt x="10" y="126"/>
                      <a:pt x="3" y="120"/>
                    </a:cubicBezTo>
                    <a:cubicBezTo>
                      <a:pt x="2" y="119"/>
                      <a:pt x="0" y="121"/>
                      <a:pt x="1" y="122"/>
                    </a:cubicBezTo>
                    <a:cubicBezTo>
                      <a:pt x="7" y="129"/>
                      <a:pt x="12" y="136"/>
                      <a:pt x="18" y="143"/>
                    </a:cubicBezTo>
                    <a:cubicBezTo>
                      <a:pt x="13" y="139"/>
                      <a:pt x="8" y="136"/>
                      <a:pt x="3" y="133"/>
                    </a:cubicBezTo>
                    <a:cubicBezTo>
                      <a:pt x="2" y="132"/>
                      <a:pt x="0" y="134"/>
                      <a:pt x="1" y="135"/>
                    </a:cubicBezTo>
                    <a:cubicBezTo>
                      <a:pt x="9" y="142"/>
                      <a:pt x="15" y="149"/>
                      <a:pt x="21" y="158"/>
                    </a:cubicBezTo>
                    <a:cubicBezTo>
                      <a:pt x="21" y="158"/>
                      <a:pt x="22" y="158"/>
                      <a:pt x="22" y="157"/>
                    </a:cubicBezTo>
                    <a:cubicBezTo>
                      <a:pt x="18" y="152"/>
                      <a:pt x="15" y="146"/>
                      <a:pt x="10" y="141"/>
                    </a:cubicBezTo>
                    <a:cubicBezTo>
                      <a:pt x="10" y="141"/>
                      <a:pt x="11" y="141"/>
                      <a:pt x="11" y="141"/>
                    </a:cubicBezTo>
                    <a:cubicBezTo>
                      <a:pt x="15" y="144"/>
                      <a:pt x="20" y="147"/>
                      <a:pt x="24" y="150"/>
                    </a:cubicBezTo>
                    <a:cubicBezTo>
                      <a:pt x="25" y="151"/>
                      <a:pt x="26" y="149"/>
                      <a:pt x="26" y="148"/>
                    </a:cubicBezTo>
                    <a:cubicBezTo>
                      <a:pt x="21" y="142"/>
                      <a:pt x="16" y="136"/>
                      <a:pt x="11" y="130"/>
                    </a:cubicBezTo>
                    <a:cubicBezTo>
                      <a:pt x="21" y="138"/>
                      <a:pt x="31" y="147"/>
                      <a:pt x="41" y="155"/>
                    </a:cubicBezTo>
                    <a:cubicBezTo>
                      <a:pt x="42" y="156"/>
                      <a:pt x="44" y="154"/>
                      <a:pt x="43" y="153"/>
                    </a:cubicBezTo>
                    <a:cubicBezTo>
                      <a:pt x="33" y="142"/>
                      <a:pt x="24" y="131"/>
                      <a:pt x="14" y="120"/>
                    </a:cubicBezTo>
                    <a:cubicBezTo>
                      <a:pt x="24" y="128"/>
                      <a:pt x="34" y="136"/>
                      <a:pt x="44" y="143"/>
                    </a:cubicBezTo>
                    <a:cubicBezTo>
                      <a:pt x="46" y="144"/>
                      <a:pt x="47" y="142"/>
                      <a:pt x="46" y="141"/>
                    </a:cubicBezTo>
                    <a:cubicBezTo>
                      <a:pt x="40" y="135"/>
                      <a:pt x="35" y="128"/>
                      <a:pt x="30" y="122"/>
                    </a:cubicBezTo>
                    <a:cubicBezTo>
                      <a:pt x="36" y="128"/>
                      <a:pt x="42" y="133"/>
                      <a:pt x="48" y="138"/>
                    </a:cubicBezTo>
                    <a:cubicBezTo>
                      <a:pt x="49" y="140"/>
                      <a:pt x="51" y="138"/>
                      <a:pt x="50" y="136"/>
                    </a:cubicBezTo>
                    <a:cubicBezTo>
                      <a:pt x="42" y="127"/>
                      <a:pt x="34" y="118"/>
                      <a:pt x="27" y="108"/>
                    </a:cubicBezTo>
                    <a:cubicBezTo>
                      <a:pt x="36" y="117"/>
                      <a:pt x="46" y="126"/>
                      <a:pt x="55" y="134"/>
                    </a:cubicBezTo>
                    <a:cubicBezTo>
                      <a:pt x="56" y="135"/>
                      <a:pt x="59" y="134"/>
                      <a:pt x="58" y="132"/>
                    </a:cubicBezTo>
                    <a:cubicBezTo>
                      <a:pt x="48" y="118"/>
                      <a:pt x="39" y="103"/>
                      <a:pt x="29" y="89"/>
                    </a:cubicBezTo>
                    <a:cubicBezTo>
                      <a:pt x="38" y="98"/>
                      <a:pt x="48" y="106"/>
                      <a:pt x="58" y="114"/>
                    </a:cubicBezTo>
                    <a:cubicBezTo>
                      <a:pt x="59" y="115"/>
                      <a:pt x="62" y="114"/>
                      <a:pt x="61" y="112"/>
                    </a:cubicBezTo>
                    <a:cubicBezTo>
                      <a:pt x="55" y="104"/>
                      <a:pt x="50" y="97"/>
                      <a:pt x="44" y="89"/>
                    </a:cubicBezTo>
                    <a:cubicBezTo>
                      <a:pt x="51" y="97"/>
                      <a:pt x="59" y="104"/>
                      <a:pt x="66" y="112"/>
                    </a:cubicBezTo>
                    <a:cubicBezTo>
                      <a:pt x="67" y="113"/>
                      <a:pt x="70" y="111"/>
                      <a:pt x="69" y="109"/>
                    </a:cubicBezTo>
                    <a:cubicBezTo>
                      <a:pt x="62" y="99"/>
                      <a:pt x="55" y="89"/>
                      <a:pt x="49" y="78"/>
                    </a:cubicBezTo>
                    <a:cubicBezTo>
                      <a:pt x="57" y="86"/>
                      <a:pt x="65" y="95"/>
                      <a:pt x="72" y="104"/>
                    </a:cubicBezTo>
                    <a:cubicBezTo>
                      <a:pt x="73" y="105"/>
                      <a:pt x="76" y="103"/>
                      <a:pt x="75" y="101"/>
                    </a:cubicBezTo>
                    <a:cubicBezTo>
                      <a:pt x="67" y="89"/>
                      <a:pt x="60" y="76"/>
                      <a:pt x="52" y="63"/>
                    </a:cubicBezTo>
                    <a:cubicBezTo>
                      <a:pt x="59" y="71"/>
                      <a:pt x="66" y="79"/>
                      <a:pt x="73" y="88"/>
                    </a:cubicBezTo>
                    <a:cubicBezTo>
                      <a:pt x="75" y="90"/>
                      <a:pt x="78" y="88"/>
                      <a:pt x="77" y="86"/>
                    </a:cubicBezTo>
                    <a:cubicBezTo>
                      <a:pt x="69" y="74"/>
                      <a:pt x="62" y="63"/>
                      <a:pt x="55" y="51"/>
                    </a:cubicBezTo>
                    <a:cubicBezTo>
                      <a:pt x="63" y="59"/>
                      <a:pt x="71" y="67"/>
                      <a:pt x="79" y="75"/>
                    </a:cubicBezTo>
                    <a:cubicBezTo>
                      <a:pt x="80" y="77"/>
                      <a:pt x="83" y="75"/>
                      <a:pt x="82" y="73"/>
                    </a:cubicBezTo>
                    <a:cubicBezTo>
                      <a:pt x="74" y="61"/>
                      <a:pt x="67" y="50"/>
                      <a:pt x="60" y="38"/>
                    </a:cubicBezTo>
                    <a:cubicBezTo>
                      <a:pt x="68" y="46"/>
                      <a:pt x="76" y="54"/>
                      <a:pt x="84" y="63"/>
                    </a:cubicBezTo>
                    <a:cubicBezTo>
                      <a:pt x="86" y="64"/>
                      <a:pt x="89" y="62"/>
                      <a:pt x="87" y="60"/>
                    </a:cubicBezTo>
                    <a:cubicBezTo>
                      <a:pt x="81" y="50"/>
                      <a:pt x="74" y="41"/>
                      <a:pt x="68" y="31"/>
                    </a:cubicBezTo>
                    <a:cubicBezTo>
                      <a:pt x="75" y="38"/>
                      <a:pt x="82" y="45"/>
                      <a:pt x="90" y="52"/>
                    </a:cubicBezTo>
                    <a:cubicBezTo>
                      <a:pt x="91" y="54"/>
                      <a:pt x="95" y="52"/>
                      <a:pt x="93" y="50"/>
                    </a:cubicBezTo>
                    <a:cubicBezTo>
                      <a:pt x="88" y="42"/>
                      <a:pt x="82" y="35"/>
                      <a:pt x="77" y="27"/>
                    </a:cubicBezTo>
                    <a:cubicBezTo>
                      <a:pt x="83" y="31"/>
                      <a:pt x="89" y="35"/>
                      <a:pt x="94" y="40"/>
                    </a:cubicBezTo>
                    <a:cubicBezTo>
                      <a:pt x="97" y="42"/>
                      <a:pt x="99" y="39"/>
                      <a:pt x="97" y="37"/>
                    </a:cubicBezTo>
                    <a:cubicBezTo>
                      <a:pt x="94" y="33"/>
                      <a:pt x="91" y="29"/>
                      <a:pt x="88" y="25"/>
                    </a:cubicBezTo>
                    <a:cubicBezTo>
                      <a:pt x="90" y="27"/>
                      <a:pt x="91" y="28"/>
                      <a:pt x="93" y="30"/>
                    </a:cubicBezTo>
                    <a:cubicBezTo>
                      <a:pt x="95" y="32"/>
                      <a:pt x="98" y="30"/>
                      <a:pt x="96" y="28"/>
                    </a:cubicBezTo>
                    <a:cubicBezTo>
                      <a:pt x="92" y="21"/>
                      <a:pt x="87" y="15"/>
                      <a:pt x="83" y="8"/>
                    </a:cubicBezTo>
                    <a:cubicBezTo>
                      <a:pt x="89" y="11"/>
                      <a:pt x="95" y="16"/>
                      <a:pt x="100" y="21"/>
                    </a:cubicBezTo>
                    <a:cubicBezTo>
                      <a:pt x="101" y="23"/>
                      <a:pt x="104" y="21"/>
                      <a:pt x="10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9" name="Freeform 52"/>
              <p:cNvSpPr>
                <a:spLocks noEditPoints="1"/>
              </p:cNvSpPr>
              <p:nvPr/>
            </p:nvSpPr>
            <p:spPr bwMode="auto">
              <a:xfrm>
                <a:off x="2805112" y="3168650"/>
                <a:ext cx="1062038" cy="1025525"/>
              </a:xfrm>
              <a:custGeom>
                <a:avLst/>
                <a:gdLst>
                  <a:gd name="T0" fmla="*/ 281 w 283"/>
                  <a:gd name="T1" fmla="*/ 263 h 273"/>
                  <a:gd name="T2" fmla="*/ 38 w 283"/>
                  <a:gd name="T3" fmla="*/ 2 h 273"/>
                  <a:gd name="T4" fmla="*/ 35 w 283"/>
                  <a:gd name="T5" fmla="*/ 4 h 273"/>
                  <a:gd name="T6" fmla="*/ 63 w 283"/>
                  <a:gd name="T7" fmla="*/ 47 h 273"/>
                  <a:gd name="T8" fmla="*/ 34 w 283"/>
                  <a:gd name="T9" fmla="*/ 16 h 273"/>
                  <a:gd name="T10" fmla="*/ 31 w 283"/>
                  <a:gd name="T11" fmla="*/ 18 h 273"/>
                  <a:gd name="T12" fmla="*/ 48 w 283"/>
                  <a:gd name="T13" fmla="*/ 41 h 273"/>
                  <a:gd name="T14" fmla="*/ 22 w 283"/>
                  <a:gd name="T15" fmla="*/ 15 h 273"/>
                  <a:gd name="T16" fmla="*/ 20 w 283"/>
                  <a:gd name="T17" fmla="*/ 17 h 273"/>
                  <a:gd name="T18" fmla="*/ 48 w 283"/>
                  <a:gd name="T19" fmla="*/ 58 h 273"/>
                  <a:gd name="T20" fmla="*/ 12 w 283"/>
                  <a:gd name="T21" fmla="*/ 25 h 273"/>
                  <a:gd name="T22" fmla="*/ 10 w 283"/>
                  <a:gd name="T23" fmla="*/ 27 h 273"/>
                  <a:gd name="T24" fmla="*/ 39 w 283"/>
                  <a:gd name="T25" fmla="*/ 64 h 273"/>
                  <a:gd name="T26" fmla="*/ 4 w 283"/>
                  <a:gd name="T27" fmla="*/ 30 h 273"/>
                  <a:gd name="T28" fmla="*/ 2 w 283"/>
                  <a:gd name="T29" fmla="*/ 32 h 273"/>
                  <a:gd name="T30" fmla="*/ 58 w 283"/>
                  <a:gd name="T31" fmla="*/ 101 h 273"/>
                  <a:gd name="T32" fmla="*/ 59 w 283"/>
                  <a:gd name="T33" fmla="*/ 101 h 273"/>
                  <a:gd name="T34" fmla="*/ 20 w 283"/>
                  <a:gd name="T35" fmla="*/ 50 h 273"/>
                  <a:gd name="T36" fmla="*/ 52 w 283"/>
                  <a:gd name="T37" fmla="*/ 82 h 273"/>
                  <a:gd name="T38" fmla="*/ 55 w 283"/>
                  <a:gd name="T39" fmla="*/ 80 h 273"/>
                  <a:gd name="T40" fmla="*/ 23 w 283"/>
                  <a:gd name="T41" fmla="*/ 39 h 273"/>
                  <a:gd name="T42" fmla="*/ 55 w 283"/>
                  <a:gd name="T43" fmla="*/ 69 h 273"/>
                  <a:gd name="T44" fmla="*/ 58 w 283"/>
                  <a:gd name="T45" fmla="*/ 67 h 273"/>
                  <a:gd name="T46" fmla="*/ 36 w 283"/>
                  <a:gd name="T47" fmla="*/ 33 h 273"/>
                  <a:gd name="T48" fmla="*/ 61 w 283"/>
                  <a:gd name="T49" fmla="*/ 60 h 273"/>
                  <a:gd name="T50" fmla="*/ 64 w 283"/>
                  <a:gd name="T51" fmla="*/ 58 h 273"/>
                  <a:gd name="T52" fmla="*/ 47 w 283"/>
                  <a:gd name="T53" fmla="*/ 35 h 273"/>
                  <a:gd name="T54" fmla="*/ 73 w 283"/>
                  <a:gd name="T55" fmla="*/ 62 h 273"/>
                  <a:gd name="T56" fmla="*/ 76 w 283"/>
                  <a:gd name="T57" fmla="*/ 60 h 273"/>
                  <a:gd name="T58" fmla="*/ 52 w 283"/>
                  <a:gd name="T59" fmla="*/ 23 h 273"/>
                  <a:gd name="T60" fmla="*/ 137 w 283"/>
                  <a:gd name="T61" fmla="*/ 118 h 273"/>
                  <a:gd name="T62" fmla="*/ 136 w 283"/>
                  <a:gd name="T63" fmla="*/ 120 h 273"/>
                  <a:gd name="T64" fmla="*/ 210 w 283"/>
                  <a:gd name="T65" fmla="*/ 206 h 273"/>
                  <a:gd name="T66" fmla="*/ 261 w 283"/>
                  <a:gd name="T67" fmla="*/ 260 h 273"/>
                  <a:gd name="T68" fmla="*/ 229 w 283"/>
                  <a:gd name="T69" fmla="*/ 237 h 273"/>
                  <a:gd name="T70" fmla="*/ 209 w 283"/>
                  <a:gd name="T71" fmla="*/ 218 h 273"/>
                  <a:gd name="T72" fmla="*/ 207 w 283"/>
                  <a:gd name="T73" fmla="*/ 221 h 273"/>
                  <a:gd name="T74" fmla="*/ 227 w 283"/>
                  <a:gd name="T75" fmla="*/ 240 h 273"/>
                  <a:gd name="T76" fmla="*/ 246 w 283"/>
                  <a:gd name="T77" fmla="*/ 263 h 273"/>
                  <a:gd name="T78" fmla="*/ 214 w 283"/>
                  <a:gd name="T79" fmla="*/ 234 h 273"/>
                  <a:gd name="T80" fmla="*/ 211 w 283"/>
                  <a:gd name="T81" fmla="*/ 236 h 273"/>
                  <a:gd name="T82" fmla="*/ 231 w 283"/>
                  <a:gd name="T83" fmla="*/ 264 h 273"/>
                  <a:gd name="T84" fmla="*/ 218 w 283"/>
                  <a:gd name="T85" fmla="*/ 253 h 273"/>
                  <a:gd name="T86" fmla="*/ 216 w 283"/>
                  <a:gd name="T87" fmla="*/ 256 h 273"/>
                  <a:gd name="T88" fmla="*/ 236 w 283"/>
                  <a:gd name="T89" fmla="*/ 271 h 273"/>
                  <a:gd name="T90" fmla="*/ 238 w 283"/>
                  <a:gd name="T91" fmla="*/ 268 h 273"/>
                  <a:gd name="T92" fmla="*/ 226 w 283"/>
                  <a:gd name="T93" fmla="*/ 251 h 273"/>
                  <a:gd name="T94" fmla="*/ 253 w 283"/>
                  <a:gd name="T95" fmla="*/ 272 h 273"/>
                  <a:gd name="T96" fmla="*/ 255 w 283"/>
                  <a:gd name="T97" fmla="*/ 270 h 273"/>
                  <a:gd name="T98" fmla="*/ 241 w 283"/>
                  <a:gd name="T99" fmla="*/ 252 h 273"/>
                  <a:gd name="T100" fmla="*/ 269 w 283"/>
                  <a:gd name="T101" fmla="*/ 269 h 273"/>
                  <a:gd name="T102" fmla="*/ 271 w 283"/>
                  <a:gd name="T103" fmla="*/ 266 h 273"/>
                  <a:gd name="T104" fmla="*/ 241 w 283"/>
                  <a:gd name="T105" fmla="*/ 235 h 273"/>
                  <a:gd name="T106" fmla="*/ 278 w 283"/>
                  <a:gd name="T107" fmla="*/ 266 h 273"/>
                  <a:gd name="T108" fmla="*/ 281 w 283"/>
                  <a:gd name="T109" fmla="*/ 263 h 273"/>
                  <a:gd name="T110" fmla="*/ 210 w 283"/>
                  <a:gd name="T111" fmla="*/ 201 h 273"/>
                  <a:gd name="T112" fmla="*/ 156 w 283"/>
                  <a:gd name="T113" fmla="*/ 139 h 273"/>
                  <a:gd name="T114" fmla="*/ 256 w 283"/>
                  <a:gd name="T115" fmla="*/ 243 h 273"/>
                  <a:gd name="T116" fmla="*/ 210 w 283"/>
                  <a:gd name="T117" fmla="*/ 20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73">
                    <a:moveTo>
                      <a:pt x="281" y="263"/>
                    </a:moveTo>
                    <a:cubicBezTo>
                      <a:pt x="198" y="178"/>
                      <a:pt x="116" y="92"/>
                      <a:pt x="38" y="2"/>
                    </a:cubicBezTo>
                    <a:cubicBezTo>
                      <a:pt x="37" y="0"/>
                      <a:pt x="34" y="2"/>
                      <a:pt x="35" y="4"/>
                    </a:cubicBezTo>
                    <a:cubicBezTo>
                      <a:pt x="45" y="18"/>
                      <a:pt x="54" y="32"/>
                      <a:pt x="63" y="47"/>
                    </a:cubicBezTo>
                    <a:cubicBezTo>
                      <a:pt x="53" y="36"/>
                      <a:pt x="44" y="26"/>
                      <a:pt x="34" y="16"/>
                    </a:cubicBezTo>
                    <a:cubicBezTo>
                      <a:pt x="32" y="15"/>
                      <a:pt x="30" y="16"/>
                      <a:pt x="31" y="18"/>
                    </a:cubicBezTo>
                    <a:cubicBezTo>
                      <a:pt x="37" y="26"/>
                      <a:pt x="42" y="34"/>
                      <a:pt x="48" y="41"/>
                    </a:cubicBezTo>
                    <a:cubicBezTo>
                      <a:pt x="39" y="33"/>
                      <a:pt x="31" y="24"/>
                      <a:pt x="22" y="15"/>
                    </a:cubicBezTo>
                    <a:cubicBezTo>
                      <a:pt x="21" y="13"/>
                      <a:pt x="19" y="15"/>
                      <a:pt x="20" y="17"/>
                    </a:cubicBezTo>
                    <a:cubicBezTo>
                      <a:pt x="29" y="30"/>
                      <a:pt x="39" y="44"/>
                      <a:pt x="48" y="58"/>
                    </a:cubicBezTo>
                    <a:cubicBezTo>
                      <a:pt x="36" y="47"/>
                      <a:pt x="24" y="36"/>
                      <a:pt x="12" y="25"/>
                    </a:cubicBezTo>
                    <a:cubicBezTo>
                      <a:pt x="11" y="23"/>
                      <a:pt x="8" y="25"/>
                      <a:pt x="10" y="27"/>
                    </a:cubicBezTo>
                    <a:cubicBezTo>
                      <a:pt x="19" y="39"/>
                      <a:pt x="29" y="52"/>
                      <a:pt x="39" y="64"/>
                    </a:cubicBezTo>
                    <a:cubicBezTo>
                      <a:pt x="27" y="53"/>
                      <a:pt x="15" y="42"/>
                      <a:pt x="4" y="30"/>
                    </a:cubicBezTo>
                    <a:cubicBezTo>
                      <a:pt x="2" y="29"/>
                      <a:pt x="0" y="31"/>
                      <a:pt x="2" y="32"/>
                    </a:cubicBezTo>
                    <a:cubicBezTo>
                      <a:pt x="20" y="56"/>
                      <a:pt x="39" y="78"/>
                      <a:pt x="58" y="101"/>
                    </a:cubicBezTo>
                    <a:cubicBezTo>
                      <a:pt x="59" y="102"/>
                      <a:pt x="59" y="101"/>
                      <a:pt x="59" y="101"/>
                    </a:cubicBezTo>
                    <a:cubicBezTo>
                      <a:pt x="46" y="84"/>
                      <a:pt x="33" y="67"/>
                      <a:pt x="20" y="50"/>
                    </a:cubicBezTo>
                    <a:cubicBezTo>
                      <a:pt x="31" y="61"/>
                      <a:pt x="41" y="71"/>
                      <a:pt x="52" y="82"/>
                    </a:cubicBezTo>
                    <a:cubicBezTo>
                      <a:pt x="53" y="83"/>
                      <a:pt x="56" y="81"/>
                      <a:pt x="55" y="80"/>
                    </a:cubicBezTo>
                    <a:cubicBezTo>
                      <a:pt x="44" y="66"/>
                      <a:pt x="34" y="53"/>
                      <a:pt x="23" y="39"/>
                    </a:cubicBezTo>
                    <a:cubicBezTo>
                      <a:pt x="34" y="49"/>
                      <a:pt x="45" y="59"/>
                      <a:pt x="55" y="69"/>
                    </a:cubicBezTo>
                    <a:cubicBezTo>
                      <a:pt x="57" y="70"/>
                      <a:pt x="59" y="68"/>
                      <a:pt x="58" y="67"/>
                    </a:cubicBezTo>
                    <a:cubicBezTo>
                      <a:pt x="51" y="56"/>
                      <a:pt x="43" y="44"/>
                      <a:pt x="36" y="33"/>
                    </a:cubicBezTo>
                    <a:cubicBezTo>
                      <a:pt x="44" y="42"/>
                      <a:pt x="53" y="51"/>
                      <a:pt x="61" y="60"/>
                    </a:cubicBezTo>
                    <a:cubicBezTo>
                      <a:pt x="62" y="62"/>
                      <a:pt x="65" y="60"/>
                      <a:pt x="64" y="58"/>
                    </a:cubicBezTo>
                    <a:cubicBezTo>
                      <a:pt x="58" y="51"/>
                      <a:pt x="53" y="43"/>
                      <a:pt x="47" y="35"/>
                    </a:cubicBezTo>
                    <a:cubicBezTo>
                      <a:pt x="56" y="44"/>
                      <a:pt x="65" y="53"/>
                      <a:pt x="73" y="62"/>
                    </a:cubicBezTo>
                    <a:cubicBezTo>
                      <a:pt x="75" y="64"/>
                      <a:pt x="77" y="62"/>
                      <a:pt x="76" y="60"/>
                    </a:cubicBezTo>
                    <a:cubicBezTo>
                      <a:pt x="68" y="48"/>
                      <a:pt x="60" y="36"/>
                      <a:pt x="52" y="23"/>
                    </a:cubicBezTo>
                    <a:cubicBezTo>
                      <a:pt x="80" y="55"/>
                      <a:pt x="108" y="87"/>
                      <a:pt x="137" y="118"/>
                    </a:cubicBezTo>
                    <a:cubicBezTo>
                      <a:pt x="136" y="118"/>
                      <a:pt x="136" y="119"/>
                      <a:pt x="136" y="120"/>
                    </a:cubicBezTo>
                    <a:cubicBezTo>
                      <a:pt x="159" y="150"/>
                      <a:pt x="184" y="179"/>
                      <a:pt x="210" y="206"/>
                    </a:cubicBezTo>
                    <a:cubicBezTo>
                      <a:pt x="227" y="224"/>
                      <a:pt x="244" y="243"/>
                      <a:pt x="261" y="260"/>
                    </a:cubicBezTo>
                    <a:cubicBezTo>
                      <a:pt x="249" y="254"/>
                      <a:pt x="239" y="246"/>
                      <a:pt x="229" y="237"/>
                    </a:cubicBezTo>
                    <a:cubicBezTo>
                      <a:pt x="222" y="231"/>
                      <a:pt x="216" y="224"/>
                      <a:pt x="209" y="218"/>
                    </a:cubicBezTo>
                    <a:cubicBezTo>
                      <a:pt x="207" y="217"/>
                      <a:pt x="205" y="219"/>
                      <a:pt x="207" y="221"/>
                    </a:cubicBezTo>
                    <a:cubicBezTo>
                      <a:pt x="213" y="228"/>
                      <a:pt x="220" y="234"/>
                      <a:pt x="227" y="240"/>
                    </a:cubicBezTo>
                    <a:cubicBezTo>
                      <a:pt x="234" y="247"/>
                      <a:pt x="240" y="255"/>
                      <a:pt x="246" y="263"/>
                    </a:cubicBezTo>
                    <a:cubicBezTo>
                      <a:pt x="234" y="254"/>
                      <a:pt x="224" y="244"/>
                      <a:pt x="214" y="234"/>
                    </a:cubicBezTo>
                    <a:cubicBezTo>
                      <a:pt x="213" y="232"/>
                      <a:pt x="210" y="234"/>
                      <a:pt x="211" y="236"/>
                    </a:cubicBezTo>
                    <a:cubicBezTo>
                      <a:pt x="218" y="245"/>
                      <a:pt x="224" y="254"/>
                      <a:pt x="231" y="264"/>
                    </a:cubicBezTo>
                    <a:cubicBezTo>
                      <a:pt x="226" y="261"/>
                      <a:pt x="222" y="257"/>
                      <a:pt x="218" y="253"/>
                    </a:cubicBezTo>
                    <a:cubicBezTo>
                      <a:pt x="217" y="252"/>
                      <a:pt x="214" y="254"/>
                      <a:pt x="216" y="256"/>
                    </a:cubicBezTo>
                    <a:cubicBezTo>
                      <a:pt x="222" y="262"/>
                      <a:pt x="228" y="267"/>
                      <a:pt x="236" y="271"/>
                    </a:cubicBezTo>
                    <a:cubicBezTo>
                      <a:pt x="237" y="271"/>
                      <a:pt x="239" y="270"/>
                      <a:pt x="238" y="268"/>
                    </a:cubicBezTo>
                    <a:cubicBezTo>
                      <a:pt x="234" y="262"/>
                      <a:pt x="230" y="257"/>
                      <a:pt x="226" y="251"/>
                    </a:cubicBezTo>
                    <a:cubicBezTo>
                      <a:pt x="234" y="259"/>
                      <a:pt x="243" y="266"/>
                      <a:pt x="253" y="272"/>
                    </a:cubicBezTo>
                    <a:cubicBezTo>
                      <a:pt x="254" y="273"/>
                      <a:pt x="256" y="271"/>
                      <a:pt x="255" y="270"/>
                    </a:cubicBezTo>
                    <a:cubicBezTo>
                      <a:pt x="251" y="263"/>
                      <a:pt x="246" y="257"/>
                      <a:pt x="241" y="252"/>
                    </a:cubicBezTo>
                    <a:cubicBezTo>
                      <a:pt x="250" y="258"/>
                      <a:pt x="259" y="264"/>
                      <a:pt x="269" y="269"/>
                    </a:cubicBezTo>
                    <a:cubicBezTo>
                      <a:pt x="271" y="270"/>
                      <a:pt x="272" y="268"/>
                      <a:pt x="271" y="266"/>
                    </a:cubicBezTo>
                    <a:cubicBezTo>
                      <a:pt x="261" y="256"/>
                      <a:pt x="251" y="245"/>
                      <a:pt x="241" y="235"/>
                    </a:cubicBezTo>
                    <a:cubicBezTo>
                      <a:pt x="253" y="245"/>
                      <a:pt x="265" y="256"/>
                      <a:pt x="278" y="266"/>
                    </a:cubicBezTo>
                    <a:cubicBezTo>
                      <a:pt x="280" y="267"/>
                      <a:pt x="283" y="265"/>
                      <a:pt x="281" y="263"/>
                    </a:cubicBezTo>
                    <a:close/>
                    <a:moveTo>
                      <a:pt x="210" y="201"/>
                    </a:moveTo>
                    <a:cubicBezTo>
                      <a:pt x="192" y="181"/>
                      <a:pt x="174" y="160"/>
                      <a:pt x="156" y="139"/>
                    </a:cubicBezTo>
                    <a:cubicBezTo>
                      <a:pt x="189" y="174"/>
                      <a:pt x="222" y="209"/>
                      <a:pt x="256" y="243"/>
                    </a:cubicBezTo>
                    <a:cubicBezTo>
                      <a:pt x="240" y="230"/>
                      <a:pt x="225" y="216"/>
                      <a:pt x="210"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0" name="Freeform 53"/>
              <p:cNvSpPr>
                <a:spLocks noEditPoints="1"/>
              </p:cNvSpPr>
              <p:nvPr/>
            </p:nvSpPr>
            <p:spPr bwMode="auto">
              <a:xfrm>
                <a:off x="787400" y="-15875"/>
                <a:ext cx="3568700" cy="4183063"/>
              </a:xfrm>
              <a:custGeom>
                <a:avLst/>
                <a:gdLst>
                  <a:gd name="T0" fmla="*/ 853 w 950"/>
                  <a:gd name="T1" fmla="*/ 919 h 1114"/>
                  <a:gd name="T2" fmla="*/ 828 w 950"/>
                  <a:gd name="T3" fmla="*/ 819 h 1114"/>
                  <a:gd name="T4" fmla="*/ 768 w 950"/>
                  <a:gd name="T5" fmla="*/ 727 h 1114"/>
                  <a:gd name="T6" fmla="*/ 702 w 950"/>
                  <a:gd name="T7" fmla="*/ 566 h 1114"/>
                  <a:gd name="T8" fmla="*/ 472 w 950"/>
                  <a:gd name="T9" fmla="*/ 238 h 1114"/>
                  <a:gd name="T10" fmla="*/ 409 w 950"/>
                  <a:gd name="T11" fmla="*/ 145 h 1114"/>
                  <a:gd name="T12" fmla="*/ 356 w 950"/>
                  <a:gd name="T13" fmla="*/ 92 h 1114"/>
                  <a:gd name="T14" fmla="*/ 421 w 950"/>
                  <a:gd name="T15" fmla="*/ 97 h 1114"/>
                  <a:gd name="T16" fmla="*/ 296 w 950"/>
                  <a:gd name="T17" fmla="*/ 16 h 1114"/>
                  <a:gd name="T18" fmla="*/ 313 w 950"/>
                  <a:gd name="T19" fmla="*/ 110 h 1114"/>
                  <a:gd name="T20" fmla="*/ 209 w 950"/>
                  <a:gd name="T21" fmla="*/ 24 h 1114"/>
                  <a:gd name="T22" fmla="*/ 289 w 950"/>
                  <a:gd name="T23" fmla="*/ 198 h 1114"/>
                  <a:gd name="T24" fmla="*/ 165 w 950"/>
                  <a:gd name="T25" fmla="*/ 143 h 1114"/>
                  <a:gd name="T26" fmla="*/ 112 w 950"/>
                  <a:gd name="T27" fmla="*/ 162 h 1114"/>
                  <a:gd name="T28" fmla="*/ 70 w 950"/>
                  <a:gd name="T29" fmla="*/ 171 h 1114"/>
                  <a:gd name="T30" fmla="*/ 108 w 950"/>
                  <a:gd name="T31" fmla="*/ 315 h 1114"/>
                  <a:gd name="T32" fmla="*/ 54 w 950"/>
                  <a:gd name="T33" fmla="*/ 323 h 1114"/>
                  <a:gd name="T34" fmla="*/ 3 w 950"/>
                  <a:gd name="T35" fmla="*/ 339 h 1114"/>
                  <a:gd name="T36" fmla="*/ 32 w 950"/>
                  <a:gd name="T37" fmla="*/ 351 h 1114"/>
                  <a:gd name="T38" fmla="*/ 61 w 950"/>
                  <a:gd name="T39" fmla="*/ 329 h 1114"/>
                  <a:gd name="T40" fmla="*/ 101 w 950"/>
                  <a:gd name="T41" fmla="*/ 333 h 1114"/>
                  <a:gd name="T42" fmla="*/ 187 w 950"/>
                  <a:gd name="T43" fmla="*/ 368 h 1114"/>
                  <a:gd name="T44" fmla="*/ 192 w 950"/>
                  <a:gd name="T45" fmla="*/ 284 h 1114"/>
                  <a:gd name="T46" fmla="*/ 165 w 950"/>
                  <a:gd name="T47" fmla="*/ 224 h 1114"/>
                  <a:gd name="T48" fmla="*/ 120 w 950"/>
                  <a:gd name="T49" fmla="*/ 118 h 1114"/>
                  <a:gd name="T50" fmla="*/ 164 w 950"/>
                  <a:gd name="T51" fmla="*/ 73 h 1114"/>
                  <a:gd name="T52" fmla="*/ 230 w 950"/>
                  <a:gd name="T53" fmla="*/ 187 h 1114"/>
                  <a:gd name="T54" fmla="*/ 238 w 950"/>
                  <a:gd name="T55" fmla="*/ 245 h 1114"/>
                  <a:gd name="T56" fmla="*/ 305 w 950"/>
                  <a:gd name="T57" fmla="*/ 246 h 1114"/>
                  <a:gd name="T58" fmla="*/ 310 w 950"/>
                  <a:gd name="T59" fmla="*/ 289 h 1114"/>
                  <a:gd name="T60" fmla="*/ 254 w 950"/>
                  <a:gd name="T61" fmla="*/ 306 h 1114"/>
                  <a:gd name="T62" fmla="*/ 267 w 950"/>
                  <a:gd name="T63" fmla="*/ 391 h 1114"/>
                  <a:gd name="T64" fmla="*/ 221 w 950"/>
                  <a:gd name="T65" fmla="*/ 425 h 1114"/>
                  <a:gd name="T66" fmla="*/ 169 w 950"/>
                  <a:gd name="T67" fmla="*/ 450 h 1114"/>
                  <a:gd name="T68" fmla="*/ 276 w 950"/>
                  <a:gd name="T69" fmla="*/ 668 h 1114"/>
                  <a:gd name="T70" fmla="*/ 329 w 950"/>
                  <a:gd name="T71" fmla="*/ 734 h 1114"/>
                  <a:gd name="T72" fmla="*/ 369 w 950"/>
                  <a:gd name="T73" fmla="*/ 781 h 1114"/>
                  <a:gd name="T74" fmla="*/ 378 w 950"/>
                  <a:gd name="T75" fmla="*/ 777 h 1114"/>
                  <a:gd name="T76" fmla="*/ 218 w 950"/>
                  <a:gd name="T77" fmla="*/ 495 h 1114"/>
                  <a:gd name="T78" fmla="*/ 235 w 950"/>
                  <a:gd name="T79" fmla="*/ 442 h 1114"/>
                  <a:gd name="T80" fmla="*/ 444 w 950"/>
                  <a:gd name="T81" fmla="*/ 624 h 1114"/>
                  <a:gd name="T82" fmla="*/ 316 w 950"/>
                  <a:gd name="T83" fmla="*/ 359 h 1114"/>
                  <a:gd name="T84" fmla="*/ 537 w 950"/>
                  <a:gd name="T85" fmla="*/ 563 h 1114"/>
                  <a:gd name="T86" fmla="*/ 733 w 950"/>
                  <a:gd name="T87" fmla="*/ 734 h 1114"/>
                  <a:gd name="T88" fmla="*/ 589 w 950"/>
                  <a:gd name="T89" fmla="*/ 660 h 1114"/>
                  <a:gd name="T90" fmla="*/ 520 w 950"/>
                  <a:gd name="T91" fmla="*/ 661 h 1114"/>
                  <a:gd name="T92" fmla="*/ 461 w 950"/>
                  <a:gd name="T93" fmla="*/ 710 h 1114"/>
                  <a:gd name="T94" fmla="*/ 451 w 950"/>
                  <a:gd name="T95" fmla="*/ 746 h 1114"/>
                  <a:gd name="T96" fmla="*/ 500 w 950"/>
                  <a:gd name="T97" fmla="*/ 781 h 1114"/>
                  <a:gd name="T98" fmla="*/ 569 w 950"/>
                  <a:gd name="T99" fmla="*/ 768 h 1114"/>
                  <a:gd name="T100" fmla="*/ 707 w 950"/>
                  <a:gd name="T101" fmla="*/ 908 h 1114"/>
                  <a:gd name="T102" fmla="*/ 830 w 950"/>
                  <a:gd name="T103" fmla="*/ 1112 h 1114"/>
                  <a:gd name="T104" fmla="*/ 643 w 950"/>
                  <a:gd name="T105" fmla="*/ 830 h 1114"/>
                  <a:gd name="T106" fmla="*/ 607 w 950"/>
                  <a:gd name="T107" fmla="*/ 740 h 1114"/>
                  <a:gd name="T108" fmla="*/ 623 w 950"/>
                  <a:gd name="T109" fmla="*/ 706 h 1114"/>
                  <a:gd name="T110" fmla="*/ 935 w 950"/>
                  <a:gd name="T111" fmla="*/ 976 h 1114"/>
                  <a:gd name="T112" fmla="*/ 432 w 950"/>
                  <a:gd name="T113" fmla="*/ 247 h 1114"/>
                  <a:gd name="T114" fmla="*/ 880 w 950"/>
                  <a:gd name="T115" fmla="*/ 836 h 1114"/>
                  <a:gd name="T116" fmla="*/ 271 w 950"/>
                  <a:gd name="T117" fmla="*/ 204 h 1114"/>
                  <a:gd name="T118" fmla="*/ 362 w 950"/>
                  <a:gd name="T119" fmla="*/ 763 h 1114"/>
                  <a:gd name="T120" fmla="*/ 398 w 950"/>
                  <a:gd name="T121" fmla="*/ 673 h 1114"/>
                  <a:gd name="T122" fmla="*/ 630 w 950"/>
                  <a:gd name="T123" fmla="*/ 896 h 1114"/>
                  <a:gd name="T124" fmla="*/ 603 w 950"/>
                  <a:gd name="T125" fmla="*/ 7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0" h="1114">
                    <a:moveTo>
                      <a:pt x="948" y="944"/>
                    </a:moveTo>
                    <a:cubicBezTo>
                      <a:pt x="938" y="932"/>
                      <a:pt x="926" y="921"/>
                      <a:pt x="914" y="911"/>
                    </a:cubicBezTo>
                    <a:cubicBezTo>
                      <a:pt x="912" y="910"/>
                      <a:pt x="909" y="912"/>
                      <a:pt x="911" y="914"/>
                    </a:cubicBezTo>
                    <a:cubicBezTo>
                      <a:pt x="919" y="927"/>
                      <a:pt x="927" y="941"/>
                      <a:pt x="935" y="954"/>
                    </a:cubicBezTo>
                    <a:cubicBezTo>
                      <a:pt x="922" y="941"/>
                      <a:pt x="910" y="928"/>
                      <a:pt x="898" y="915"/>
                    </a:cubicBezTo>
                    <a:cubicBezTo>
                      <a:pt x="896" y="913"/>
                      <a:pt x="894" y="915"/>
                      <a:pt x="895" y="917"/>
                    </a:cubicBezTo>
                    <a:cubicBezTo>
                      <a:pt x="920" y="954"/>
                      <a:pt x="920" y="954"/>
                      <a:pt x="920" y="954"/>
                    </a:cubicBezTo>
                    <a:cubicBezTo>
                      <a:pt x="910" y="944"/>
                      <a:pt x="900" y="933"/>
                      <a:pt x="889" y="923"/>
                    </a:cubicBezTo>
                    <a:cubicBezTo>
                      <a:pt x="888" y="922"/>
                      <a:pt x="885" y="924"/>
                      <a:pt x="886" y="925"/>
                    </a:cubicBezTo>
                    <a:cubicBezTo>
                      <a:pt x="895" y="939"/>
                      <a:pt x="903" y="952"/>
                      <a:pt x="912" y="965"/>
                    </a:cubicBezTo>
                    <a:cubicBezTo>
                      <a:pt x="899" y="951"/>
                      <a:pt x="885" y="937"/>
                      <a:pt x="872" y="923"/>
                    </a:cubicBezTo>
                    <a:cubicBezTo>
                      <a:pt x="870" y="921"/>
                      <a:pt x="868" y="923"/>
                      <a:pt x="869" y="925"/>
                    </a:cubicBezTo>
                    <a:cubicBezTo>
                      <a:pt x="876" y="934"/>
                      <a:pt x="882" y="944"/>
                      <a:pt x="889" y="953"/>
                    </a:cubicBezTo>
                    <a:cubicBezTo>
                      <a:pt x="856" y="917"/>
                      <a:pt x="856" y="917"/>
                      <a:pt x="856" y="917"/>
                    </a:cubicBezTo>
                    <a:cubicBezTo>
                      <a:pt x="854" y="915"/>
                      <a:pt x="852" y="917"/>
                      <a:pt x="853" y="919"/>
                    </a:cubicBezTo>
                    <a:cubicBezTo>
                      <a:pt x="859" y="926"/>
                      <a:pt x="864" y="934"/>
                      <a:pt x="870" y="941"/>
                    </a:cubicBezTo>
                    <a:cubicBezTo>
                      <a:pt x="850" y="919"/>
                      <a:pt x="829" y="897"/>
                      <a:pt x="807" y="877"/>
                    </a:cubicBezTo>
                    <a:cubicBezTo>
                      <a:pt x="759" y="823"/>
                      <a:pt x="711" y="769"/>
                      <a:pt x="662" y="716"/>
                    </a:cubicBezTo>
                    <a:cubicBezTo>
                      <a:pt x="710" y="762"/>
                      <a:pt x="758" y="809"/>
                      <a:pt x="805" y="856"/>
                    </a:cubicBezTo>
                    <a:cubicBezTo>
                      <a:pt x="807" y="858"/>
                      <a:pt x="810" y="855"/>
                      <a:pt x="808" y="853"/>
                    </a:cubicBezTo>
                    <a:cubicBezTo>
                      <a:pt x="751" y="795"/>
                      <a:pt x="694" y="736"/>
                      <a:pt x="646" y="671"/>
                    </a:cubicBezTo>
                    <a:cubicBezTo>
                      <a:pt x="695" y="720"/>
                      <a:pt x="745" y="768"/>
                      <a:pt x="794" y="817"/>
                    </a:cubicBezTo>
                    <a:cubicBezTo>
                      <a:pt x="796" y="819"/>
                      <a:pt x="799" y="816"/>
                      <a:pt x="797" y="814"/>
                    </a:cubicBezTo>
                    <a:cubicBezTo>
                      <a:pt x="790" y="806"/>
                      <a:pt x="782" y="799"/>
                      <a:pt x="774" y="791"/>
                    </a:cubicBezTo>
                    <a:cubicBezTo>
                      <a:pt x="733" y="750"/>
                      <a:pt x="694" y="706"/>
                      <a:pt x="657" y="660"/>
                    </a:cubicBezTo>
                    <a:cubicBezTo>
                      <a:pt x="707" y="712"/>
                      <a:pt x="756" y="764"/>
                      <a:pt x="806" y="815"/>
                    </a:cubicBezTo>
                    <a:cubicBezTo>
                      <a:pt x="808" y="817"/>
                      <a:pt x="811" y="814"/>
                      <a:pt x="809" y="812"/>
                    </a:cubicBezTo>
                    <a:cubicBezTo>
                      <a:pt x="774" y="773"/>
                      <a:pt x="740" y="734"/>
                      <a:pt x="705" y="696"/>
                    </a:cubicBezTo>
                    <a:cubicBezTo>
                      <a:pt x="745" y="738"/>
                      <a:pt x="785" y="780"/>
                      <a:pt x="825" y="822"/>
                    </a:cubicBezTo>
                    <a:cubicBezTo>
                      <a:pt x="827" y="824"/>
                      <a:pt x="830" y="821"/>
                      <a:pt x="828" y="819"/>
                    </a:cubicBezTo>
                    <a:cubicBezTo>
                      <a:pt x="758" y="744"/>
                      <a:pt x="687" y="670"/>
                      <a:pt x="616" y="595"/>
                    </a:cubicBezTo>
                    <a:cubicBezTo>
                      <a:pt x="617" y="594"/>
                      <a:pt x="618" y="593"/>
                      <a:pt x="617" y="592"/>
                    </a:cubicBezTo>
                    <a:cubicBezTo>
                      <a:pt x="572" y="545"/>
                      <a:pt x="529" y="498"/>
                      <a:pt x="486" y="449"/>
                    </a:cubicBezTo>
                    <a:cubicBezTo>
                      <a:pt x="471" y="429"/>
                      <a:pt x="455" y="408"/>
                      <a:pt x="440" y="388"/>
                    </a:cubicBezTo>
                    <a:cubicBezTo>
                      <a:pt x="381" y="310"/>
                      <a:pt x="322" y="233"/>
                      <a:pt x="263" y="156"/>
                    </a:cubicBezTo>
                    <a:cubicBezTo>
                      <a:pt x="251" y="140"/>
                      <a:pt x="239" y="124"/>
                      <a:pt x="227" y="109"/>
                    </a:cubicBezTo>
                    <a:cubicBezTo>
                      <a:pt x="377" y="292"/>
                      <a:pt x="527" y="477"/>
                      <a:pt x="685" y="654"/>
                    </a:cubicBezTo>
                    <a:cubicBezTo>
                      <a:pt x="736" y="711"/>
                      <a:pt x="788" y="767"/>
                      <a:pt x="841" y="822"/>
                    </a:cubicBezTo>
                    <a:cubicBezTo>
                      <a:pt x="841" y="823"/>
                      <a:pt x="842" y="823"/>
                      <a:pt x="842" y="823"/>
                    </a:cubicBezTo>
                    <a:cubicBezTo>
                      <a:pt x="844" y="825"/>
                      <a:pt x="846" y="827"/>
                      <a:pt x="847" y="829"/>
                    </a:cubicBezTo>
                    <a:cubicBezTo>
                      <a:pt x="848" y="830"/>
                      <a:pt x="850" y="829"/>
                      <a:pt x="849" y="828"/>
                    </a:cubicBezTo>
                    <a:cubicBezTo>
                      <a:pt x="847" y="826"/>
                      <a:pt x="846" y="824"/>
                      <a:pt x="844" y="822"/>
                    </a:cubicBezTo>
                    <a:cubicBezTo>
                      <a:pt x="845" y="821"/>
                      <a:pt x="845" y="820"/>
                      <a:pt x="844" y="819"/>
                    </a:cubicBezTo>
                    <a:cubicBezTo>
                      <a:pt x="841" y="816"/>
                      <a:pt x="838" y="813"/>
                      <a:pt x="835" y="811"/>
                    </a:cubicBezTo>
                    <a:cubicBezTo>
                      <a:pt x="813" y="782"/>
                      <a:pt x="791" y="754"/>
                      <a:pt x="768" y="727"/>
                    </a:cubicBezTo>
                    <a:cubicBezTo>
                      <a:pt x="813" y="775"/>
                      <a:pt x="860" y="821"/>
                      <a:pt x="907" y="867"/>
                    </a:cubicBezTo>
                    <a:cubicBezTo>
                      <a:pt x="909" y="869"/>
                      <a:pt x="911" y="866"/>
                      <a:pt x="910" y="865"/>
                    </a:cubicBezTo>
                    <a:cubicBezTo>
                      <a:pt x="719" y="645"/>
                      <a:pt x="528" y="425"/>
                      <a:pt x="336" y="205"/>
                    </a:cubicBezTo>
                    <a:cubicBezTo>
                      <a:pt x="332" y="200"/>
                      <a:pt x="327" y="195"/>
                      <a:pt x="323" y="189"/>
                    </a:cubicBezTo>
                    <a:cubicBezTo>
                      <a:pt x="293" y="150"/>
                      <a:pt x="263" y="111"/>
                      <a:pt x="233" y="72"/>
                    </a:cubicBezTo>
                    <a:cubicBezTo>
                      <a:pt x="366" y="227"/>
                      <a:pt x="500" y="381"/>
                      <a:pt x="633" y="536"/>
                    </a:cubicBezTo>
                    <a:cubicBezTo>
                      <a:pt x="675" y="584"/>
                      <a:pt x="717" y="633"/>
                      <a:pt x="759" y="682"/>
                    </a:cubicBezTo>
                    <a:cubicBezTo>
                      <a:pt x="761" y="684"/>
                      <a:pt x="764" y="681"/>
                      <a:pt x="762" y="679"/>
                    </a:cubicBezTo>
                    <a:cubicBezTo>
                      <a:pt x="706" y="612"/>
                      <a:pt x="649" y="544"/>
                      <a:pt x="593" y="477"/>
                    </a:cubicBezTo>
                    <a:cubicBezTo>
                      <a:pt x="606" y="491"/>
                      <a:pt x="619" y="505"/>
                      <a:pt x="632" y="520"/>
                    </a:cubicBezTo>
                    <a:cubicBezTo>
                      <a:pt x="672" y="565"/>
                      <a:pt x="713" y="610"/>
                      <a:pt x="754" y="655"/>
                    </a:cubicBezTo>
                    <a:cubicBezTo>
                      <a:pt x="756" y="657"/>
                      <a:pt x="759" y="654"/>
                      <a:pt x="757" y="652"/>
                    </a:cubicBezTo>
                    <a:cubicBezTo>
                      <a:pt x="713" y="599"/>
                      <a:pt x="669" y="545"/>
                      <a:pt x="625" y="492"/>
                    </a:cubicBezTo>
                    <a:cubicBezTo>
                      <a:pt x="650" y="518"/>
                      <a:pt x="675" y="543"/>
                      <a:pt x="700" y="569"/>
                    </a:cubicBezTo>
                    <a:cubicBezTo>
                      <a:pt x="701" y="571"/>
                      <a:pt x="704" y="568"/>
                      <a:pt x="702" y="566"/>
                    </a:cubicBezTo>
                    <a:cubicBezTo>
                      <a:pt x="642" y="496"/>
                      <a:pt x="583" y="426"/>
                      <a:pt x="523" y="355"/>
                    </a:cubicBezTo>
                    <a:cubicBezTo>
                      <a:pt x="547" y="382"/>
                      <a:pt x="571" y="409"/>
                      <a:pt x="596" y="436"/>
                    </a:cubicBezTo>
                    <a:cubicBezTo>
                      <a:pt x="631" y="473"/>
                      <a:pt x="667" y="509"/>
                      <a:pt x="703" y="545"/>
                    </a:cubicBezTo>
                    <a:cubicBezTo>
                      <a:pt x="704" y="546"/>
                      <a:pt x="707" y="544"/>
                      <a:pt x="705" y="543"/>
                    </a:cubicBezTo>
                    <a:cubicBezTo>
                      <a:pt x="592" y="426"/>
                      <a:pt x="483" y="304"/>
                      <a:pt x="381" y="176"/>
                    </a:cubicBezTo>
                    <a:cubicBezTo>
                      <a:pt x="373" y="165"/>
                      <a:pt x="365" y="154"/>
                      <a:pt x="356" y="143"/>
                    </a:cubicBezTo>
                    <a:cubicBezTo>
                      <a:pt x="338" y="118"/>
                      <a:pt x="320" y="93"/>
                      <a:pt x="302" y="68"/>
                    </a:cubicBezTo>
                    <a:cubicBezTo>
                      <a:pt x="347" y="123"/>
                      <a:pt x="392" y="179"/>
                      <a:pt x="437" y="235"/>
                    </a:cubicBezTo>
                    <a:cubicBezTo>
                      <a:pt x="489" y="300"/>
                      <a:pt x="542" y="366"/>
                      <a:pt x="598" y="428"/>
                    </a:cubicBezTo>
                    <a:cubicBezTo>
                      <a:pt x="631" y="463"/>
                      <a:pt x="664" y="496"/>
                      <a:pt x="700" y="527"/>
                    </a:cubicBezTo>
                    <a:cubicBezTo>
                      <a:pt x="702" y="529"/>
                      <a:pt x="705" y="526"/>
                      <a:pt x="703" y="525"/>
                    </a:cubicBezTo>
                    <a:cubicBezTo>
                      <a:pt x="587" y="403"/>
                      <a:pt x="471" y="279"/>
                      <a:pt x="376" y="139"/>
                    </a:cubicBezTo>
                    <a:cubicBezTo>
                      <a:pt x="485" y="266"/>
                      <a:pt x="595" y="394"/>
                      <a:pt x="704" y="522"/>
                    </a:cubicBezTo>
                    <a:cubicBezTo>
                      <a:pt x="706" y="524"/>
                      <a:pt x="708" y="521"/>
                      <a:pt x="707" y="519"/>
                    </a:cubicBezTo>
                    <a:cubicBezTo>
                      <a:pt x="628" y="425"/>
                      <a:pt x="550" y="331"/>
                      <a:pt x="472" y="238"/>
                    </a:cubicBezTo>
                    <a:cubicBezTo>
                      <a:pt x="550" y="326"/>
                      <a:pt x="629" y="415"/>
                      <a:pt x="708" y="503"/>
                    </a:cubicBezTo>
                    <a:cubicBezTo>
                      <a:pt x="709" y="505"/>
                      <a:pt x="712" y="502"/>
                      <a:pt x="710" y="500"/>
                    </a:cubicBezTo>
                    <a:cubicBezTo>
                      <a:pt x="632" y="408"/>
                      <a:pt x="553" y="315"/>
                      <a:pt x="475" y="223"/>
                    </a:cubicBezTo>
                    <a:cubicBezTo>
                      <a:pt x="561" y="316"/>
                      <a:pt x="647" y="410"/>
                      <a:pt x="733" y="504"/>
                    </a:cubicBezTo>
                    <a:cubicBezTo>
                      <a:pt x="734" y="506"/>
                      <a:pt x="737" y="503"/>
                      <a:pt x="736" y="501"/>
                    </a:cubicBezTo>
                    <a:cubicBezTo>
                      <a:pt x="657" y="408"/>
                      <a:pt x="578" y="316"/>
                      <a:pt x="500" y="223"/>
                    </a:cubicBezTo>
                    <a:cubicBezTo>
                      <a:pt x="580" y="312"/>
                      <a:pt x="660" y="400"/>
                      <a:pt x="741" y="488"/>
                    </a:cubicBezTo>
                    <a:cubicBezTo>
                      <a:pt x="743" y="490"/>
                      <a:pt x="745" y="487"/>
                      <a:pt x="744" y="485"/>
                    </a:cubicBezTo>
                    <a:cubicBezTo>
                      <a:pt x="643" y="362"/>
                      <a:pt x="539" y="242"/>
                      <a:pt x="432" y="124"/>
                    </a:cubicBezTo>
                    <a:cubicBezTo>
                      <a:pt x="430" y="122"/>
                      <a:pt x="427" y="125"/>
                      <a:pt x="429" y="127"/>
                    </a:cubicBezTo>
                    <a:cubicBezTo>
                      <a:pt x="517" y="224"/>
                      <a:pt x="603" y="322"/>
                      <a:pt x="687" y="422"/>
                    </a:cubicBezTo>
                    <a:cubicBezTo>
                      <a:pt x="600" y="327"/>
                      <a:pt x="512" y="231"/>
                      <a:pt x="425" y="135"/>
                    </a:cubicBezTo>
                    <a:cubicBezTo>
                      <a:pt x="423" y="134"/>
                      <a:pt x="421" y="136"/>
                      <a:pt x="422" y="138"/>
                    </a:cubicBezTo>
                    <a:cubicBezTo>
                      <a:pt x="665" y="424"/>
                      <a:pt x="665" y="424"/>
                      <a:pt x="665" y="424"/>
                    </a:cubicBezTo>
                    <a:cubicBezTo>
                      <a:pt x="579" y="331"/>
                      <a:pt x="494" y="238"/>
                      <a:pt x="409" y="145"/>
                    </a:cubicBezTo>
                    <a:cubicBezTo>
                      <a:pt x="407" y="143"/>
                      <a:pt x="405" y="146"/>
                      <a:pt x="406" y="148"/>
                    </a:cubicBezTo>
                    <a:cubicBezTo>
                      <a:pt x="471" y="224"/>
                      <a:pt x="535" y="299"/>
                      <a:pt x="599" y="375"/>
                    </a:cubicBezTo>
                    <a:cubicBezTo>
                      <a:pt x="530" y="297"/>
                      <a:pt x="461" y="220"/>
                      <a:pt x="392" y="142"/>
                    </a:cubicBezTo>
                    <a:cubicBezTo>
                      <a:pt x="391" y="141"/>
                      <a:pt x="388" y="143"/>
                      <a:pt x="390" y="145"/>
                    </a:cubicBezTo>
                    <a:cubicBezTo>
                      <a:pt x="429" y="193"/>
                      <a:pt x="469" y="241"/>
                      <a:pt x="509" y="288"/>
                    </a:cubicBezTo>
                    <a:cubicBezTo>
                      <a:pt x="459" y="230"/>
                      <a:pt x="409" y="171"/>
                      <a:pt x="359" y="113"/>
                    </a:cubicBezTo>
                    <a:cubicBezTo>
                      <a:pt x="357" y="111"/>
                      <a:pt x="355" y="113"/>
                      <a:pt x="356" y="115"/>
                    </a:cubicBezTo>
                    <a:cubicBezTo>
                      <a:pt x="378" y="149"/>
                      <a:pt x="402" y="183"/>
                      <a:pt x="426" y="215"/>
                    </a:cubicBezTo>
                    <a:cubicBezTo>
                      <a:pt x="406" y="191"/>
                      <a:pt x="386" y="166"/>
                      <a:pt x="366" y="141"/>
                    </a:cubicBezTo>
                    <a:cubicBezTo>
                      <a:pt x="345" y="114"/>
                      <a:pt x="324" y="88"/>
                      <a:pt x="302" y="61"/>
                    </a:cubicBezTo>
                    <a:cubicBezTo>
                      <a:pt x="312" y="71"/>
                      <a:pt x="321" y="80"/>
                      <a:pt x="331" y="89"/>
                    </a:cubicBezTo>
                    <a:cubicBezTo>
                      <a:pt x="332" y="91"/>
                      <a:pt x="334" y="89"/>
                      <a:pt x="333" y="87"/>
                    </a:cubicBezTo>
                    <a:cubicBezTo>
                      <a:pt x="322" y="67"/>
                      <a:pt x="308" y="48"/>
                      <a:pt x="292" y="31"/>
                    </a:cubicBezTo>
                    <a:cubicBezTo>
                      <a:pt x="311" y="47"/>
                      <a:pt x="329" y="64"/>
                      <a:pt x="347" y="82"/>
                    </a:cubicBezTo>
                    <a:cubicBezTo>
                      <a:pt x="350" y="85"/>
                      <a:pt x="353" y="88"/>
                      <a:pt x="356" y="92"/>
                    </a:cubicBezTo>
                    <a:cubicBezTo>
                      <a:pt x="358" y="93"/>
                      <a:pt x="360" y="91"/>
                      <a:pt x="358" y="89"/>
                    </a:cubicBezTo>
                    <a:cubicBezTo>
                      <a:pt x="341" y="72"/>
                      <a:pt x="325" y="54"/>
                      <a:pt x="310" y="35"/>
                    </a:cubicBezTo>
                    <a:cubicBezTo>
                      <a:pt x="321" y="45"/>
                      <a:pt x="332" y="55"/>
                      <a:pt x="343" y="66"/>
                    </a:cubicBezTo>
                    <a:cubicBezTo>
                      <a:pt x="352" y="76"/>
                      <a:pt x="361" y="85"/>
                      <a:pt x="372" y="93"/>
                    </a:cubicBezTo>
                    <a:cubicBezTo>
                      <a:pt x="373" y="95"/>
                      <a:pt x="376" y="92"/>
                      <a:pt x="374" y="91"/>
                    </a:cubicBezTo>
                    <a:cubicBezTo>
                      <a:pt x="368" y="85"/>
                      <a:pt x="362" y="79"/>
                      <a:pt x="356" y="74"/>
                    </a:cubicBezTo>
                    <a:cubicBezTo>
                      <a:pt x="346" y="63"/>
                      <a:pt x="336" y="52"/>
                      <a:pt x="328" y="41"/>
                    </a:cubicBezTo>
                    <a:cubicBezTo>
                      <a:pt x="348" y="58"/>
                      <a:pt x="368" y="76"/>
                      <a:pt x="388" y="94"/>
                    </a:cubicBezTo>
                    <a:cubicBezTo>
                      <a:pt x="390" y="95"/>
                      <a:pt x="392" y="93"/>
                      <a:pt x="390" y="91"/>
                    </a:cubicBezTo>
                    <a:cubicBezTo>
                      <a:pt x="377" y="77"/>
                      <a:pt x="365" y="63"/>
                      <a:pt x="353" y="47"/>
                    </a:cubicBezTo>
                    <a:cubicBezTo>
                      <a:pt x="367" y="60"/>
                      <a:pt x="379" y="72"/>
                      <a:pt x="392" y="86"/>
                    </a:cubicBezTo>
                    <a:cubicBezTo>
                      <a:pt x="393" y="87"/>
                      <a:pt x="396" y="85"/>
                      <a:pt x="395" y="83"/>
                    </a:cubicBezTo>
                    <a:cubicBezTo>
                      <a:pt x="391" y="77"/>
                      <a:pt x="386" y="71"/>
                      <a:pt x="382" y="66"/>
                    </a:cubicBezTo>
                    <a:cubicBezTo>
                      <a:pt x="394" y="77"/>
                      <a:pt x="406" y="88"/>
                      <a:pt x="418" y="99"/>
                    </a:cubicBezTo>
                    <a:cubicBezTo>
                      <a:pt x="420" y="101"/>
                      <a:pt x="422" y="99"/>
                      <a:pt x="421" y="97"/>
                    </a:cubicBezTo>
                    <a:cubicBezTo>
                      <a:pt x="418" y="89"/>
                      <a:pt x="413" y="82"/>
                      <a:pt x="408" y="76"/>
                    </a:cubicBezTo>
                    <a:cubicBezTo>
                      <a:pt x="411" y="77"/>
                      <a:pt x="412" y="74"/>
                      <a:pt x="410" y="72"/>
                    </a:cubicBezTo>
                    <a:cubicBezTo>
                      <a:pt x="407" y="70"/>
                      <a:pt x="403" y="68"/>
                      <a:pt x="400" y="65"/>
                    </a:cubicBezTo>
                    <a:cubicBezTo>
                      <a:pt x="398" y="64"/>
                      <a:pt x="396" y="67"/>
                      <a:pt x="397" y="69"/>
                    </a:cubicBezTo>
                    <a:cubicBezTo>
                      <a:pt x="402" y="74"/>
                      <a:pt x="407" y="80"/>
                      <a:pt x="411" y="87"/>
                    </a:cubicBezTo>
                    <a:cubicBezTo>
                      <a:pt x="397" y="74"/>
                      <a:pt x="384" y="61"/>
                      <a:pt x="370" y="48"/>
                    </a:cubicBezTo>
                    <a:cubicBezTo>
                      <a:pt x="369" y="47"/>
                      <a:pt x="365" y="49"/>
                      <a:pt x="367" y="51"/>
                    </a:cubicBezTo>
                    <a:cubicBezTo>
                      <a:pt x="370" y="55"/>
                      <a:pt x="373" y="59"/>
                      <a:pt x="376" y="64"/>
                    </a:cubicBezTo>
                    <a:cubicBezTo>
                      <a:pt x="365" y="53"/>
                      <a:pt x="354" y="43"/>
                      <a:pt x="343" y="33"/>
                    </a:cubicBezTo>
                    <a:cubicBezTo>
                      <a:pt x="341" y="32"/>
                      <a:pt x="338" y="34"/>
                      <a:pt x="340" y="36"/>
                    </a:cubicBezTo>
                    <a:cubicBezTo>
                      <a:pt x="347" y="47"/>
                      <a:pt x="355" y="57"/>
                      <a:pt x="364" y="67"/>
                    </a:cubicBezTo>
                    <a:cubicBezTo>
                      <a:pt x="348" y="54"/>
                      <a:pt x="333" y="40"/>
                      <a:pt x="318" y="27"/>
                    </a:cubicBezTo>
                    <a:cubicBezTo>
                      <a:pt x="317" y="25"/>
                      <a:pt x="314" y="27"/>
                      <a:pt x="315" y="29"/>
                    </a:cubicBezTo>
                    <a:cubicBezTo>
                      <a:pt x="319" y="35"/>
                      <a:pt x="322" y="40"/>
                      <a:pt x="326" y="46"/>
                    </a:cubicBezTo>
                    <a:cubicBezTo>
                      <a:pt x="316" y="36"/>
                      <a:pt x="306" y="26"/>
                      <a:pt x="296" y="16"/>
                    </a:cubicBezTo>
                    <a:cubicBezTo>
                      <a:pt x="294" y="15"/>
                      <a:pt x="292" y="17"/>
                      <a:pt x="293" y="19"/>
                    </a:cubicBezTo>
                    <a:cubicBezTo>
                      <a:pt x="300" y="28"/>
                      <a:pt x="307" y="37"/>
                      <a:pt x="315" y="46"/>
                    </a:cubicBezTo>
                    <a:cubicBezTo>
                      <a:pt x="298" y="31"/>
                      <a:pt x="281" y="16"/>
                      <a:pt x="263" y="1"/>
                    </a:cubicBezTo>
                    <a:cubicBezTo>
                      <a:pt x="262" y="0"/>
                      <a:pt x="259" y="2"/>
                      <a:pt x="261" y="3"/>
                    </a:cubicBezTo>
                    <a:cubicBezTo>
                      <a:pt x="285" y="25"/>
                      <a:pt x="306" y="50"/>
                      <a:pt x="324" y="78"/>
                    </a:cubicBezTo>
                    <a:cubicBezTo>
                      <a:pt x="311" y="66"/>
                      <a:pt x="298" y="53"/>
                      <a:pt x="285" y="40"/>
                    </a:cubicBezTo>
                    <a:cubicBezTo>
                      <a:pt x="269" y="20"/>
                      <a:pt x="269" y="20"/>
                      <a:pt x="269" y="20"/>
                    </a:cubicBezTo>
                    <a:cubicBezTo>
                      <a:pt x="268" y="19"/>
                      <a:pt x="267" y="20"/>
                      <a:pt x="266" y="20"/>
                    </a:cubicBezTo>
                    <a:cubicBezTo>
                      <a:pt x="266" y="20"/>
                      <a:pt x="266" y="20"/>
                      <a:pt x="266" y="20"/>
                    </a:cubicBezTo>
                    <a:cubicBezTo>
                      <a:pt x="265" y="19"/>
                      <a:pt x="263" y="21"/>
                      <a:pt x="264" y="22"/>
                    </a:cubicBezTo>
                    <a:cubicBezTo>
                      <a:pt x="265" y="23"/>
                      <a:pt x="266" y="24"/>
                      <a:pt x="267" y="25"/>
                    </a:cubicBezTo>
                    <a:cubicBezTo>
                      <a:pt x="277" y="40"/>
                      <a:pt x="287" y="54"/>
                      <a:pt x="298" y="69"/>
                    </a:cubicBezTo>
                    <a:cubicBezTo>
                      <a:pt x="281" y="47"/>
                      <a:pt x="265" y="25"/>
                      <a:pt x="248" y="3"/>
                    </a:cubicBezTo>
                    <a:cubicBezTo>
                      <a:pt x="247" y="1"/>
                      <a:pt x="244" y="3"/>
                      <a:pt x="245" y="5"/>
                    </a:cubicBezTo>
                    <a:cubicBezTo>
                      <a:pt x="262" y="43"/>
                      <a:pt x="286" y="77"/>
                      <a:pt x="313" y="110"/>
                    </a:cubicBezTo>
                    <a:cubicBezTo>
                      <a:pt x="342" y="146"/>
                      <a:pt x="373" y="182"/>
                      <a:pt x="403" y="217"/>
                    </a:cubicBezTo>
                    <a:cubicBezTo>
                      <a:pt x="466" y="292"/>
                      <a:pt x="529" y="367"/>
                      <a:pt x="592" y="442"/>
                    </a:cubicBezTo>
                    <a:cubicBezTo>
                      <a:pt x="617" y="471"/>
                      <a:pt x="642" y="500"/>
                      <a:pt x="666" y="529"/>
                    </a:cubicBezTo>
                    <a:cubicBezTo>
                      <a:pt x="640" y="503"/>
                      <a:pt x="615" y="476"/>
                      <a:pt x="589" y="449"/>
                    </a:cubicBezTo>
                    <a:cubicBezTo>
                      <a:pt x="507" y="349"/>
                      <a:pt x="425" y="249"/>
                      <a:pt x="342" y="150"/>
                    </a:cubicBezTo>
                    <a:cubicBezTo>
                      <a:pt x="303" y="102"/>
                      <a:pt x="264" y="55"/>
                      <a:pt x="225" y="7"/>
                    </a:cubicBezTo>
                    <a:cubicBezTo>
                      <a:pt x="224" y="5"/>
                      <a:pt x="220" y="8"/>
                      <a:pt x="222" y="10"/>
                    </a:cubicBezTo>
                    <a:cubicBezTo>
                      <a:pt x="330" y="167"/>
                      <a:pt x="455" y="312"/>
                      <a:pt x="586" y="451"/>
                    </a:cubicBezTo>
                    <a:cubicBezTo>
                      <a:pt x="587" y="452"/>
                      <a:pt x="588" y="453"/>
                      <a:pt x="588" y="454"/>
                    </a:cubicBezTo>
                    <a:cubicBezTo>
                      <a:pt x="605" y="473"/>
                      <a:pt x="621" y="493"/>
                      <a:pt x="637" y="512"/>
                    </a:cubicBezTo>
                    <a:cubicBezTo>
                      <a:pt x="659" y="540"/>
                      <a:pt x="682" y="567"/>
                      <a:pt x="704" y="594"/>
                    </a:cubicBezTo>
                    <a:cubicBezTo>
                      <a:pt x="639" y="523"/>
                      <a:pt x="575" y="452"/>
                      <a:pt x="512" y="380"/>
                    </a:cubicBezTo>
                    <a:cubicBezTo>
                      <a:pt x="452" y="309"/>
                      <a:pt x="393" y="238"/>
                      <a:pt x="334" y="167"/>
                    </a:cubicBezTo>
                    <a:cubicBezTo>
                      <a:pt x="293" y="118"/>
                      <a:pt x="252" y="70"/>
                      <a:pt x="212" y="21"/>
                    </a:cubicBezTo>
                    <a:cubicBezTo>
                      <a:pt x="210" y="19"/>
                      <a:pt x="207" y="22"/>
                      <a:pt x="209" y="24"/>
                    </a:cubicBezTo>
                    <a:cubicBezTo>
                      <a:pt x="306" y="148"/>
                      <a:pt x="408" y="268"/>
                      <a:pt x="512" y="386"/>
                    </a:cubicBezTo>
                    <a:cubicBezTo>
                      <a:pt x="540" y="420"/>
                      <a:pt x="568" y="453"/>
                      <a:pt x="597" y="487"/>
                    </a:cubicBezTo>
                    <a:cubicBezTo>
                      <a:pt x="503" y="379"/>
                      <a:pt x="410" y="271"/>
                      <a:pt x="317" y="163"/>
                    </a:cubicBezTo>
                    <a:cubicBezTo>
                      <a:pt x="275" y="115"/>
                      <a:pt x="233" y="66"/>
                      <a:pt x="191" y="17"/>
                    </a:cubicBezTo>
                    <a:cubicBezTo>
                      <a:pt x="189" y="16"/>
                      <a:pt x="186" y="18"/>
                      <a:pt x="188" y="20"/>
                    </a:cubicBezTo>
                    <a:cubicBezTo>
                      <a:pt x="218" y="59"/>
                      <a:pt x="248" y="98"/>
                      <a:pt x="278" y="137"/>
                    </a:cubicBezTo>
                    <a:cubicBezTo>
                      <a:pt x="243" y="98"/>
                      <a:pt x="209" y="59"/>
                      <a:pt x="175" y="19"/>
                    </a:cubicBezTo>
                    <a:cubicBezTo>
                      <a:pt x="174" y="18"/>
                      <a:pt x="171" y="20"/>
                      <a:pt x="172" y="21"/>
                    </a:cubicBezTo>
                    <a:cubicBezTo>
                      <a:pt x="288" y="187"/>
                      <a:pt x="422" y="337"/>
                      <a:pt x="556" y="487"/>
                    </a:cubicBezTo>
                    <a:cubicBezTo>
                      <a:pt x="613" y="556"/>
                      <a:pt x="672" y="623"/>
                      <a:pt x="733" y="689"/>
                    </a:cubicBezTo>
                    <a:cubicBezTo>
                      <a:pt x="762" y="724"/>
                      <a:pt x="791" y="758"/>
                      <a:pt x="819" y="793"/>
                    </a:cubicBezTo>
                    <a:cubicBezTo>
                      <a:pt x="640" y="606"/>
                      <a:pt x="476" y="406"/>
                      <a:pt x="312" y="206"/>
                    </a:cubicBezTo>
                    <a:cubicBezTo>
                      <a:pt x="262" y="145"/>
                      <a:pt x="212" y="84"/>
                      <a:pt x="162" y="24"/>
                    </a:cubicBezTo>
                    <a:cubicBezTo>
                      <a:pt x="160" y="22"/>
                      <a:pt x="157" y="24"/>
                      <a:pt x="159" y="26"/>
                    </a:cubicBezTo>
                    <a:cubicBezTo>
                      <a:pt x="202" y="83"/>
                      <a:pt x="246" y="140"/>
                      <a:pt x="289" y="198"/>
                    </a:cubicBezTo>
                    <a:cubicBezTo>
                      <a:pt x="242" y="139"/>
                      <a:pt x="195" y="81"/>
                      <a:pt x="147" y="23"/>
                    </a:cubicBezTo>
                    <a:cubicBezTo>
                      <a:pt x="146" y="22"/>
                      <a:pt x="143" y="24"/>
                      <a:pt x="145" y="25"/>
                    </a:cubicBezTo>
                    <a:cubicBezTo>
                      <a:pt x="160" y="50"/>
                      <a:pt x="175" y="75"/>
                      <a:pt x="191" y="100"/>
                    </a:cubicBezTo>
                    <a:cubicBezTo>
                      <a:pt x="173" y="78"/>
                      <a:pt x="155" y="56"/>
                      <a:pt x="137" y="34"/>
                    </a:cubicBezTo>
                    <a:cubicBezTo>
                      <a:pt x="136" y="32"/>
                      <a:pt x="133" y="34"/>
                      <a:pt x="135" y="36"/>
                    </a:cubicBezTo>
                    <a:cubicBezTo>
                      <a:pt x="151" y="58"/>
                      <a:pt x="166" y="81"/>
                      <a:pt x="180" y="104"/>
                    </a:cubicBezTo>
                    <a:cubicBezTo>
                      <a:pt x="163" y="82"/>
                      <a:pt x="145" y="61"/>
                      <a:pt x="128" y="40"/>
                    </a:cubicBezTo>
                    <a:cubicBezTo>
                      <a:pt x="127" y="38"/>
                      <a:pt x="124" y="40"/>
                      <a:pt x="125" y="42"/>
                    </a:cubicBezTo>
                    <a:cubicBezTo>
                      <a:pt x="143" y="67"/>
                      <a:pt x="160" y="93"/>
                      <a:pt x="176" y="119"/>
                    </a:cubicBezTo>
                    <a:cubicBezTo>
                      <a:pt x="160" y="101"/>
                      <a:pt x="145" y="82"/>
                      <a:pt x="130" y="64"/>
                    </a:cubicBezTo>
                    <a:cubicBezTo>
                      <a:pt x="129" y="63"/>
                      <a:pt x="127" y="65"/>
                      <a:pt x="128" y="66"/>
                    </a:cubicBezTo>
                    <a:cubicBezTo>
                      <a:pt x="142" y="88"/>
                      <a:pt x="156" y="109"/>
                      <a:pt x="170" y="130"/>
                    </a:cubicBezTo>
                    <a:cubicBezTo>
                      <a:pt x="151" y="107"/>
                      <a:pt x="132" y="85"/>
                      <a:pt x="113" y="62"/>
                    </a:cubicBezTo>
                    <a:cubicBezTo>
                      <a:pt x="112" y="60"/>
                      <a:pt x="110" y="62"/>
                      <a:pt x="111" y="64"/>
                    </a:cubicBezTo>
                    <a:cubicBezTo>
                      <a:pt x="129" y="90"/>
                      <a:pt x="147" y="117"/>
                      <a:pt x="165" y="143"/>
                    </a:cubicBezTo>
                    <a:cubicBezTo>
                      <a:pt x="144" y="119"/>
                      <a:pt x="124" y="95"/>
                      <a:pt x="104" y="71"/>
                    </a:cubicBezTo>
                    <a:cubicBezTo>
                      <a:pt x="103" y="70"/>
                      <a:pt x="100" y="72"/>
                      <a:pt x="101" y="73"/>
                    </a:cubicBezTo>
                    <a:cubicBezTo>
                      <a:pt x="113" y="97"/>
                      <a:pt x="127" y="119"/>
                      <a:pt x="142" y="140"/>
                    </a:cubicBezTo>
                    <a:cubicBezTo>
                      <a:pt x="127" y="122"/>
                      <a:pt x="112" y="103"/>
                      <a:pt x="98" y="84"/>
                    </a:cubicBezTo>
                    <a:cubicBezTo>
                      <a:pt x="96" y="82"/>
                      <a:pt x="93" y="83"/>
                      <a:pt x="95" y="85"/>
                    </a:cubicBezTo>
                    <a:cubicBezTo>
                      <a:pt x="101" y="95"/>
                      <a:pt x="107" y="105"/>
                      <a:pt x="113" y="114"/>
                    </a:cubicBezTo>
                    <a:cubicBezTo>
                      <a:pt x="108" y="108"/>
                      <a:pt x="104" y="103"/>
                      <a:pt x="99" y="97"/>
                    </a:cubicBezTo>
                    <a:cubicBezTo>
                      <a:pt x="98" y="96"/>
                      <a:pt x="95" y="97"/>
                      <a:pt x="96" y="99"/>
                    </a:cubicBezTo>
                    <a:cubicBezTo>
                      <a:pt x="107" y="117"/>
                      <a:pt x="118" y="134"/>
                      <a:pt x="130" y="151"/>
                    </a:cubicBezTo>
                    <a:cubicBezTo>
                      <a:pt x="116" y="135"/>
                      <a:pt x="102" y="119"/>
                      <a:pt x="88" y="103"/>
                    </a:cubicBezTo>
                    <a:cubicBezTo>
                      <a:pt x="87" y="102"/>
                      <a:pt x="84" y="103"/>
                      <a:pt x="85" y="105"/>
                    </a:cubicBezTo>
                    <a:cubicBezTo>
                      <a:pt x="101" y="131"/>
                      <a:pt x="117" y="155"/>
                      <a:pt x="136" y="179"/>
                    </a:cubicBezTo>
                    <a:cubicBezTo>
                      <a:pt x="121" y="162"/>
                      <a:pt x="107" y="146"/>
                      <a:pt x="93" y="128"/>
                    </a:cubicBezTo>
                    <a:cubicBezTo>
                      <a:pt x="92" y="127"/>
                      <a:pt x="90" y="129"/>
                      <a:pt x="90" y="130"/>
                    </a:cubicBezTo>
                    <a:cubicBezTo>
                      <a:pt x="97" y="141"/>
                      <a:pt x="105" y="152"/>
                      <a:pt x="112" y="162"/>
                    </a:cubicBezTo>
                    <a:cubicBezTo>
                      <a:pt x="106" y="154"/>
                      <a:pt x="99" y="147"/>
                      <a:pt x="92" y="139"/>
                    </a:cubicBezTo>
                    <a:cubicBezTo>
                      <a:pt x="91" y="138"/>
                      <a:pt x="89" y="139"/>
                      <a:pt x="90" y="141"/>
                    </a:cubicBezTo>
                    <a:cubicBezTo>
                      <a:pt x="99" y="155"/>
                      <a:pt x="108" y="169"/>
                      <a:pt x="118" y="183"/>
                    </a:cubicBezTo>
                    <a:cubicBezTo>
                      <a:pt x="106" y="169"/>
                      <a:pt x="94" y="156"/>
                      <a:pt x="82" y="142"/>
                    </a:cubicBezTo>
                    <a:cubicBezTo>
                      <a:pt x="81" y="141"/>
                      <a:pt x="79" y="142"/>
                      <a:pt x="80" y="144"/>
                    </a:cubicBezTo>
                    <a:cubicBezTo>
                      <a:pt x="101" y="176"/>
                      <a:pt x="124" y="206"/>
                      <a:pt x="148" y="236"/>
                    </a:cubicBezTo>
                    <a:cubicBezTo>
                      <a:pt x="134" y="221"/>
                      <a:pt x="120" y="206"/>
                      <a:pt x="107" y="190"/>
                    </a:cubicBezTo>
                    <a:cubicBezTo>
                      <a:pt x="103" y="184"/>
                      <a:pt x="99" y="179"/>
                      <a:pt x="95" y="174"/>
                    </a:cubicBezTo>
                    <a:cubicBezTo>
                      <a:pt x="95" y="173"/>
                      <a:pt x="94" y="173"/>
                      <a:pt x="94" y="173"/>
                    </a:cubicBezTo>
                    <a:cubicBezTo>
                      <a:pt x="91" y="169"/>
                      <a:pt x="88" y="165"/>
                      <a:pt x="85" y="161"/>
                    </a:cubicBezTo>
                    <a:cubicBezTo>
                      <a:pt x="84" y="159"/>
                      <a:pt x="82" y="160"/>
                      <a:pt x="82" y="162"/>
                    </a:cubicBezTo>
                    <a:cubicBezTo>
                      <a:pt x="93" y="188"/>
                      <a:pt x="108" y="210"/>
                      <a:pt x="128" y="229"/>
                    </a:cubicBezTo>
                    <a:cubicBezTo>
                      <a:pt x="137" y="243"/>
                      <a:pt x="146" y="257"/>
                      <a:pt x="155" y="271"/>
                    </a:cubicBezTo>
                    <a:cubicBezTo>
                      <a:pt x="128" y="237"/>
                      <a:pt x="101" y="203"/>
                      <a:pt x="73" y="169"/>
                    </a:cubicBezTo>
                    <a:cubicBezTo>
                      <a:pt x="72" y="168"/>
                      <a:pt x="69" y="170"/>
                      <a:pt x="70" y="171"/>
                    </a:cubicBezTo>
                    <a:cubicBezTo>
                      <a:pt x="98" y="210"/>
                      <a:pt x="125" y="249"/>
                      <a:pt x="153" y="288"/>
                    </a:cubicBezTo>
                    <a:cubicBezTo>
                      <a:pt x="127" y="258"/>
                      <a:pt x="100" y="227"/>
                      <a:pt x="74" y="197"/>
                    </a:cubicBezTo>
                    <a:cubicBezTo>
                      <a:pt x="73" y="195"/>
                      <a:pt x="70" y="197"/>
                      <a:pt x="71" y="199"/>
                    </a:cubicBezTo>
                    <a:cubicBezTo>
                      <a:pt x="98" y="235"/>
                      <a:pt x="125" y="271"/>
                      <a:pt x="152" y="306"/>
                    </a:cubicBezTo>
                    <a:cubicBezTo>
                      <a:pt x="125" y="274"/>
                      <a:pt x="98" y="241"/>
                      <a:pt x="70" y="208"/>
                    </a:cubicBezTo>
                    <a:cubicBezTo>
                      <a:pt x="69" y="207"/>
                      <a:pt x="66" y="209"/>
                      <a:pt x="67" y="210"/>
                    </a:cubicBezTo>
                    <a:cubicBezTo>
                      <a:pt x="94" y="247"/>
                      <a:pt x="121" y="283"/>
                      <a:pt x="147" y="319"/>
                    </a:cubicBezTo>
                    <a:cubicBezTo>
                      <a:pt x="119" y="284"/>
                      <a:pt x="91" y="250"/>
                      <a:pt x="63" y="215"/>
                    </a:cubicBezTo>
                    <a:cubicBezTo>
                      <a:pt x="61" y="214"/>
                      <a:pt x="59" y="215"/>
                      <a:pt x="60" y="217"/>
                    </a:cubicBezTo>
                    <a:cubicBezTo>
                      <a:pt x="78" y="245"/>
                      <a:pt x="97" y="272"/>
                      <a:pt x="116" y="298"/>
                    </a:cubicBezTo>
                    <a:cubicBezTo>
                      <a:pt x="95" y="272"/>
                      <a:pt x="74" y="246"/>
                      <a:pt x="54" y="220"/>
                    </a:cubicBezTo>
                    <a:cubicBezTo>
                      <a:pt x="52" y="219"/>
                      <a:pt x="50" y="221"/>
                      <a:pt x="51" y="222"/>
                    </a:cubicBezTo>
                    <a:cubicBezTo>
                      <a:pt x="86" y="275"/>
                      <a:pt x="124" y="327"/>
                      <a:pt x="165" y="377"/>
                    </a:cubicBezTo>
                    <a:cubicBezTo>
                      <a:pt x="153" y="371"/>
                      <a:pt x="146" y="360"/>
                      <a:pt x="137" y="350"/>
                    </a:cubicBezTo>
                    <a:cubicBezTo>
                      <a:pt x="108" y="315"/>
                      <a:pt x="108" y="315"/>
                      <a:pt x="108" y="315"/>
                    </a:cubicBezTo>
                    <a:cubicBezTo>
                      <a:pt x="88" y="292"/>
                      <a:pt x="69" y="269"/>
                      <a:pt x="50" y="246"/>
                    </a:cubicBezTo>
                    <a:cubicBezTo>
                      <a:pt x="49" y="245"/>
                      <a:pt x="47" y="247"/>
                      <a:pt x="48" y="248"/>
                    </a:cubicBezTo>
                    <a:cubicBezTo>
                      <a:pt x="77" y="283"/>
                      <a:pt x="106" y="317"/>
                      <a:pt x="135" y="352"/>
                    </a:cubicBezTo>
                    <a:cubicBezTo>
                      <a:pt x="102" y="317"/>
                      <a:pt x="69" y="282"/>
                      <a:pt x="36" y="248"/>
                    </a:cubicBezTo>
                    <a:cubicBezTo>
                      <a:pt x="35" y="246"/>
                      <a:pt x="33" y="248"/>
                      <a:pt x="34" y="250"/>
                    </a:cubicBezTo>
                    <a:cubicBezTo>
                      <a:pt x="72" y="292"/>
                      <a:pt x="110" y="333"/>
                      <a:pt x="148" y="375"/>
                    </a:cubicBezTo>
                    <a:cubicBezTo>
                      <a:pt x="108" y="338"/>
                      <a:pt x="71" y="299"/>
                      <a:pt x="37" y="256"/>
                    </a:cubicBezTo>
                    <a:cubicBezTo>
                      <a:pt x="36" y="255"/>
                      <a:pt x="35" y="257"/>
                      <a:pt x="36" y="258"/>
                    </a:cubicBezTo>
                    <a:cubicBezTo>
                      <a:pt x="42" y="266"/>
                      <a:pt x="50" y="275"/>
                      <a:pt x="57" y="284"/>
                    </a:cubicBezTo>
                    <a:cubicBezTo>
                      <a:pt x="46" y="271"/>
                      <a:pt x="35" y="259"/>
                      <a:pt x="24" y="247"/>
                    </a:cubicBezTo>
                    <a:cubicBezTo>
                      <a:pt x="23" y="246"/>
                      <a:pt x="21" y="247"/>
                      <a:pt x="21" y="249"/>
                    </a:cubicBezTo>
                    <a:cubicBezTo>
                      <a:pt x="35" y="270"/>
                      <a:pt x="48" y="292"/>
                      <a:pt x="61" y="314"/>
                    </a:cubicBezTo>
                    <a:cubicBezTo>
                      <a:pt x="47" y="296"/>
                      <a:pt x="32" y="278"/>
                      <a:pt x="18" y="261"/>
                    </a:cubicBezTo>
                    <a:cubicBezTo>
                      <a:pt x="17" y="260"/>
                      <a:pt x="15" y="261"/>
                      <a:pt x="16" y="263"/>
                    </a:cubicBezTo>
                    <a:cubicBezTo>
                      <a:pt x="29" y="283"/>
                      <a:pt x="42" y="303"/>
                      <a:pt x="54" y="323"/>
                    </a:cubicBezTo>
                    <a:cubicBezTo>
                      <a:pt x="36" y="308"/>
                      <a:pt x="22" y="290"/>
                      <a:pt x="12" y="268"/>
                    </a:cubicBezTo>
                    <a:cubicBezTo>
                      <a:pt x="11" y="267"/>
                      <a:pt x="9" y="268"/>
                      <a:pt x="9" y="270"/>
                    </a:cubicBezTo>
                    <a:cubicBezTo>
                      <a:pt x="14" y="281"/>
                      <a:pt x="20" y="292"/>
                      <a:pt x="26" y="303"/>
                    </a:cubicBezTo>
                    <a:cubicBezTo>
                      <a:pt x="19" y="294"/>
                      <a:pt x="12" y="285"/>
                      <a:pt x="4" y="276"/>
                    </a:cubicBezTo>
                    <a:cubicBezTo>
                      <a:pt x="3" y="275"/>
                      <a:pt x="1" y="276"/>
                      <a:pt x="2" y="278"/>
                    </a:cubicBezTo>
                    <a:cubicBezTo>
                      <a:pt x="18" y="301"/>
                      <a:pt x="34" y="325"/>
                      <a:pt x="50" y="349"/>
                    </a:cubicBezTo>
                    <a:cubicBezTo>
                      <a:pt x="33" y="333"/>
                      <a:pt x="17" y="317"/>
                      <a:pt x="3" y="298"/>
                    </a:cubicBezTo>
                    <a:cubicBezTo>
                      <a:pt x="2" y="297"/>
                      <a:pt x="0" y="298"/>
                      <a:pt x="1" y="300"/>
                    </a:cubicBezTo>
                    <a:cubicBezTo>
                      <a:pt x="8" y="313"/>
                      <a:pt x="17" y="326"/>
                      <a:pt x="27" y="338"/>
                    </a:cubicBezTo>
                    <a:cubicBezTo>
                      <a:pt x="22" y="333"/>
                      <a:pt x="17" y="329"/>
                      <a:pt x="12" y="324"/>
                    </a:cubicBezTo>
                    <a:cubicBezTo>
                      <a:pt x="11" y="323"/>
                      <a:pt x="10" y="324"/>
                      <a:pt x="10" y="325"/>
                    </a:cubicBezTo>
                    <a:cubicBezTo>
                      <a:pt x="16" y="335"/>
                      <a:pt x="23" y="347"/>
                      <a:pt x="32" y="357"/>
                    </a:cubicBezTo>
                    <a:cubicBezTo>
                      <a:pt x="31" y="356"/>
                      <a:pt x="30" y="355"/>
                      <a:pt x="29" y="355"/>
                    </a:cubicBezTo>
                    <a:cubicBezTo>
                      <a:pt x="21" y="349"/>
                      <a:pt x="13" y="343"/>
                      <a:pt x="5" y="337"/>
                    </a:cubicBezTo>
                    <a:cubicBezTo>
                      <a:pt x="4" y="337"/>
                      <a:pt x="2" y="338"/>
                      <a:pt x="3" y="339"/>
                    </a:cubicBezTo>
                    <a:cubicBezTo>
                      <a:pt x="9" y="345"/>
                      <a:pt x="17" y="353"/>
                      <a:pt x="20" y="360"/>
                    </a:cubicBezTo>
                    <a:cubicBezTo>
                      <a:pt x="20" y="359"/>
                      <a:pt x="19" y="359"/>
                      <a:pt x="18" y="358"/>
                    </a:cubicBezTo>
                    <a:cubicBezTo>
                      <a:pt x="17" y="357"/>
                      <a:pt x="16" y="356"/>
                      <a:pt x="14" y="355"/>
                    </a:cubicBezTo>
                    <a:cubicBezTo>
                      <a:pt x="11" y="353"/>
                      <a:pt x="9" y="350"/>
                      <a:pt x="7" y="347"/>
                    </a:cubicBezTo>
                    <a:cubicBezTo>
                      <a:pt x="8" y="347"/>
                      <a:pt x="8" y="345"/>
                      <a:pt x="7" y="345"/>
                    </a:cubicBezTo>
                    <a:cubicBezTo>
                      <a:pt x="7" y="345"/>
                      <a:pt x="6" y="345"/>
                      <a:pt x="6" y="345"/>
                    </a:cubicBezTo>
                    <a:cubicBezTo>
                      <a:pt x="5" y="344"/>
                      <a:pt x="5" y="345"/>
                      <a:pt x="5" y="345"/>
                    </a:cubicBezTo>
                    <a:cubicBezTo>
                      <a:pt x="4" y="345"/>
                      <a:pt x="4" y="346"/>
                      <a:pt x="3" y="346"/>
                    </a:cubicBezTo>
                    <a:cubicBezTo>
                      <a:pt x="3" y="347"/>
                      <a:pt x="3" y="347"/>
                      <a:pt x="3" y="347"/>
                    </a:cubicBezTo>
                    <a:cubicBezTo>
                      <a:pt x="6" y="355"/>
                      <a:pt x="18" y="361"/>
                      <a:pt x="24" y="366"/>
                    </a:cubicBezTo>
                    <a:cubicBezTo>
                      <a:pt x="25" y="366"/>
                      <a:pt x="27" y="365"/>
                      <a:pt x="26" y="364"/>
                    </a:cubicBezTo>
                    <a:cubicBezTo>
                      <a:pt x="22" y="358"/>
                      <a:pt x="18" y="352"/>
                      <a:pt x="13" y="346"/>
                    </a:cubicBezTo>
                    <a:cubicBezTo>
                      <a:pt x="24" y="355"/>
                      <a:pt x="36" y="363"/>
                      <a:pt x="47" y="371"/>
                    </a:cubicBezTo>
                    <a:cubicBezTo>
                      <a:pt x="48" y="372"/>
                      <a:pt x="50" y="370"/>
                      <a:pt x="49" y="369"/>
                    </a:cubicBezTo>
                    <a:cubicBezTo>
                      <a:pt x="43" y="363"/>
                      <a:pt x="37" y="358"/>
                      <a:pt x="32" y="351"/>
                    </a:cubicBezTo>
                    <a:cubicBezTo>
                      <a:pt x="28" y="347"/>
                      <a:pt x="25" y="341"/>
                      <a:pt x="21" y="336"/>
                    </a:cubicBezTo>
                    <a:cubicBezTo>
                      <a:pt x="23" y="338"/>
                      <a:pt x="26" y="340"/>
                      <a:pt x="28" y="342"/>
                    </a:cubicBezTo>
                    <a:cubicBezTo>
                      <a:pt x="35" y="349"/>
                      <a:pt x="42" y="355"/>
                      <a:pt x="50" y="361"/>
                    </a:cubicBezTo>
                    <a:cubicBezTo>
                      <a:pt x="51" y="362"/>
                      <a:pt x="53" y="360"/>
                      <a:pt x="51" y="359"/>
                    </a:cubicBezTo>
                    <a:cubicBezTo>
                      <a:pt x="37" y="346"/>
                      <a:pt x="24" y="331"/>
                      <a:pt x="13" y="315"/>
                    </a:cubicBezTo>
                    <a:cubicBezTo>
                      <a:pt x="26" y="330"/>
                      <a:pt x="41" y="344"/>
                      <a:pt x="56" y="357"/>
                    </a:cubicBezTo>
                    <a:cubicBezTo>
                      <a:pt x="57" y="358"/>
                      <a:pt x="59" y="357"/>
                      <a:pt x="58" y="356"/>
                    </a:cubicBezTo>
                    <a:cubicBezTo>
                      <a:pt x="46" y="337"/>
                      <a:pt x="34" y="319"/>
                      <a:pt x="21" y="301"/>
                    </a:cubicBezTo>
                    <a:cubicBezTo>
                      <a:pt x="28" y="309"/>
                      <a:pt x="34" y="316"/>
                      <a:pt x="40" y="324"/>
                    </a:cubicBezTo>
                    <a:cubicBezTo>
                      <a:pt x="48" y="334"/>
                      <a:pt x="56" y="344"/>
                      <a:pt x="65" y="354"/>
                    </a:cubicBezTo>
                    <a:cubicBezTo>
                      <a:pt x="66" y="355"/>
                      <a:pt x="68" y="353"/>
                      <a:pt x="67" y="352"/>
                    </a:cubicBezTo>
                    <a:cubicBezTo>
                      <a:pt x="59" y="342"/>
                      <a:pt x="52" y="333"/>
                      <a:pt x="44" y="324"/>
                    </a:cubicBezTo>
                    <a:cubicBezTo>
                      <a:pt x="38" y="316"/>
                      <a:pt x="33" y="308"/>
                      <a:pt x="28" y="300"/>
                    </a:cubicBezTo>
                    <a:cubicBezTo>
                      <a:pt x="37" y="311"/>
                      <a:pt x="47" y="322"/>
                      <a:pt x="59" y="330"/>
                    </a:cubicBezTo>
                    <a:cubicBezTo>
                      <a:pt x="60" y="331"/>
                      <a:pt x="62" y="330"/>
                      <a:pt x="61" y="329"/>
                    </a:cubicBezTo>
                    <a:cubicBezTo>
                      <a:pt x="51" y="313"/>
                      <a:pt x="42" y="298"/>
                      <a:pt x="32" y="282"/>
                    </a:cubicBezTo>
                    <a:cubicBezTo>
                      <a:pt x="45" y="298"/>
                      <a:pt x="58" y="314"/>
                      <a:pt x="70" y="330"/>
                    </a:cubicBezTo>
                    <a:cubicBezTo>
                      <a:pt x="71" y="332"/>
                      <a:pt x="73" y="330"/>
                      <a:pt x="73" y="328"/>
                    </a:cubicBezTo>
                    <a:cubicBezTo>
                      <a:pt x="60" y="306"/>
                      <a:pt x="47" y="284"/>
                      <a:pt x="33" y="262"/>
                    </a:cubicBezTo>
                    <a:cubicBezTo>
                      <a:pt x="72" y="306"/>
                      <a:pt x="111" y="350"/>
                      <a:pt x="151" y="393"/>
                    </a:cubicBezTo>
                    <a:cubicBezTo>
                      <a:pt x="140" y="388"/>
                      <a:pt x="131" y="381"/>
                      <a:pt x="123" y="373"/>
                    </a:cubicBezTo>
                    <a:cubicBezTo>
                      <a:pt x="122" y="372"/>
                      <a:pt x="120" y="374"/>
                      <a:pt x="121" y="375"/>
                    </a:cubicBezTo>
                    <a:cubicBezTo>
                      <a:pt x="126" y="381"/>
                      <a:pt x="132" y="387"/>
                      <a:pt x="137" y="393"/>
                    </a:cubicBezTo>
                    <a:cubicBezTo>
                      <a:pt x="141" y="400"/>
                      <a:pt x="146" y="405"/>
                      <a:pt x="153" y="408"/>
                    </a:cubicBezTo>
                    <a:cubicBezTo>
                      <a:pt x="154" y="409"/>
                      <a:pt x="156" y="407"/>
                      <a:pt x="155" y="406"/>
                    </a:cubicBezTo>
                    <a:cubicBezTo>
                      <a:pt x="150" y="401"/>
                      <a:pt x="145" y="397"/>
                      <a:pt x="140" y="392"/>
                    </a:cubicBezTo>
                    <a:cubicBezTo>
                      <a:pt x="140" y="392"/>
                      <a:pt x="140" y="391"/>
                      <a:pt x="139" y="391"/>
                    </a:cubicBezTo>
                    <a:cubicBezTo>
                      <a:pt x="145" y="394"/>
                      <a:pt x="151" y="397"/>
                      <a:pt x="156" y="398"/>
                    </a:cubicBezTo>
                    <a:cubicBezTo>
                      <a:pt x="157" y="399"/>
                      <a:pt x="158" y="397"/>
                      <a:pt x="157" y="396"/>
                    </a:cubicBezTo>
                    <a:cubicBezTo>
                      <a:pt x="138" y="375"/>
                      <a:pt x="120" y="354"/>
                      <a:pt x="101" y="333"/>
                    </a:cubicBezTo>
                    <a:cubicBezTo>
                      <a:pt x="122" y="356"/>
                      <a:pt x="144" y="377"/>
                      <a:pt x="167" y="397"/>
                    </a:cubicBezTo>
                    <a:cubicBezTo>
                      <a:pt x="169" y="398"/>
                      <a:pt x="171" y="396"/>
                      <a:pt x="169" y="395"/>
                    </a:cubicBezTo>
                    <a:cubicBezTo>
                      <a:pt x="150" y="374"/>
                      <a:pt x="131" y="353"/>
                      <a:pt x="112" y="331"/>
                    </a:cubicBezTo>
                    <a:cubicBezTo>
                      <a:pt x="129" y="350"/>
                      <a:pt x="147" y="369"/>
                      <a:pt x="165" y="387"/>
                    </a:cubicBezTo>
                    <a:cubicBezTo>
                      <a:pt x="166" y="388"/>
                      <a:pt x="168" y="386"/>
                      <a:pt x="167" y="385"/>
                    </a:cubicBezTo>
                    <a:cubicBezTo>
                      <a:pt x="165" y="382"/>
                      <a:pt x="162" y="380"/>
                      <a:pt x="160" y="377"/>
                    </a:cubicBezTo>
                    <a:cubicBezTo>
                      <a:pt x="163" y="379"/>
                      <a:pt x="166" y="381"/>
                      <a:pt x="169" y="382"/>
                    </a:cubicBezTo>
                    <a:cubicBezTo>
                      <a:pt x="171" y="382"/>
                      <a:pt x="171" y="380"/>
                      <a:pt x="171" y="379"/>
                    </a:cubicBezTo>
                    <a:cubicBezTo>
                      <a:pt x="137" y="338"/>
                      <a:pt x="106" y="296"/>
                      <a:pt x="76" y="253"/>
                    </a:cubicBezTo>
                    <a:cubicBezTo>
                      <a:pt x="90" y="271"/>
                      <a:pt x="105" y="289"/>
                      <a:pt x="119" y="306"/>
                    </a:cubicBezTo>
                    <a:cubicBezTo>
                      <a:pt x="138" y="330"/>
                      <a:pt x="156" y="359"/>
                      <a:pt x="181" y="377"/>
                    </a:cubicBezTo>
                    <a:cubicBezTo>
                      <a:pt x="182" y="378"/>
                      <a:pt x="184" y="376"/>
                      <a:pt x="183" y="374"/>
                    </a:cubicBezTo>
                    <a:cubicBezTo>
                      <a:pt x="145" y="332"/>
                      <a:pt x="110" y="287"/>
                      <a:pt x="79" y="240"/>
                    </a:cubicBezTo>
                    <a:cubicBezTo>
                      <a:pt x="114" y="283"/>
                      <a:pt x="149" y="327"/>
                      <a:pt x="184" y="370"/>
                    </a:cubicBezTo>
                    <a:cubicBezTo>
                      <a:pt x="185" y="371"/>
                      <a:pt x="188" y="369"/>
                      <a:pt x="187" y="368"/>
                    </a:cubicBezTo>
                    <a:cubicBezTo>
                      <a:pt x="157" y="328"/>
                      <a:pt x="128" y="288"/>
                      <a:pt x="99" y="248"/>
                    </a:cubicBezTo>
                    <a:cubicBezTo>
                      <a:pt x="130" y="285"/>
                      <a:pt x="162" y="323"/>
                      <a:pt x="193" y="360"/>
                    </a:cubicBezTo>
                    <a:cubicBezTo>
                      <a:pt x="194" y="361"/>
                      <a:pt x="197" y="359"/>
                      <a:pt x="196" y="358"/>
                    </a:cubicBezTo>
                    <a:cubicBezTo>
                      <a:pt x="166" y="318"/>
                      <a:pt x="136" y="279"/>
                      <a:pt x="106" y="239"/>
                    </a:cubicBezTo>
                    <a:cubicBezTo>
                      <a:pt x="129" y="265"/>
                      <a:pt x="151" y="292"/>
                      <a:pt x="174" y="318"/>
                    </a:cubicBezTo>
                    <a:cubicBezTo>
                      <a:pt x="176" y="320"/>
                      <a:pt x="178" y="318"/>
                      <a:pt x="177" y="316"/>
                    </a:cubicBezTo>
                    <a:cubicBezTo>
                      <a:pt x="154" y="284"/>
                      <a:pt x="132" y="252"/>
                      <a:pt x="109" y="219"/>
                    </a:cubicBezTo>
                    <a:cubicBezTo>
                      <a:pt x="132" y="248"/>
                      <a:pt x="155" y="277"/>
                      <a:pt x="178" y="306"/>
                    </a:cubicBezTo>
                    <a:cubicBezTo>
                      <a:pt x="179" y="307"/>
                      <a:pt x="182" y="305"/>
                      <a:pt x="181" y="303"/>
                    </a:cubicBezTo>
                    <a:cubicBezTo>
                      <a:pt x="177" y="298"/>
                      <a:pt x="174" y="292"/>
                      <a:pt x="170" y="287"/>
                    </a:cubicBezTo>
                    <a:cubicBezTo>
                      <a:pt x="175" y="294"/>
                      <a:pt x="180" y="301"/>
                      <a:pt x="185" y="308"/>
                    </a:cubicBezTo>
                    <a:cubicBezTo>
                      <a:pt x="186" y="309"/>
                      <a:pt x="188" y="309"/>
                      <a:pt x="189" y="308"/>
                    </a:cubicBezTo>
                    <a:cubicBezTo>
                      <a:pt x="191" y="300"/>
                      <a:pt x="189" y="293"/>
                      <a:pt x="185" y="287"/>
                    </a:cubicBezTo>
                    <a:cubicBezTo>
                      <a:pt x="188" y="287"/>
                      <a:pt x="190" y="288"/>
                      <a:pt x="192" y="288"/>
                    </a:cubicBezTo>
                    <a:cubicBezTo>
                      <a:pt x="195" y="288"/>
                      <a:pt x="195" y="284"/>
                      <a:pt x="192" y="284"/>
                    </a:cubicBezTo>
                    <a:cubicBezTo>
                      <a:pt x="189" y="284"/>
                      <a:pt x="185" y="283"/>
                      <a:pt x="181" y="283"/>
                    </a:cubicBezTo>
                    <a:cubicBezTo>
                      <a:pt x="180" y="282"/>
                      <a:pt x="179" y="284"/>
                      <a:pt x="180" y="286"/>
                    </a:cubicBezTo>
                    <a:cubicBezTo>
                      <a:pt x="183" y="291"/>
                      <a:pt x="186" y="296"/>
                      <a:pt x="186" y="302"/>
                    </a:cubicBezTo>
                    <a:cubicBezTo>
                      <a:pt x="166" y="274"/>
                      <a:pt x="146" y="245"/>
                      <a:pt x="126" y="217"/>
                    </a:cubicBezTo>
                    <a:cubicBezTo>
                      <a:pt x="138" y="230"/>
                      <a:pt x="151" y="243"/>
                      <a:pt x="165" y="255"/>
                    </a:cubicBezTo>
                    <a:cubicBezTo>
                      <a:pt x="166" y="257"/>
                      <a:pt x="168" y="255"/>
                      <a:pt x="167" y="253"/>
                    </a:cubicBezTo>
                    <a:cubicBezTo>
                      <a:pt x="141" y="224"/>
                      <a:pt x="117" y="193"/>
                      <a:pt x="94" y="160"/>
                    </a:cubicBezTo>
                    <a:cubicBezTo>
                      <a:pt x="113" y="181"/>
                      <a:pt x="132" y="202"/>
                      <a:pt x="150" y="224"/>
                    </a:cubicBezTo>
                    <a:cubicBezTo>
                      <a:pt x="154" y="227"/>
                      <a:pt x="157" y="231"/>
                      <a:pt x="161" y="235"/>
                    </a:cubicBezTo>
                    <a:cubicBezTo>
                      <a:pt x="162" y="237"/>
                      <a:pt x="164" y="235"/>
                      <a:pt x="163" y="233"/>
                    </a:cubicBezTo>
                    <a:cubicBezTo>
                      <a:pt x="159" y="229"/>
                      <a:pt x="155" y="225"/>
                      <a:pt x="151" y="221"/>
                    </a:cubicBezTo>
                    <a:cubicBezTo>
                      <a:pt x="133" y="200"/>
                      <a:pt x="117" y="178"/>
                      <a:pt x="102" y="154"/>
                    </a:cubicBezTo>
                    <a:cubicBezTo>
                      <a:pt x="115" y="170"/>
                      <a:pt x="129" y="185"/>
                      <a:pt x="142" y="201"/>
                    </a:cubicBezTo>
                    <a:cubicBezTo>
                      <a:pt x="149" y="209"/>
                      <a:pt x="156" y="218"/>
                      <a:pt x="163" y="226"/>
                    </a:cubicBezTo>
                    <a:cubicBezTo>
                      <a:pt x="165" y="227"/>
                      <a:pt x="167" y="225"/>
                      <a:pt x="165" y="224"/>
                    </a:cubicBezTo>
                    <a:cubicBezTo>
                      <a:pt x="159" y="216"/>
                      <a:pt x="152" y="208"/>
                      <a:pt x="145" y="200"/>
                    </a:cubicBezTo>
                    <a:cubicBezTo>
                      <a:pt x="132" y="185"/>
                      <a:pt x="120" y="169"/>
                      <a:pt x="109" y="153"/>
                    </a:cubicBezTo>
                    <a:cubicBezTo>
                      <a:pt x="127" y="174"/>
                      <a:pt x="146" y="195"/>
                      <a:pt x="165" y="214"/>
                    </a:cubicBezTo>
                    <a:cubicBezTo>
                      <a:pt x="167" y="216"/>
                      <a:pt x="169" y="214"/>
                      <a:pt x="168" y="212"/>
                    </a:cubicBezTo>
                    <a:cubicBezTo>
                      <a:pt x="141" y="183"/>
                      <a:pt x="118" y="151"/>
                      <a:pt x="97" y="117"/>
                    </a:cubicBezTo>
                    <a:cubicBezTo>
                      <a:pt x="119" y="142"/>
                      <a:pt x="141" y="167"/>
                      <a:pt x="163" y="192"/>
                    </a:cubicBezTo>
                    <a:cubicBezTo>
                      <a:pt x="167" y="196"/>
                      <a:pt x="171" y="201"/>
                      <a:pt x="176" y="206"/>
                    </a:cubicBezTo>
                    <a:cubicBezTo>
                      <a:pt x="177" y="207"/>
                      <a:pt x="179" y="205"/>
                      <a:pt x="178" y="204"/>
                    </a:cubicBezTo>
                    <a:cubicBezTo>
                      <a:pt x="174" y="199"/>
                      <a:pt x="169" y="194"/>
                      <a:pt x="165" y="189"/>
                    </a:cubicBezTo>
                    <a:cubicBezTo>
                      <a:pt x="145" y="166"/>
                      <a:pt x="126" y="141"/>
                      <a:pt x="110" y="115"/>
                    </a:cubicBezTo>
                    <a:cubicBezTo>
                      <a:pt x="119" y="127"/>
                      <a:pt x="129" y="139"/>
                      <a:pt x="139" y="150"/>
                    </a:cubicBezTo>
                    <a:cubicBezTo>
                      <a:pt x="149" y="163"/>
                      <a:pt x="159" y="175"/>
                      <a:pt x="169" y="187"/>
                    </a:cubicBezTo>
                    <a:cubicBezTo>
                      <a:pt x="171" y="189"/>
                      <a:pt x="173" y="186"/>
                      <a:pt x="171" y="185"/>
                    </a:cubicBezTo>
                    <a:cubicBezTo>
                      <a:pt x="164" y="176"/>
                      <a:pt x="156" y="166"/>
                      <a:pt x="148" y="157"/>
                    </a:cubicBezTo>
                    <a:cubicBezTo>
                      <a:pt x="138" y="144"/>
                      <a:pt x="129" y="131"/>
                      <a:pt x="120" y="118"/>
                    </a:cubicBezTo>
                    <a:cubicBezTo>
                      <a:pt x="137" y="139"/>
                      <a:pt x="154" y="159"/>
                      <a:pt x="173" y="179"/>
                    </a:cubicBezTo>
                    <a:cubicBezTo>
                      <a:pt x="174" y="180"/>
                      <a:pt x="177" y="178"/>
                      <a:pt x="175" y="176"/>
                    </a:cubicBezTo>
                    <a:cubicBezTo>
                      <a:pt x="151" y="148"/>
                      <a:pt x="130" y="118"/>
                      <a:pt x="112" y="87"/>
                    </a:cubicBezTo>
                    <a:cubicBezTo>
                      <a:pt x="136" y="114"/>
                      <a:pt x="159" y="142"/>
                      <a:pt x="183" y="170"/>
                    </a:cubicBezTo>
                    <a:cubicBezTo>
                      <a:pt x="184" y="171"/>
                      <a:pt x="187" y="170"/>
                      <a:pt x="186" y="168"/>
                    </a:cubicBezTo>
                    <a:cubicBezTo>
                      <a:pt x="168" y="142"/>
                      <a:pt x="151" y="117"/>
                      <a:pt x="133" y="91"/>
                    </a:cubicBezTo>
                    <a:cubicBezTo>
                      <a:pt x="151" y="113"/>
                      <a:pt x="169" y="134"/>
                      <a:pt x="186" y="155"/>
                    </a:cubicBezTo>
                    <a:cubicBezTo>
                      <a:pt x="188" y="157"/>
                      <a:pt x="190" y="155"/>
                      <a:pt x="189" y="153"/>
                    </a:cubicBezTo>
                    <a:cubicBezTo>
                      <a:pt x="175" y="132"/>
                      <a:pt x="161" y="111"/>
                      <a:pt x="147" y="90"/>
                    </a:cubicBezTo>
                    <a:cubicBezTo>
                      <a:pt x="160" y="106"/>
                      <a:pt x="173" y="122"/>
                      <a:pt x="187" y="137"/>
                    </a:cubicBezTo>
                    <a:cubicBezTo>
                      <a:pt x="188" y="139"/>
                      <a:pt x="190" y="137"/>
                      <a:pt x="189" y="135"/>
                    </a:cubicBezTo>
                    <a:cubicBezTo>
                      <a:pt x="178" y="115"/>
                      <a:pt x="165" y="95"/>
                      <a:pt x="152" y="75"/>
                    </a:cubicBezTo>
                    <a:cubicBezTo>
                      <a:pt x="166" y="92"/>
                      <a:pt x="180" y="109"/>
                      <a:pt x="194" y="126"/>
                    </a:cubicBezTo>
                    <a:cubicBezTo>
                      <a:pt x="195" y="127"/>
                      <a:pt x="197" y="125"/>
                      <a:pt x="196" y="123"/>
                    </a:cubicBezTo>
                    <a:cubicBezTo>
                      <a:pt x="186" y="106"/>
                      <a:pt x="175" y="89"/>
                      <a:pt x="164" y="73"/>
                    </a:cubicBezTo>
                    <a:cubicBezTo>
                      <a:pt x="178" y="90"/>
                      <a:pt x="192" y="107"/>
                      <a:pt x="206" y="124"/>
                    </a:cubicBezTo>
                    <a:cubicBezTo>
                      <a:pt x="207" y="126"/>
                      <a:pt x="210" y="124"/>
                      <a:pt x="209" y="122"/>
                    </a:cubicBezTo>
                    <a:cubicBezTo>
                      <a:pt x="193" y="97"/>
                      <a:pt x="178" y="72"/>
                      <a:pt x="162" y="47"/>
                    </a:cubicBezTo>
                    <a:cubicBezTo>
                      <a:pt x="214" y="111"/>
                      <a:pt x="267" y="176"/>
                      <a:pt x="320" y="240"/>
                    </a:cubicBezTo>
                    <a:cubicBezTo>
                      <a:pt x="311" y="234"/>
                      <a:pt x="303" y="227"/>
                      <a:pt x="295" y="220"/>
                    </a:cubicBezTo>
                    <a:cubicBezTo>
                      <a:pt x="279" y="199"/>
                      <a:pt x="262" y="180"/>
                      <a:pt x="244" y="161"/>
                    </a:cubicBezTo>
                    <a:cubicBezTo>
                      <a:pt x="242" y="159"/>
                      <a:pt x="240" y="161"/>
                      <a:pt x="241" y="163"/>
                    </a:cubicBezTo>
                    <a:cubicBezTo>
                      <a:pt x="253" y="176"/>
                      <a:pt x="263" y="189"/>
                      <a:pt x="274" y="202"/>
                    </a:cubicBezTo>
                    <a:cubicBezTo>
                      <a:pt x="264" y="193"/>
                      <a:pt x="254" y="183"/>
                      <a:pt x="244" y="173"/>
                    </a:cubicBezTo>
                    <a:cubicBezTo>
                      <a:pt x="243" y="172"/>
                      <a:pt x="241" y="174"/>
                      <a:pt x="242" y="175"/>
                    </a:cubicBezTo>
                    <a:cubicBezTo>
                      <a:pt x="250" y="184"/>
                      <a:pt x="257" y="192"/>
                      <a:pt x="265" y="200"/>
                    </a:cubicBezTo>
                    <a:cubicBezTo>
                      <a:pt x="255" y="192"/>
                      <a:pt x="244" y="183"/>
                      <a:pt x="234" y="175"/>
                    </a:cubicBezTo>
                    <a:cubicBezTo>
                      <a:pt x="233" y="174"/>
                      <a:pt x="231" y="175"/>
                      <a:pt x="231" y="176"/>
                    </a:cubicBezTo>
                    <a:cubicBezTo>
                      <a:pt x="238" y="189"/>
                      <a:pt x="246" y="200"/>
                      <a:pt x="254" y="211"/>
                    </a:cubicBezTo>
                    <a:cubicBezTo>
                      <a:pt x="246" y="203"/>
                      <a:pt x="238" y="195"/>
                      <a:pt x="230" y="187"/>
                    </a:cubicBezTo>
                    <a:cubicBezTo>
                      <a:pt x="228" y="186"/>
                      <a:pt x="226" y="188"/>
                      <a:pt x="228" y="189"/>
                    </a:cubicBezTo>
                    <a:cubicBezTo>
                      <a:pt x="237" y="201"/>
                      <a:pt x="247" y="212"/>
                      <a:pt x="256" y="224"/>
                    </a:cubicBezTo>
                    <a:cubicBezTo>
                      <a:pt x="247" y="215"/>
                      <a:pt x="238" y="206"/>
                      <a:pt x="228" y="198"/>
                    </a:cubicBezTo>
                    <a:cubicBezTo>
                      <a:pt x="226" y="197"/>
                      <a:pt x="224" y="198"/>
                      <a:pt x="225" y="200"/>
                    </a:cubicBezTo>
                    <a:cubicBezTo>
                      <a:pt x="238" y="218"/>
                      <a:pt x="251" y="236"/>
                      <a:pt x="264" y="253"/>
                    </a:cubicBezTo>
                    <a:cubicBezTo>
                      <a:pt x="248" y="238"/>
                      <a:pt x="232" y="223"/>
                      <a:pt x="216" y="208"/>
                    </a:cubicBezTo>
                    <a:cubicBezTo>
                      <a:pt x="215" y="207"/>
                      <a:pt x="213" y="209"/>
                      <a:pt x="214" y="211"/>
                    </a:cubicBezTo>
                    <a:cubicBezTo>
                      <a:pt x="222" y="221"/>
                      <a:pt x="231" y="231"/>
                      <a:pt x="239" y="241"/>
                    </a:cubicBezTo>
                    <a:cubicBezTo>
                      <a:pt x="229" y="232"/>
                      <a:pt x="220" y="223"/>
                      <a:pt x="210" y="213"/>
                    </a:cubicBezTo>
                    <a:cubicBezTo>
                      <a:pt x="208" y="212"/>
                      <a:pt x="206" y="214"/>
                      <a:pt x="207" y="216"/>
                    </a:cubicBezTo>
                    <a:cubicBezTo>
                      <a:pt x="219" y="230"/>
                      <a:pt x="230" y="245"/>
                      <a:pt x="242" y="260"/>
                    </a:cubicBezTo>
                    <a:cubicBezTo>
                      <a:pt x="243" y="262"/>
                      <a:pt x="245" y="264"/>
                      <a:pt x="247" y="266"/>
                    </a:cubicBezTo>
                    <a:cubicBezTo>
                      <a:pt x="248" y="268"/>
                      <a:pt x="250" y="265"/>
                      <a:pt x="249" y="264"/>
                    </a:cubicBezTo>
                    <a:cubicBezTo>
                      <a:pt x="247" y="261"/>
                      <a:pt x="245" y="259"/>
                      <a:pt x="243" y="256"/>
                    </a:cubicBezTo>
                    <a:cubicBezTo>
                      <a:pt x="241" y="253"/>
                      <a:pt x="239" y="249"/>
                      <a:pt x="238" y="245"/>
                    </a:cubicBezTo>
                    <a:cubicBezTo>
                      <a:pt x="244" y="252"/>
                      <a:pt x="251" y="258"/>
                      <a:pt x="258" y="265"/>
                    </a:cubicBezTo>
                    <a:cubicBezTo>
                      <a:pt x="259" y="266"/>
                      <a:pt x="261" y="264"/>
                      <a:pt x="260" y="262"/>
                    </a:cubicBezTo>
                    <a:cubicBezTo>
                      <a:pt x="251" y="251"/>
                      <a:pt x="242" y="239"/>
                      <a:pt x="232" y="228"/>
                    </a:cubicBezTo>
                    <a:cubicBezTo>
                      <a:pt x="276" y="269"/>
                      <a:pt x="276" y="269"/>
                      <a:pt x="276" y="269"/>
                    </a:cubicBezTo>
                    <a:cubicBezTo>
                      <a:pt x="277" y="270"/>
                      <a:pt x="280" y="268"/>
                      <a:pt x="279" y="267"/>
                    </a:cubicBezTo>
                    <a:cubicBezTo>
                      <a:pt x="265" y="248"/>
                      <a:pt x="251" y="230"/>
                      <a:pt x="237" y="211"/>
                    </a:cubicBezTo>
                    <a:cubicBezTo>
                      <a:pt x="255" y="227"/>
                      <a:pt x="272" y="244"/>
                      <a:pt x="288" y="262"/>
                    </a:cubicBezTo>
                    <a:cubicBezTo>
                      <a:pt x="290" y="264"/>
                      <a:pt x="292" y="261"/>
                      <a:pt x="291" y="260"/>
                    </a:cubicBezTo>
                    <a:cubicBezTo>
                      <a:pt x="278" y="244"/>
                      <a:pt x="265" y="229"/>
                      <a:pt x="252" y="213"/>
                    </a:cubicBezTo>
                    <a:cubicBezTo>
                      <a:pt x="263" y="225"/>
                      <a:pt x="275" y="236"/>
                      <a:pt x="287" y="248"/>
                    </a:cubicBezTo>
                    <a:cubicBezTo>
                      <a:pt x="288" y="249"/>
                      <a:pt x="290" y="247"/>
                      <a:pt x="289" y="245"/>
                    </a:cubicBezTo>
                    <a:cubicBezTo>
                      <a:pt x="286" y="243"/>
                      <a:pt x="283" y="240"/>
                      <a:pt x="280" y="237"/>
                    </a:cubicBezTo>
                    <a:cubicBezTo>
                      <a:pt x="264" y="221"/>
                      <a:pt x="250" y="202"/>
                      <a:pt x="238" y="182"/>
                    </a:cubicBezTo>
                    <a:cubicBezTo>
                      <a:pt x="254" y="195"/>
                      <a:pt x="269" y="208"/>
                      <a:pt x="284" y="222"/>
                    </a:cubicBezTo>
                    <a:cubicBezTo>
                      <a:pt x="291" y="230"/>
                      <a:pt x="298" y="238"/>
                      <a:pt x="305" y="246"/>
                    </a:cubicBezTo>
                    <a:cubicBezTo>
                      <a:pt x="306" y="247"/>
                      <a:pt x="308" y="246"/>
                      <a:pt x="308" y="245"/>
                    </a:cubicBezTo>
                    <a:cubicBezTo>
                      <a:pt x="309" y="246"/>
                      <a:pt x="310" y="247"/>
                      <a:pt x="311" y="248"/>
                    </a:cubicBezTo>
                    <a:cubicBezTo>
                      <a:pt x="312" y="249"/>
                      <a:pt x="315" y="248"/>
                      <a:pt x="314" y="246"/>
                    </a:cubicBezTo>
                    <a:cubicBezTo>
                      <a:pt x="310" y="241"/>
                      <a:pt x="306" y="236"/>
                      <a:pt x="303" y="231"/>
                    </a:cubicBezTo>
                    <a:cubicBezTo>
                      <a:pt x="311" y="238"/>
                      <a:pt x="320" y="245"/>
                      <a:pt x="329" y="252"/>
                    </a:cubicBezTo>
                    <a:cubicBezTo>
                      <a:pt x="330" y="252"/>
                      <a:pt x="330" y="252"/>
                      <a:pt x="331" y="252"/>
                    </a:cubicBezTo>
                    <a:cubicBezTo>
                      <a:pt x="369" y="303"/>
                      <a:pt x="408" y="353"/>
                      <a:pt x="447" y="404"/>
                    </a:cubicBezTo>
                    <a:cubicBezTo>
                      <a:pt x="413" y="363"/>
                      <a:pt x="379" y="322"/>
                      <a:pt x="346" y="281"/>
                    </a:cubicBezTo>
                    <a:cubicBezTo>
                      <a:pt x="345" y="279"/>
                      <a:pt x="342" y="281"/>
                      <a:pt x="344" y="283"/>
                    </a:cubicBezTo>
                    <a:cubicBezTo>
                      <a:pt x="406" y="365"/>
                      <a:pt x="469" y="448"/>
                      <a:pt x="535" y="527"/>
                    </a:cubicBezTo>
                    <a:cubicBezTo>
                      <a:pt x="462" y="449"/>
                      <a:pt x="393" y="368"/>
                      <a:pt x="326" y="285"/>
                    </a:cubicBezTo>
                    <a:cubicBezTo>
                      <a:pt x="325" y="283"/>
                      <a:pt x="323" y="285"/>
                      <a:pt x="324" y="287"/>
                    </a:cubicBezTo>
                    <a:cubicBezTo>
                      <a:pt x="372" y="353"/>
                      <a:pt x="422" y="418"/>
                      <a:pt x="474" y="482"/>
                    </a:cubicBezTo>
                    <a:cubicBezTo>
                      <a:pt x="419" y="418"/>
                      <a:pt x="365" y="354"/>
                      <a:pt x="313" y="287"/>
                    </a:cubicBezTo>
                    <a:cubicBezTo>
                      <a:pt x="312" y="286"/>
                      <a:pt x="309" y="288"/>
                      <a:pt x="310" y="289"/>
                    </a:cubicBezTo>
                    <a:cubicBezTo>
                      <a:pt x="341" y="329"/>
                      <a:pt x="371" y="369"/>
                      <a:pt x="401" y="409"/>
                    </a:cubicBezTo>
                    <a:cubicBezTo>
                      <a:pt x="365" y="370"/>
                      <a:pt x="328" y="331"/>
                      <a:pt x="292" y="291"/>
                    </a:cubicBezTo>
                    <a:cubicBezTo>
                      <a:pt x="290" y="290"/>
                      <a:pt x="288" y="292"/>
                      <a:pt x="289" y="294"/>
                    </a:cubicBezTo>
                    <a:cubicBezTo>
                      <a:pt x="358" y="372"/>
                      <a:pt x="424" y="452"/>
                      <a:pt x="487" y="535"/>
                    </a:cubicBezTo>
                    <a:cubicBezTo>
                      <a:pt x="420" y="457"/>
                      <a:pt x="353" y="379"/>
                      <a:pt x="286" y="301"/>
                    </a:cubicBezTo>
                    <a:cubicBezTo>
                      <a:pt x="285" y="300"/>
                      <a:pt x="282" y="301"/>
                      <a:pt x="283" y="303"/>
                    </a:cubicBezTo>
                    <a:cubicBezTo>
                      <a:pt x="291" y="316"/>
                      <a:pt x="300" y="329"/>
                      <a:pt x="308" y="342"/>
                    </a:cubicBezTo>
                    <a:cubicBezTo>
                      <a:pt x="297" y="329"/>
                      <a:pt x="286" y="316"/>
                      <a:pt x="275" y="303"/>
                    </a:cubicBezTo>
                    <a:cubicBezTo>
                      <a:pt x="274" y="302"/>
                      <a:pt x="272" y="304"/>
                      <a:pt x="273" y="305"/>
                    </a:cubicBezTo>
                    <a:cubicBezTo>
                      <a:pt x="273" y="306"/>
                      <a:pt x="272" y="306"/>
                      <a:pt x="271" y="306"/>
                    </a:cubicBezTo>
                    <a:cubicBezTo>
                      <a:pt x="270" y="307"/>
                      <a:pt x="270" y="308"/>
                      <a:pt x="271" y="309"/>
                    </a:cubicBezTo>
                    <a:cubicBezTo>
                      <a:pt x="271" y="310"/>
                      <a:pt x="271" y="310"/>
                      <a:pt x="272" y="310"/>
                    </a:cubicBezTo>
                    <a:cubicBezTo>
                      <a:pt x="271" y="310"/>
                      <a:pt x="271" y="310"/>
                      <a:pt x="270" y="310"/>
                    </a:cubicBezTo>
                    <a:cubicBezTo>
                      <a:pt x="263" y="310"/>
                      <a:pt x="262" y="306"/>
                      <a:pt x="256" y="303"/>
                    </a:cubicBezTo>
                    <a:cubicBezTo>
                      <a:pt x="254" y="303"/>
                      <a:pt x="253" y="305"/>
                      <a:pt x="254" y="306"/>
                    </a:cubicBezTo>
                    <a:cubicBezTo>
                      <a:pt x="258" y="311"/>
                      <a:pt x="262" y="316"/>
                      <a:pt x="266" y="321"/>
                    </a:cubicBezTo>
                    <a:cubicBezTo>
                      <a:pt x="267" y="322"/>
                      <a:pt x="269" y="320"/>
                      <a:pt x="268" y="319"/>
                    </a:cubicBezTo>
                    <a:cubicBezTo>
                      <a:pt x="267" y="317"/>
                      <a:pt x="266" y="315"/>
                      <a:pt x="264" y="314"/>
                    </a:cubicBezTo>
                    <a:cubicBezTo>
                      <a:pt x="269" y="317"/>
                      <a:pt x="274" y="319"/>
                      <a:pt x="277" y="317"/>
                    </a:cubicBezTo>
                    <a:cubicBezTo>
                      <a:pt x="329" y="382"/>
                      <a:pt x="381" y="447"/>
                      <a:pt x="431" y="514"/>
                    </a:cubicBezTo>
                    <a:cubicBezTo>
                      <a:pt x="387" y="463"/>
                      <a:pt x="342" y="412"/>
                      <a:pt x="298" y="361"/>
                    </a:cubicBezTo>
                    <a:cubicBezTo>
                      <a:pt x="296" y="359"/>
                      <a:pt x="293" y="362"/>
                      <a:pt x="295" y="364"/>
                    </a:cubicBezTo>
                    <a:cubicBezTo>
                      <a:pt x="391" y="488"/>
                      <a:pt x="391" y="488"/>
                      <a:pt x="391" y="488"/>
                    </a:cubicBezTo>
                    <a:cubicBezTo>
                      <a:pt x="355" y="445"/>
                      <a:pt x="317" y="404"/>
                      <a:pt x="279" y="363"/>
                    </a:cubicBezTo>
                    <a:cubicBezTo>
                      <a:pt x="277" y="361"/>
                      <a:pt x="275" y="364"/>
                      <a:pt x="276" y="366"/>
                    </a:cubicBezTo>
                    <a:cubicBezTo>
                      <a:pt x="322" y="425"/>
                      <a:pt x="368" y="484"/>
                      <a:pt x="414" y="543"/>
                    </a:cubicBezTo>
                    <a:cubicBezTo>
                      <a:pt x="362" y="483"/>
                      <a:pt x="309" y="423"/>
                      <a:pt x="257" y="362"/>
                    </a:cubicBezTo>
                    <a:cubicBezTo>
                      <a:pt x="255" y="361"/>
                      <a:pt x="253" y="363"/>
                      <a:pt x="254" y="365"/>
                    </a:cubicBezTo>
                    <a:cubicBezTo>
                      <a:pt x="262" y="379"/>
                      <a:pt x="271" y="392"/>
                      <a:pt x="280" y="406"/>
                    </a:cubicBezTo>
                    <a:cubicBezTo>
                      <a:pt x="276" y="401"/>
                      <a:pt x="271" y="396"/>
                      <a:pt x="267" y="391"/>
                    </a:cubicBezTo>
                    <a:cubicBezTo>
                      <a:pt x="266" y="389"/>
                      <a:pt x="263" y="391"/>
                      <a:pt x="264" y="393"/>
                    </a:cubicBezTo>
                    <a:cubicBezTo>
                      <a:pt x="312" y="456"/>
                      <a:pt x="360" y="518"/>
                      <a:pt x="407" y="581"/>
                    </a:cubicBezTo>
                    <a:cubicBezTo>
                      <a:pt x="357" y="524"/>
                      <a:pt x="307" y="466"/>
                      <a:pt x="258" y="409"/>
                    </a:cubicBezTo>
                    <a:cubicBezTo>
                      <a:pt x="256" y="407"/>
                      <a:pt x="254" y="410"/>
                      <a:pt x="255" y="411"/>
                    </a:cubicBezTo>
                    <a:cubicBezTo>
                      <a:pt x="271" y="436"/>
                      <a:pt x="288" y="461"/>
                      <a:pt x="306" y="485"/>
                    </a:cubicBezTo>
                    <a:cubicBezTo>
                      <a:pt x="289" y="466"/>
                      <a:pt x="272" y="446"/>
                      <a:pt x="255" y="426"/>
                    </a:cubicBezTo>
                    <a:cubicBezTo>
                      <a:pt x="254" y="425"/>
                      <a:pt x="251" y="427"/>
                      <a:pt x="253" y="428"/>
                    </a:cubicBezTo>
                    <a:cubicBezTo>
                      <a:pt x="287" y="473"/>
                      <a:pt x="321" y="518"/>
                      <a:pt x="356" y="564"/>
                    </a:cubicBezTo>
                    <a:cubicBezTo>
                      <a:pt x="348" y="554"/>
                      <a:pt x="340" y="545"/>
                      <a:pt x="333" y="535"/>
                    </a:cubicBezTo>
                    <a:cubicBezTo>
                      <a:pt x="316" y="514"/>
                      <a:pt x="299" y="493"/>
                      <a:pt x="282" y="472"/>
                    </a:cubicBezTo>
                    <a:cubicBezTo>
                      <a:pt x="268" y="454"/>
                      <a:pt x="252" y="438"/>
                      <a:pt x="232" y="428"/>
                    </a:cubicBezTo>
                    <a:cubicBezTo>
                      <a:pt x="230" y="427"/>
                      <a:pt x="229" y="429"/>
                      <a:pt x="230" y="431"/>
                    </a:cubicBezTo>
                    <a:cubicBezTo>
                      <a:pt x="241" y="444"/>
                      <a:pt x="252" y="457"/>
                      <a:pt x="262" y="470"/>
                    </a:cubicBezTo>
                    <a:cubicBezTo>
                      <a:pt x="249" y="455"/>
                      <a:pt x="236" y="439"/>
                      <a:pt x="224" y="424"/>
                    </a:cubicBezTo>
                    <a:cubicBezTo>
                      <a:pt x="222" y="422"/>
                      <a:pt x="220" y="424"/>
                      <a:pt x="221" y="425"/>
                    </a:cubicBezTo>
                    <a:cubicBezTo>
                      <a:pt x="239" y="453"/>
                      <a:pt x="257" y="481"/>
                      <a:pt x="276" y="507"/>
                    </a:cubicBezTo>
                    <a:cubicBezTo>
                      <a:pt x="253" y="479"/>
                      <a:pt x="229" y="450"/>
                      <a:pt x="205" y="421"/>
                    </a:cubicBezTo>
                    <a:cubicBezTo>
                      <a:pt x="204" y="420"/>
                      <a:pt x="202" y="422"/>
                      <a:pt x="202" y="423"/>
                    </a:cubicBezTo>
                    <a:cubicBezTo>
                      <a:pt x="209" y="435"/>
                      <a:pt x="216" y="447"/>
                      <a:pt x="223" y="459"/>
                    </a:cubicBezTo>
                    <a:cubicBezTo>
                      <a:pt x="215" y="448"/>
                      <a:pt x="207" y="438"/>
                      <a:pt x="199" y="428"/>
                    </a:cubicBezTo>
                    <a:cubicBezTo>
                      <a:pt x="198" y="426"/>
                      <a:pt x="196" y="428"/>
                      <a:pt x="196" y="430"/>
                    </a:cubicBezTo>
                    <a:cubicBezTo>
                      <a:pt x="202" y="440"/>
                      <a:pt x="208" y="450"/>
                      <a:pt x="214" y="460"/>
                    </a:cubicBezTo>
                    <a:cubicBezTo>
                      <a:pt x="206" y="452"/>
                      <a:pt x="199" y="443"/>
                      <a:pt x="191" y="434"/>
                    </a:cubicBezTo>
                    <a:cubicBezTo>
                      <a:pt x="190" y="433"/>
                      <a:pt x="188" y="435"/>
                      <a:pt x="189" y="436"/>
                    </a:cubicBezTo>
                    <a:cubicBezTo>
                      <a:pt x="245" y="515"/>
                      <a:pt x="301" y="593"/>
                      <a:pt x="357" y="672"/>
                    </a:cubicBezTo>
                    <a:cubicBezTo>
                      <a:pt x="295" y="598"/>
                      <a:pt x="238" y="521"/>
                      <a:pt x="185" y="442"/>
                    </a:cubicBezTo>
                    <a:cubicBezTo>
                      <a:pt x="184" y="440"/>
                      <a:pt x="181" y="441"/>
                      <a:pt x="182" y="443"/>
                    </a:cubicBezTo>
                    <a:cubicBezTo>
                      <a:pt x="206" y="484"/>
                      <a:pt x="232" y="524"/>
                      <a:pt x="258" y="563"/>
                    </a:cubicBezTo>
                    <a:cubicBezTo>
                      <a:pt x="229" y="525"/>
                      <a:pt x="200" y="487"/>
                      <a:pt x="172" y="449"/>
                    </a:cubicBezTo>
                    <a:cubicBezTo>
                      <a:pt x="171" y="447"/>
                      <a:pt x="168" y="449"/>
                      <a:pt x="169" y="450"/>
                    </a:cubicBezTo>
                    <a:cubicBezTo>
                      <a:pt x="236" y="553"/>
                      <a:pt x="307" y="654"/>
                      <a:pt x="382" y="751"/>
                    </a:cubicBezTo>
                    <a:cubicBezTo>
                      <a:pt x="362" y="731"/>
                      <a:pt x="343" y="710"/>
                      <a:pt x="324" y="689"/>
                    </a:cubicBezTo>
                    <a:cubicBezTo>
                      <a:pt x="269" y="607"/>
                      <a:pt x="221" y="519"/>
                      <a:pt x="150" y="449"/>
                    </a:cubicBezTo>
                    <a:cubicBezTo>
                      <a:pt x="149" y="448"/>
                      <a:pt x="148" y="449"/>
                      <a:pt x="148" y="451"/>
                    </a:cubicBezTo>
                    <a:cubicBezTo>
                      <a:pt x="199" y="535"/>
                      <a:pt x="256" y="614"/>
                      <a:pt x="321" y="688"/>
                    </a:cubicBezTo>
                    <a:cubicBezTo>
                      <a:pt x="334" y="709"/>
                      <a:pt x="349" y="728"/>
                      <a:pt x="364" y="748"/>
                    </a:cubicBezTo>
                    <a:cubicBezTo>
                      <a:pt x="328" y="710"/>
                      <a:pt x="296" y="670"/>
                      <a:pt x="265" y="629"/>
                    </a:cubicBezTo>
                    <a:cubicBezTo>
                      <a:pt x="265" y="628"/>
                      <a:pt x="265" y="628"/>
                      <a:pt x="264" y="628"/>
                    </a:cubicBezTo>
                    <a:cubicBezTo>
                      <a:pt x="238" y="591"/>
                      <a:pt x="212" y="553"/>
                      <a:pt x="186" y="516"/>
                    </a:cubicBezTo>
                    <a:cubicBezTo>
                      <a:pt x="171" y="494"/>
                      <a:pt x="156" y="471"/>
                      <a:pt x="141" y="448"/>
                    </a:cubicBezTo>
                    <a:cubicBezTo>
                      <a:pt x="141" y="448"/>
                      <a:pt x="139" y="448"/>
                      <a:pt x="140" y="449"/>
                    </a:cubicBezTo>
                    <a:cubicBezTo>
                      <a:pt x="142" y="452"/>
                      <a:pt x="143" y="455"/>
                      <a:pt x="145" y="458"/>
                    </a:cubicBezTo>
                    <a:cubicBezTo>
                      <a:pt x="143" y="454"/>
                      <a:pt x="140" y="451"/>
                      <a:pt x="138" y="447"/>
                    </a:cubicBezTo>
                    <a:cubicBezTo>
                      <a:pt x="137" y="445"/>
                      <a:pt x="134" y="447"/>
                      <a:pt x="135" y="448"/>
                    </a:cubicBezTo>
                    <a:cubicBezTo>
                      <a:pt x="184" y="520"/>
                      <a:pt x="231" y="593"/>
                      <a:pt x="276" y="668"/>
                    </a:cubicBezTo>
                    <a:cubicBezTo>
                      <a:pt x="218" y="593"/>
                      <a:pt x="170" y="513"/>
                      <a:pt x="121" y="433"/>
                    </a:cubicBezTo>
                    <a:cubicBezTo>
                      <a:pt x="121" y="432"/>
                      <a:pt x="119" y="432"/>
                      <a:pt x="120" y="433"/>
                    </a:cubicBezTo>
                    <a:cubicBezTo>
                      <a:pt x="171" y="522"/>
                      <a:pt x="224" y="610"/>
                      <a:pt x="288" y="689"/>
                    </a:cubicBezTo>
                    <a:cubicBezTo>
                      <a:pt x="290" y="691"/>
                      <a:pt x="292" y="689"/>
                      <a:pt x="291" y="687"/>
                    </a:cubicBezTo>
                    <a:cubicBezTo>
                      <a:pt x="267" y="646"/>
                      <a:pt x="242" y="605"/>
                      <a:pt x="216" y="564"/>
                    </a:cubicBezTo>
                    <a:cubicBezTo>
                      <a:pt x="216" y="564"/>
                      <a:pt x="216" y="565"/>
                      <a:pt x="216" y="565"/>
                    </a:cubicBezTo>
                    <a:cubicBezTo>
                      <a:pt x="222" y="573"/>
                      <a:pt x="228" y="582"/>
                      <a:pt x="234" y="590"/>
                    </a:cubicBezTo>
                    <a:cubicBezTo>
                      <a:pt x="242" y="602"/>
                      <a:pt x="250" y="614"/>
                      <a:pt x="259" y="626"/>
                    </a:cubicBezTo>
                    <a:cubicBezTo>
                      <a:pt x="277" y="652"/>
                      <a:pt x="295" y="677"/>
                      <a:pt x="315" y="702"/>
                    </a:cubicBezTo>
                    <a:cubicBezTo>
                      <a:pt x="323" y="712"/>
                      <a:pt x="331" y="722"/>
                      <a:pt x="339" y="731"/>
                    </a:cubicBezTo>
                    <a:cubicBezTo>
                      <a:pt x="339" y="732"/>
                      <a:pt x="339" y="732"/>
                      <a:pt x="339" y="733"/>
                    </a:cubicBezTo>
                    <a:cubicBezTo>
                      <a:pt x="344" y="740"/>
                      <a:pt x="349" y="748"/>
                      <a:pt x="354" y="755"/>
                    </a:cubicBezTo>
                    <a:cubicBezTo>
                      <a:pt x="344" y="746"/>
                      <a:pt x="335" y="736"/>
                      <a:pt x="325" y="727"/>
                    </a:cubicBezTo>
                    <a:cubicBezTo>
                      <a:pt x="324" y="726"/>
                      <a:pt x="322" y="727"/>
                      <a:pt x="323" y="728"/>
                    </a:cubicBezTo>
                    <a:cubicBezTo>
                      <a:pt x="325" y="730"/>
                      <a:pt x="327" y="732"/>
                      <a:pt x="329" y="734"/>
                    </a:cubicBezTo>
                    <a:cubicBezTo>
                      <a:pt x="331" y="737"/>
                      <a:pt x="333" y="739"/>
                      <a:pt x="335" y="741"/>
                    </a:cubicBezTo>
                    <a:cubicBezTo>
                      <a:pt x="340" y="747"/>
                      <a:pt x="345" y="753"/>
                      <a:pt x="350" y="760"/>
                    </a:cubicBezTo>
                    <a:cubicBezTo>
                      <a:pt x="356" y="768"/>
                      <a:pt x="352" y="763"/>
                      <a:pt x="347" y="759"/>
                    </a:cubicBezTo>
                    <a:cubicBezTo>
                      <a:pt x="341" y="755"/>
                      <a:pt x="336" y="750"/>
                      <a:pt x="330" y="746"/>
                    </a:cubicBezTo>
                    <a:cubicBezTo>
                      <a:pt x="329" y="745"/>
                      <a:pt x="328" y="746"/>
                      <a:pt x="329" y="747"/>
                    </a:cubicBezTo>
                    <a:cubicBezTo>
                      <a:pt x="330" y="755"/>
                      <a:pt x="334" y="761"/>
                      <a:pt x="341" y="766"/>
                    </a:cubicBezTo>
                    <a:cubicBezTo>
                      <a:pt x="342" y="766"/>
                      <a:pt x="342" y="765"/>
                      <a:pt x="342" y="765"/>
                    </a:cubicBezTo>
                    <a:cubicBezTo>
                      <a:pt x="341" y="765"/>
                      <a:pt x="328" y="752"/>
                      <a:pt x="331" y="750"/>
                    </a:cubicBezTo>
                    <a:cubicBezTo>
                      <a:pt x="333" y="749"/>
                      <a:pt x="336" y="753"/>
                      <a:pt x="337" y="754"/>
                    </a:cubicBezTo>
                    <a:cubicBezTo>
                      <a:pt x="356" y="769"/>
                      <a:pt x="356" y="769"/>
                      <a:pt x="356" y="769"/>
                    </a:cubicBezTo>
                    <a:cubicBezTo>
                      <a:pt x="356" y="769"/>
                      <a:pt x="358" y="768"/>
                      <a:pt x="357" y="767"/>
                    </a:cubicBezTo>
                    <a:cubicBezTo>
                      <a:pt x="353" y="761"/>
                      <a:pt x="349" y="756"/>
                      <a:pt x="345" y="750"/>
                    </a:cubicBezTo>
                    <a:cubicBezTo>
                      <a:pt x="347" y="752"/>
                      <a:pt x="349" y="753"/>
                      <a:pt x="350" y="755"/>
                    </a:cubicBezTo>
                    <a:cubicBezTo>
                      <a:pt x="359" y="764"/>
                      <a:pt x="359" y="764"/>
                      <a:pt x="359" y="764"/>
                    </a:cubicBezTo>
                    <a:cubicBezTo>
                      <a:pt x="363" y="770"/>
                      <a:pt x="366" y="775"/>
                      <a:pt x="369" y="781"/>
                    </a:cubicBezTo>
                    <a:cubicBezTo>
                      <a:pt x="363" y="777"/>
                      <a:pt x="358" y="773"/>
                      <a:pt x="354" y="768"/>
                    </a:cubicBezTo>
                    <a:cubicBezTo>
                      <a:pt x="353" y="766"/>
                      <a:pt x="351" y="768"/>
                      <a:pt x="352" y="769"/>
                    </a:cubicBezTo>
                    <a:cubicBezTo>
                      <a:pt x="355" y="773"/>
                      <a:pt x="358" y="777"/>
                      <a:pt x="361" y="781"/>
                    </a:cubicBezTo>
                    <a:cubicBezTo>
                      <a:pt x="362" y="782"/>
                      <a:pt x="364" y="781"/>
                      <a:pt x="363" y="780"/>
                    </a:cubicBezTo>
                    <a:cubicBezTo>
                      <a:pt x="363" y="780"/>
                      <a:pt x="362" y="780"/>
                      <a:pt x="362" y="779"/>
                    </a:cubicBezTo>
                    <a:cubicBezTo>
                      <a:pt x="365" y="782"/>
                      <a:pt x="368" y="784"/>
                      <a:pt x="372" y="786"/>
                    </a:cubicBezTo>
                    <a:cubicBezTo>
                      <a:pt x="373" y="787"/>
                      <a:pt x="374" y="786"/>
                      <a:pt x="374" y="784"/>
                    </a:cubicBezTo>
                    <a:cubicBezTo>
                      <a:pt x="371" y="780"/>
                      <a:pt x="369" y="775"/>
                      <a:pt x="366" y="771"/>
                    </a:cubicBezTo>
                    <a:cubicBezTo>
                      <a:pt x="369" y="773"/>
                      <a:pt x="371" y="776"/>
                      <a:pt x="374" y="778"/>
                    </a:cubicBezTo>
                    <a:cubicBezTo>
                      <a:pt x="375" y="779"/>
                      <a:pt x="377" y="778"/>
                      <a:pt x="376" y="777"/>
                    </a:cubicBezTo>
                    <a:cubicBezTo>
                      <a:pt x="371" y="769"/>
                      <a:pt x="365" y="761"/>
                      <a:pt x="360" y="753"/>
                    </a:cubicBezTo>
                    <a:cubicBezTo>
                      <a:pt x="361" y="755"/>
                      <a:pt x="362" y="756"/>
                      <a:pt x="363" y="757"/>
                    </a:cubicBezTo>
                    <a:cubicBezTo>
                      <a:pt x="366" y="760"/>
                      <a:pt x="381" y="772"/>
                      <a:pt x="381" y="776"/>
                    </a:cubicBezTo>
                    <a:cubicBezTo>
                      <a:pt x="381" y="775"/>
                      <a:pt x="379" y="774"/>
                      <a:pt x="378" y="776"/>
                    </a:cubicBezTo>
                    <a:cubicBezTo>
                      <a:pt x="378" y="776"/>
                      <a:pt x="378" y="776"/>
                      <a:pt x="378" y="777"/>
                    </a:cubicBezTo>
                    <a:cubicBezTo>
                      <a:pt x="378" y="777"/>
                      <a:pt x="378" y="778"/>
                      <a:pt x="378" y="779"/>
                    </a:cubicBezTo>
                    <a:cubicBezTo>
                      <a:pt x="380" y="781"/>
                      <a:pt x="382" y="781"/>
                      <a:pt x="384" y="779"/>
                    </a:cubicBezTo>
                    <a:cubicBezTo>
                      <a:pt x="385" y="779"/>
                      <a:pt x="385" y="779"/>
                      <a:pt x="385" y="778"/>
                    </a:cubicBezTo>
                    <a:cubicBezTo>
                      <a:pt x="385" y="775"/>
                      <a:pt x="383" y="773"/>
                      <a:pt x="382" y="770"/>
                    </a:cubicBezTo>
                    <a:cubicBezTo>
                      <a:pt x="383" y="771"/>
                      <a:pt x="384" y="772"/>
                      <a:pt x="384" y="773"/>
                    </a:cubicBezTo>
                    <a:cubicBezTo>
                      <a:pt x="386" y="774"/>
                      <a:pt x="388" y="772"/>
                      <a:pt x="386" y="771"/>
                    </a:cubicBezTo>
                    <a:cubicBezTo>
                      <a:pt x="368" y="750"/>
                      <a:pt x="352" y="728"/>
                      <a:pt x="336" y="706"/>
                    </a:cubicBezTo>
                    <a:cubicBezTo>
                      <a:pt x="355" y="727"/>
                      <a:pt x="375" y="748"/>
                      <a:pt x="396" y="769"/>
                    </a:cubicBezTo>
                    <a:cubicBezTo>
                      <a:pt x="397" y="770"/>
                      <a:pt x="399" y="768"/>
                      <a:pt x="398" y="767"/>
                    </a:cubicBezTo>
                    <a:cubicBezTo>
                      <a:pt x="326" y="675"/>
                      <a:pt x="257" y="579"/>
                      <a:pt x="193" y="481"/>
                    </a:cubicBezTo>
                    <a:cubicBezTo>
                      <a:pt x="228" y="527"/>
                      <a:pt x="263" y="573"/>
                      <a:pt x="298" y="620"/>
                    </a:cubicBezTo>
                    <a:cubicBezTo>
                      <a:pt x="322" y="654"/>
                      <a:pt x="348" y="688"/>
                      <a:pt x="374" y="721"/>
                    </a:cubicBezTo>
                    <a:cubicBezTo>
                      <a:pt x="375" y="722"/>
                      <a:pt x="377" y="720"/>
                      <a:pt x="376" y="719"/>
                    </a:cubicBezTo>
                    <a:cubicBezTo>
                      <a:pt x="304" y="624"/>
                      <a:pt x="304" y="624"/>
                      <a:pt x="304" y="624"/>
                    </a:cubicBezTo>
                    <a:cubicBezTo>
                      <a:pt x="274" y="582"/>
                      <a:pt x="245" y="539"/>
                      <a:pt x="218" y="495"/>
                    </a:cubicBezTo>
                    <a:cubicBezTo>
                      <a:pt x="268" y="567"/>
                      <a:pt x="322" y="637"/>
                      <a:pt x="380" y="704"/>
                    </a:cubicBezTo>
                    <a:cubicBezTo>
                      <a:pt x="381" y="705"/>
                      <a:pt x="383" y="703"/>
                      <a:pt x="382" y="702"/>
                    </a:cubicBezTo>
                    <a:cubicBezTo>
                      <a:pt x="355" y="663"/>
                      <a:pt x="327" y="624"/>
                      <a:pt x="299" y="585"/>
                    </a:cubicBezTo>
                    <a:cubicBezTo>
                      <a:pt x="332" y="626"/>
                      <a:pt x="367" y="666"/>
                      <a:pt x="406" y="702"/>
                    </a:cubicBezTo>
                    <a:cubicBezTo>
                      <a:pt x="407" y="703"/>
                      <a:pt x="410" y="702"/>
                      <a:pt x="408" y="700"/>
                    </a:cubicBezTo>
                    <a:cubicBezTo>
                      <a:pt x="350" y="623"/>
                      <a:pt x="289" y="548"/>
                      <a:pt x="226" y="475"/>
                    </a:cubicBezTo>
                    <a:cubicBezTo>
                      <a:pt x="220" y="465"/>
                      <a:pt x="215" y="456"/>
                      <a:pt x="209" y="446"/>
                    </a:cubicBezTo>
                    <a:cubicBezTo>
                      <a:pt x="276" y="532"/>
                      <a:pt x="346" y="616"/>
                      <a:pt x="417" y="699"/>
                    </a:cubicBezTo>
                    <a:cubicBezTo>
                      <a:pt x="418" y="701"/>
                      <a:pt x="420" y="699"/>
                      <a:pt x="419" y="697"/>
                    </a:cubicBezTo>
                    <a:cubicBezTo>
                      <a:pt x="359" y="604"/>
                      <a:pt x="269" y="533"/>
                      <a:pt x="213" y="436"/>
                    </a:cubicBezTo>
                    <a:cubicBezTo>
                      <a:pt x="250" y="480"/>
                      <a:pt x="286" y="524"/>
                      <a:pt x="322" y="568"/>
                    </a:cubicBezTo>
                    <a:cubicBezTo>
                      <a:pt x="356" y="611"/>
                      <a:pt x="392" y="653"/>
                      <a:pt x="428" y="695"/>
                    </a:cubicBezTo>
                    <a:cubicBezTo>
                      <a:pt x="430" y="696"/>
                      <a:pt x="432" y="694"/>
                      <a:pt x="431" y="692"/>
                    </a:cubicBezTo>
                    <a:cubicBezTo>
                      <a:pt x="392" y="646"/>
                      <a:pt x="354" y="600"/>
                      <a:pt x="315" y="554"/>
                    </a:cubicBezTo>
                    <a:cubicBezTo>
                      <a:pt x="287" y="518"/>
                      <a:pt x="260" y="481"/>
                      <a:pt x="235" y="442"/>
                    </a:cubicBezTo>
                    <a:cubicBezTo>
                      <a:pt x="303" y="523"/>
                      <a:pt x="370" y="604"/>
                      <a:pt x="438" y="685"/>
                    </a:cubicBezTo>
                    <a:cubicBezTo>
                      <a:pt x="439" y="687"/>
                      <a:pt x="442" y="685"/>
                      <a:pt x="440" y="683"/>
                    </a:cubicBezTo>
                    <a:cubicBezTo>
                      <a:pt x="373" y="600"/>
                      <a:pt x="305" y="517"/>
                      <a:pt x="238" y="435"/>
                    </a:cubicBezTo>
                    <a:cubicBezTo>
                      <a:pt x="255" y="446"/>
                      <a:pt x="269" y="461"/>
                      <a:pt x="282" y="477"/>
                    </a:cubicBezTo>
                    <a:cubicBezTo>
                      <a:pt x="299" y="499"/>
                      <a:pt x="316" y="520"/>
                      <a:pt x="334" y="542"/>
                    </a:cubicBezTo>
                    <a:cubicBezTo>
                      <a:pt x="368" y="585"/>
                      <a:pt x="402" y="627"/>
                      <a:pt x="437" y="670"/>
                    </a:cubicBezTo>
                    <a:cubicBezTo>
                      <a:pt x="438" y="672"/>
                      <a:pt x="441" y="670"/>
                      <a:pt x="439" y="668"/>
                    </a:cubicBezTo>
                    <a:cubicBezTo>
                      <a:pt x="390" y="603"/>
                      <a:pt x="341" y="539"/>
                      <a:pt x="292" y="474"/>
                    </a:cubicBezTo>
                    <a:cubicBezTo>
                      <a:pt x="310" y="495"/>
                      <a:pt x="328" y="516"/>
                      <a:pt x="345" y="536"/>
                    </a:cubicBezTo>
                    <a:cubicBezTo>
                      <a:pt x="372" y="570"/>
                      <a:pt x="401" y="603"/>
                      <a:pt x="431" y="635"/>
                    </a:cubicBezTo>
                    <a:cubicBezTo>
                      <a:pt x="432" y="637"/>
                      <a:pt x="435" y="634"/>
                      <a:pt x="433" y="633"/>
                    </a:cubicBezTo>
                    <a:cubicBezTo>
                      <a:pt x="405" y="600"/>
                      <a:pt x="377" y="567"/>
                      <a:pt x="349" y="534"/>
                    </a:cubicBezTo>
                    <a:cubicBezTo>
                      <a:pt x="323" y="502"/>
                      <a:pt x="298" y="469"/>
                      <a:pt x="275" y="434"/>
                    </a:cubicBezTo>
                    <a:cubicBezTo>
                      <a:pt x="330" y="498"/>
                      <a:pt x="386" y="562"/>
                      <a:pt x="441" y="626"/>
                    </a:cubicBezTo>
                    <a:cubicBezTo>
                      <a:pt x="443" y="628"/>
                      <a:pt x="446" y="626"/>
                      <a:pt x="444" y="624"/>
                    </a:cubicBezTo>
                    <a:cubicBezTo>
                      <a:pt x="409" y="577"/>
                      <a:pt x="374" y="531"/>
                      <a:pt x="338" y="484"/>
                    </a:cubicBezTo>
                    <a:cubicBezTo>
                      <a:pt x="374" y="528"/>
                      <a:pt x="411" y="570"/>
                      <a:pt x="449" y="612"/>
                    </a:cubicBezTo>
                    <a:cubicBezTo>
                      <a:pt x="451" y="614"/>
                      <a:pt x="453" y="611"/>
                      <a:pt x="452" y="609"/>
                    </a:cubicBezTo>
                    <a:cubicBezTo>
                      <a:pt x="404" y="553"/>
                      <a:pt x="357" y="497"/>
                      <a:pt x="309" y="440"/>
                    </a:cubicBezTo>
                    <a:cubicBezTo>
                      <a:pt x="295" y="422"/>
                      <a:pt x="282" y="403"/>
                      <a:pt x="270" y="383"/>
                    </a:cubicBezTo>
                    <a:cubicBezTo>
                      <a:pt x="332" y="455"/>
                      <a:pt x="394" y="527"/>
                      <a:pt x="457" y="598"/>
                    </a:cubicBezTo>
                    <a:cubicBezTo>
                      <a:pt x="458" y="600"/>
                      <a:pt x="461" y="598"/>
                      <a:pt x="459" y="596"/>
                    </a:cubicBezTo>
                    <a:cubicBezTo>
                      <a:pt x="408" y="529"/>
                      <a:pt x="356" y="463"/>
                      <a:pt x="304" y="396"/>
                    </a:cubicBezTo>
                    <a:cubicBezTo>
                      <a:pt x="356" y="452"/>
                      <a:pt x="406" y="510"/>
                      <a:pt x="454" y="569"/>
                    </a:cubicBezTo>
                    <a:cubicBezTo>
                      <a:pt x="455" y="571"/>
                      <a:pt x="458" y="568"/>
                      <a:pt x="457" y="566"/>
                    </a:cubicBezTo>
                    <a:cubicBezTo>
                      <a:pt x="417" y="515"/>
                      <a:pt x="378" y="464"/>
                      <a:pt x="339" y="414"/>
                    </a:cubicBezTo>
                    <a:cubicBezTo>
                      <a:pt x="381" y="462"/>
                      <a:pt x="424" y="511"/>
                      <a:pt x="466" y="560"/>
                    </a:cubicBezTo>
                    <a:cubicBezTo>
                      <a:pt x="468" y="561"/>
                      <a:pt x="471" y="559"/>
                      <a:pt x="469" y="557"/>
                    </a:cubicBezTo>
                    <a:cubicBezTo>
                      <a:pt x="436" y="513"/>
                      <a:pt x="402" y="469"/>
                      <a:pt x="368" y="425"/>
                    </a:cubicBezTo>
                    <a:cubicBezTo>
                      <a:pt x="351" y="403"/>
                      <a:pt x="334" y="381"/>
                      <a:pt x="316" y="359"/>
                    </a:cubicBezTo>
                    <a:cubicBezTo>
                      <a:pt x="307" y="348"/>
                      <a:pt x="298" y="337"/>
                      <a:pt x="289" y="326"/>
                    </a:cubicBezTo>
                    <a:cubicBezTo>
                      <a:pt x="287" y="323"/>
                      <a:pt x="285" y="321"/>
                      <a:pt x="283" y="318"/>
                    </a:cubicBezTo>
                    <a:cubicBezTo>
                      <a:pt x="282" y="317"/>
                      <a:pt x="281" y="315"/>
                      <a:pt x="279" y="314"/>
                    </a:cubicBezTo>
                    <a:cubicBezTo>
                      <a:pt x="280" y="314"/>
                      <a:pt x="280" y="313"/>
                      <a:pt x="280" y="313"/>
                    </a:cubicBezTo>
                    <a:cubicBezTo>
                      <a:pt x="295" y="331"/>
                      <a:pt x="311" y="349"/>
                      <a:pt x="326" y="367"/>
                    </a:cubicBezTo>
                    <a:cubicBezTo>
                      <a:pt x="380" y="442"/>
                      <a:pt x="443" y="510"/>
                      <a:pt x="506" y="577"/>
                    </a:cubicBezTo>
                    <a:cubicBezTo>
                      <a:pt x="507" y="579"/>
                      <a:pt x="509" y="577"/>
                      <a:pt x="508" y="575"/>
                    </a:cubicBezTo>
                    <a:cubicBezTo>
                      <a:pt x="449" y="505"/>
                      <a:pt x="389" y="436"/>
                      <a:pt x="329" y="367"/>
                    </a:cubicBezTo>
                    <a:cubicBezTo>
                      <a:pt x="318" y="351"/>
                      <a:pt x="307" y="335"/>
                      <a:pt x="297" y="318"/>
                    </a:cubicBezTo>
                    <a:cubicBezTo>
                      <a:pt x="370" y="404"/>
                      <a:pt x="444" y="490"/>
                      <a:pt x="518" y="576"/>
                    </a:cubicBezTo>
                    <a:cubicBezTo>
                      <a:pt x="519" y="577"/>
                      <a:pt x="522" y="575"/>
                      <a:pt x="520" y="573"/>
                    </a:cubicBezTo>
                    <a:cubicBezTo>
                      <a:pt x="467" y="501"/>
                      <a:pt x="412" y="431"/>
                      <a:pt x="354" y="363"/>
                    </a:cubicBezTo>
                    <a:cubicBezTo>
                      <a:pt x="377" y="387"/>
                      <a:pt x="400" y="412"/>
                      <a:pt x="422" y="437"/>
                    </a:cubicBezTo>
                    <a:cubicBezTo>
                      <a:pt x="424" y="439"/>
                      <a:pt x="426" y="441"/>
                      <a:pt x="427" y="444"/>
                    </a:cubicBezTo>
                    <a:cubicBezTo>
                      <a:pt x="460" y="487"/>
                      <a:pt x="492" y="533"/>
                      <a:pt x="537" y="563"/>
                    </a:cubicBezTo>
                    <a:cubicBezTo>
                      <a:pt x="539" y="564"/>
                      <a:pt x="541" y="562"/>
                      <a:pt x="539" y="561"/>
                    </a:cubicBezTo>
                    <a:cubicBezTo>
                      <a:pt x="501" y="518"/>
                      <a:pt x="463" y="476"/>
                      <a:pt x="424" y="434"/>
                    </a:cubicBezTo>
                    <a:cubicBezTo>
                      <a:pt x="424" y="434"/>
                      <a:pt x="424" y="434"/>
                      <a:pt x="424" y="434"/>
                    </a:cubicBezTo>
                    <a:cubicBezTo>
                      <a:pt x="412" y="417"/>
                      <a:pt x="399" y="401"/>
                      <a:pt x="387" y="385"/>
                    </a:cubicBezTo>
                    <a:cubicBezTo>
                      <a:pt x="437" y="445"/>
                      <a:pt x="488" y="504"/>
                      <a:pt x="542" y="561"/>
                    </a:cubicBezTo>
                    <a:cubicBezTo>
                      <a:pt x="543" y="563"/>
                      <a:pt x="546" y="560"/>
                      <a:pt x="544" y="559"/>
                    </a:cubicBezTo>
                    <a:cubicBezTo>
                      <a:pt x="485" y="491"/>
                      <a:pt x="429" y="422"/>
                      <a:pt x="375" y="350"/>
                    </a:cubicBezTo>
                    <a:cubicBezTo>
                      <a:pt x="440" y="429"/>
                      <a:pt x="507" y="504"/>
                      <a:pt x="577" y="578"/>
                    </a:cubicBezTo>
                    <a:cubicBezTo>
                      <a:pt x="578" y="579"/>
                      <a:pt x="581" y="577"/>
                      <a:pt x="579" y="575"/>
                    </a:cubicBezTo>
                    <a:cubicBezTo>
                      <a:pt x="521" y="508"/>
                      <a:pt x="467" y="439"/>
                      <a:pt x="413" y="368"/>
                    </a:cubicBezTo>
                    <a:cubicBezTo>
                      <a:pt x="437" y="398"/>
                      <a:pt x="462" y="427"/>
                      <a:pt x="487" y="456"/>
                    </a:cubicBezTo>
                    <a:cubicBezTo>
                      <a:pt x="496" y="466"/>
                      <a:pt x="504" y="476"/>
                      <a:pt x="512" y="487"/>
                    </a:cubicBezTo>
                    <a:cubicBezTo>
                      <a:pt x="542" y="525"/>
                      <a:pt x="573" y="561"/>
                      <a:pt x="611" y="591"/>
                    </a:cubicBezTo>
                    <a:cubicBezTo>
                      <a:pt x="610" y="592"/>
                      <a:pt x="609" y="594"/>
                      <a:pt x="610" y="595"/>
                    </a:cubicBezTo>
                    <a:cubicBezTo>
                      <a:pt x="651" y="641"/>
                      <a:pt x="692" y="687"/>
                      <a:pt x="733" y="734"/>
                    </a:cubicBezTo>
                    <a:cubicBezTo>
                      <a:pt x="699" y="698"/>
                      <a:pt x="665" y="663"/>
                      <a:pt x="631" y="627"/>
                    </a:cubicBezTo>
                    <a:cubicBezTo>
                      <a:pt x="629" y="625"/>
                      <a:pt x="626" y="628"/>
                      <a:pt x="628" y="630"/>
                    </a:cubicBezTo>
                    <a:cubicBezTo>
                      <a:pt x="628" y="630"/>
                      <a:pt x="628" y="630"/>
                      <a:pt x="628" y="630"/>
                    </a:cubicBezTo>
                    <a:cubicBezTo>
                      <a:pt x="628" y="630"/>
                      <a:pt x="628" y="630"/>
                      <a:pt x="628" y="630"/>
                    </a:cubicBezTo>
                    <a:cubicBezTo>
                      <a:pt x="628" y="630"/>
                      <a:pt x="628" y="630"/>
                      <a:pt x="628" y="630"/>
                    </a:cubicBezTo>
                    <a:cubicBezTo>
                      <a:pt x="652" y="662"/>
                      <a:pt x="678" y="692"/>
                      <a:pt x="704" y="722"/>
                    </a:cubicBezTo>
                    <a:cubicBezTo>
                      <a:pt x="679" y="698"/>
                      <a:pt x="655" y="674"/>
                      <a:pt x="630" y="650"/>
                    </a:cubicBezTo>
                    <a:cubicBezTo>
                      <a:pt x="629" y="649"/>
                      <a:pt x="626" y="651"/>
                      <a:pt x="627" y="653"/>
                    </a:cubicBezTo>
                    <a:cubicBezTo>
                      <a:pt x="654" y="691"/>
                      <a:pt x="684" y="727"/>
                      <a:pt x="716" y="762"/>
                    </a:cubicBezTo>
                    <a:cubicBezTo>
                      <a:pt x="683" y="730"/>
                      <a:pt x="649" y="697"/>
                      <a:pt x="616" y="664"/>
                    </a:cubicBezTo>
                    <a:cubicBezTo>
                      <a:pt x="614" y="662"/>
                      <a:pt x="611" y="665"/>
                      <a:pt x="613" y="667"/>
                    </a:cubicBezTo>
                    <a:cubicBezTo>
                      <a:pt x="666" y="726"/>
                      <a:pt x="719" y="786"/>
                      <a:pt x="772" y="845"/>
                    </a:cubicBezTo>
                    <a:cubicBezTo>
                      <a:pt x="765" y="838"/>
                      <a:pt x="758" y="832"/>
                      <a:pt x="751" y="825"/>
                    </a:cubicBezTo>
                    <a:cubicBezTo>
                      <a:pt x="696" y="771"/>
                      <a:pt x="644" y="714"/>
                      <a:pt x="593" y="657"/>
                    </a:cubicBezTo>
                    <a:cubicBezTo>
                      <a:pt x="591" y="655"/>
                      <a:pt x="588" y="657"/>
                      <a:pt x="589" y="660"/>
                    </a:cubicBezTo>
                    <a:cubicBezTo>
                      <a:pt x="592" y="665"/>
                      <a:pt x="596" y="670"/>
                      <a:pt x="599" y="674"/>
                    </a:cubicBezTo>
                    <a:cubicBezTo>
                      <a:pt x="591" y="666"/>
                      <a:pt x="583" y="659"/>
                      <a:pt x="570" y="659"/>
                    </a:cubicBezTo>
                    <a:cubicBezTo>
                      <a:pt x="569" y="659"/>
                      <a:pt x="568" y="660"/>
                      <a:pt x="568" y="661"/>
                    </a:cubicBezTo>
                    <a:cubicBezTo>
                      <a:pt x="563" y="656"/>
                      <a:pt x="558" y="651"/>
                      <a:pt x="553" y="646"/>
                    </a:cubicBezTo>
                    <a:cubicBezTo>
                      <a:pt x="552" y="644"/>
                      <a:pt x="549" y="647"/>
                      <a:pt x="550" y="649"/>
                    </a:cubicBezTo>
                    <a:cubicBezTo>
                      <a:pt x="565" y="670"/>
                      <a:pt x="582" y="691"/>
                      <a:pt x="598" y="711"/>
                    </a:cubicBezTo>
                    <a:cubicBezTo>
                      <a:pt x="598" y="710"/>
                      <a:pt x="597" y="710"/>
                      <a:pt x="597" y="709"/>
                    </a:cubicBezTo>
                    <a:cubicBezTo>
                      <a:pt x="581" y="693"/>
                      <a:pt x="566" y="674"/>
                      <a:pt x="548" y="659"/>
                    </a:cubicBezTo>
                    <a:cubicBezTo>
                      <a:pt x="542" y="654"/>
                      <a:pt x="533" y="650"/>
                      <a:pt x="527" y="655"/>
                    </a:cubicBezTo>
                    <a:cubicBezTo>
                      <a:pt x="524" y="653"/>
                      <a:pt x="521" y="651"/>
                      <a:pt x="519" y="649"/>
                    </a:cubicBezTo>
                    <a:cubicBezTo>
                      <a:pt x="518" y="648"/>
                      <a:pt x="517" y="649"/>
                      <a:pt x="516" y="649"/>
                    </a:cubicBezTo>
                    <a:cubicBezTo>
                      <a:pt x="515" y="649"/>
                      <a:pt x="514" y="650"/>
                      <a:pt x="515" y="651"/>
                    </a:cubicBezTo>
                    <a:cubicBezTo>
                      <a:pt x="516" y="652"/>
                      <a:pt x="516" y="652"/>
                      <a:pt x="517" y="653"/>
                    </a:cubicBezTo>
                    <a:cubicBezTo>
                      <a:pt x="528" y="667"/>
                      <a:pt x="539" y="680"/>
                      <a:pt x="551" y="694"/>
                    </a:cubicBezTo>
                    <a:cubicBezTo>
                      <a:pt x="541" y="683"/>
                      <a:pt x="530" y="672"/>
                      <a:pt x="520" y="661"/>
                    </a:cubicBezTo>
                    <a:cubicBezTo>
                      <a:pt x="518" y="659"/>
                      <a:pt x="516" y="662"/>
                      <a:pt x="517" y="664"/>
                    </a:cubicBezTo>
                    <a:cubicBezTo>
                      <a:pt x="542" y="694"/>
                      <a:pt x="567" y="724"/>
                      <a:pt x="591" y="755"/>
                    </a:cubicBezTo>
                    <a:cubicBezTo>
                      <a:pt x="562" y="730"/>
                      <a:pt x="535" y="704"/>
                      <a:pt x="509" y="677"/>
                    </a:cubicBezTo>
                    <a:cubicBezTo>
                      <a:pt x="507" y="676"/>
                      <a:pt x="504" y="678"/>
                      <a:pt x="506" y="680"/>
                    </a:cubicBezTo>
                    <a:cubicBezTo>
                      <a:pt x="522" y="697"/>
                      <a:pt x="538" y="715"/>
                      <a:pt x="553" y="732"/>
                    </a:cubicBezTo>
                    <a:cubicBezTo>
                      <a:pt x="536" y="717"/>
                      <a:pt x="520" y="702"/>
                      <a:pt x="503" y="687"/>
                    </a:cubicBezTo>
                    <a:cubicBezTo>
                      <a:pt x="501" y="686"/>
                      <a:pt x="499" y="688"/>
                      <a:pt x="500" y="690"/>
                    </a:cubicBezTo>
                    <a:cubicBezTo>
                      <a:pt x="515" y="709"/>
                      <a:pt x="530" y="727"/>
                      <a:pt x="546" y="746"/>
                    </a:cubicBezTo>
                    <a:cubicBezTo>
                      <a:pt x="528" y="729"/>
                      <a:pt x="510" y="712"/>
                      <a:pt x="493" y="695"/>
                    </a:cubicBezTo>
                    <a:cubicBezTo>
                      <a:pt x="491" y="693"/>
                      <a:pt x="489" y="696"/>
                      <a:pt x="490" y="698"/>
                    </a:cubicBezTo>
                    <a:cubicBezTo>
                      <a:pt x="505" y="716"/>
                      <a:pt x="520" y="735"/>
                      <a:pt x="534" y="754"/>
                    </a:cubicBezTo>
                    <a:cubicBezTo>
                      <a:pt x="514" y="734"/>
                      <a:pt x="493" y="715"/>
                      <a:pt x="471" y="697"/>
                    </a:cubicBezTo>
                    <a:cubicBezTo>
                      <a:pt x="469" y="695"/>
                      <a:pt x="467" y="698"/>
                      <a:pt x="468" y="699"/>
                    </a:cubicBezTo>
                    <a:cubicBezTo>
                      <a:pt x="486" y="719"/>
                      <a:pt x="504" y="739"/>
                      <a:pt x="522" y="759"/>
                    </a:cubicBezTo>
                    <a:cubicBezTo>
                      <a:pt x="503" y="742"/>
                      <a:pt x="482" y="725"/>
                      <a:pt x="461" y="710"/>
                    </a:cubicBezTo>
                    <a:cubicBezTo>
                      <a:pt x="459" y="709"/>
                      <a:pt x="457" y="711"/>
                      <a:pt x="459" y="712"/>
                    </a:cubicBezTo>
                    <a:cubicBezTo>
                      <a:pt x="473" y="726"/>
                      <a:pt x="487" y="741"/>
                      <a:pt x="499" y="757"/>
                    </a:cubicBezTo>
                    <a:cubicBezTo>
                      <a:pt x="483" y="742"/>
                      <a:pt x="467" y="727"/>
                      <a:pt x="451" y="712"/>
                    </a:cubicBezTo>
                    <a:cubicBezTo>
                      <a:pt x="449" y="710"/>
                      <a:pt x="447" y="712"/>
                      <a:pt x="448" y="714"/>
                    </a:cubicBezTo>
                    <a:cubicBezTo>
                      <a:pt x="461" y="730"/>
                      <a:pt x="474" y="745"/>
                      <a:pt x="487" y="761"/>
                    </a:cubicBezTo>
                    <a:cubicBezTo>
                      <a:pt x="475" y="749"/>
                      <a:pt x="462" y="738"/>
                      <a:pt x="450" y="727"/>
                    </a:cubicBezTo>
                    <a:cubicBezTo>
                      <a:pt x="448" y="725"/>
                      <a:pt x="445" y="728"/>
                      <a:pt x="447" y="729"/>
                    </a:cubicBezTo>
                    <a:cubicBezTo>
                      <a:pt x="467" y="751"/>
                      <a:pt x="467" y="751"/>
                      <a:pt x="467" y="751"/>
                    </a:cubicBezTo>
                    <a:cubicBezTo>
                      <a:pt x="466" y="750"/>
                      <a:pt x="466" y="750"/>
                      <a:pt x="465" y="751"/>
                    </a:cubicBezTo>
                    <a:cubicBezTo>
                      <a:pt x="443" y="731"/>
                      <a:pt x="443" y="731"/>
                      <a:pt x="443" y="731"/>
                    </a:cubicBezTo>
                    <a:cubicBezTo>
                      <a:pt x="441" y="729"/>
                      <a:pt x="438" y="732"/>
                      <a:pt x="440" y="733"/>
                    </a:cubicBezTo>
                    <a:cubicBezTo>
                      <a:pt x="441" y="735"/>
                      <a:pt x="443" y="736"/>
                      <a:pt x="444" y="738"/>
                    </a:cubicBezTo>
                    <a:cubicBezTo>
                      <a:pt x="443" y="737"/>
                      <a:pt x="441" y="737"/>
                      <a:pt x="440" y="736"/>
                    </a:cubicBezTo>
                    <a:cubicBezTo>
                      <a:pt x="438" y="735"/>
                      <a:pt x="436" y="738"/>
                      <a:pt x="438" y="739"/>
                    </a:cubicBezTo>
                    <a:cubicBezTo>
                      <a:pt x="443" y="742"/>
                      <a:pt x="447" y="744"/>
                      <a:pt x="451" y="746"/>
                    </a:cubicBezTo>
                    <a:cubicBezTo>
                      <a:pt x="452" y="747"/>
                      <a:pt x="453" y="746"/>
                      <a:pt x="454" y="746"/>
                    </a:cubicBezTo>
                    <a:cubicBezTo>
                      <a:pt x="466" y="756"/>
                      <a:pt x="466" y="756"/>
                      <a:pt x="466" y="756"/>
                    </a:cubicBezTo>
                    <a:cubicBezTo>
                      <a:pt x="468" y="762"/>
                      <a:pt x="471" y="767"/>
                      <a:pt x="475" y="772"/>
                    </a:cubicBezTo>
                    <a:cubicBezTo>
                      <a:pt x="471" y="768"/>
                      <a:pt x="466" y="765"/>
                      <a:pt x="462" y="761"/>
                    </a:cubicBezTo>
                    <a:cubicBezTo>
                      <a:pt x="461" y="760"/>
                      <a:pt x="460" y="761"/>
                      <a:pt x="460" y="763"/>
                    </a:cubicBezTo>
                    <a:cubicBezTo>
                      <a:pt x="462" y="774"/>
                      <a:pt x="467" y="783"/>
                      <a:pt x="475" y="792"/>
                    </a:cubicBezTo>
                    <a:cubicBezTo>
                      <a:pt x="476" y="792"/>
                      <a:pt x="477" y="791"/>
                      <a:pt x="476" y="791"/>
                    </a:cubicBezTo>
                    <a:cubicBezTo>
                      <a:pt x="470" y="783"/>
                      <a:pt x="466" y="775"/>
                      <a:pt x="464" y="766"/>
                    </a:cubicBezTo>
                    <a:cubicBezTo>
                      <a:pt x="470" y="772"/>
                      <a:pt x="477" y="778"/>
                      <a:pt x="484" y="784"/>
                    </a:cubicBezTo>
                    <a:cubicBezTo>
                      <a:pt x="485" y="786"/>
                      <a:pt x="488" y="784"/>
                      <a:pt x="486" y="782"/>
                    </a:cubicBezTo>
                    <a:cubicBezTo>
                      <a:pt x="481" y="776"/>
                      <a:pt x="477" y="769"/>
                      <a:pt x="473" y="763"/>
                    </a:cubicBezTo>
                    <a:cubicBezTo>
                      <a:pt x="474" y="763"/>
                      <a:pt x="475" y="764"/>
                      <a:pt x="475" y="764"/>
                    </a:cubicBezTo>
                    <a:cubicBezTo>
                      <a:pt x="480" y="769"/>
                      <a:pt x="484" y="773"/>
                      <a:pt x="490" y="777"/>
                    </a:cubicBezTo>
                    <a:cubicBezTo>
                      <a:pt x="492" y="779"/>
                      <a:pt x="495" y="782"/>
                      <a:pt x="497" y="784"/>
                    </a:cubicBezTo>
                    <a:cubicBezTo>
                      <a:pt x="499" y="785"/>
                      <a:pt x="501" y="783"/>
                      <a:pt x="500" y="781"/>
                    </a:cubicBezTo>
                    <a:cubicBezTo>
                      <a:pt x="493" y="774"/>
                      <a:pt x="486" y="766"/>
                      <a:pt x="480" y="759"/>
                    </a:cubicBezTo>
                    <a:cubicBezTo>
                      <a:pt x="488" y="767"/>
                      <a:pt x="497" y="775"/>
                      <a:pt x="506" y="783"/>
                    </a:cubicBezTo>
                    <a:cubicBezTo>
                      <a:pt x="508" y="785"/>
                      <a:pt x="510" y="782"/>
                      <a:pt x="509" y="780"/>
                    </a:cubicBezTo>
                    <a:cubicBezTo>
                      <a:pt x="496" y="765"/>
                      <a:pt x="483" y="750"/>
                      <a:pt x="470" y="735"/>
                    </a:cubicBezTo>
                    <a:cubicBezTo>
                      <a:pt x="484" y="748"/>
                      <a:pt x="498" y="760"/>
                      <a:pt x="512" y="773"/>
                    </a:cubicBezTo>
                    <a:cubicBezTo>
                      <a:pt x="513" y="775"/>
                      <a:pt x="516" y="773"/>
                      <a:pt x="515" y="771"/>
                    </a:cubicBezTo>
                    <a:cubicBezTo>
                      <a:pt x="504" y="756"/>
                      <a:pt x="492" y="742"/>
                      <a:pt x="479" y="728"/>
                    </a:cubicBezTo>
                    <a:cubicBezTo>
                      <a:pt x="505" y="748"/>
                      <a:pt x="529" y="770"/>
                      <a:pt x="553" y="793"/>
                    </a:cubicBezTo>
                    <a:cubicBezTo>
                      <a:pt x="554" y="795"/>
                      <a:pt x="557" y="792"/>
                      <a:pt x="555" y="790"/>
                    </a:cubicBezTo>
                    <a:cubicBezTo>
                      <a:pt x="533" y="765"/>
                      <a:pt x="510" y="740"/>
                      <a:pt x="487" y="715"/>
                    </a:cubicBezTo>
                    <a:cubicBezTo>
                      <a:pt x="513" y="737"/>
                      <a:pt x="538" y="761"/>
                      <a:pt x="560" y="787"/>
                    </a:cubicBezTo>
                    <a:cubicBezTo>
                      <a:pt x="562" y="789"/>
                      <a:pt x="564" y="786"/>
                      <a:pt x="563" y="784"/>
                    </a:cubicBezTo>
                    <a:cubicBezTo>
                      <a:pt x="545" y="762"/>
                      <a:pt x="527" y="739"/>
                      <a:pt x="509" y="716"/>
                    </a:cubicBezTo>
                    <a:cubicBezTo>
                      <a:pt x="528" y="734"/>
                      <a:pt x="548" y="753"/>
                      <a:pt x="567" y="771"/>
                    </a:cubicBezTo>
                    <a:cubicBezTo>
                      <a:pt x="569" y="773"/>
                      <a:pt x="571" y="770"/>
                      <a:pt x="569" y="768"/>
                    </a:cubicBezTo>
                    <a:cubicBezTo>
                      <a:pt x="553" y="748"/>
                      <a:pt x="536" y="727"/>
                      <a:pt x="519" y="707"/>
                    </a:cubicBezTo>
                    <a:cubicBezTo>
                      <a:pt x="538" y="724"/>
                      <a:pt x="557" y="741"/>
                      <a:pt x="577" y="758"/>
                    </a:cubicBezTo>
                    <a:cubicBezTo>
                      <a:pt x="579" y="760"/>
                      <a:pt x="581" y="758"/>
                      <a:pt x="579" y="756"/>
                    </a:cubicBezTo>
                    <a:cubicBezTo>
                      <a:pt x="569" y="745"/>
                      <a:pt x="559" y="734"/>
                      <a:pt x="549" y="722"/>
                    </a:cubicBezTo>
                    <a:cubicBezTo>
                      <a:pt x="567" y="739"/>
                      <a:pt x="585" y="755"/>
                      <a:pt x="604" y="770"/>
                    </a:cubicBezTo>
                    <a:cubicBezTo>
                      <a:pt x="606" y="772"/>
                      <a:pt x="609" y="770"/>
                      <a:pt x="607" y="768"/>
                    </a:cubicBezTo>
                    <a:cubicBezTo>
                      <a:pt x="592" y="749"/>
                      <a:pt x="576" y="730"/>
                      <a:pt x="560" y="711"/>
                    </a:cubicBezTo>
                    <a:cubicBezTo>
                      <a:pt x="620" y="774"/>
                      <a:pt x="620" y="774"/>
                      <a:pt x="620" y="774"/>
                    </a:cubicBezTo>
                    <a:cubicBezTo>
                      <a:pt x="634" y="791"/>
                      <a:pt x="649" y="807"/>
                      <a:pt x="664" y="823"/>
                    </a:cubicBezTo>
                    <a:cubicBezTo>
                      <a:pt x="647" y="806"/>
                      <a:pt x="630" y="788"/>
                      <a:pt x="612" y="770"/>
                    </a:cubicBezTo>
                    <a:cubicBezTo>
                      <a:pt x="611" y="768"/>
                      <a:pt x="608" y="770"/>
                      <a:pt x="609" y="772"/>
                    </a:cubicBezTo>
                    <a:cubicBezTo>
                      <a:pt x="626" y="796"/>
                      <a:pt x="644" y="819"/>
                      <a:pt x="662" y="842"/>
                    </a:cubicBezTo>
                    <a:cubicBezTo>
                      <a:pt x="649" y="829"/>
                      <a:pt x="635" y="817"/>
                      <a:pt x="621" y="804"/>
                    </a:cubicBezTo>
                    <a:cubicBezTo>
                      <a:pt x="619" y="802"/>
                      <a:pt x="616" y="805"/>
                      <a:pt x="618" y="807"/>
                    </a:cubicBezTo>
                    <a:cubicBezTo>
                      <a:pt x="647" y="841"/>
                      <a:pt x="677" y="874"/>
                      <a:pt x="707" y="908"/>
                    </a:cubicBezTo>
                    <a:cubicBezTo>
                      <a:pt x="675" y="875"/>
                      <a:pt x="643" y="843"/>
                      <a:pt x="611" y="811"/>
                    </a:cubicBezTo>
                    <a:cubicBezTo>
                      <a:pt x="609" y="809"/>
                      <a:pt x="607" y="812"/>
                      <a:pt x="608" y="814"/>
                    </a:cubicBezTo>
                    <a:cubicBezTo>
                      <a:pt x="638" y="851"/>
                      <a:pt x="669" y="888"/>
                      <a:pt x="701" y="924"/>
                    </a:cubicBezTo>
                    <a:cubicBezTo>
                      <a:pt x="667" y="889"/>
                      <a:pt x="633" y="854"/>
                      <a:pt x="598" y="819"/>
                    </a:cubicBezTo>
                    <a:cubicBezTo>
                      <a:pt x="597" y="818"/>
                      <a:pt x="594" y="820"/>
                      <a:pt x="596" y="822"/>
                    </a:cubicBezTo>
                    <a:cubicBezTo>
                      <a:pt x="663" y="897"/>
                      <a:pt x="731" y="972"/>
                      <a:pt x="799" y="1048"/>
                    </a:cubicBezTo>
                    <a:cubicBezTo>
                      <a:pt x="729" y="978"/>
                      <a:pt x="661" y="906"/>
                      <a:pt x="597" y="831"/>
                    </a:cubicBezTo>
                    <a:cubicBezTo>
                      <a:pt x="595" y="829"/>
                      <a:pt x="592" y="832"/>
                      <a:pt x="594" y="834"/>
                    </a:cubicBezTo>
                    <a:cubicBezTo>
                      <a:pt x="654" y="905"/>
                      <a:pt x="714" y="975"/>
                      <a:pt x="774" y="1046"/>
                    </a:cubicBezTo>
                    <a:cubicBezTo>
                      <a:pt x="711" y="978"/>
                      <a:pt x="648" y="909"/>
                      <a:pt x="584" y="841"/>
                    </a:cubicBezTo>
                    <a:cubicBezTo>
                      <a:pt x="583" y="840"/>
                      <a:pt x="580" y="842"/>
                      <a:pt x="582" y="844"/>
                    </a:cubicBezTo>
                    <a:cubicBezTo>
                      <a:pt x="586" y="849"/>
                      <a:pt x="590" y="853"/>
                      <a:pt x="593" y="858"/>
                    </a:cubicBezTo>
                    <a:cubicBezTo>
                      <a:pt x="661" y="948"/>
                      <a:pt x="737" y="1031"/>
                      <a:pt x="821" y="1107"/>
                    </a:cubicBezTo>
                    <a:cubicBezTo>
                      <a:pt x="822" y="1108"/>
                      <a:pt x="824" y="1107"/>
                      <a:pt x="824" y="1105"/>
                    </a:cubicBezTo>
                    <a:cubicBezTo>
                      <a:pt x="826" y="1107"/>
                      <a:pt x="828" y="1110"/>
                      <a:pt x="830" y="1112"/>
                    </a:cubicBezTo>
                    <a:cubicBezTo>
                      <a:pt x="832" y="1114"/>
                      <a:pt x="834" y="1111"/>
                      <a:pt x="833" y="1109"/>
                    </a:cubicBezTo>
                    <a:cubicBezTo>
                      <a:pt x="783" y="1051"/>
                      <a:pt x="733" y="993"/>
                      <a:pt x="684" y="934"/>
                    </a:cubicBezTo>
                    <a:cubicBezTo>
                      <a:pt x="734" y="989"/>
                      <a:pt x="786" y="1042"/>
                      <a:pt x="840" y="1093"/>
                    </a:cubicBezTo>
                    <a:cubicBezTo>
                      <a:pt x="841" y="1095"/>
                      <a:pt x="844" y="1093"/>
                      <a:pt x="842" y="1091"/>
                    </a:cubicBezTo>
                    <a:cubicBezTo>
                      <a:pt x="780" y="1022"/>
                      <a:pt x="718" y="952"/>
                      <a:pt x="656" y="883"/>
                    </a:cubicBezTo>
                    <a:cubicBezTo>
                      <a:pt x="695" y="924"/>
                      <a:pt x="735" y="964"/>
                      <a:pt x="774" y="1004"/>
                    </a:cubicBezTo>
                    <a:cubicBezTo>
                      <a:pt x="799" y="1030"/>
                      <a:pt x="823" y="1055"/>
                      <a:pt x="848" y="1080"/>
                    </a:cubicBezTo>
                    <a:cubicBezTo>
                      <a:pt x="850" y="1081"/>
                      <a:pt x="853" y="1079"/>
                      <a:pt x="851" y="1077"/>
                    </a:cubicBezTo>
                    <a:cubicBezTo>
                      <a:pt x="827" y="1052"/>
                      <a:pt x="803" y="1028"/>
                      <a:pt x="779" y="1003"/>
                    </a:cubicBezTo>
                    <a:cubicBezTo>
                      <a:pt x="729" y="951"/>
                      <a:pt x="682" y="897"/>
                      <a:pt x="636" y="841"/>
                    </a:cubicBezTo>
                    <a:cubicBezTo>
                      <a:pt x="695" y="901"/>
                      <a:pt x="753" y="960"/>
                      <a:pt x="812" y="1019"/>
                    </a:cubicBezTo>
                    <a:cubicBezTo>
                      <a:pt x="832" y="1039"/>
                      <a:pt x="852" y="1060"/>
                      <a:pt x="872" y="1080"/>
                    </a:cubicBezTo>
                    <a:cubicBezTo>
                      <a:pt x="874" y="1082"/>
                      <a:pt x="877" y="1079"/>
                      <a:pt x="875" y="1077"/>
                    </a:cubicBezTo>
                    <a:cubicBezTo>
                      <a:pt x="855" y="1057"/>
                      <a:pt x="836" y="1038"/>
                      <a:pt x="817" y="1018"/>
                    </a:cubicBezTo>
                    <a:cubicBezTo>
                      <a:pt x="757" y="957"/>
                      <a:pt x="699" y="894"/>
                      <a:pt x="643" y="830"/>
                    </a:cubicBezTo>
                    <a:cubicBezTo>
                      <a:pt x="655" y="841"/>
                      <a:pt x="668" y="852"/>
                      <a:pt x="680" y="864"/>
                    </a:cubicBezTo>
                    <a:cubicBezTo>
                      <a:pt x="741" y="937"/>
                      <a:pt x="808" y="1006"/>
                      <a:pt x="879" y="1070"/>
                    </a:cubicBezTo>
                    <a:cubicBezTo>
                      <a:pt x="881" y="1072"/>
                      <a:pt x="884" y="1069"/>
                      <a:pt x="882" y="1067"/>
                    </a:cubicBezTo>
                    <a:cubicBezTo>
                      <a:pt x="822" y="993"/>
                      <a:pt x="753" y="926"/>
                      <a:pt x="683" y="861"/>
                    </a:cubicBezTo>
                    <a:cubicBezTo>
                      <a:pt x="666" y="840"/>
                      <a:pt x="648" y="818"/>
                      <a:pt x="632" y="796"/>
                    </a:cubicBezTo>
                    <a:cubicBezTo>
                      <a:pt x="715" y="883"/>
                      <a:pt x="799" y="970"/>
                      <a:pt x="883" y="1058"/>
                    </a:cubicBezTo>
                    <a:cubicBezTo>
                      <a:pt x="885" y="1060"/>
                      <a:pt x="888" y="1057"/>
                      <a:pt x="886" y="1055"/>
                    </a:cubicBezTo>
                    <a:cubicBezTo>
                      <a:pt x="868" y="1035"/>
                      <a:pt x="850" y="1016"/>
                      <a:pt x="832" y="997"/>
                    </a:cubicBezTo>
                    <a:cubicBezTo>
                      <a:pt x="851" y="1015"/>
                      <a:pt x="871" y="1034"/>
                      <a:pt x="890" y="1052"/>
                    </a:cubicBezTo>
                    <a:cubicBezTo>
                      <a:pt x="892" y="1054"/>
                      <a:pt x="894" y="1051"/>
                      <a:pt x="893" y="1050"/>
                    </a:cubicBezTo>
                    <a:cubicBezTo>
                      <a:pt x="875" y="1032"/>
                      <a:pt x="857" y="1014"/>
                      <a:pt x="839" y="996"/>
                    </a:cubicBezTo>
                    <a:cubicBezTo>
                      <a:pt x="860" y="1015"/>
                      <a:pt x="881" y="1034"/>
                      <a:pt x="902" y="1053"/>
                    </a:cubicBezTo>
                    <a:cubicBezTo>
                      <a:pt x="904" y="1055"/>
                      <a:pt x="907" y="1052"/>
                      <a:pt x="905" y="1050"/>
                    </a:cubicBezTo>
                    <a:cubicBezTo>
                      <a:pt x="809" y="950"/>
                      <a:pt x="713" y="850"/>
                      <a:pt x="617" y="750"/>
                    </a:cubicBezTo>
                    <a:cubicBezTo>
                      <a:pt x="614" y="747"/>
                      <a:pt x="610" y="744"/>
                      <a:pt x="607" y="740"/>
                    </a:cubicBezTo>
                    <a:cubicBezTo>
                      <a:pt x="585" y="712"/>
                      <a:pt x="561" y="684"/>
                      <a:pt x="533" y="661"/>
                    </a:cubicBezTo>
                    <a:cubicBezTo>
                      <a:pt x="536" y="660"/>
                      <a:pt x="538" y="659"/>
                      <a:pt x="540" y="659"/>
                    </a:cubicBezTo>
                    <a:cubicBezTo>
                      <a:pt x="547" y="660"/>
                      <a:pt x="554" y="671"/>
                      <a:pt x="558" y="675"/>
                    </a:cubicBezTo>
                    <a:cubicBezTo>
                      <a:pt x="571" y="689"/>
                      <a:pt x="585" y="702"/>
                      <a:pt x="598" y="716"/>
                    </a:cubicBezTo>
                    <a:cubicBezTo>
                      <a:pt x="645" y="765"/>
                      <a:pt x="693" y="814"/>
                      <a:pt x="740" y="863"/>
                    </a:cubicBezTo>
                    <a:cubicBezTo>
                      <a:pt x="795" y="920"/>
                      <a:pt x="850" y="976"/>
                      <a:pt x="905" y="1033"/>
                    </a:cubicBezTo>
                    <a:cubicBezTo>
                      <a:pt x="906" y="1035"/>
                      <a:pt x="909" y="1032"/>
                      <a:pt x="908" y="1030"/>
                    </a:cubicBezTo>
                    <a:cubicBezTo>
                      <a:pt x="802" y="905"/>
                      <a:pt x="671" y="802"/>
                      <a:pt x="572" y="671"/>
                    </a:cubicBezTo>
                    <a:cubicBezTo>
                      <a:pt x="602" y="702"/>
                      <a:pt x="633" y="734"/>
                      <a:pt x="664" y="766"/>
                    </a:cubicBezTo>
                    <a:cubicBezTo>
                      <a:pt x="746" y="852"/>
                      <a:pt x="830" y="937"/>
                      <a:pt x="914" y="1022"/>
                    </a:cubicBezTo>
                    <a:cubicBezTo>
                      <a:pt x="916" y="1023"/>
                      <a:pt x="919" y="1020"/>
                      <a:pt x="917" y="1019"/>
                    </a:cubicBezTo>
                    <a:cubicBezTo>
                      <a:pt x="835" y="934"/>
                      <a:pt x="753" y="851"/>
                      <a:pt x="671" y="767"/>
                    </a:cubicBezTo>
                    <a:cubicBezTo>
                      <a:pt x="639" y="733"/>
                      <a:pt x="608" y="699"/>
                      <a:pt x="576" y="664"/>
                    </a:cubicBezTo>
                    <a:cubicBezTo>
                      <a:pt x="594" y="669"/>
                      <a:pt x="608" y="690"/>
                      <a:pt x="620" y="702"/>
                    </a:cubicBezTo>
                    <a:cubicBezTo>
                      <a:pt x="623" y="706"/>
                      <a:pt x="623" y="706"/>
                      <a:pt x="623" y="706"/>
                    </a:cubicBezTo>
                    <a:cubicBezTo>
                      <a:pt x="647" y="734"/>
                      <a:pt x="673" y="760"/>
                      <a:pt x="700" y="785"/>
                    </a:cubicBezTo>
                    <a:cubicBezTo>
                      <a:pt x="715" y="801"/>
                      <a:pt x="730" y="816"/>
                      <a:pt x="745" y="831"/>
                    </a:cubicBezTo>
                    <a:cubicBezTo>
                      <a:pt x="800" y="889"/>
                      <a:pt x="856" y="947"/>
                      <a:pt x="912" y="1005"/>
                    </a:cubicBezTo>
                    <a:cubicBezTo>
                      <a:pt x="914" y="1007"/>
                      <a:pt x="917" y="1005"/>
                      <a:pt x="916" y="1003"/>
                    </a:cubicBezTo>
                    <a:cubicBezTo>
                      <a:pt x="915" y="1001"/>
                      <a:pt x="914" y="999"/>
                      <a:pt x="913" y="998"/>
                    </a:cubicBezTo>
                    <a:cubicBezTo>
                      <a:pt x="915" y="1001"/>
                      <a:pt x="918" y="1005"/>
                      <a:pt x="921" y="1008"/>
                    </a:cubicBezTo>
                    <a:cubicBezTo>
                      <a:pt x="921" y="1008"/>
                      <a:pt x="922" y="1008"/>
                      <a:pt x="921" y="1007"/>
                    </a:cubicBezTo>
                    <a:cubicBezTo>
                      <a:pt x="907" y="986"/>
                      <a:pt x="892" y="965"/>
                      <a:pt x="876" y="944"/>
                    </a:cubicBezTo>
                    <a:cubicBezTo>
                      <a:pt x="891" y="960"/>
                      <a:pt x="906" y="976"/>
                      <a:pt x="920" y="992"/>
                    </a:cubicBezTo>
                    <a:cubicBezTo>
                      <a:pt x="922" y="994"/>
                      <a:pt x="925" y="991"/>
                      <a:pt x="923" y="990"/>
                    </a:cubicBezTo>
                    <a:cubicBezTo>
                      <a:pt x="911" y="975"/>
                      <a:pt x="899" y="959"/>
                      <a:pt x="887" y="944"/>
                    </a:cubicBezTo>
                    <a:cubicBezTo>
                      <a:pt x="900" y="958"/>
                      <a:pt x="914" y="971"/>
                      <a:pt x="927" y="985"/>
                    </a:cubicBezTo>
                    <a:cubicBezTo>
                      <a:pt x="928" y="986"/>
                      <a:pt x="931" y="985"/>
                      <a:pt x="929" y="983"/>
                    </a:cubicBezTo>
                    <a:cubicBezTo>
                      <a:pt x="918" y="967"/>
                      <a:pt x="907" y="952"/>
                      <a:pt x="897" y="935"/>
                    </a:cubicBezTo>
                    <a:cubicBezTo>
                      <a:pt x="910" y="948"/>
                      <a:pt x="923" y="962"/>
                      <a:pt x="935" y="976"/>
                    </a:cubicBezTo>
                    <a:cubicBezTo>
                      <a:pt x="936" y="978"/>
                      <a:pt x="939" y="976"/>
                      <a:pt x="938" y="974"/>
                    </a:cubicBezTo>
                    <a:cubicBezTo>
                      <a:pt x="911" y="934"/>
                      <a:pt x="911" y="934"/>
                      <a:pt x="911" y="934"/>
                    </a:cubicBezTo>
                    <a:cubicBezTo>
                      <a:pt x="922" y="946"/>
                      <a:pt x="933" y="958"/>
                      <a:pt x="944" y="969"/>
                    </a:cubicBezTo>
                    <a:cubicBezTo>
                      <a:pt x="945" y="971"/>
                      <a:pt x="948" y="969"/>
                      <a:pt x="947" y="967"/>
                    </a:cubicBezTo>
                    <a:cubicBezTo>
                      <a:pt x="938" y="952"/>
                      <a:pt x="929" y="936"/>
                      <a:pt x="919" y="921"/>
                    </a:cubicBezTo>
                    <a:cubicBezTo>
                      <a:pt x="929" y="929"/>
                      <a:pt x="937" y="938"/>
                      <a:pt x="946" y="946"/>
                    </a:cubicBezTo>
                    <a:cubicBezTo>
                      <a:pt x="948" y="948"/>
                      <a:pt x="950" y="946"/>
                      <a:pt x="948" y="944"/>
                    </a:cubicBezTo>
                    <a:close/>
                    <a:moveTo>
                      <a:pt x="668" y="493"/>
                    </a:moveTo>
                    <a:cubicBezTo>
                      <a:pt x="619" y="447"/>
                      <a:pt x="574" y="396"/>
                      <a:pt x="531" y="344"/>
                    </a:cubicBezTo>
                    <a:cubicBezTo>
                      <a:pt x="526" y="338"/>
                      <a:pt x="522" y="333"/>
                      <a:pt x="517" y="327"/>
                    </a:cubicBezTo>
                    <a:cubicBezTo>
                      <a:pt x="566" y="384"/>
                      <a:pt x="617" y="439"/>
                      <a:pt x="668" y="493"/>
                    </a:cubicBezTo>
                    <a:close/>
                    <a:moveTo>
                      <a:pt x="331" y="126"/>
                    </a:moveTo>
                    <a:cubicBezTo>
                      <a:pt x="303" y="93"/>
                      <a:pt x="277" y="59"/>
                      <a:pt x="257" y="21"/>
                    </a:cubicBezTo>
                    <a:cubicBezTo>
                      <a:pt x="295" y="72"/>
                      <a:pt x="334" y="123"/>
                      <a:pt x="373" y="173"/>
                    </a:cubicBezTo>
                    <a:cubicBezTo>
                      <a:pt x="393" y="198"/>
                      <a:pt x="412" y="223"/>
                      <a:pt x="432" y="247"/>
                    </a:cubicBezTo>
                    <a:cubicBezTo>
                      <a:pt x="398" y="207"/>
                      <a:pt x="365" y="167"/>
                      <a:pt x="331" y="126"/>
                    </a:cubicBezTo>
                    <a:close/>
                    <a:moveTo>
                      <a:pt x="323" y="141"/>
                    </a:moveTo>
                    <a:cubicBezTo>
                      <a:pt x="300" y="111"/>
                      <a:pt x="277" y="81"/>
                      <a:pt x="255" y="50"/>
                    </a:cubicBezTo>
                    <a:cubicBezTo>
                      <a:pt x="352" y="167"/>
                      <a:pt x="449" y="285"/>
                      <a:pt x="546" y="403"/>
                    </a:cubicBezTo>
                    <a:cubicBezTo>
                      <a:pt x="469" y="319"/>
                      <a:pt x="393" y="232"/>
                      <a:pt x="323" y="141"/>
                    </a:cubicBezTo>
                    <a:close/>
                    <a:moveTo>
                      <a:pt x="319" y="208"/>
                    </a:moveTo>
                    <a:cubicBezTo>
                      <a:pt x="276" y="156"/>
                      <a:pt x="235" y="103"/>
                      <a:pt x="196" y="49"/>
                    </a:cubicBezTo>
                    <a:cubicBezTo>
                      <a:pt x="235" y="94"/>
                      <a:pt x="275" y="139"/>
                      <a:pt x="314" y="185"/>
                    </a:cubicBezTo>
                    <a:cubicBezTo>
                      <a:pt x="375" y="263"/>
                      <a:pt x="436" y="342"/>
                      <a:pt x="499" y="419"/>
                    </a:cubicBezTo>
                    <a:cubicBezTo>
                      <a:pt x="438" y="350"/>
                      <a:pt x="377" y="280"/>
                      <a:pt x="319" y="208"/>
                    </a:cubicBezTo>
                    <a:close/>
                    <a:moveTo>
                      <a:pt x="723" y="673"/>
                    </a:moveTo>
                    <a:cubicBezTo>
                      <a:pt x="673" y="614"/>
                      <a:pt x="622" y="557"/>
                      <a:pt x="572" y="500"/>
                    </a:cubicBezTo>
                    <a:cubicBezTo>
                      <a:pt x="500" y="415"/>
                      <a:pt x="430" y="327"/>
                      <a:pt x="361" y="239"/>
                    </a:cubicBezTo>
                    <a:cubicBezTo>
                      <a:pt x="490" y="387"/>
                      <a:pt x="619" y="535"/>
                      <a:pt x="748" y="684"/>
                    </a:cubicBezTo>
                    <a:cubicBezTo>
                      <a:pt x="792" y="734"/>
                      <a:pt x="836" y="785"/>
                      <a:pt x="880" y="836"/>
                    </a:cubicBezTo>
                    <a:cubicBezTo>
                      <a:pt x="826" y="783"/>
                      <a:pt x="774" y="729"/>
                      <a:pt x="723" y="673"/>
                    </a:cubicBezTo>
                    <a:close/>
                    <a:moveTo>
                      <a:pt x="166" y="360"/>
                    </a:moveTo>
                    <a:cubicBezTo>
                      <a:pt x="154" y="348"/>
                      <a:pt x="143" y="334"/>
                      <a:pt x="133" y="320"/>
                    </a:cubicBezTo>
                    <a:cubicBezTo>
                      <a:pt x="144" y="333"/>
                      <a:pt x="155" y="347"/>
                      <a:pt x="166" y="360"/>
                    </a:cubicBezTo>
                    <a:close/>
                    <a:moveTo>
                      <a:pt x="92" y="175"/>
                    </a:moveTo>
                    <a:cubicBezTo>
                      <a:pt x="92" y="175"/>
                      <a:pt x="92" y="175"/>
                      <a:pt x="92" y="175"/>
                    </a:cubicBezTo>
                    <a:cubicBezTo>
                      <a:pt x="92" y="175"/>
                      <a:pt x="92" y="176"/>
                      <a:pt x="92" y="176"/>
                    </a:cubicBezTo>
                    <a:cubicBezTo>
                      <a:pt x="102" y="191"/>
                      <a:pt x="112" y="206"/>
                      <a:pt x="122" y="221"/>
                    </a:cubicBezTo>
                    <a:cubicBezTo>
                      <a:pt x="110" y="207"/>
                      <a:pt x="100" y="192"/>
                      <a:pt x="92" y="175"/>
                    </a:cubicBezTo>
                    <a:close/>
                    <a:moveTo>
                      <a:pt x="234" y="245"/>
                    </a:moveTo>
                    <a:cubicBezTo>
                      <a:pt x="231" y="241"/>
                      <a:pt x="228" y="237"/>
                      <a:pt x="225" y="233"/>
                    </a:cubicBezTo>
                    <a:cubicBezTo>
                      <a:pt x="229" y="237"/>
                      <a:pt x="233" y="240"/>
                      <a:pt x="236" y="244"/>
                    </a:cubicBezTo>
                    <a:cubicBezTo>
                      <a:pt x="235" y="243"/>
                      <a:pt x="234" y="244"/>
                      <a:pt x="234" y="245"/>
                    </a:cubicBezTo>
                    <a:close/>
                    <a:moveTo>
                      <a:pt x="284" y="218"/>
                    </a:moveTo>
                    <a:cubicBezTo>
                      <a:pt x="271" y="204"/>
                      <a:pt x="271" y="204"/>
                      <a:pt x="271" y="204"/>
                    </a:cubicBezTo>
                    <a:cubicBezTo>
                      <a:pt x="275" y="207"/>
                      <a:pt x="279" y="211"/>
                      <a:pt x="283" y="214"/>
                    </a:cubicBezTo>
                    <a:cubicBezTo>
                      <a:pt x="285" y="217"/>
                      <a:pt x="287" y="220"/>
                      <a:pt x="289" y="222"/>
                    </a:cubicBezTo>
                    <a:cubicBezTo>
                      <a:pt x="287" y="221"/>
                      <a:pt x="286" y="219"/>
                      <a:pt x="284" y="218"/>
                    </a:cubicBezTo>
                    <a:close/>
                    <a:moveTo>
                      <a:pt x="192" y="516"/>
                    </a:moveTo>
                    <a:cubicBezTo>
                      <a:pt x="185" y="505"/>
                      <a:pt x="179" y="495"/>
                      <a:pt x="172" y="485"/>
                    </a:cubicBezTo>
                    <a:cubicBezTo>
                      <a:pt x="168" y="479"/>
                      <a:pt x="165" y="473"/>
                      <a:pt x="161" y="467"/>
                    </a:cubicBezTo>
                    <a:cubicBezTo>
                      <a:pt x="160" y="464"/>
                      <a:pt x="158" y="462"/>
                      <a:pt x="156" y="459"/>
                    </a:cubicBezTo>
                    <a:cubicBezTo>
                      <a:pt x="156" y="458"/>
                      <a:pt x="155" y="458"/>
                      <a:pt x="155" y="457"/>
                    </a:cubicBezTo>
                    <a:cubicBezTo>
                      <a:pt x="163" y="464"/>
                      <a:pt x="170" y="473"/>
                      <a:pt x="176" y="481"/>
                    </a:cubicBezTo>
                    <a:cubicBezTo>
                      <a:pt x="186" y="492"/>
                      <a:pt x="196" y="503"/>
                      <a:pt x="205" y="515"/>
                    </a:cubicBezTo>
                    <a:cubicBezTo>
                      <a:pt x="235" y="554"/>
                      <a:pt x="261" y="596"/>
                      <a:pt x="288" y="638"/>
                    </a:cubicBezTo>
                    <a:cubicBezTo>
                      <a:pt x="295" y="649"/>
                      <a:pt x="302" y="660"/>
                      <a:pt x="309" y="671"/>
                    </a:cubicBezTo>
                    <a:cubicBezTo>
                      <a:pt x="267" y="622"/>
                      <a:pt x="228" y="570"/>
                      <a:pt x="192" y="516"/>
                    </a:cubicBezTo>
                    <a:close/>
                    <a:moveTo>
                      <a:pt x="367" y="768"/>
                    </a:moveTo>
                    <a:cubicBezTo>
                      <a:pt x="365" y="766"/>
                      <a:pt x="363" y="764"/>
                      <a:pt x="362" y="763"/>
                    </a:cubicBezTo>
                    <a:cubicBezTo>
                      <a:pt x="359" y="759"/>
                      <a:pt x="357" y="755"/>
                      <a:pt x="355" y="752"/>
                    </a:cubicBezTo>
                    <a:cubicBezTo>
                      <a:pt x="359" y="757"/>
                      <a:pt x="363" y="762"/>
                      <a:pt x="367" y="768"/>
                    </a:cubicBezTo>
                    <a:close/>
                    <a:moveTo>
                      <a:pt x="362" y="751"/>
                    </a:moveTo>
                    <a:cubicBezTo>
                      <a:pt x="350" y="739"/>
                      <a:pt x="339" y="727"/>
                      <a:pt x="329" y="714"/>
                    </a:cubicBezTo>
                    <a:cubicBezTo>
                      <a:pt x="325" y="709"/>
                      <a:pt x="321" y="704"/>
                      <a:pt x="317" y="699"/>
                    </a:cubicBezTo>
                    <a:cubicBezTo>
                      <a:pt x="334" y="719"/>
                      <a:pt x="352" y="739"/>
                      <a:pt x="371" y="759"/>
                    </a:cubicBezTo>
                    <a:cubicBezTo>
                      <a:pt x="367" y="756"/>
                      <a:pt x="364" y="753"/>
                      <a:pt x="362" y="751"/>
                    </a:cubicBezTo>
                    <a:close/>
                    <a:moveTo>
                      <a:pt x="392" y="684"/>
                    </a:moveTo>
                    <a:cubicBezTo>
                      <a:pt x="333" y="626"/>
                      <a:pt x="281" y="561"/>
                      <a:pt x="237" y="491"/>
                    </a:cubicBezTo>
                    <a:cubicBezTo>
                      <a:pt x="290" y="554"/>
                      <a:pt x="342" y="619"/>
                      <a:pt x="392" y="684"/>
                    </a:cubicBezTo>
                    <a:close/>
                    <a:moveTo>
                      <a:pt x="239" y="501"/>
                    </a:moveTo>
                    <a:cubicBezTo>
                      <a:pt x="229" y="487"/>
                      <a:pt x="219" y="473"/>
                      <a:pt x="209" y="459"/>
                    </a:cubicBezTo>
                    <a:cubicBezTo>
                      <a:pt x="214" y="465"/>
                      <a:pt x="218" y="470"/>
                      <a:pt x="223" y="475"/>
                    </a:cubicBezTo>
                    <a:cubicBezTo>
                      <a:pt x="228" y="484"/>
                      <a:pt x="233" y="493"/>
                      <a:pt x="239" y="501"/>
                    </a:cubicBezTo>
                    <a:close/>
                    <a:moveTo>
                      <a:pt x="398" y="673"/>
                    </a:moveTo>
                    <a:cubicBezTo>
                      <a:pt x="372" y="642"/>
                      <a:pt x="345" y="610"/>
                      <a:pt x="319" y="578"/>
                    </a:cubicBezTo>
                    <a:cubicBezTo>
                      <a:pt x="347" y="609"/>
                      <a:pt x="374" y="640"/>
                      <a:pt x="398" y="673"/>
                    </a:cubicBezTo>
                    <a:close/>
                    <a:moveTo>
                      <a:pt x="448" y="510"/>
                    </a:moveTo>
                    <a:cubicBezTo>
                      <a:pt x="418" y="477"/>
                      <a:pt x="388" y="443"/>
                      <a:pt x="360" y="408"/>
                    </a:cubicBezTo>
                    <a:cubicBezTo>
                      <a:pt x="390" y="442"/>
                      <a:pt x="419" y="476"/>
                      <a:pt x="448" y="510"/>
                    </a:cubicBezTo>
                    <a:close/>
                    <a:moveTo>
                      <a:pt x="526" y="551"/>
                    </a:moveTo>
                    <a:cubicBezTo>
                      <a:pt x="494" y="526"/>
                      <a:pt x="469" y="494"/>
                      <a:pt x="445" y="462"/>
                    </a:cubicBezTo>
                    <a:cubicBezTo>
                      <a:pt x="472" y="491"/>
                      <a:pt x="499" y="521"/>
                      <a:pt x="526" y="551"/>
                    </a:cubicBezTo>
                    <a:close/>
                    <a:moveTo>
                      <a:pt x="518" y="490"/>
                    </a:moveTo>
                    <a:cubicBezTo>
                      <a:pt x="542" y="517"/>
                      <a:pt x="567" y="544"/>
                      <a:pt x="592" y="571"/>
                    </a:cubicBezTo>
                    <a:cubicBezTo>
                      <a:pt x="565" y="546"/>
                      <a:pt x="541" y="519"/>
                      <a:pt x="518" y="490"/>
                    </a:cubicBezTo>
                    <a:close/>
                    <a:moveTo>
                      <a:pt x="654" y="929"/>
                    </a:moveTo>
                    <a:cubicBezTo>
                      <a:pt x="679" y="958"/>
                      <a:pt x="704" y="986"/>
                      <a:pt x="730" y="1014"/>
                    </a:cubicBezTo>
                    <a:cubicBezTo>
                      <a:pt x="704" y="986"/>
                      <a:pt x="678" y="958"/>
                      <a:pt x="654" y="929"/>
                    </a:cubicBezTo>
                    <a:close/>
                    <a:moveTo>
                      <a:pt x="630" y="896"/>
                    </a:moveTo>
                    <a:cubicBezTo>
                      <a:pt x="692" y="963"/>
                      <a:pt x="754" y="1030"/>
                      <a:pt x="816" y="1097"/>
                    </a:cubicBezTo>
                    <a:cubicBezTo>
                      <a:pt x="751" y="1033"/>
                      <a:pt x="689" y="966"/>
                      <a:pt x="630" y="896"/>
                    </a:cubicBezTo>
                    <a:close/>
                    <a:moveTo>
                      <a:pt x="861" y="1048"/>
                    </a:moveTo>
                    <a:cubicBezTo>
                      <a:pt x="806" y="997"/>
                      <a:pt x="753" y="943"/>
                      <a:pt x="704" y="886"/>
                    </a:cubicBezTo>
                    <a:cubicBezTo>
                      <a:pt x="759" y="938"/>
                      <a:pt x="813" y="991"/>
                      <a:pt x="861" y="1048"/>
                    </a:cubicBezTo>
                    <a:close/>
                    <a:moveTo>
                      <a:pt x="861" y="1010"/>
                    </a:moveTo>
                    <a:cubicBezTo>
                      <a:pt x="829" y="981"/>
                      <a:pt x="798" y="952"/>
                      <a:pt x="767" y="922"/>
                    </a:cubicBezTo>
                    <a:cubicBezTo>
                      <a:pt x="736" y="890"/>
                      <a:pt x="705" y="857"/>
                      <a:pt x="674" y="823"/>
                    </a:cubicBezTo>
                    <a:cubicBezTo>
                      <a:pt x="660" y="807"/>
                      <a:pt x="647" y="790"/>
                      <a:pt x="633" y="773"/>
                    </a:cubicBezTo>
                    <a:cubicBezTo>
                      <a:pt x="709" y="852"/>
                      <a:pt x="785" y="931"/>
                      <a:pt x="861" y="1010"/>
                    </a:cubicBezTo>
                    <a:close/>
                    <a:moveTo>
                      <a:pt x="603" y="742"/>
                    </a:moveTo>
                    <a:cubicBezTo>
                      <a:pt x="605" y="745"/>
                      <a:pt x="608" y="748"/>
                      <a:pt x="610" y="751"/>
                    </a:cubicBezTo>
                    <a:cubicBezTo>
                      <a:pt x="615" y="757"/>
                      <a:pt x="619" y="763"/>
                      <a:pt x="624" y="769"/>
                    </a:cubicBezTo>
                    <a:cubicBezTo>
                      <a:pt x="599" y="741"/>
                      <a:pt x="574" y="713"/>
                      <a:pt x="549" y="685"/>
                    </a:cubicBezTo>
                    <a:cubicBezTo>
                      <a:pt x="567" y="704"/>
                      <a:pt x="585" y="723"/>
                      <a:pt x="603" y="742"/>
                    </a:cubicBezTo>
                    <a:close/>
                    <a:moveTo>
                      <a:pt x="648" y="725"/>
                    </a:moveTo>
                    <a:cubicBezTo>
                      <a:pt x="641" y="718"/>
                      <a:pt x="634" y="710"/>
                      <a:pt x="627" y="703"/>
                    </a:cubicBezTo>
                    <a:cubicBezTo>
                      <a:pt x="624" y="699"/>
                      <a:pt x="620" y="695"/>
                      <a:pt x="617" y="690"/>
                    </a:cubicBezTo>
                    <a:cubicBezTo>
                      <a:pt x="629" y="703"/>
                      <a:pt x="641" y="717"/>
                      <a:pt x="653" y="730"/>
                    </a:cubicBezTo>
                    <a:cubicBezTo>
                      <a:pt x="651" y="728"/>
                      <a:pt x="650" y="726"/>
                      <a:pt x="648" y="725"/>
                    </a:cubicBezTo>
                    <a:close/>
                    <a:moveTo>
                      <a:pt x="759" y="840"/>
                    </a:moveTo>
                    <a:cubicBezTo>
                      <a:pt x="776" y="857"/>
                      <a:pt x="794" y="873"/>
                      <a:pt x="812" y="889"/>
                    </a:cubicBezTo>
                    <a:cubicBezTo>
                      <a:pt x="813" y="890"/>
                      <a:pt x="814" y="890"/>
                      <a:pt x="814" y="890"/>
                    </a:cubicBezTo>
                    <a:cubicBezTo>
                      <a:pt x="844" y="919"/>
                      <a:pt x="872" y="949"/>
                      <a:pt x="897" y="983"/>
                    </a:cubicBezTo>
                    <a:cubicBezTo>
                      <a:pt x="851" y="935"/>
                      <a:pt x="805" y="887"/>
                      <a:pt x="759" y="8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1" name="Freeform 54"/>
              <p:cNvSpPr>
                <a:spLocks noEditPoints="1"/>
              </p:cNvSpPr>
              <p:nvPr/>
            </p:nvSpPr>
            <p:spPr bwMode="auto">
              <a:xfrm>
                <a:off x="3652837" y="1930400"/>
                <a:ext cx="1577975" cy="2005013"/>
              </a:xfrm>
              <a:custGeom>
                <a:avLst/>
                <a:gdLst>
                  <a:gd name="T0" fmla="*/ 413 w 420"/>
                  <a:gd name="T1" fmla="*/ 387 h 534"/>
                  <a:gd name="T2" fmla="*/ 110 w 420"/>
                  <a:gd name="T3" fmla="*/ 91 h 534"/>
                  <a:gd name="T4" fmla="*/ 16 w 420"/>
                  <a:gd name="T5" fmla="*/ 4 h 534"/>
                  <a:gd name="T6" fmla="*/ 409 w 420"/>
                  <a:gd name="T7" fmla="*/ 391 h 534"/>
                  <a:gd name="T8" fmla="*/ 218 w 420"/>
                  <a:gd name="T9" fmla="*/ 213 h 534"/>
                  <a:gd name="T10" fmla="*/ 146 w 420"/>
                  <a:gd name="T11" fmla="*/ 160 h 534"/>
                  <a:gd name="T12" fmla="*/ 2 w 420"/>
                  <a:gd name="T13" fmla="*/ 30 h 534"/>
                  <a:gd name="T14" fmla="*/ 54 w 420"/>
                  <a:gd name="T15" fmla="*/ 86 h 534"/>
                  <a:gd name="T16" fmla="*/ 73 w 420"/>
                  <a:gd name="T17" fmla="*/ 124 h 534"/>
                  <a:gd name="T18" fmla="*/ 52 w 420"/>
                  <a:gd name="T19" fmla="*/ 101 h 534"/>
                  <a:gd name="T20" fmla="*/ 81 w 420"/>
                  <a:gd name="T21" fmla="*/ 142 h 534"/>
                  <a:gd name="T22" fmla="*/ 84 w 420"/>
                  <a:gd name="T23" fmla="*/ 173 h 534"/>
                  <a:gd name="T24" fmla="*/ 84 w 420"/>
                  <a:gd name="T25" fmla="*/ 194 h 534"/>
                  <a:gd name="T26" fmla="*/ 75 w 420"/>
                  <a:gd name="T27" fmla="*/ 195 h 534"/>
                  <a:gd name="T28" fmla="*/ 54 w 420"/>
                  <a:gd name="T29" fmla="*/ 192 h 534"/>
                  <a:gd name="T30" fmla="*/ 30 w 420"/>
                  <a:gd name="T31" fmla="*/ 191 h 534"/>
                  <a:gd name="T32" fmla="*/ 13 w 420"/>
                  <a:gd name="T33" fmla="*/ 186 h 534"/>
                  <a:gd name="T34" fmla="*/ 165 w 420"/>
                  <a:gd name="T35" fmla="*/ 353 h 534"/>
                  <a:gd name="T36" fmla="*/ 168 w 420"/>
                  <a:gd name="T37" fmla="*/ 350 h 534"/>
                  <a:gd name="T38" fmla="*/ 40 w 420"/>
                  <a:gd name="T39" fmla="*/ 206 h 534"/>
                  <a:gd name="T40" fmla="*/ 187 w 420"/>
                  <a:gd name="T41" fmla="*/ 348 h 534"/>
                  <a:gd name="T42" fmla="*/ 205 w 420"/>
                  <a:gd name="T43" fmla="*/ 353 h 534"/>
                  <a:gd name="T44" fmla="*/ 224 w 420"/>
                  <a:gd name="T45" fmla="*/ 353 h 534"/>
                  <a:gd name="T46" fmla="*/ 255 w 420"/>
                  <a:gd name="T47" fmla="*/ 359 h 534"/>
                  <a:gd name="T48" fmla="*/ 271 w 420"/>
                  <a:gd name="T49" fmla="*/ 359 h 534"/>
                  <a:gd name="T50" fmla="*/ 258 w 420"/>
                  <a:gd name="T51" fmla="*/ 331 h 534"/>
                  <a:gd name="T52" fmla="*/ 316 w 420"/>
                  <a:gd name="T53" fmla="*/ 375 h 534"/>
                  <a:gd name="T54" fmla="*/ 304 w 420"/>
                  <a:gd name="T55" fmla="*/ 381 h 534"/>
                  <a:gd name="T56" fmla="*/ 299 w 420"/>
                  <a:gd name="T57" fmla="*/ 383 h 534"/>
                  <a:gd name="T58" fmla="*/ 313 w 420"/>
                  <a:gd name="T59" fmla="*/ 388 h 534"/>
                  <a:gd name="T60" fmla="*/ 326 w 420"/>
                  <a:gd name="T61" fmla="*/ 379 h 534"/>
                  <a:gd name="T62" fmla="*/ 235 w 420"/>
                  <a:gd name="T63" fmla="*/ 283 h 534"/>
                  <a:gd name="T64" fmla="*/ 372 w 420"/>
                  <a:gd name="T65" fmla="*/ 432 h 534"/>
                  <a:gd name="T66" fmla="*/ 368 w 420"/>
                  <a:gd name="T67" fmla="*/ 447 h 534"/>
                  <a:gd name="T68" fmla="*/ 377 w 420"/>
                  <a:gd name="T69" fmla="*/ 473 h 534"/>
                  <a:gd name="T70" fmla="*/ 369 w 420"/>
                  <a:gd name="T71" fmla="*/ 483 h 534"/>
                  <a:gd name="T72" fmla="*/ 366 w 420"/>
                  <a:gd name="T73" fmla="*/ 500 h 534"/>
                  <a:gd name="T74" fmla="*/ 356 w 420"/>
                  <a:gd name="T75" fmla="*/ 504 h 534"/>
                  <a:gd name="T76" fmla="*/ 346 w 420"/>
                  <a:gd name="T77" fmla="*/ 506 h 534"/>
                  <a:gd name="T78" fmla="*/ 359 w 420"/>
                  <a:gd name="T79" fmla="*/ 521 h 534"/>
                  <a:gd name="T80" fmla="*/ 373 w 420"/>
                  <a:gd name="T81" fmla="*/ 524 h 534"/>
                  <a:gd name="T82" fmla="*/ 360 w 420"/>
                  <a:gd name="T83" fmla="*/ 499 h 534"/>
                  <a:gd name="T84" fmla="*/ 344 w 420"/>
                  <a:gd name="T85" fmla="*/ 469 h 534"/>
                  <a:gd name="T86" fmla="*/ 352 w 420"/>
                  <a:gd name="T87" fmla="*/ 454 h 534"/>
                  <a:gd name="T88" fmla="*/ 363 w 420"/>
                  <a:gd name="T89" fmla="*/ 447 h 534"/>
                  <a:gd name="T90" fmla="*/ 356 w 420"/>
                  <a:gd name="T91" fmla="*/ 422 h 534"/>
                  <a:gd name="T92" fmla="*/ 365 w 420"/>
                  <a:gd name="T93" fmla="*/ 416 h 534"/>
                  <a:gd name="T94" fmla="*/ 375 w 420"/>
                  <a:gd name="T95" fmla="*/ 420 h 534"/>
                  <a:gd name="T96" fmla="*/ 238 w 420"/>
                  <a:gd name="T97" fmla="*/ 280 h 534"/>
                  <a:gd name="T98" fmla="*/ 396 w 420"/>
                  <a:gd name="T99" fmla="*/ 429 h 534"/>
                  <a:gd name="T100" fmla="*/ 203 w 420"/>
                  <a:gd name="T101" fmla="*/ 218 h 534"/>
                  <a:gd name="T102" fmla="*/ 214 w 420"/>
                  <a:gd name="T103" fmla="*/ 224 h 534"/>
                  <a:gd name="T104" fmla="*/ 324 w 420"/>
                  <a:gd name="T105" fmla="*/ 324 h 534"/>
                  <a:gd name="T106" fmla="*/ 64 w 420"/>
                  <a:gd name="T107" fmla="*/ 45 h 534"/>
                  <a:gd name="T108" fmla="*/ 64 w 420"/>
                  <a:gd name="T109" fmla="*/ 45 h 534"/>
                  <a:gd name="T110" fmla="*/ 154 w 420"/>
                  <a:gd name="T111" fmla="*/ 338 h 534"/>
                  <a:gd name="T112" fmla="*/ 238 w 420"/>
                  <a:gd name="T113" fmla="*/ 309 h 534"/>
                  <a:gd name="T114" fmla="*/ 302 w 420"/>
                  <a:gd name="T115" fmla="*/ 36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0" h="534">
                    <a:moveTo>
                      <a:pt x="419" y="395"/>
                    </a:moveTo>
                    <a:cubicBezTo>
                      <a:pt x="355" y="339"/>
                      <a:pt x="292" y="280"/>
                      <a:pt x="232" y="220"/>
                    </a:cubicBezTo>
                    <a:cubicBezTo>
                      <a:pt x="291" y="276"/>
                      <a:pt x="351" y="332"/>
                      <a:pt x="413" y="387"/>
                    </a:cubicBezTo>
                    <a:cubicBezTo>
                      <a:pt x="415" y="388"/>
                      <a:pt x="417" y="385"/>
                      <a:pt x="415" y="384"/>
                    </a:cubicBezTo>
                    <a:cubicBezTo>
                      <a:pt x="326" y="304"/>
                      <a:pt x="238" y="221"/>
                      <a:pt x="152" y="137"/>
                    </a:cubicBezTo>
                    <a:cubicBezTo>
                      <a:pt x="138" y="122"/>
                      <a:pt x="124" y="106"/>
                      <a:pt x="110" y="91"/>
                    </a:cubicBezTo>
                    <a:cubicBezTo>
                      <a:pt x="94" y="73"/>
                      <a:pt x="78" y="56"/>
                      <a:pt x="63" y="38"/>
                    </a:cubicBezTo>
                    <a:cubicBezTo>
                      <a:pt x="49" y="23"/>
                      <a:pt x="36" y="9"/>
                      <a:pt x="18" y="1"/>
                    </a:cubicBezTo>
                    <a:cubicBezTo>
                      <a:pt x="16" y="0"/>
                      <a:pt x="14" y="2"/>
                      <a:pt x="16" y="4"/>
                    </a:cubicBezTo>
                    <a:cubicBezTo>
                      <a:pt x="59" y="49"/>
                      <a:pt x="104" y="95"/>
                      <a:pt x="149" y="139"/>
                    </a:cubicBezTo>
                    <a:cubicBezTo>
                      <a:pt x="169" y="160"/>
                      <a:pt x="189" y="181"/>
                      <a:pt x="209" y="202"/>
                    </a:cubicBezTo>
                    <a:cubicBezTo>
                      <a:pt x="273" y="267"/>
                      <a:pt x="340" y="330"/>
                      <a:pt x="409" y="391"/>
                    </a:cubicBezTo>
                    <a:cubicBezTo>
                      <a:pt x="392" y="383"/>
                      <a:pt x="378" y="372"/>
                      <a:pt x="365" y="359"/>
                    </a:cubicBezTo>
                    <a:cubicBezTo>
                      <a:pt x="348" y="343"/>
                      <a:pt x="332" y="327"/>
                      <a:pt x="316" y="310"/>
                    </a:cubicBezTo>
                    <a:cubicBezTo>
                      <a:pt x="283" y="278"/>
                      <a:pt x="250" y="246"/>
                      <a:pt x="218" y="213"/>
                    </a:cubicBezTo>
                    <a:cubicBezTo>
                      <a:pt x="151" y="148"/>
                      <a:pt x="84" y="82"/>
                      <a:pt x="17" y="16"/>
                    </a:cubicBezTo>
                    <a:cubicBezTo>
                      <a:pt x="15" y="14"/>
                      <a:pt x="13" y="17"/>
                      <a:pt x="14" y="18"/>
                    </a:cubicBezTo>
                    <a:cubicBezTo>
                      <a:pt x="57" y="67"/>
                      <a:pt x="101" y="114"/>
                      <a:pt x="146" y="160"/>
                    </a:cubicBezTo>
                    <a:cubicBezTo>
                      <a:pt x="134" y="148"/>
                      <a:pt x="121" y="137"/>
                      <a:pt x="109" y="125"/>
                    </a:cubicBezTo>
                    <a:cubicBezTo>
                      <a:pt x="75" y="92"/>
                      <a:pt x="40" y="59"/>
                      <a:pt x="4" y="28"/>
                    </a:cubicBezTo>
                    <a:cubicBezTo>
                      <a:pt x="3" y="26"/>
                      <a:pt x="0" y="28"/>
                      <a:pt x="2" y="30"/>
                    </a:cubicBezTo>
                    <a:cubicBezTo>
                      <a:pt x="35" y="61"/>
                      <a:pt x="69" y="92"/>
                      <a:pt x="102" y="123"/>
                    </a:cubicBezTo>
                    <a:cubicBezTo>
                      <a:pt x="192" y="210"/>
                      <a:pt x="278" y="302"/>
                      <a:pt x="363" y="393"/>
                    </a:cubicBezTo>
                    <a:cubicBezTo>
                      <a:pt x="257" y="294"/>
                      <a:pt x="154" y="191"/>
                      <a:pt x="54" y="86"/>
                    </a:cubicBezTo>
                    <a:cubicBezTo>
                      <a:pt x="53" y="85"/>
                      <a:pt x="51" y="86"/>
                      <a:pt x="52" y="88"/>
                    </a:cubicBezTo>
                    <a:cubicBezTo>
                      <a:pt x="59" y="99"/>
                      <a:pt x="67" y="111"/>
                      <a:pt x="74" y="122"/>
                    </a:cubicBezTo>
                    <a:cubicBezTo>
                      <a:pt x="73" y="122"/>
                      <a:pt x="73" y="123"/>
                      <a:pt x="73" y="124"/>
                    </a:cubicBezTo>
                    <a:cubicBezTo>
                      <a:pt x="74" y="125"/>
                      <a:pt x="75" y="126"/>
                      <a:pt x="75" y="127"/>
                    </a:cubicBezTo>
                    <a:cubicBezTo>
                      <a:pt x="67" y="119"/>
                      <a:pt x="60" y="110"/>
                      <a:pt x="53" y="100"/>
                    </a:cubicBezTo>
                    <a:cubicBezTo>
                      <a:pt x="53" y="99"/>
                      <a:pt x="51" y="100"/>
                      <a:pt x="52" y="101"/>
                    </a:cubicBezTo>
                    <a:cubicBezTo>
                      <a:pt x="60" y="115"/>
                      <a:pt x="70" y="127"/>
                      <a:pt x="83" y="137"/>
                    </a:cubicBezTo>
                    <a:cubicBezTo>
                      <a:pt x="88" y="145"/>
                      <a:pt x="94" y="153"/>
                      <a:pt x="100" y="160"/>
                    </a:cubicBezTo>
                    <a:cubicBezTo>
                      <a:pt x="94" y="154"/>
                      <a:pt x="87" y="148"/>
                      <a:pt x="81" y="142"/>
                    </a:cubicBezTo>
                    <a:cubicBezTo>
                      <a:pt x="79" y="140"/>
                      <a:pt x="76" y="143"/>
                      <a:pt x="78" y="145"/>
                    </a:cubicBezTo>
                    <a:cubicBezTo>
                      <a:pt x="135" y="208"/>
                      <a:pt x="191" y="271"/>
                      <a:pt x="248" y="334"/>
                    </a:cubicBezTo>
                    <a:cubicBezTo>
                      <a:pt x="191" y="283"/>
                      <a:pt x="136" y="229"/>
                      <a:pt x="84" y="173"/>
                    </a:cubicBezTo>
                    <a:cubicBezTo>
                      <a:pt x="82" y="171"/>
                      <a:pt x="79" y="174"/>
                      <a:pt x="81" y="176"/>
                    </a:cubicBezTo>
                    <a:cubicBezTo>
                      <a:pt x="118" y="221"/>
                      <a:pt x="158" y="265"/>
                      <a:pt x="200" y="307"/>
                    </a:cubicBezTo>
                    <a:cubicBezTo>
                      <a:pt x="160" y="271"/>
                      <a:pt x="121" y="233"/>
                      <a:pt x="84" y="194"/>
                    </a:cubicBezTo>
                    <a:cubicBezTo>
                      <a:pt x="82" y="193"/>
                      <a:pt x="80" y="195"/>
                      <a:pt x="81" y="197"/>
                    </a:cubicBezTo>
                    <a:cubicBezTo>
                      <a:pt x="91" y="210"/>
                      <a:pt x="101" y="223"/>
                      <a:pt x="112" y="235"/>
                    </a:cubicBezTo>
                    <a:cubicBezTo>
                      <a:pt x="99" y="222"/>
                      <a:pt x="87" y="208"/>
                      <a:pt x="75" y="195"/>
                    </a:cubicBezTo>
                    <a:cubicBezTo>
                      <a:pt x="74" y="193"/>
                      <a:pt x="71" y="195"/>
                      <a:pt x="72" y="197"/>
                    </a:cubicBezTo>
                    <a:cubicBezTo>
                      <a:pt x="93" y="227"/>
                      <a:pt x="116" y="256"/>
                      <a:pt x="140" y="283"/>
                    </a:cubicBezTo>
                    <a:cubicBezTo>
                      <a:pt x="111" y="253"/>
                      <a:pt x="82" y="223"/>
                      <a:pt x="54" y="192"/>
                    </a:cubicBezTo>
                    <a:cubicBezTo>
                      <a:pt x="53" y="190"/>
                      <a:pt x="50" y="192"/>
                      <a:pt x="51" y="194"/>
                    </a:cubicBezTo>
                    <a:cubicBezTo>
                      <a:pt x="70" y="223"/>
                      <a:pt x="90" y="251"/>
                      <a:pt x="112" y="277"/>
                    </a:cubicBezTo>
                    <a:cubicBezTo>
                      <a:pt x="84" y="249"/>
                      <a:pt x="57" y="220"/>
                      <a:pt x="30" y="191"/>
                    </a:cubicBezTo>
                    <a:cubicBezTo>
                      <a:pt x="29" y="190"/>
                      <a:pt x="27" y="192"/>
                      <a:pt x="28" y="193"/>
                    </a:cubicBezTo>
                    <a:cubicBezTo>
                      <a:pt x="31" y="198"/>
                      <a:pt x="34" y="203"/>
                      <a:pt x="37" y="208"/>
                    </a:cubicBezTo>
                    <a:cubicBezTo>
                      <a:pt x="29" y="201"/>
                      <a:pt x="21" y="194"/>
                      <a:pt x="13" y="186"/>
                    </a:cubicBezTo>
                    <a:cubicBezTo>
                      <a:pt x="12" y="186"/>
                      <a:pt x="10" y="187"/>
                      <a:pt x="11" y="188"/>
                    </a:cubicBezTo>
                    <a:cubicBezTo>
                      <a:pt x="22" y="198"/>
                      <a:pt x="33" y="208"/>
                      <a:pt x="43" y="218"/>
                    </a:cubicBezTo>
                    <a:cubicBezTo>
                      <a:pt x="77" y="268"/>
                      <a:pt x="118" y="314"/>
                      <a:pt x="165" y="353"/>
                    </a:cubicBezTo>
                    <a:cubicBezTo>
                      <a:pt x="167" y="354"/>
                      <a:pt x="169" y="352"/>
                      <a:pt x="168" y="351"/>
                    </a:cubicBezTo>
                    <a:cubicBezTo>
                      <a:pt x="168" y="351"/>
                      <a:pt x="168" y="351"/>
                      <a:pt x="168" y="350"/>
                    </a:cubicBezTo>
                    <a:cubicBezTo>
                      <a:pt x="168" y="350"/>
                      <a:pt x="168" y="350"/>
                      <a:pt x="168" y="350"/>
                    </a:cubicBezTo>
                    <a:cubicBezTo>
                      <a:pt x="168" y="350"/>
                      <a:pt x="168" y="350"/>
                      <a:pt x="168" y="350"/>
                    </a:cubicBezTo>
                    <a:cubicBezTo>
                      <a:pt x="131" y="303"/>
                      <a:pt x="91" y="259"/>
                      <a:pt x="48" y="218"/>
                    </a:cubicBezTo>
                    <a:cubicBezTo>
                      <a:pt x="45" y="214"/>
                      <a:pt x="42" y="210"/>
                      <a:pt x="40" y="206"/>
                    </a:cubicBezTo>
                    <a:cubicBezTo>
                      <a:pt x="76" y="245"/>
                      <a:pt x="114" y="284"/>
                      <a:pt x="153" y="321"/>
                    </a:cubicBezTo>
                    <a:cubicBezTo>
                      <a:pt x="163" y="331"/>
                      <a:pt x="174" y="341"/>
                      <a:pt x="184" y="351"/>
                    </a:cubicBezTo>
                    <a:cubicBezTo>
                      <a:pt x="186" y="352"/>
                      <a:pt x="189" y="350"/>
                      <a:pt x="187" y="348"/>
                    </a:cubicBezTo>
                    <a:cubicBezTo>
                      <a:pt x="179" y="341"/>
                      <a:pt x="170" y="333"/>
                      <a:pt x="162" y="325"/>
                    </a:cubicBezTo>
                    <a:cubicBezTo>
                      <a:pt x="126" y="290"/>
                      <a:pt x="94" y="252"/>
                      <a:pt x="66" y="210"/>
                    </a:cubicBezTo>
                    <a:cubicBezTo>
                      <a:pt x="111" y="259"/>
                      <a:pt x="157" y="307"/>
                      <a:pt x="205" y="353"/>
                    </a:cubicBezTo>
                    <a:cubicBezTo>
                      <a:pt x="207" y="355"/>
                      <a:pt x="209" y="352"/>
                      <a:pt x="207" y="351"/>
                    </a:cubicBezTo>
                    <a:cubicBezTo>
                      <a:pt x="167" y="311"/>
                      <a:pt x="130" y="268"/>
                      <a:pt x="96" y="223"/>
                    </a:cubicBezTo>
                    <a:cubicBezTo>
                      <a:pt x="137" y="268"/>
                      <a:pt x="180" y="311"/>
                      <a:pt x="224" y="353"/>
                    </a:cubicBezTo>
                    <a:cubicBezTo>
                      <a:pt x="226" y="355"/>
                      <a:pt x="228" y="352"/>
                      <a:pt x="227" y="351"/>
                    </a:cubicBezTo>
                    <a:cubicBezTo>
                      <a:pt x="185" y="310"/>
                      <a:pt x="144" y="268"/>
                      <a:pt x="107" y="224"/>
                    </a:cubicBezTo>
                    <a:cubicBezTo>
                      <a:pt x="154" y="271"/>
                      <a:pt x="204" y="316"/>
                      <a:pt x="255" y="359"/>
                    </a:cubicBezTo>
                    <a:cubicBezTo>
                      <a:pt x="257" y="361"/>
                      <a:pt x="260" y="358"/>
                      <a:pt x="258" y="356"/>
                    </a:cubicBezTo>
                    <a:cubicBezTo>
                      <a:pt x="215" y="317"/>
                      <a:pt x="173" y="275"/>
                      <a:pt x="134" y="231"/>
                    </a:cubicBezTo>
                    <a:cubicBezTo>
                      <a:pt x="178" y="276"/>
                      <a:pt x="224" y="319"/>
                      <a:pt x="271" y="359"/>
                    </a:cubicBezTo>
                    <a:cubicBezTo>
                      <a:pt x="273" y="361"/>
                      <a:pt x="276" y="358"/>
                      <a:pt x="274" y="357"/>
                    </a:cubicBezTo>
                    <a:cubicBezTo>
                      <a:pt x="253" y="333"/>
                      <a:pt x="231" y="309"/>
                      <a:pt x="210" y="286"/>
                    </a:cubicBezTo>
                    <a:cubicBezTo>
                      <a:pt x="226" y="301"/>
                      <a:pt x="242" y="317"/>
                      <a:pt x="258" y="331"/>
                    </a:cubicBezTo>
                    <a:cubicBezTo>
                      <a:pt x="269" y="341"/>
                      <a:pt x="279" y="352"/>
                      <a:pt x="291" y="360"/>
                    </a:cubicBezTo>
                    <a:cubicBezTo>
                      <a:pt x="295" y="362"/>
                      <a:pt x="299" y="364"/>
                      <a:pt x="303" y="362"/>
                    </a:cubicBezTo>
                    <a:cubicBezTo>
                      <a:pt x="307" y="367"/>
                      <a:pt x="311" y="371"/>
                      <a:pt x="316" y="375"/>
                    </a:cubicBezTo>
                    <a:cubicBezTo>
                      <a:pt x="309" y="372"/>
                      <a:pt x="302" y="370"/>
                      <a:pt x="296" y="367"/>
                    </a:cubicBezTo>
                    <a:cubicBezTo>
                      <a:pt x="294" y="366"/>
                      <a:pt x="293" y="370"/>
                      <a:pt x="294" y="371"/>
                    </a:cubicBezTo>
                    <a:cubicBezTo>
                      <a:pt x="298" y="374"/>
                      <a:pt x="301" y="377"/>
                      <a:pt x="304" y="381"/>
                    </a:cubicBezTo>
                    <a:cubicBezTo>
                      <a:pt x="305" y="382"/>
                      <a:pt x="306" y="383"/>
                      <a:pt x="307" y="385"/>
                    </a:cubicBezTo>
                    <a:cubicBezTo>
                      <a:pt x="309" y="387"/>
                      <a:pt x="308" y="388"/>
                      <a:pt x="306" y="388"/>
                    </a:cubicBezTo>
                    <a:cubicBezTo>
                      <a:pt x="307" y="383"/>
                      <a:pt x="302" y="380"/>
                      <a:pt x="299" y="383"/>
                    </a:cubicBezTo>
                    <a:cubicBezTo>
                      <a:pt x="297" y="385"/>
                      <a:pt x="298" y="389"/>
                      <a:pt x="300" y="390"/>
                    </a:cubicBezTo>
                    <a:cubicBezTo>
                      <a:pt x="303" y="394"/>
                      <a:pt x="308" y="392"/>
                      <a:pt x="312" y="391"/>
                    </a:cubicBezTo>
                    <a:cubicBezTo>
                      <a:pt x="313" y="390"/>
                      <a:pt x="314" y="389"/>
                      <a:pt x="313" y="388"/>
                    </a:cubicBezTo>
                    <a:cubicBezTo>
                      <a:pt x="311" y="383"/>
                      <a:pt x="308" y="379"/>
                      <a:pt x="304" y="375"/>
                    </a:cubicBezTo>
                    <a:cubicBezTo>
                      <a:pt x="311" y="377"/>
                      <a:pt x="317" y="380"/>
                      <a:pt x="324" y="382"/>
                    </a:cubicBezTo>
                    <a:cubicBezTo>
                      <a:pt x="326" y="383"/>
                      <a:pt x="327" y="380"/>
                      <a:pt x="326" y="379"/>
                    </a:cubicBezTo>
                    <a:cubicBezTo>
                      <a:pt x="257" y="311"/>
                      <a:pt x="188" y="244"/>
                      <a:pt x="118" y="178"/>
                    </a:cubicBezTo>
                    <a:cubicBezTo>
                      <a:pt x="108" y="165"/>
                      <a:pt x="98" y="152"/>
                      <a:pt x="89" y="139"/>
                    </a:cubicBezTo>
                    <a:cubicBezTo>
                      <a:pt x="137" y="187"/>
                      <a:pt x="186" y="235"/>
                      <a:pt x="235" y="283"/>
                    </a:cubicBezTo>
                    <a:cubicBezTo>
                      <a:pt x="274" y="321"/>
                      <a:pt x="313" y="361"/>
                      <a:pt x="353" y="399"/>
                    </a:cubicBezTo>
                    <a:cubicBezTo>
                      <a:pt x="351" y="399"/>
                      <a:pt x="349" y="400"/>
                      <a:pt x="351" y="402"/>
                    </a:cubicBezTo>
                    <a:cubicBezTo>
                      <a:pt x="358" y="412"/>
                      <a:pt x="365" y="422"/>
                      <a:pt x="372" y="432"/>
                    </a:cubicBezTo>
                    <a:cubicBezTo>
                      <a:pt x="364" y="424"/>
                      <a:pt x="356" y="416"/>
                      <a:pt x="347" y="408"/>
                    </a:cubicBezTo>
                    <a:cubicBezTo>
                      <a:pt x="346" y="406"/>
                      <a:pt x="343" y="408"/>
                      <a:pt x="344" y="410"/>
                    </a:cubicBezTo>
                    <a:cubicBezTo>
                      <a:pt x="352" y="423"/>
                      <a:pt x="360" y="435"/>
                      <a:pt x="368" y="447"/>
                    </a:cubicBezTo>
                    <a:cubicBezTo>
                      <a:pt x="362" y="441"/>
                      <a:pt x="356" y="435"/>
                      <a:pt x="351" y="430"/>
                    </a:cubicBezTo>
                    <a:cubicBezTo>
                      <a:pt x="349" y="428"/>
                      <a:pt x="347" y="431"/>
                      <a:pt x="348" y="432"/>
                    </a:cubicBezTo>
                    <a:cubicBezTo>
                      <a:pt x="358" y="445"/>
                      <a:pt x="368" y="459"/>
                      <a:pt x="377" y="473"/>
                    </a:cubicBezTo>
                    <a:cubicBezTo>
                      <a:pt x="366" y="462"/>
                      <a:pt x="355" y="452"/>
                      <a:pt x="343" y="442"/>
                    </a:cubicBezTo>
                    <a:cubicBezTo>
                      <a:pt x="342" y="441"/>
                      <a:pt x="340" y="442"/>
                      <a:pt x="341" y="444"/>
                    </a:cubicBezTo>
                    <a:cubicBezTo>
                      <a:pt x="350" y="457"/>
                      <a:pt x="359" y="470"/>
                      <a:pt x="369" y="483"/>
                    </a:cubicBezTo>
                    <a:cubicBezTo>
                      <a:pt x="359" y="476"/>
                      <a:pt x="349" y="468"/>
                      <a:pt x="339" y="462"/>
                    </a:cubicBezTo>
                    <a:cubicBezTo>
                      <a:pt x="338" y="461"/>
                      <a:pt x="336" y="463"/>
                      <a:pt x="337" y="464"/>
                    </a:cubicBezTo>
                    <a:cubicBezTo>
                      <a:pt x="346" y="477"/>
                      <a:pt x="356" y="489"/>
                      <a:pt x="366" y="500"/>
                    </a:cubicBezTo>
                    <a:cubicBezTo>
                      <a:pt x="359" y="495"/>
                      <a:pt x="353" y="491"/>
                      <a:pt x="346" y="486"/>
                    </a:cubicBezTo>
                    <a:cubicBezTo>
                      <a:pt x="345" y="485"/>
                      <a:pt x="343" y="487"/>
                      <a:pt x="344" y="488"/>
                    </a:cubicBezTo>
                    <a:cubicBezTo>
                      <a:pt x="348" y="493"/>
                      <a:pt x="352" y="499"/>
                      <a:pt x="356" y="504"/>
                    </a:cubicBezTo>
                    <a:cubicBezTo>
                      <a:pt x="358" y="506"/>
                      <a:pt x="360" y="511"/>
                      <a:pt x="362" y="514"/>
                    </a:cubicBezTo>
                    <a:cubicBezTo>
                      <a:pt x="358" y="511"/>
                      <a:pt x="353" y="508"/>
                      <a:pt x="347" y="505"/>
                    </a:cubicBezTo>
                    <a:cubicBezTo>
                      <a:pt x="347" y="504"/>
                      <a:pt x="345" y="505"/>
                      <a:pt x="346" y="506"/>
                    </a:cubicBezTo>
                    <a:cubicBezTo>
                      <a:pt x="353" y="515"/>
                      <a:pt x="360" y="524"/>
                      <a:pt x="366" y="533"/>
                    </a:cubicBezTo>
                    <a:cubicBezTo>
                      <a:pt x="367" y="534"/>
                      <a:pt x="368" y="533"/>
                      <a:pt x="367" y="533"/>
                    </a:cubicBezTo>
                    <a:cubicBezTo>
                      <a:pt x="365" y="529"/>
                      <a:pt x="362" y="525"/>
                      <a:pt x="359" y="521"/>
                    </a:cubicBezTo>
                    <a:cubicBezTo>
                      <a:pt x="358" y="519"/>
                      <a:pt x="351" y="511"/>
                      <a:pt x="351" y="509"/>
                    </a:cubicBezTo>
                    <a:cubicBezTo>
                      <a:pt x="351" y="510"/>
                      <a:pt x="368" y="522"/>
                      <a:pt x="371" y="525"/>
                    </a:cubicBezTo>
                    <a:cubicBezTo>
                      <a:pt x="372" y="526"/>
                      <a:pt x="374" y="525"/>
                      <a:pt x="373" y="524"/>
                    </a:cubicBezTo>
                    <a:cubicBezTo>
                      <a:pt x="369" y="518"/>
                      <a:pt x="365" y="513"/>
                      <a:pt x="361" y="507"/>
                    </a:cubicBezTo>
                    <a:cubicBezTo>
                      <a:pt x="360" y="506"/>
                      <a:pt x="355" y="497"/>
                      <a:pt x="352" y="493"/>
                    </a:cubicBezTo>
                    <a:cubicBezTo>
                      <a:pt x="355" y="495"/>
                      <a:pt x="359" y="498"/>
                      <a:pt x="360" y="499"/>
                    </a:cubicBezTo>
                    <a:cubicBezTo>
                      <a:pt x="365" y="503"/>
                      <a:pt x="371" y="507"/>
                      <a:pt x="376" y="510"/>
                    </a:cubicBezTo>
                    <a:cubicBezTo>
                      <a:pt x="377" y="511"/>
                      <a:pt x="379" y="509"/>
                      <a:pt x="378" y="508"/>
                    </a:cubicBezTo>
                    <a:cubicBezTo>
                      <a:pt x="366" y="496"/>
                      <a:pt x="355" y="483"/>
                      <a:pt x="344" y="469"/>
                    </a:cubicBezTo>
                    <a:cubicBezTo>
                      <a:pt x="355" y="476"/>
                      <a:pt x="366" y="484"/>
                      <a:pt x="375" y="493"/>
                    </a:cubicBezTo>
                    <a:cubicBezTo>
                      <a:pt x="377" y="494"/>
                      <a:pt x="379" y="493"/>
                      <a:pt x="378" y="491"/>
                    </a:cubicBezTo>
                    <a:cubicBezTo>
                      <a:pt x="369" y="479"/>
                      <a:pt x="360" y="466"/>
                      <a:pt x="352" y="454"/>
                    </a:cubicBezTo>
                    <a:cubicBezTo>
                      <a:pt x="363" y="464"/>
                      <a:pt x="373" y="473"/>
                      <a:pt x="384" y="483"/>
                    </a:cubicBezTo>
                    <a:cubicBezTo>
                      <a:pt x="386" y="485"/>
                      <a:pt x="388" y="483"/>
                      <a:pt x="387" y="481"/>
                    </a:cubicBezTo>
                    <a:cubicBezTo>
                      <a:pt x="379" y="470"/>
                      <a:pt x="372" y="458"/>
                      <a:pt x="363" y="447"/>
                    </a:cubicBezTo>
                    <a:cubicBezTo>
                      <a:pt x="371" y="454"/>
                      <a:pt x="379" y="462"/>
                      <a:pt x="387" y="469"/>
                    </a:cubicBezTo>
                    <a:cubicBezTo>
                      <a:pt x="389" y="471"/>
                      <a:pt x="391" y="468"/>
                      <a:pt x="390" y="467"/>
                    </a:cubicBezTo>
                    <a:cubicBezTo>
                      <a:pt x="377" y="452"/>
                      <a:pt x="366" y="437"/>
                      <a:pt x="356" y="422"/>
                    </a:cubicBezTo>
                    <a:cubicBezTo>
                      <a:pt x="366" y="432"/>
                      <a:pt x="377" y="443"/>
                      <a:pt x="387" y="454"/>
                    </a:cubicBezTo>
                    <a:cubicBezTo>
                      <a:pt x="389" y="455"/>
                      <a:pt x="392" y="453"/>
                      <a:pt x="390" y="451"/>
                    </a:cubicBezTo>
                    <a:cubicBezTo>
                      <a:pt x="382" y="439"/>
                      <a:pt x="374" y="428"/>
                      <a:pt x="365" y="416"/>
                    </a:cubicBezTo>
                    <a:cubicBezTo>
                      <a:pt x="371" y="421"/>
                      <a:pt x="376" y="427"/>
                      <a:pt x="380" y="434"/>
                    </a:cubicBezTo>
                    <a:cubicBezTo>
                      <a:pt x="382" y="436"/>
                      <a:pt x="385" y="434"/>
                      <a:pt x="384" y="432"/>
                    </a:cubicBezTo>
                    <a:cubicBezTo>
                      <a:pt x="381" y="428"/>
                      <a:pt x="378" y="424"/>
                      <a:pt x="375" y="420"/>
                    </a:cubicBezTo>
                    <a:cubicBezTo>
                      <a:pt x="382" y="427"/>
                      <a:pt x="390" y="434"/>
                      <a:pt x="397" y="441"/>
                    </a:cubicBezTo>
                    <a:cubicBezTo>
                      <a:pt x="399" y="442"/>
                      <a:pt x="401" y="440"/>
                      <a:pt x="399" y="439"/>
                    </a:cubicBezTo>
                    <a:cubicBezTo>
                      <a:pt x="347" y="385"/>
                      <a:pt x="292" y="333"/>
                      <a:pt x="238" y="280"/>
                    </a:cubicBezTo>
                    <a:cubicBezTo>
                      <a:pt x="186" y="229"/>
                      <a:pt x="133" y="178"/>
                      <a:pt x="81" y="127"/>
                    </a:cubicBezTo>
                    <a:cubicBezTo>
                      <a:pt x="75" y="118"/>
                      <a:pt x="69" y="109"/>
                      <a:pt x="63" y="100"/>
                    </a:cubicBezTo>
                    <a:cubicBezTo>
                      <a:pt x="171" y="213"/>
                      <a:pt x="282" y="322"/>
                      <a:pt x="396" y="429"/>
                    </a:cubicBezTo>
                    <a:cubicBezTo>
                      <a:pt x="398" y="430"/>
                      <a:pt x="400" y="428"/>
                      <a:pt x="399" y="426"/>
                    </a:cubicBezTo>
                    <a:cubicBezTo>
                      <a:pt x="329" y="351"/>
                      <a:pt x="260" y="277"/>
                      <a:pt x="188" y="204"/>
                    </a:cubicBezTo>
                    <a:cubicBezTo>
                      <a:pt x="193" y="208"/>
                      <a:pt x="198" y="213"/>
                      <a:pt x="203" y="218"/>
                    </a:cubicBezTo>
                    <a:cubicBezTo>
                      <a:pt x="270" y="285"/>
                      <a:pt x="339" y="349"/>
                      <a:pt x="409" y="412"/>
                    </a:cubicBezTo>
                    <a:cubicBezTo>
                      <a:pt x="411" y="414"/>
                      <a:pt x="413" y="411"/>
                      <a:pt x="411" y="410"/>
                    </a:cubicBezTo>
                    <a:cubicBezTo>
                      <a:pt x="346" y="348"/>
                      <a:pt x="280" y="286"/>
                      <a:pt x="214" y="224"/>
                    </a:cubicBezTo>
                    <a:cubicBezTo>
                      <a:pt x="162" y="171"/>
                      <a:pt x="110" y="118"/>
                      <a:pt x="60" y="64"/>
                    </a:cubicBezTo>
                    <a:cubicBezTo>
                      <a:pt x="114" y="117"/>
                      <a:pt x="168" y="170"/>
                      <a:pt x="222" y="223"/>
                    </a:cubicBezTo>
                    <a:cubicBezTo>
                      <a:pt x="256" y="257"/>
                      <a:pt x="290" y="290"/>
                      <a:pt x="324" y="324"/>
                    </a:cubicBezTo>
                    <a:cubicBezTo>
                      <a:pt x="352" y="351"/>
                      <a:pt x="379" y="385"/>
                      <a:pt x="417" y="398"/>
                    </a:cubicBezTo>
                    <a:cubicBezTo>
                      <a:pt x="419" y="398"/>
                      <a:pt x="420" y="396"/>
                      <a:pt x="419" y="395"/>
                    </a:cubicBezTo>
                    <a:close/>
                    <a:moveTo>
                      <a:pt x="64" y="45"/>
                    </a:moveTo>
                    <a:cubicBezTo>
                      <a:pt x="74" y="57"/>
                      <a:pt x="85" y="69"/>
                      <a:pt x="95" y="80"/>
                    </a:cubicBezTo>
                    <a:cubicBezTo>
                      <a:pt x="72" y="57"/>
                      <a:pt x="48" y="33"/>
                      <a:pt x="25" y="9"/>
                    </a:cubicBezTo>
                    <a:cubicBezTo>
                      <a:pt x="40" y="18"/>
                      <a:pt x="52" y="32"/>
                      <a:pt x="64" y="45"/>
                    </a:cubicBezTo>
                    <a:close/>
                    <a:moveTo>
                      <a:pt x="154" y="338"/>
                    </a:moveTo>
                    <a:cubicBezTo>
                      <a:pt x="117" y="306"/>
                      <a:pt x="84" y="269"/>
                      <a:pt x="56" y="230"/>
                    </a:cubicBezTo>
                    <a:cubicBezTo>
                      <a:pt x="91" y="264"/>
                      <a:pt x="123" y="300"/>
                      <a:pt x="154" y="338"/>
                    </a:cubicBezTo>
                    <a:close/>
                    <a:moveTo>
                      <a:pt x="302" y="361"/>
                    </a:moveTo>
                    <a:cubicBezTo>
                      <a:pt x="292" y="362"/>
                      <a:pt x="275" y="342"/>
                      <a:pt x="269" y="337"/>
                    </a:cubicBezTo>
                    <a:cubicBezTo>
                      <a:pt x="258" y="328"/>
                      <a:pt x="248" y="318"/>
                      <a:pt x="238" y="309"/>
                    </a:cubicBezTo>
                    <a:cubicBezTo>
                      <a:pt x="219" y="290"/>
                      <a:pt x="200" y="271"/>
                      <a:pt x="181" y="251"/>
                    </a:cubicBezTo>
                    <a:cubicBezTo>
                      <a:pt x="168" y="236"/>
                      <a:pt x="154" y="221"/>
                      <a:pt x="141" y="205"/>
                    </a:cubicBezTo>
                    <a:cubicBezTo>
                      <a:pt x="195" y="257"/>
                      <a:pt x="248" y="309"/>
                      <a:pt x="302" y="3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2" name="Freeform 55"/>
              <p:cNvSpPr>
                <a:spLocks noEditPoints="1"/>
              </p:cNvSpPr>
              <p:nvPr/>
            </p:nvSpPr>
            <p:spPr bwMode="auto">
              <a:xfrm>
                <a:off x="2390775" y="-701675"/>
                <a:ext cx="3132138" cy="4043363"/>
              </a:xfrm>
              <a:custGeom>
                <a:avLst/>
                <a:gdLst>
                  <a:gd name="T0" fmla="*/ 323 w 834"/>
                  <a:gd name="T1" fmla="*/ 335 h 1077"/>
                  <a:gd name="T2" fmla="*/ 672 w 834"/>
                  <a:gd name="T3" fmla="*/ 618 h 1077"/>
                  <a:gd name="T4" fmla="*/ 501 w 834"/>
                  <a:gd name="T5" fmla="*/ 415 h 1077"/>
                  <a:gd name="T6" fmla="*/ 714 w 834"/>
                  <a:gd name="T7" fmla="*/ 570 h 1077"/>
                  <a:gd name="T8" fmla="*/ 748 w 834"/>
                  <a:gd name="T9" fmla="*/ 545 h 1077"/>
                  <a:gd name="T10" fmla="*/ 349 w 834"/>
                  <a:gd name="T11" fmla="*/ 161 h 1077"/>
                  <a:gd name="T12" fmla="*/ 694 w 834"/>
                  <a:gd name="T13" fmla="*/ 409 h 1077"/>
                  <a:gd name="T14" fmla="*/ 408 w 834"/>
                  <a:gd name="T15" fmla="*/ 132 h 1077"/>
                  <a:gd name="T16" fmla="*/ 495 w 834"/>
                  <a:gd name="T17" fmla="*/ 163 h 1077"/>
                  <a:gd name="T18" fmla="*/ 294 w 834"/>
                  <a:gd name="T19" fmla="*/ 4 h 1077"/>
                  <a:gd name="T20" fmla="*/ 524 w 834"/>
                  <a:gd name="T21" fmla="*/ 237 h 1077"/>
                  <a:gd name="T22" fmla="*/ 303 w 834"/>
                  <a:gd name="T23" fmla="*/ 107 h 1077"/>
                  <a:gd name="T24" fmla="*/ 321 w 834"/>
                  <a:gd name="T25" fmla="*/ 170 h 1077"/>
                  <a:gd name="T26" fmla="*/ 310 w 834"/>
                  <a:gd name="T27" fmla="*/ 219 h 1077"/>
                  <a:gd name="T28" fmla="*/ 273 w 834"/>
                  <a:gd name="T29" fmla="*/ 154 h 1077"/>
                  <a:gd name="T30" fmla="*/ 254 w 834"/>
                  <a:gd name="T31" fmla="*/ 143 h 1077"/>
                  <a:gd name="T32" fmla="*/ 270 w 834"/>
                  <a:gd name="T33" fmla="*/ 175 h 1077"/>
                  <a:gd name="T34" fmla="*/ 207 w 834"/>
                  <a:gd name="T35" fmla="*/ 149 h 1077"/>
                  <a:gd name="T36" fmla="*/ 197 w 834"/>
                  <a:gd name="T37" fmla="*/ 191 h 1077"/>
                  <a:gd name="T38" fmla="*/ 156 w 834"/>
                  <a:gd name="T39" fmla="*/ 181 h 1077"/>
                  <a:gd name="T40" fmla="*/ 275 w 834"/>
                  <a:gd name="T41" fmla="*/ 344 h 1077"/>
                  <a:gd name="T42" fmla="*/ 95 w 834"/>
                  <a:gd name="T43" fmla="*/ 234 h 1077"/>
                  <a:gd name="T44" fmla="*/ 346 w 834"/>
                  <a:gd name="T45" fmla="*/ 522 h 1077"/>
                  <a:gd name="T46" fmla="*/ 65 w 834"/>
                  <a:gd name="T47" fmla="*/ 247 h 1077"/>
                  <a:gd name="T48" fmla="*/ 43 w 834"/>
                  <a:gd name="T49" fmla="*/ 257 h 1077"/>
                  <a:gd name="T50" fmla="*/ 213 w 834"/>
                  <a:gd name="T51" fmla="*/ 453 h 1077"/>
                  <a:gd name="T52" fmla="*/ 19 w 834"/>
                  <a:gd name="T53" fmla="*/ 278 h 1077"/>
                  <a:gd name="T54" fmla="*/ 1 w 834"/>
                  <a:gd name="T55" fmla="*/ 295 h 1077"/>
                  <a:gd name="T56" fmla="*/ 749 w 834"/>
                  <a:gd name="T57" fmla="*/ 1066 h 1077"/>
                  <a:gd name="T58" fmla="*/ 603 w 834"/>
                  <a:gd name="T59" fmla="*/ 883 h 1077"/>
                  <a:gd name="T60" fmla="*/ 786 w 834"/>
                  <a:gd name="T61" fmla="*/ 1025 h 1077"/>
                  <a:gd name="T62" fmla="*/ 825 w 834"/>
                  <a:gd name="T63" fmla="*/ 1032 h 1077"/>
                  <a:gd name="T64" fmla="*/ 476 w 834"/>
                  <a:gd name="T65" fmla="*/ 687 h 1077"/>
                  <a:gd name="T66" fmla="*/ 830 w 834"/>
                  <a:gd name="T67" fmla="*/ 956 h 1077"/>
                  <a:gd name="T68" fmla="*/ 157 w 834"/>
                  <a:gd name="T69" fmla="*/ 296 h 1077"/>
                  <a:gd name="T70" fmla="*/ 824 w 834"/>
                  <a:gd name="T71" fmla="*/ 909 h 1077"/>
                  <a:gd name="T72" fmla="*/ 324 w 834"/>
                  <a:gd name="T73" fmla="*/ 416 h 1077"/>
                  <a:gd name="T74" fmla="*/ 807 w 834"/>
                  <a:gd name="T75" fmla="*/ 855 h 1077"/>
                  <a:gd name="T76" fmla="*/ 676 w 834"/>
                  <a:gd name="T77" fmla="*/ 645 h 1077"/>
                  <a:gd name="T78" fmla="*/ 530 w 834"/>
                  <a:gd name="T79" fmla="*/ 196 h 1077"/>
                  <a:gd name="T80" fmla="*/ 609 w 834"/>
                  <a:gd name="T81" fmla="*/ 335 h 1077"/>
                  <a:gd name="T82" fmla="*/ 417 w 834"/>
                  <a:gd name="T83" fmla="*/ 254 h 1077"/>
                  <a:gd name="T84" fmla="*/ 423 w 834"/>
                  <a:gd name="T85" fmla="*/ 303 h 1077"/>
                  <a:gd name="T86" fmla="*/ 221 w 834"/>
                  <a:gd name="T87" fmla="*/ 168 h 1077"/>
                  <a:gd name="T88" fmla="*/ 662 w 834"/>
                  <a:gd name="T89" fmla="*/ 567 h 1077"/>
                  <a:gd name="T90" fmla="*/ 217 w 834"/>
                  <a:gd name="T91" fmla="*/ 391 h 1077"/>
                  <a:gd name="T92" fmla="*/ 148 w 834"/>
                  <a:gd name="T93" fmla="*/ 368 h 1077"/>
                  <a:gd name="T94" fmla="*/ 188 w 834"/>
                  <a:gd name="T95" fmla="*/ 477 h 1077"/>
                  <a:gd name="T96" fmla="*/ 558 w 834"/>
                  <a:gd name="T97" fmla="*/ 884 h 1077"/>
                  <a:gd name="T98" fmla="*/ 600 w 834"/>
                  <a:gd name="T99" fmla="*/ 897 h 1077"/>
                  <a:gd name="T100" fmla="*/ 624 w 834"/>
                  <a:gd name="T101" fmla="*/ 874 h 1077"/>
                  <a:gd name="T102" fmla="*/ 489 w 834"/>
                  <a:gd name="T103" fmla="*/ 693 h 1077"/>
                  <a:gd name="T104" fmla="*/ 814 w 834"/>
                  <a:gd name="T105" fmla="*/ 948 h 1077"/>
                  <a:gd name="T106" fmla="*/ 651 w 834"/>
                  <a:gd name="T107" fmla="*/ 819 h 1077"/>
                  <a:gd name="T108" fmla="*/ 200 w 834"/>
                  <a:gd name="T109" fmla="*/ 348 h 1077"/>
                  <a:gd name="T110" fmla="*/ 365 w 834"/>
                  <a:gd name="T111" fmla="*/ 482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4" h="1077">
                    <a:moveTo>
                      <a:pt x="832" y="844"/>
                    </a:moveTo>
                    <a:cubicBezTo>
                      <a:pt x="774" y="793"/>
                      <a:pt x="717" y="742"/>
                      <a:pt x="660" y="690"/>
                    </a:cubicBezTo>
                    <a:cubicBezTo>
                      <a:pt x="612" y="643"/>
                      <a:pt x="562" y="598"/>
                      <a:pt x="512" y="553"/>
                    </a:cubicBezTo>
                    <a:cubicBezTo>
                      <a:pt x="438" y="482"/>
                      <a:pt x="366" y="410"/>
                      <a:pt x="297" y="335"/>
                    </a:cubicBezTo>
                    <a:cubicBezTo>
                      <a:pt x="264" y="300"/>
                      <a:pt x="232" y="264"/>
                      <a:pt x="201" y="227"/>
                    </a:cubicBezTo>
                    <a:cubicBezTo>
                      <a:pt x="351" y="383"/>
                      <a:pt x="501" y="538"/>
                      <a:pt x="663" y="681"/>
                    </a:cubicBezTo>
                    <a:cubicBezTo>
                      <a:pt x="714" y="726"/>
                      <a:pt x="765" y="769"/>
                      <a:pt x="818" y="811"/>
                    </a:cubicBezTo>
                    <a:cubicBezTo>
                      <a:pt x="820" y="813"/>
                      <a:pt x="824" y="810"/>
                      <a:pt x="821" y="808"/>
                    </a:cubicBezTo>
                    <a:cubicBezTo>
                      <a:pt x="652" y="653"/>
                      <a:pt x="483" y="499"/>
                      <a:pt x="323" y="335"/>
                    </a:cubicBezTo>
                    <a:cubicBezTo>
                      <a:pt x="290" y="302"/>
                      <a:pt x="258" y="268"/>
                      <a:pt x="226" y="233"/>
                    </a:cubicBezTo>
                    <a:cubicBezTo>
                      <a:pt x="241" y="248"/>
                      <a:pt x="257" y="262"/>
                      <a:pt x="272" y="276"/>
                    </a:cubicBezTo>
                    <a:cubicBezTo>
                      <a:pt x="400" y="409"/>
                      <a:pt x="529" y="539"/>
                      <a:pt x="670" y="658"/>
                    </a:cubicBezTo>
                    <a:cubicBezTo>
                      <a:pt x="717" y="698"/>
                      <a:pt x="765" y="736"/>
                      <a:pt x="815" y="772"/>
                    </a:cubicBezTo>
                    <a:cubicBezTo>
                      <a:pt x="817" y="774"/>
                      <a:pt x="819" y="770"/>
                      <a:pt x="817" y="769"/>
                    </a:cubicBezTo>
                    <a:cubicBezTo>
                      <a:pt x="654" y="619"/>
                      <a:pt x="491" y="470"/>
                      <a:pt x="327" y="320"/>
                    </a:cubicBezTo>
                    <a:cubicBezTo>
                      <a:pt x="310" y="304"/>
                      <a:pt x="292" y="288"/>
                      <a:pt x="275" y="272"/>
                    </a:cubicBezTo>
                    <a:cubicBezTo>
                      <a:pt x="261" y="258"/>
                      <a:pt x="248" y="244"/>
                      <a:pt x="234" y="230"/>
                    </a:cubicBezTo>
                    <a:cubicBezTo>
                      <a:pt x="380" y="359"/>
                      <a:pt x="526" y="488"/>
                      <a:pt x="672" y="618"/>
                    </a:cubicBezTo>
                    <a:cubicBezTo>
                      <a:pt x="809" y="739"/>
                      <a:pt x="809" y="739"/>
                      <a:pt x="809" y="739"/>
                    </a:cubicBezTo>
                    <a:cubicBezTo>
                      <a:pt x="811" y="741"/>
                      <a:pt x="814" y="737"/>
                      <a:pt x="812" y="735"/>
                    </a:cubicBezTo>
                    <a:cubicBezTo>
                      <a:pt x="750" y="678"/>
                      <a:pt x="688" y="621"/>
                      <a:pt x="626" y="564"/>
                    </a:cubicBezTo>
                    <a:cubicBezTo>
                      <a:pt x="640" y="576"/>
                      <a:pt x="656" y="589"/>
                      <a:pt x="671" y="601"/>
                    </a:cubicBezTo>
                    <a:cubicBezTo>
                      <a:pt x="710" y="631"/>
                      <a:pt x="752" y="658"/>
                      <a:pt x="796" y="681"/>
                    </a:cubicBezTo>
                    <a:cubicBezTo>
                      <a:pt x="798" y="682"/>
                      <a:pt x="800" y="679"/>
                      <a:pt x="798" y="678"/>
                    </a:cubicBezTo>
                    <a:cubicBezTo>
                      <a:pt x="796" y="676"/>
                      <a:pt x="794" y="674"/>
                      <a:pt x="791" y="672"/>
                    </a:cubicBezTo>
                    <a:cubicBezTo>
                      <a:pt x="791" y="671"/>
                      <a:pt x="791" y="671"/>
                      <a:pt x="791" y="670"/>
                    </a:cubicBezTo>
                    <a:cubicBezTo>
                      <a:pt x="501" y="415"/>
                      <a:pt x="501" y="415"/>
                      <a:pt x="501" y="415"/>
                    </a:cubicBezTo>
                    <a:cubicBezTo>
                      <a:pt x="460" y="377"/>
                      <a:pt x="419" y="339"/>
                      <a:pt x="379" y="300"/>
                    </a:cubicBezTo>
                    <a:cubicBezTo>
                      <a:pt x="356" y="277"/>
                      <a:pt x="333" y="254"/>
                      <a:pt x="309" y="230"/>
                    </a:cubicBezTo>
                    <a:cubicBezTo>
                      <a:pt x="431" y="338"/>
                      <a:pt x="553" y="446"/>
                      <a:pt x="674" y="554"/>
                    </a:cubicBezTo>
                    <a:cubicBezTo>
                      <a:pt x="713" y="588"/>
                      <a:pt x="752" y="623"/>
                      <a:pt x="791" y="657"/>
                    </a:cubicBezTo>
                    <a:cubicBezTo>
                      <a:pt x="793" y="659"/>
                      <a:pt x="796" y="656"/>
                      <a:pt x="794" y="654"/>
                    </a:cubicBezTo>
                    <a:cubicBezTo>
                      <a:pt x="763" y="626"/>
                      <a:pt x="732" y="599"/>
                      <a:pt x="701" y="571"/>
                    </a:cubicBezTo>
                    <a:cubicBezTo>
                      <a:pt x="727" y="593"/>
                      <a:pt x="753" y="616"/>
                      <a:pt x="779" y="638"/>
                    </a:cubicBezTo>
                    <a:cubicBezTo>
                      <a:pt x="781" y="639"/>
                      <a:pt x="783" y="637"/>
                      <a:pt x="781" y="635"/>
                    </a:cubicBezTo>
                    <a:cubicBezTo>
                      <a:pt x="759" y="613"/>
                      <a:pt x="737" y="592"/>
                      <a:pt x="714" y="570"/>
                    </a:cubicBezTo>
                    <a:cubicBezTo>
                      <a:pt x="727" y="582"/>
                      <a:pt x="740" y="594"/>
                      <a:pt x="754" y="606"/>
                    </a:cubicBezTo>
                    <a:cubicBezTo>
                      <a:pt x="755" y="607"/>
                      <a:pt x="757" y="605"/>
                      <a:pt x="756" y="603"/>
                    </a:cubicBezTo>
                    <a:cubicBezTo>
                      <a:pt x="731" y="576"/>
                      <a:pt x="705" y="551"/>
                      <a:pt x="678" y="526"/>
                    </a:cubicBezTo>
                    <a:cubicBezTo>
                      <a:pt x="706" y="547"/>
                      <a:pt x="735" y="567"/>
                      <a:pt x="766" y="586"/>
                    </a:cubicBezTo>
                    <a:cubicBezTo>
                      <a:pt x="767" y="587"/>
                      <a:pt x="770" y="584"/>
                      <a:pt x="768" y="583"/>
                    </a:cubicBezTo>
                    <a:cubicBezTo>
                      <a:pt x="648" y="476"/>
                      <a:pt x="528" y="369"/>
                      <a:pt x="407" y="263"/>
                    </a:cubicBezTo>
                    <a:cubicBezTo>
                      <a:pt x="385" y="238"/>
                      <a:pt x="364" y="213"/>
                      <a:pt x="342" y="189"/>
                    </a:cubicBezTo>
                    <a:cubicBezTo>
                      <a:pt x="353" y="198"/>
                      <a:pt x="363" y="207"/>
                      <a:pt x="374" y="217"/>
                    </a:cubicBezTo>
                    <a:cubicBezTo>
                      <a:pt x="491" y="335"/>
                      <a:pt x="615" y="444"/>
                      <a:pt x="748" y="545"/>
                    </a:cubicBezTo>
                    <a:cubicBezTo>
                      <a:pt x="749" y="546"/>
                      <a:pt x="752" y="543"/>
                      <a:pt x="750" y="542"/>
                    </a:cubicBezTo>
                    <a:cubicBezTo>
                      <a:pt x="625" y="432"/>
                      <a:pt x="500" y="323"/>
                      <a:pt x="375" y="213"/>
                    </a:cubicBezTo>
                    <a:cubicBezTo>
                      <a:pt x="372" y="210"/>
                      <a:pt x="368" y="206"/>
                      <a:pt x="365" y="203"/>
                    </a:cubicBezTo>
                    <a:cubicBezTo>
                      <a:pt x="393" y="225"/>
                      <a:pt x="421" y="248"/>
                      <a:pt x="449" y="271"/>
                    </a:cubicBezTo>
                    <a:cubicBezTo>
                      <a:pt x="545" y="364"/>
                      <a:pt x="647" y="451"/>
                      <a:pt x="755" y="531"/>
                    </a:cubicBezTo>
                    <a:cubicBezTo>
                      <a:pt x="757" y="532"/>
                      <a:pt x="759" y="529"/>
                      <a:pt x="757" y="528"/>
                    </a:cubicBezTo>
                    <a:cubicBezTo>
                      <a:pt x="657" y="441"/>
                      <a:pt x="556" y="354"/>
                      <a:pt x="454" y="270"/>
                    </a:cubicBezTo>
                    <a:cubicBezTo>
                      <a:pt x="414" y="232"/>
                      <a:pt x="376" y="192"/>
                      <a:pt x="339" y="152"/>
                    </a:cubicBezTo>
                    <a:cubicBezTo>
                      <a:pt x="342" y="155"/>
                      <a:pt x="345" y="158"/>
                      <a:pt x="349" y="161"/>
                    </a:cubicBezTo>
                    <a:cubicBezTo>
                      <a:pt x="463" y="280"/>
                      <a:pt x="589" y="387"/>
                      <a:pt x="724" y="482"/>
                    </a:cubicBezTo>
                    <a:cubicBezTo>
                      <a:pt x="726" y="483"/>
                      <a:pt x="728" y="480"/>
                      <a:pt x="726" y="479"/>
                    </a:cubicBezTo>
                    <a:cubicBezTo>
                      <a:pt x="601" y="371"/>
                      <a:pt x="475" y="264"/>
                      <a:pt x="350" y="157"/>
                    </a:cubicBezTo>
                    <a:cubicBezTo>
                      <a:pt x="340" y="147"/>
                      <a:pt x="330" y="136"/>
                      <a:pt x="320" y="126"/>
                    </a:cubicBezTo>
                    <a:cubicBezTo>
                      <a:pt x="454" y="234"/>
                      <a:pt x="587" y="342"/>
                      <a:pt x="720" y="451"/>
                    </a:cubicBezTo>
                    <a:cubicBezTo>
                      <a:pt x="722" y="452"/>
                      <a:pt x="725" y="449"/>
                      <a:pt x="723" y="448"/>
                    </a:cubicBezTo>
                    <a:cubicBezTo>
                      <a:pt x="594" y="340"/>
                      <a:pt x="466" y="232"/>
                      <a:pt x="338" y="124"/>
                    </a:cubicBezTo>
                    <a:cubicBezTo>
                      <a:pt x="370" y="147"/>
                      <a:pt x="403" y="171"/>
                      <a:pt x="435" y="195"/>
                    </a:cubicBezTo>
                    <a:cubicBezTo>
                      <a:pt x="520" y="268"/>
                      <a:pt x="607" y="339"/>
                      <a:pt x="694" y="409"/>
                    </a:cubicBezTo>
                    <a:cubicBezTo>
                      <a:pt x="696" y="410"/>
                      <a:pt x="699" y="407"/>
                      <a:pt x="697" y="406"/>
                    </a:cubicBezTo>
                    <a:cubicBezTo>
                      <a:pt x="614" y="331"/>
                      <a:pt x="528" y="261"/>
                      <a:pt x="439" y="193"/>
                    </a:cubicBezTo>
                    <a:cubicBezTo>
                      <a:pt x="401" y="161"/>
                      <a:pt x="364" y="129"/>
                      <a:pt x="327" y="97"/>
                    </a:cubicBezTo>
                    <a:cubicBezTo>
                      <a:pt x="356" y="111"/>
                      <a:pt x="381" y="131"/>
                      <a:pt x="406" y="151"/>
                    </a:cubicBezTo>
                    <a:cubicBezTo>
                      <a:pt x="435" y="174"/>
                      <a:pt x="464" y="196"/>
                      <a:pt x="493" y="219"/>
                    </a:cubicBezTo>
                    <a:cubicBezTo>
                      <a:pt x="552" y="264"/>
                      <a:pt x="611" y="310"/>
                      <a:pt x="670" y="356"/>
                    </a:cubicBezTo>
                    <a:cubicBezTo>
                      <a:pt x="672" y="357"/>
                      <a:pt x="675" y="354"/>
                      <a:pt x="673" y="353"/>
                    </a:cubicBezTo>
                    <a:cubicBezTo>
                      <a:pt x="561" y="262"/>
                      <a:pt x="449" y="171"/>
                      <a:pt x="337" y="80"/>
                    </a:cubicBezTo>
                    <a:cubicBezTo>
                      <a:pt x="361" y="97"/>
                      <a:pt x="385" y="114"/>
                      <a:pt x="408" y="132"/>
                    </a:cubicBezTo>
                    <a:cubicBezTo>
                      <a:pt x="479" y="193"/>
                      <a:pt x="552" y="252"/>
                      <a:pt x="628" y="307"/>
                    </a:cubicBezTo>
                    <a:cubicBezTo>
                      <a:pt x="630" y="309"/>
                      <a:pt x="632" y="306"/>
                      <a:pt x="631" y="304"/>
                    </a:cubicBezTo>
                    <a:cubicBezTo>
                      <a:pt x="560" y="243"/>
                      <a:pt x="487" y="184"/>
                      <a:pt x="411" y="129"/>
                    </a:cubicBezTo>
                    <a:cubicBezTo>
                      <a:pt x="381" y="102"/>
                      <a:pt x="350" y="75"/>
                      <a:pt x="321" y="47"/>
                    </a:cubicBezTo>
                    <a:cubicBezTo>
                      <a:pt x="322" y="48"/>
                      <a:pt x="323" y="48"/>
                      <a:pt x="325" y="49"/>
                    </a:cubicBezTo>
                    <a:cubicBezTo>
                      <a:pt x="366" y="83"/>
                      <a:pt x="408" y="117"/>
                      <a:pt x="449" y="150"/>
                    </a:cubicBezTo>
                    <a:cubicBezTo>
                      <a:pt x="496" y="188"/>
                      <a:pt x="545" y="238"/>
                      <a:pt x="605" y="254"/>
                    </a:cubicBezTo>
                    <a:cubicBezTo>
                      <a:pt x="607" y="254"/>
                      <a:pt x="609" y="252"/>
                      <a:pt x="607" y="250"/>
                    </a:cubicBezTo>
                    <a:cubicBezTo>
                      <a:pt x="570" y="221"/>
                      <a:pt x="533" y="192"/>
                      <a:pt x="495" y="163"/>
                    </a:cubicBezTo>
                    <a:cubicBezTo>
                      <a:pt x="486" y="156"/>
                      <a:pt x="477" y="149"/>
                      <a:pt x="469" y="143"/>
                    </a:cubicBezTo>
                    <a:cubicBezTo>
                      <a:pt x="420" y="103"/>
                      <a:pt x="371" y="63"/>
                      <a:pt x="322" y="23"/>
                    </a:cubicBezTo>
                    <a:cubicBezTo>
                      <a:pt x="390" y="66"/>
                      <a:pt x="454" y="113"/>
                      <a:pt x="515" y="165"/>
                    </a:cubicBezTo>
                    <a:cubicBezTo>
                      <a:pt x="517" y="167"/>
                      <a:pt x="520" y="164"/>
                      <a:pt x="518" y="162"/>
                    </a:cubicBezTo>
                    <a:cubicBezTo>
                      <a:pt x="465" y="113"/>
                      <a:pt x="410" y="67"/>
                      <a:pt x="353" y="24"/>
                    </a:cubicBezTo>
                    <a:cubicBezTo>
                      <a:pt x="351" y="22"/>
                      <a:pt x="349" y="26"/>
                      <a:pt x="351" y="27"/>
                    </a:cubicBezTo>
                    <a:cubicBezTo>
                      <a:pt x="383" y="52"/>
                      <a:pt x="415" y="77"/>
                      <a:pt x="446" y="104"/>
                    </a:cubicBezTo>
                    <a:cubicBezTo>
                      <a:pt x="398" y="67"/>
                      <a:pt x="348" y="33"/>
                      <a:pt x="296" y="1"/>
                    </a:cubicBezTo>
                    <a:cubicBezTo>
                      <a:pt x="294" y="0"/>
                      <a:pt x="292" y="3"/>
                      <a:pt x="294" y="4"/>
                    </a:cubicBezTo>
                    <a:cubicBezTo>
                      <a:pt x="325" y="30"/>
                      <a:pt x="356" y="55"/>
                      <a:pt x="387" y="81"/>
                    </a:cubicBezTo>
                    <a:cubicBezTo>
                      <a:pt x="352" y="56"/>
                      <a:pt x="317" y="32"/>
                      <a:pt x="281" y="8"/>
                    </a:cubicBezTo>
                    <a:cubicBezTo>
                      <a:pt x="279" y="7"/>
                      <a:pt x="276" y="10"/>
                      <a:pt x="278" y="12"/>
                    </a:cubicBezTo>
                    <a:cubicBezTo>
                      <a:pt x="286" y="18"/>
                      <a:pt x="293" y="24"/>
                      <a:pt x="301" y="30"/>
                    </a:cubicBezTo>
                    <a:cubicBezTo>
                      <a:pt x="300" y="31"/>
                      <a:pt x="300" y="32"/>
                      <a:pt x="301" y="33"/>
                    </a:cubicBezTo>
                    <a:cubicBezTo>
                      <a:pt x="326" y="57"/>
                      <a:pt x="351" y="81"/>
                      <a:pt x="377" y="104"/>
                    </a:cubicBezTo>
                    <a:cubicBezTo>
                      <a:pt x="350" y="85"/>
                      <a:pt x="324" y="66"/>
                      <a:pt x="297" y="48"/>
                    </a:cubicBezTo>
                    <a:cubicBezTo>
                      <a:pt x="295" y="47"/>
                      <a:pt x="293" y="50"/>
                      <a:pt x="295" y="52"/>
                    </a:cubicBezTo>
                    <a:cubicBezTo>
                      <a:pt x="371" y="114"/>
                      <a:pt x="448" y="175"/>
                      <a:pt x="524" y="237"/>
                    </a:cubicBezTo>
                    <a:cubicBezTo>
                      <a:pt x="512" y="228"/>
                      <a:pt x="500" y="219"/>
                      <a:pt x="488" y="210"/>
                    </a:cubicBezTo>
                    <a:cubicBezTo>
                      <a:pt x="458" y="186"/>
                      <a:pt x="427" y="162"/>
                      <a:pt x="397" y="139"/>
                    </a:cubicBezTo>
                    <a:cubicBezTo>
                      <a:pt x="372" y="119"/>
                      <a:pt x="346" y="100"/>
                      <a:pt x="316" y="88"/>
                    </a:cubicBezTo>
                    <a:cubicBezTo>
                      <a:pt x="314" y="87"/>
                      <a:pt x="313" y="90"/>
                      <a:pt x="314" y="91"/>
                    </a:cubicBezTo>
                    <a:cubicBezTo>
                      <a:pt x="340" y="113"/>
                      <a:pt x="365" y="135"/>
                      <a:pt x="391" y="157"/>
                    </a:cubicBezTo>
                    <a:cubicBezTo>
                      <a:pt x="362" y="136"/>
                      <a:pt x="333" y="115"/>
                      <a:pt x="303" y="95"/>
                    </a:cubicBezTo>
                    <a:cubicBezTo>
                      <a:pt x="302" y="93"/>
                      <a:pt x="299" y="96"/>
                      <a:pt x="301" y="97"/>
                    </a:cubicBezTo>
                    <a:cubicBezTo>
                      <a:pt x="384" y="167"/>
                      <a:pt x="467" y="237"/>
                      <a:pt x="550" y="307"/>
                    </a:cubicBezTo>
                    <a:cubicBezTo>
                      <a:pt x="468" y="240"/>
                      <a:pt x="385" y="174"/>
                      <a:pt x="303" y="107"/>
                    </a:cubicBezTo>
                    <a:cubicBezTo>
                      <a:pt x="301" y="105"/>
                      <a:pt x="299" y="108"/>
                      <a:pt x="300" y="109"/>
                    </a:cubicBezTo>
                    <a:cubicBezTo>
                      <a:pt x="308" y="118"/>
                      <a:pt x="315" y="126"/>
                      <a:pt x="323" y="134"/>
                    </a:cubicBezTo>
                    <a:cubicBezTo>
                      <a:pt x="321" y="132"/>
                      <a:pt x="319" y="130"/>
                      <a:pt x="317" y="128"/>
                    </a:cubicBezTo>
                    <a:cubicBezTo>
                      <a:pt x="315" y="127"/>
                      <a:pt x="312" y="129"/>
                      <a:pt x="314" y="131"/>
                    </a:cubicBezTo>
                    <a:cubicBezTo>
                      <a:pt x="349" y="169"/>
                      <a:pt x="384" y="207"/>
                      <a:pt x="421" y="243"/>
                    </a:cubicBezTo>
                    <a:cubicBezTo>
                      <a:pt x="396" y="223"/>
                      <a:pt x="371" y="202"/>
                      <a:pt x="345" y="182"/>
                    </a:cubicBezTo>
                    <a:cubicBezTo>
                      <a:pt x="344" y="181"/>
                      <a:pt x="342" y="182"/>
                      <a:pt x="342" y="184"/>
                    </a:cubicBezTo>
                    <a:cubicBezTo>
                      <a:pt x="336" y="179"/>
                      <a:pt x="330" y="173"/>
                      <a:pt x="324" y="168"/>
                    </a:cubicBezTo>
                    <a:cubicBezTo>
                      <a:pt x="322" y="166"/>
                      <a:pt x="320" y="169"/>
                      <a:pt x="321" y="170"/>
                    </a:cubicBezTo>
                    <a:cubicBezTo>
                      <a:pt x="342" y="194"/>
                      <a:pt x="363" y="218"/>
                      <a:pt x="384" y="242"/>
                    </a:cubicBezTo>
                    <a:cubicBezTo>
                      <a:pt x="369" y="228"/>
                      <a:pt x="354" y="215"/>
                      <a:pt x="339" y="202"/>
                    </a:cubicBezTo>
                    <a:cubicBezTo>
                      <a:pt x="337" y="200"/>
                      <a:pt x="335" y="202"/>
                      <a:pt x="336" y="204"/>
                    </a:cubicBezTo>
                    <a:cubicBezTo>
                      <a:pt x="358" y="236"/>
                      <a:pt x="384" y="266"/>
                      <a:pt x="410" y="294"/>
                    </a:cubicBezTo>
                    <a:cubicBezTo>
                      <a:pt x="379" y="267"/>
                      <a:pt x="348" y="240"/>
                      <a:pt x="317" y="212"/>
                    </a:cubicBezTo>
                    <a:cubicBezTo>
                      <a:pt x="315" y="211"/>
                      <a:pt x="313" y="214"/>
                      <a:pt x="315" y="215"/>
                    </a:cubicBezTo>
                    <a:cubicBezTo>
                      <a:pt x="396" y="287"/>
                      <a:pt x="477" y="359"/>
                      <a:pt x="559" y="432"/>
                    </a:cubicBezTo>
                    <a:cubicBezTo>
                      <a:pt x="619" y="487"/>
                      <a:pt x="680" y="542"/>
                      <a:pt x="739" y="599"/>
                    </a:cubicBezTo>
                    <a:cubicBezTo>
                      <a:pt x="593" y="475"/>
                      <a:pt x="450" y="348"/>
                      <a:pt x="310" y="219"/>
                    </a:cubicBezTo>
                    <a:cubicBezTo>
                      <a:pt x="309" y="218"/>
                      <a:pt x="308" y="219"/>
                      <a:pt x="309" y="220"/>
                    </a:cubicBezTo>
                    <a:cubicBezTo>
                      <a:pt x="333" y="243"/>
                      <a:pt x="358" y="267"/>
                      <a:pt x="383" y="290"/>
                    </a:cubicBezTo>
                    <a:cubicBezTo>
                      <a:pt x="298" y="214"/>
                      <a:pt x="298" y="214"/>
                      <a:pt x="298" y="214"/>
                    </a:cubicBezTo>
                    <a:cubicBezTo>
                      <a:pt x="293" y="204"/>
                      <a:pt x="286" y="195"/>
                      <a:pt x="279" y="186"/>
                    </a:cubicBezTo>
                    <a:cubicBezTo>
                      <a:pt x="277" y="184"/>
                      <a:pt x="271" y="180"/>
                      <a:pt x="275" y="180"/>
                    </a:cubicBezTo>
                    <a:cubicBezTo>
                      <a:pt x="278" y="180"/>
                      <a:pt x="282" y="184"/>
                      <a:pt x="285" y="185"/>
                    </a:cubicBezTo>
                    <a:cubicBezTo>
                      <a:pt x="294" y="190"/>
                      <a:pt x="302" y="195"/>
                      <a:pt x="310" y="202"/>
                    </a:cubicBezTo>
                    <a:cubicBezTo>
                      <a:pt x="311" y="203"/>
                      <a:pt x="313" y="201"/>
                      <a:pt x="312" y="200"/>
                    </a:cubicBezTo>
                    <a:cubicBezTo>
                      <a:pt x="299" y="185"/>
                      <a:pt x="286" y="169"/>
                      <a:pt x="273" y="154"/>
                    </a:cubicBezTo>
                    <a:cubicBezTo>
                      <a:pt x="282" y="158"/>
                      <a:pt x="290" y="164"/>
                      <a:pt x="297" y="171"/>
                    </a:cubicBezTo>
                    <a:cubicBezTo>
                      <a:pt x="299" y="172"/>
                      <a:pt x="301" y="170"/>
                      <a:pt x="299" y="169"/>
                    </a:cubicBezTo>
                    <a:cubicBezTo>
                      <a:pt x="273" y="141"/>
                      <a:pt x="243" y="116"/>
                      <a:pt x="211" y="95"/>
                    </a:cubicBezTo>
                    <a:cubicBezTo>
                      <a:pt x="210" y="94"/>
                      <a:pt x="209" y="96"/>
                      <a:pt x="210" y="97"/>
                    </a:cubicBezTo>
                    <a:cubicBezTo>
                      <a:pt x="218" y="108"/>
                      <a:pt x="227" y="119"/>
                      <a:pt x="237" y="129"/>
                    </a:cubicBezTo>
                    <a:cubicBezTo>
                      <a:pt x="221" y="116"/>
                      <a:pt x="208" y="101"/>
                      <a:pt x="197" y="83"/>
                    </a:cubicBezTo>
                    <a:cubicBezTo>
                      <a:pt x="196" y="82"/>
                      <a:pt x="195" y="83"/>
                      <a:pt x="195" y="84"/>
                    </a:cubicBezTo>
                    <a:cubicBezTo>
                      <a:pt x="209" y="109"/>
                      <a:pt x="229" y="129"/>
                      <a:pt x="252" y="145"/>
                    </a:cubicBezTo>
                    <a:cubicBezTo>
                      <a:pt x="253" y="145"/>
                      <a:pt x="255" y="144"/>
                      <a:pt x="254" y="143"/>
                    </a:cubicBezTo>
                    <a:cubicBezTo>
                      <a:pt x="244" y="133"/>
                      <a:pt x="234" y="124"/>
                      <a:pt x="225" y="113"/>
                    </a:cubicBezTo>
                    <a:cubicBezTo>
                      <a:pt x="223" y="110"/>
                      <a:pt x="220" y="106"/>
                      <a:pt x="217" y="103"/>
                    </a:cubicBezTo>
                    <a:cubicBezTo>
                      <a:pt x="216" y="101"/>
                      <a:pt x="211" y="98"/>
                      <a:pt x="216" y="101"/>
                    </a:cubicBezTo>
                    <a:cubicBezTo>
                      <a:pt x="221" y="105"/>
                      <a:pt x="227" y="109"/>
                      <a:pt x="232" y="113"/>
                    </a:cubicBezTo>
                    <a:cubicBezTo>
                      <a:pt x="250" y="127"/>
                      <a:pt x="266" y="141"/>
                      <a:pt x="282" y="156"/>
                    </a:cubicBezTo>
                    <a:cubicBezTo>
                      <a:pt x="278" y="153"/>
                      <a:pt x="273" y="151"/>
                      <a:pt x="268" y="149"/>
                    </a:cubicBezTo>
                    <a:cubicBezTo>
                      <a:pt x="267" y="148"/>
                      <a:pt x="266" y="150"/>
                      <a:pt x="267" y="151"/>
                    </a:cubicBezTo>
                    <a:cubicBezTo>
                      <a:pt x="278" y="165"/>
                      <a:pt x="290" y="178"/>
                      <a:pt x="301" y="192"/>
                    </a:cubicBezTo>
                    <a:cubicBezTo>
                      <a:pt x="292" y="185"/>
                      <a:pt x="281" y="180"/>
                      <a:pt x="270" y="175"/>
                    </a:cubicBezTo>
                    <a:cubicBezTo>
                      <a:pt x="269" y="175"/>
                      <a:pt x="268" y="177"/>
                      <a:pt x="269" y="178"/>
                    </a:cubicBezTo>
                    <a:cubicBezTo>
                      <a:pt x="277" y="187"/>
                      <a:pt x="285" y="198"/>
                      <a:pt x="292" y="209"/>
                    </a:cubicBezTo>
                    <a:cubicBezTo>
                      <a:pt x="270" y="189"/>
                      <a:pt x="270" y="189"/>
                      <a:pt x="270" y="189"/>
                    </a:cubicBezTo>
                    <a:cubicBezTo>
                      <a:pt x="267" y="187"/>
                      <a:pt x="264" y="190"/>
                      <a:pt x="266" y="192"/>
                    </a:cubicBezTo>
                    <a:cubicBezTo>
                      <a:pt x="309" y="237"/>
                      <a:pt x="353" y="281"/>
                      <a:pt x="397" y="324"/>
                    </a:cubicBezTo>
                    <a:cubicBezTo>
                      <a:pt x="387" y="315"/>
                      <a:pt x="378" y="306"/>
                      <a:pt x="368" y="298"/>
                    </a:cubicBezTo>
                    <a:cubicBezTo>
                      <a:pt x="362" y="292"/>
                      <a:pt x="355" y="287"/>
                      <a:pt x="349" y="281"/>
                    </a:cubicBezTo>
                    <a:cubicBezTo>
                      <a:pt x="344" y="277"/>
                      <a:pt x="339" y="272"/>
                      <a:pt x="335" y="268"/>
                    </a:cubicBezTo>
                    <a:cubicBezTo>
                      <a:pt x="292" y="228"/>
                      <a:pt x="249" y="189"/>
                      <a:pt x="207" y="149"/>
                    </a:cubicBezTo>
                    <a:cubicBezTo>
                      <a:pt x="205" y="147"/>
                      <a:pt x="202" y="149"/>
                      <a:pt x="204" y="151"/>
                    </a:cubicBezTo>
                    <a:cubicBezTo>
                      <a:pt x="220" y="175"/>
                      <a:pt x="237" y="198"/>
                      <a:pt x="254" y="221"/>
                    </a:cubicBezTo>
                    <a:cubicBezTo>
                      <a:pt x="227" y="196"/>
                      <a:pt x="199" y="171"/>
                      <a:pt x="172" y="145"/>
                    </a:cubicBezTo>
                    <a:cubicBezTo>
                      <a:pt x="169" y="143"/>
                      <a:pt x="166" y="146"/>
                      <a:pt x="168" y="148"/>
                    </a:cubicBezTo>
                    <a:cubicBezTo>
                      <a:pt x="277" y="253"/>
                      <a:pt x="277" y="253"/>
                      <a:pt x="277" y="253"/>
                    </a:cubicBezTo>
                    <a:cubicBezTo>
                      <a:pt x="278" y="254"/>
                      <a:pt x="280" y="253"/>
                      <a:pt x="281" y="252"/>
                    </a:cubicBezTo>
                    <a:cubicBezTo>
                      <a:pt x="402" y="363"/>
                      <a:pt x="522" y="474"/>
                      <a:pt x="643" y="586"/>
                    </a:cubicBezTo>
                    <a:cubicBezTo>
                      <a:pt x="540" y="494"/>
                      <a:pt x="437" y="403"/>
                      <a:pt x="333" y="312"/>
                    </a:cubicBezTo>
                    <a:cubicBezTo>
                      <a:pt x="288" y="271"/>
                      <a:pt x="242" y="231"/>
                      <a:pt x="197" y="191"/>
                    </a:cubicBezTo>
                    <a:cubicBezTo>
                      <a:pt x="195" y="189"/>
                      <a:pt x="192" y="192"/>
                      <a:pt x="194" y="194"/>
                    </a:cubicBezTo>
                    <a:cubicBezTo>
                      <a:pt x="204" y="204"/>
                      <a:pt x="214" y="215"/>
                      <a:pt x="224" y="226"/>
                    </a:cubicBezTo>
                    <a:cubicBezTo>
                      <a:pt x="213" y="215"/>
                      <a:pt x="201" y="204"/>
                      <a:pt x="189" y="194"/>
                    </a:cubicBezTo>
                    <a:cubicBezTo>
                      <a:pt x="187" y="192"/>
                      <a:pt x="184" y="195"/>
                      <a:pt x="186" y="197"/>
                    </a:cubicBezTo>
                    <a:cubicBezTo>
                      <a:pt x="340" y="366"/>
                      <a:pt x="506" y="524"/>
                      <a:pt x="675" y="679"/>
                    </a:cubicBezTo>
                    <a:cubicBezTo>
                      <a:pt x="703" y="706"/>
                      <a:pt x="732" y="732"/>
                      <a:pt x="761" y="758"/>
                    </a:cubicBezTo>
                    <a:cubicBezTo>
                      <a:pt x="598" y="623"/>
                      <a:pt x="447" y="475"/>
                      <a:pt x="300" y="323"/>
                    </a:cubicBezTo>
                    <a:cubicBezTo>
                      <a:pt x="252" y="275"/>
                      <a:pt x="206" y="226"/>
                      <a:pt x="159" y="177"/>
                    </a:cubicBezTo>
                    <a:cubicBezTo>
                      <a:pt x="157" y="175"/>
                      <a:pt x="154" y="178"/>
                      <a:pt x="156" y="181"/>
                    </a:cubicBezTo>
                    <a:cubicBezTo>
                      <a:pt x="220" y="259"/>
                      <a:pt x="288" y="334"/>
                      <a:pt x="359" y="407"/>
                    </a:cubicBezTo>
                    <a:cubicBezTo>
                      <a:pt x="337" y="385"/>
                      <a:pt x="315" y="363"/>
                      <a:pt x="293" y="341"/>
                    </a:cubicBezTo>
                    <a:cubicBezTo>
                      <a:pt x="244" y="292"/>
                      <a:pt x="195" y="242"/>
                      <a:pt x="147" y="191"/>
                    </a:cubicBezTo>
                    <a:cubicBezTo>
                      <a:pt x="145" y="189"/>
                      <a:pt x="142" y="192"/>
                      <a:pt x="144" y="194"/>
                    </a:cubicBezTo>
                    <a:cubicBezTo>
                      <a:pt x="232" y="303"/>
                      <a:pt x="333" y="397"/>
                      <a:pt x="436" y="490"/>
                    </a:cubicBezTo>
                    <a:cubicBezTo>
                      <a:pt x="513" y="565"/>
                      <a:pt x="590" y="639"/>
                      <a:pt x="670" y="710"/>
                    </a:cubicBezTo>
                    <a:cubicBezTo>
                      <a:pt x="683" y="722"/>
                      <a:pt x="696" y="733"/>
                      <a:pt x="709" y="745"/>
                    </a:cubicBezTo>
                    <a:cubicBezTo>
                      <a:pt x="734" y="771"/>
                      <a:pt x="759" y="798"/>
                      <a:pt x="782" y="826"/>
                    </a:cubicBezTo>
                    <a:cubicBezTo>
                      <a:pt x="613" y="665"/>
                      <a:pt x="444" y="504"/>
                      <a:pt x="275" y="344"/>
                    </a:cubicBezTo>
                    <a:cubicBezTo>
                      <a:pt x="123" y="199"/>
                      <a:pt x="123" y="199"/>
                      <a:pt x="123" y="199"/>
                    </a:cubicBezTo>
                    <a:cubicBezTo>
                      <a:pt x="121" y="197"/>
                      <a:pt x="118" y="199"/>
                      <a:pt x="119" y="201"/>
                    </a:cubicBezTo>
                    <a:cubicBezTo>
                      <a:pt x="120" y="202"/>
                      <a:pt x="120" y="203"/>
                      <a:pt x="121" y="203"/>
                    </a:cubicBezTo>
                    <a:cubicBezTo>
                      <a:pt x="118" y="200"/>
                      <a:pt x="114" y="197"/>
                      <a:pt x="111" y="194"/>
                    </a:cubicBezTo>
                    <a:cubicBezTo>
                      <a:pt x="110" y="192"/>
                      <a:pt x="107" y="194"/>
                      <a:pt x="108" y="196"/>
                    </a:cubicBezTo>
                    <a:cubicBezTo>
                      <a:pt x="120" y="218"/>
                      <a:pt x="134" y="238"/>
                      <a:pt x="149" y="258"/>
                    </a:cubicBezTo>
                    <a:cubicBezTo>
                      <a:pt x="130" y="242"/>
                      <a:pt x="110" y="227"/>
                      <a:pt x="86" y="218"/>
                    </a:cubicBezTo>
                    <a:cubicBezTo>
                      <a:pt x="84" y="217"/>
                      <a:pt x="83" y="220"/>
                      <a:pt x="84" y="222"/>
                    </a:cubicBezTo>
                    <a:cubicBezTo>
                      <a:pt x="88" y="226"/>
                      <a:pt x="92" y="230"/>
                      <a:pt x="95" y="234"/>
                    </a:cubicBezTo>
                    <a:cubicBezTo>
                      <a:pt x="87" y="228"/>
                      <a:pt x="78" y="222"/>
                      <a:pt x="68" y="218"/>
                    </a:cubicBezTo>
                    <a:cubicBezTo>
                      <a:pt x="66" y="217"/>
                      <a:pt x="64" y="219"/>
                      <a:pt x="66" y="221"/>
                    </a:cubicBezTo>
                    <a:cubicBezTo>
                      <a:pt x="113" y="276"/>
                      <a:pt x="166" y="326"/>
                      <a:pt x="219" y="376"/>
                    </a:cubicBezTo>
                    <a:cubicBezTo>
                      <a:pt x="242" y="404"/>
                      <a:pt x="266" y="432"/>
                      <a:pt x="290" y="459"/>
                    </a:cubicBezTo>
                    <a:cubicBezTo>
                      <a:pt x="271" y="440"/>
                      <a:pt x="251" y="420"/>
                      <a:pt x="232" y="400"/>
                    </a:cubicBezTo>
                    <a:cubicBezTo>
                      <a:pt x="178" y="344"/>
                      <a:pt x="125" y="288"/>
                      <a:pt x="73" y="231"/>
                    </a:cubicBezTo>
                    <a:cubicBezTo>
                      <a:pt x="71" y="229"/>
                      <a:pt x="68" y="232"/>
                      <a:pt x="69" y="233"/>
                    </a:cubicBezTo>
                    <a:cubicBezTo>
                      <a:pt x="105" y="286"/>
                      <a:pt x="150" y="330"/>
                      <a:pt x="195" y="374"/>
                    </a:cubicBezTo>
                    <a:cubicBezTo>
                      <a:pt x="245" y="423"/>
                      <a:pt x="296" y="472"/>
                      <a:pt x="346" y="522"/>
                    </a:cubicBezTo>
                    <a:cubicBezTo>
                      <a:pt x="346" y="522"/>
                      <a:pt x="347" y="522"/>
                      <a:pt x="347" y="522"/>
                    </a:cubicBezTo>
                    <a:cubicBezTo>
                      <a:pt x="347" y="522"/>
                      <a:pt x="347" y="523"/>
                      <a:pt x="347" y="523"/>
                    </a:cubicBezTo>
                    <a:cubicBezTo>
                      <a:pt x="443" y="628"/>
                      <a:pt x="543" y="730"/>
                      <a:pt x="648" y="826"/>
                    </a:cubicBezTo>
                    <a:cubicBezTo>
                      <a:pt x="674" y="849"/>
                      <a:pt x="699" y="872"/>
                      <a:pt x="727" y="893"/>
                    </a:cubicBezTo>
                    <a:cubicBezTo>
                      <a:pt x="753" y="919"/>
                      <a:pt x="779" y="944"/>
                      <a:pt x="805" y="970"/>
                    </a:cubicBezTo>
                    <a:cubicBezTo>
                      <a:pt x="754" y="932"/>
                      <a:pt x="706" y="892"/>
                      <a:pt x="659" y="851"/>
                    </a:cubicBezTo>
                    <a:cubicBezTo>
                      <a:pt x="630" y="824"/>
                      <a:pt x="602" y="798"/>
                      <a:pt x="574" y="772"/>
                    </a:cubicBezTo>
                    <a:cubicBezTo>
                      <a:pt x="454" y="656"/>
                      <a:pt x="343" y="532"/>
                      <a:pt x="229" y="412"/>
                    </a:cubicBezTo>
                    <a:cubicBezTo>
                      <a:pt x="175" y="356"/>
                      <a:pt x="121" y="301"/>
                      <a:pt x="65" y="247"/>
                    </a:cubicBezTo>
                    <a:cubicBezTo>
                      <a:pt x="63" y="246"/>
                      <a:pt x="60" y="248"/>
                      <a:pt x="62" y="250"/>
                    </a:cubicBezTo>
                    <a:cubicBezTo>
                      <a:pt x="176" y="374"/>
                      <a:pt x="290" y="497"/>
                      <a:pt x="408" y="618"/>
                    </a:cubicBezTo>
                    <a:cubicBezTo>
                      <a:pt x="340" y="555"/>
                      <a:pt x="273" y="491"/>
                      <a:pt x="208" y="424"/>
                    </a:cubicBezTo>
                    <a:cubicBezTo>
                      <a:pt x="206" y="421"/>
                      <a:pt x="204" y="418"/>
                      <a:pt x="201" y="415"/>
                    </a:cubicBezTo>
                    <a:cubicBezTo>
                      <a:pt x="170" y="378"/>
                      <a:pt x="137" y="341"/>
                      <a:pt x="101" y="308"/>
                    </a:cubicBezTo>
                    <a:cubicBezTo>
                      <a:pt x="73" y="275"/>
                      <a:pt x="45" y="241"/>
                      <a:pt x="19" y="206"/>
                    </a:cubicBezTo>
                    <a:cubicBezTo>
                      <a:pt x="17" y="205"/>
                      <a:pt x="14" y="206"/>
                      <a:pt x="15" y="208"/>
                    </a:cubicBezTo>
                    <a:cubicBezTo>
                      <a:pt x="25" y="227"/>
                      <a:pt x="36" y="245"/>
                      <a:pt x="48" y="261"/>
                    </a:cubicBezTo>
                    <a:cubicBezTo>
                      <a:pt x="46" y="260"/>
                      <a:pt x="44" y="259"/>
                      <a:pt x="43" y="257"/>
                    </a:cubicBezTo>
                    <a:cubicBezTo>
                      <a:pt x="43" y="257"/>
                      <a:pt x="43" y="257"/>
                      <a:pt x="43" y="257"/>
                    </a:cubicBezTo>
                    <a:cubicBezTo>
                      <a:pt x="43" y="257"/>
                      <a:pt x="43" y="257"/>
                      <a:pt x="43" y="257"/>
                    </a:cubicBezTo>
                    <a:cubicBezTo>
                      <a:pt x="42" y="257"/>
                      <a:pt x="42" y="257"/>
                      <a:pt x="42" y="257"/>
                    </a:cubicBezTo>
                    <a:cubicBezTo>
                      <a:pt x="40" y="255"/>
                      <a:pt x="38" y="259"/>
                      <a:pt x="40" y="260"/>
                    </a:cubicBezTo>
                    <a:cubicBezTo>
                      <a:pt x="100" y="324"/>
                      <a:pt x="161" y="388"/>
                      <a:pt x="222" y="450"/>
                    </a:cubicBezTo>
                    <a:cubicBezTo>
                      <a:pt x="231" y="460"/>
                      <a:pt x="239" y="469"/>
                      <a:pt x="248" y="478"/>
                    </a:cubicBezTo>
                    <a:cubicBezTo>
                      <a:pt x="271" y="506"/>
                      <a:pt x="294" y="533"/>
                      <a:pt x="317" y="560"/>
                    </a:cubicBezTo>
                    <a:cubicBezTo>
                      <a:pt x="343" y="590"/>
                      <a:pt x="369" y="619"/>
                      <a:pt x="395" y="648"/>
                    </a:cubicBezTo>
                    <a:cubicBezTo>
                      <a:pt x="334" y="584"/>
                      <a:pt x="273" y="518"/>
                      <a:pt x="213" y="453"/>
                    </a:cubicBezTo>
                    <a:cubicBezTo>
                      <a:pt x="157" y="393"/>
                      <a:pt x="102" y="333"/>
                      <a:pt x="46" y="274"/>
                    </a:cubicBezTo>
                    <a:cubicBezTo>
                      <a:pt x="44" y="272"/>
                      <a:pt x="41" y="274"/>
                      <a:pt x="43" y="276"/>
                    </a:cubicBezTo>
                    <a:cubicBezTo>
                      <a:pt x="126" y="372"/>
                      <a:pt x="210" y="468"/>
                      <a:pt x="295" y="562"/>
                    </a:cubicBezTo>
                    <a:cubicBezTo>
                      <a:pt x="261" y="526"/>
                      <a:pt x="228" y="489"/>
                      <a:pt x="194" y="452"/>
                    </a:cubicBezTo>
                    <a:cubicBezTo>
                      <a:pt x="142" y="394"/>
                      <a:pt x="90" y="335"/>
                      <a:pt x="39" y="275"/>
                    </a:cubicBezTo>
                    <a:cubicBezTo>
                      <a:pt x="37" y="273"/>
                      <a:pt x="34" y="276"/>
                      <a:pt x="36" y="278"/>
                    </a:cubicBezTo>
                    <a:cubicBezTo>
                      <a:pt x="106" y="365"/>
                      <a:pt x="179" y="450"/>
                      <a:pt x="253" y="534"/>
                    </a:cubicBezTo>
                    <a:cubicBezTo>
                      <a:pt x="229" y="507"/>
                      <a:pt x="204" y="480"/>
                      <a:pt x="180" y="454"/>
                    </a:cubicBezTo>
                    <a:cubicBezTo>
                      <a:pt x="126" y="395"/>
                      <a:pt x="72" y="337"/>
                      <a:pt x="19" y="278"/>
                    </a:cubicBezTo>
                    <a:cubicBezTo>
                      <a:pt x="17" y="276"/>
                      <a:pt x="15" y="279"/>
                      <a:pt x="16" y="281"/>
                    </a:cubicBezTo>
                    <a:cubicBezTo>
                      <a:pt x="43" y="313"/>
                      <a:pt x="70" y="345"/>
                      <a:pt x="97" y="377"/>
                    </a:cubicBezTo>
                    <a:cubicBezTo>
                      <a:pt x="69" y="347"/>
                      <a:pt x="40" y="316"/>
                      <a:pt x="11" y="286"/>
                    </a:cubicBezTo>
                    <a:cubicBezTo>
                      <a:pt x="10" y="285"/>
                      <a:pt x="9" y="287"/>
                      <a:pt x="10" y="288"/>
                    </a:cubicBezTo>
                    <a:cubicBezTo>
                      <a:pt x="51" y="332"/>
                      <a:pt x="93" y="377"/>
                      <a:pt x="135" y="421"/>
                    </a:cubicBezTo>
                    <a:cubicBezTo>
                      <a:pt x="172" y="465"/>
                      <a:pt x="210" y="508"/>
                      <a:pt x="248" y="552"/>
                    </a:cubicBezTo>
                    <a:cubicBezTo>
                      <a:pt x="247" y="552"/>
                      <a:pt x="247" y="553"/>
                      <a:pt x="248" y="554"/>
                    </a:cubicBezTo>
                    <a:cubicBezTo>
                      <a:pt x="256" y="567"/>
                      <a:pt x="264" y="579"/>
                      <a:pt x="273" y="591"/>
                    </a:cubicBezTo>
                    <a:cubicBezTo>
                      <a:pt x="183" y="492"/>
                      <a:pt x="93" y="393"/>
                      <a:pt x="1" y="295"/>
                    </a:cubicBezTo>
                    <a:cubicBezTo>
                      <a:pt x="1" y="294"/>
                      <a:pt x="0" y="295"/>
                      <a:pt x="0" y="296"/>
                    </a:cubicBezTo>
                    <a:cubicBezTo>
                      <a:pt x="100" y="409"/>
                      <a:pt x="202" y="520"/>
                      <a:pt x="304" y="632"/>
                    </a:cubicBezTo>
                    <a:cubicBezTo>
                      <a:pt x="339" y="675"/>
                      <a:pt x="379" y="716"/>
                      <a:pt x="419" y="755"/>
                    </a:cubicBezTo>
                    <a:cubicBezTo>
                      <a:pt x="462" y="797"/>
                      <a:pt x="505" y="839"/>
                      <a:pt x="549" y="880"/>
                    </a:cubicBezTo>
                    <a:cubicBezTo>
                      <a:pt x="576" y="908"/>
                      <a:pt x="604" y="935"/>
                      <a:pt x="632" y="961"/>
                    </a:cubicBezTo>
                    <a:cubicBezTo>
                      <a:pt x="649" y="977"/>
                      <a:pt x="666" y="993"/>
                      <a:pt x="684" y="1009"/>
                    </a:cubicBezTo>
                    <a:cubicBezTo>
                      <a:pt x="707" y="1031"/>
                      <a:pt x="730" y="1053"/>
                      <a:pt x="753" y="1075"/>
                    </a:cubicBezTo>
                    <a:cubicBezTo>
                      <a:pt x="755" y="1077"/>
                      <a:pt x="757" y="1075"/>
                      <a:pt x="756" y="1073"/>
                    </a:cubicBezTo>
                    <a:cubicBezTo>
                      <a:pt x="754" y="1071"/>
                      <a:pt x="751" y="1068"/>
                      <a:pt x="749" y="1066"/>
                    </a:cubicBezTo>
                    <a:cubicBezTo>
                      <a:pt x="749" y="1066"/>
                      <a:pt x="750" y="1066"/>
                      <a:pt x="750" y="1066"/>
                    </a:cubicBezTo>
                    <a:cubicBezTo>
                      <a:pt x="752" y="1068"/>
                      <a:pt x="754" y="1066"/>
                      <a:pt x="752" y="1064"/>
                    </a:cubicBezTo>
                    <a:cubicBezTo>
                      <a:pt x="724" y="1034"/>
                      <a:pt x="695" y="1004"/>
                      <a:pt x="666" y="974"/>
                    </a:cubicBezTo>
                    <a:cubicBezTo>
                      <a:pt x="700" y="1003"/>
                      <a:pt x="735" y="1031"/>
                      <a:pt x="770" y="1059"/>
                    </a:cubicBezTo>
                    <a:cubicBezTo>
                      <a:pt x="772" y="1060"/>
                      <a:pt x="775" y="1058"/>
                      <a:pt x="773" y="1056"/>
                    </a:cubicBezTo>
                    <a:cubicBezTo>
                      <a:pt x="567" y="867"/>
                      <a:pt x="372" y="666"/>
                      <a:pt x="190" y="455"/>
                    </a:cubicBezTo>
                    <a:cubicBezTo>
                      <a:pt x="177" y="440"/>
                      <a:pt x="165" y="426"/>
                      <a:pt x="152" y="411"/>
                    </a:cubicBezTo>
                    <a:cubicBezTo>
                      <a:pt x="266" y="540"/>
                      <a:pt x="383" y="665"/>
                      <a:pt x="505" y="786"/>
                    </a:cubicBezTo>
                    <a:cubicBezTo>
                      <a:pt x="537" y="819"/>
                      <a:pt x="570" y="851"/>
                      <a:pt x="603" y="883"/>
                    </a:cubicBezTo>
                    <a:cubicBezTo>
                      <a:pt x="659" y="937"/>
                      <a:pt x="717" y="990"/>
                      <a:pt x="777" y="1041"/>
                    </a:cubicBezTo>
                    <a:cubicBezTo>
                      <a:pt x="779" y="1043"/>
                      <a:pt x="781" y="1040"/>
                      <a:pt x="780" y="1038"/>
                    </a:cubicBezTo>
                    <a:cubicBezTo>
                      <a:pt x="681" y="950"/>
                      <a:pt x="585" y="859"/>
                      <a:pt x="491" y="765"/>
                    </a:cubicBezTo>
                    <a:cubicBezTo>
                      <a:pt x="391" y="663"/>
                      <a:pt x="295" y="558"/>
                      <a:pt x="201" y="451"/>
                    </a:cubicBezTo>
                    <a:cubicBezTo>
                      <a:pt x="179" y="426"/>
                      <a:pt x="158" y="402"/>
                      <a:pt x="137" y="378"/>
                    </a:cubicBezTo>
                    <a:cubicBezTo>
                      <a:pt x="202" y="449"/>
                      <a:pt x="268" y="519"/>
                      <a:pt x="334" y="590"/>
                    </a:cubicBezTo>
                    <a:cubicBezTo>
                      <a:pt x="396" y="656"/>
                      <a:pt x="459" y="721"/>
                      <a:pt x="525" y="783"/>
                    </a:cubicBezTo>
                    <a:cubicBezTo>
                      <a:pt x="552" y="811"/>
                      <a:pt x="581" y="839"/>
                      <a:pt x="609" y="866"/>
                    </a:cubicBezTo>
                    <a:cubicBezTo>
                      <a:pt x="667" y="921"/>
                      <a:pt x="726" y="974"/>
                      <a:pt x="786" y="1025"/>
                    </a:cubicBezTo>
                    <a:cubicBezTo>
                      <a:pt x="788" y="1027"/>
                      <a:pt x="791" y="1025"/>
                      <a:pt x="790" y="1023"/>
                    </a:cubicBezTo>
                    <a:cubicBezTo>
                      <a:pt x="752" y="971"/>
                      <a:pt x="702" y="933"/>
                      <a:pt x="653" y="892"/>
                    </a:cubicBezTo>
                    <a:cubicBezTo>
                      <a:pt x="610" y="857"/>
                      <a:pt x="569" y="819"/>
                      <a:pt x="528" y="781"/>
                    </a:cubicBezTo>
                    <a:cubicBezTo>
                      <a:pt x="511" y="764"/>
                      <a:pt x="494" y="747"/>
                      <a:pt x="477" y="729"/>
                    </a:cubicBezTo>
                    <a:cubicBezTo>
                      <a:pt x="415" y="664"/>
                      <a:pt x="355" y="597"/>
                      <a:pt x="297" y="529"/>
                    </a:cubicBezTo>
                    <a:cubicBezTo>
                      <a:pt x="300" y="532"/>
                      <a:pt x="304" y="536"/>
                      <a:pt x="307" y="539"/>
                    </a:cubicBezTo>
                    <a:cubicBezTo>
                      <a:pt x="411" y="647"/>
                      <a:pt x="517" y="755"/>
                      <a:pt x="627" y="856"/>
                    </a:cubicBezTo>
                    <a:cubicBezTo>
                      <a:pt x="668" y="894"/>
                      <a:pt x="710" y="930"/>
                      <a:pt x="752" y="965"/>
                    </a:cubicBezTo>
                    <a:cubicBezTo>
                      <a:pt x="777" y="987"/>
                      <a:pt x="801" y="1010"/>
                      <a:pt x="825" y="1032"/>
                    </a:cubicBezTo>
                    <a:cubicBezTo>
                      <a:pt x="828" y="1034"/>
                      <a:pt x="831" y="1030"/>
                      <a:pt x="829" y="1029"/>
                    </a:cubicBezTo>
                    <a:cubicBezTo>
                      <a:pt x="823" y="1023"/>
                      <a:pt x="817" y="1018"/>
                      <a:pt x="811" y="1013"/>
                    </a:cubicBezTo>
                    <a:cubicBezTo>
                      <a:pt x="815" y="1015"/>
                      <a:pt x="818" y="1018"/>
                      <a:pt x="821" y="1021"/>
                    </a:cubicBezTo>
                    <a:cubicBezTo>
                      <a:pt x="822" y="1021"/>
                      <a:pt x="823" y="1020"/>
                      <a:pt x="822" y="1019"/>
                    </a:cubicBezTo>
                    <a:cubicBezTo>
                      <a:pt x="812" y="1011"/>
                      <a:pt x="801" y="1002"/>
                      <a:pt x="791" y="994"/>
                    </a:cubicBezTo>
                    <a:cubicBezTo>
                      <a:pt x="605" y="825"/>
                      <a:pt x="424" y="650"/>
                      <a:pt x="248" y="471"/>
                    </a:cubicBezTo>
                    <a:cubicBezTo>
                      <a:pt x="246" y="468"/>
                      <a:pt x="243" y="465"/>
                      <a:pt x="240" y="462"/>
                    </a:cubicBezTo>
                    <a:cubicBezTo>
                      <a:pt x="261" y="483"/>
                      <a:pt x="282" y="503"/>
                      <a:pt x="303" y="524"/>
                    </a:cubicBezTo>
                    <a:cubicBezTo>
                      <a:pt x="360" y="579"/>
                      <a:pt x="418" y="633"/>
                      <a:pt x="476" y="687"/>
                    </a:cubicBezTo>
                    <a:cubicBezTo>
                      <a:pt x="531" y="742"/>
                      <a:pt x="588" y="797"/>
                      <a:pt x="645" y="850"/>
                    </a:cubicBezTo>
                    <a:cubicBezTo>
                      <a:pt x="703" y="904"/>
                      <a:pt x="762" y="957"/>
                      <a:pt x="822" y="1008"/>
                    </a:cubicBezTo>
                    <a:cubicBezTo>
                      <a:pt x="824" y="1009"/>
                      <a:pt x="827" y="1007"/>
                      <a:pt x="825" y="1005"/>
                    </a:cubicBezTo>
                    <a:cubicBezTo>
                      <a:pt x="793" y="975"/>
                      <a:pt x="760" y="945"/>
                      <a:pt x="728" y="915"/>
                    </a:cubicBezTo>
                    <a:cubicBezTo>
                      <a:pt x="759" y="940"/>
                      <a:pt x="791" y="965"/>
                      <a:pt x="824" y="989"/>
                    </a:cubicBezTo>
                    <a:cubicBezTo>
                      <a:pt x="826" y="990"/>
                      <a:pt x="828" y="987"/>
                      <a:pt x="826" y="985"/>
                    </a:cubicBezTo>
                    <a:cubicBezTo>
                      <a:pt x="801" y="961"/>
                      <a:pt x="776" y="936"/>
                      <a:pt x="750" y="911"/>
                    </a:cubicBezTo>
                    <a:cubicBezTo>
                      <a:pt x="775" y="929"/>
                      <a:pt x="801" y="945"/>
                      <a:pt x="828" y="959"/>
                    </a:cubicBezTo>
                    <a:cubicBezTo>
                      <a:pt x="830" y="960"/>
                      <a:pt x="832" y="958"/>
                      <a:pt x="830" y="956"/>
                    </a:cubicBezTo>
                    <a:cubicBezTo>
                      <a:pt x="659" y="812"/>
                      <a:pt x="493" y="661"/>
                      <a:pt x="334" y="503"/>
                    </a:cubicBezTo>
                    <a:cubicBezTo>
                      <a:pt x="302" y="468"/>
                      <a:pt x="271" y="432"/>
                      <a:pt x="241" y="396"/>
                    </a:cubicBezTo>
                    <a:cubicBezTo>
                      <a:pt x="255" y="410"/>
                      <a:pt x="270" y="423"/>
                      <a:pt x="284" y="436"/>
                    </a:cubicBezTo>
                    <a:cubicBezTo>
                      <a:pt x="400" y="556"/>
                      <a:pt x="520" y="671"/>
                      <a:pt x="644" y="781"/>
                    </a:cubicBezTo>
                    <a:cubicBezTo>
                      <a:pt x="700" y="831"/>
                      <a:pt x="757" y="880"/>
                      <a:pt x="815" y="928"/>
                    </a:cubicBezTo>
                    <a:cubicBezTo>
                      <a:pt x="817" y="930"/>
                      <a:pt x="820" y="927"/>
                      <a:pt x="818" y="925"/>
                    </a:cubicBezTo>
                    <a:cubicBezTo>
                      <a:pt x="641" y="761"/>
                      <a:pt x="463" y="597"/>
                      <a:pt x="286" y="433"/>
                    </a:cubicBezTo>
                    <a:cubicBezTo>
                      <a:pt x="271" y="417"/>
                      <a:pt x="255" y="401"/>
                      <a:pt x="240" y="385"/>
                    </a:cubicBezTo>
                    <a:cubicBezTo>
                      <a:pt x="212" y="355"/>
                      <a:pt x="185" y="326"/>
                      <a:pt x="157" y="296"/>
                    </a:cubicBezTo>
                    <a:cubicBezTo>
                      <a:pt x="153" y="291"/>
                      <a:pt x="149" y="286"/>
                      <a:pt x="145" y="282"/>
                    </a:cubicBezTo>
                    <a:cubicBezTo>
                      <a:pt x="136" y="271"/>
                      <a:pt x="126" y="260"/>
                      <a:pt x="116" y="251"/>
                    </a:cubicBezTo>
                    <a:cubicBezTo>
                      <a:pt x="108" y="242"/>
                      <a:pt x="101" y="234"/>
                      <a:pt x="93" y="225"/>
                    </a:cubicBezTo>
                    <a:cubicBezTo>
                      <a:pt x="118" y="237"/>
                      <a:pt x="140" y="253"/>
                      <a:pt x="160" y="272"/>
                    </a:cubicBezTo>
                    <a:cubicBezTo>
                      <a:pt x="204" y="328"/>
                      <a:pt x="255" y="379"/>
                      <a:pt x="307" y="427"/>
                    </a:cubicBezTo>
                    <a:cubicBezTo>
                      <a:pt x="326" y="448"/>
                      <a:pt x="346" y="468"/>
                      <a:pt x="365" y="487"/>
                    </a:cubicBezTo>
                    <a:cubicBezTo>
                      <a:pt x="457" y="583"/>
                      <a:pt x="551" y="676"/>
                      <a:pt x="650" y="765"/>
                    </a:cubicBezTo>
                    <a:cubicBezTo>
                      <a:pt x="705" y="816"/>
                      <a:pt x="762" y="865"/>
                      <a:pt x="821" y="911"/>
                    </a:cubicBezTo>
                    <a:cubicBezTo>
                      <a:pt x="823" y="913"/>
                      <a:pt x="826" y="910"/>
                      <a:pt x="824" y="909"/>
                    </a:cubicBezTo>
                    <a:cubicBezTo>
                      <a:pt x="724" y="814"/>
                      <a:pt x="624" y="720"/>
                      <a:pt x="524" y="626"/>
                    </a:cubicBezTo>
                    <a:cubicBezTo>
                      <a:pt x="375" y="485"/>
                      <a:pt x="375" y="485"/>
                      <a:pt x="375" y="485"/>
                    </a:cubicBezTo>
                    <a:cubicBezTo>
                      <a:pt x="352" y="464"/>
                      <a:pt x="329" y="443"/>
                      <a:pt x="307" y="421"/>
                    </a:cubicBezTo>
                    <a:cubicBezTo>
                      <a:pt x="284" y="397"/>
                      <a:pt x="261" y="374"/>
                      <a:pt x="238" y="350"/>
                    </a:cubicBezTo>
                    <a:cubicBezTo>
                      <a:pt x="215" y="325"/>
                      <a:pt x="193" y="301"/>
                      <a:pt x="169" y="277"/>
                    </a:cubicBezTo>
                    <a:cubicBezTo>
                      <a:pt x="152" y="256"/>
                      <a:pt x="135" y="233"/>
                      <a:pt x="121" y="209"/>
                    </a:cubicBezTo>
                    <a:cubicBezTo>
                      <a:pt x="127" y="216"/>
                      <a:pt x="133" y="222"/>
                      <a:pt x="139" y="228"/>
                    </a:cubicBezTo>
                    <a:cubicBezTo>
                      <a:pt x="168" y="265"/>
                      <a:pt x="201" y="299"/>
                      <a:pt x="235" y="332"/>
                    </a:cubicBezTo>
                    <a:cubicBezTo>
                      <a:pt x="264" y="360"/>
                      <a:pt x="294" y="388"/>
                      <a:pt x="324" y="416"/>
                    </a:cubicBezTo>
                    <a:cubicBezTo>
                      <a:pt x="434" y="529"/>
                      <a:pt x="546" y="640"/>
                      <a:pt x="661" y="747"/>
                    </a:cubicBezTo>
                    <a:cubicBezTo>
                      <a:pt x="714" y="796"/>
                      <a:pt x="767" y="843"/>
                      <a:pt x="822" y="889"/>
                    </a:cubicBezTo>
                    <a:cubicBezTo>
                      <a:pt x="825" y="890"/>
                      <a:pt x="828" y="888"/>
                      <a:pt x="826" y="886"/>
                    </a:cubicBezTo>
                    <a:cubicBezTo>
                      <a:pt x="666" y="734"/>
                      <a:pt x="506" y="583"/>
                      <a:pt x="346" y="432"/>
                    </a:cubicBezTo>
                    <a:cubicBezTo>
                      <a:pt x="321" y="405"/>
                      <a:pt x="295" y="379"/>
                      <a:pt x="269" y="353"/>
                    </a:cubicBezTo>
                    <a:cubicBezTo>
                      <a:pt x="143" y="226"/>
                      <a:pt x="143" y="226"/>
                      <a:pt x="143" y="226"/>
                    </a:cubicBezTo>
                    <a:cubicBezTo>
                      <a:pt x="141" y="223"/>
                      <a:pt x="139" y="221"/>
                      <a:pt x="137" y="219"/>
                    </a:cubicBezTo>
                    <a:cubicBezTo>
                      <a:pt x="310" y="383"/>
                      <a:pt x="482" y="547"/>
                      <a:pt x="655" y="711"/>
                    </a:cubicBezTo>
                    <a:cubicBezTo>
                      <a:pt x="706" y="759"/>
                      <a:pt x="757" y="807"/>
                      <a:pt x="807" y="855"/>
                    </a:cubicBezTo>
                    <a:cubicBezTo>
                      <a:pt x="809" y="857"/>
                      <a:pt x="812" y="855"/>
                      <a:pt x="810" y="852"/>
                    </a:cubicBezTo>
                    <a:cubicBezTo>
                      <a:pt x="788" y="825"/>
                      <a:pt x="765" y="799"/>
                      <a:pt x="742" y="774"/>
                    </a:cubicBezTo>
                    <a:cubicBezTo>
                      <a:pt x="770" y="799"/>
                      <a:pt x="799" y="823"/>
                      <a:pt x="829" y="847"/>
                    </a:cubicBezTo>
                    <a:cubicBezTo>
                      <a:pt x="831" y="849"/>
                      <a:pt x="834" y="846"/>
                      <a:pt x="832" y="844"/>
                    </a:cubicBezTo>
                    <a:close/>
                    <a:moveTo>
                      <a:pt x="676" y="645"/>
                    </a:moveTo>
                    <a:cubicBezTo>
                      <a:pt x="711" y="677"/>
                      <a:pt x="746" y="709"/>
                      <a:pt x="781" y="741"/>
                    </a:cubicBezTo>
                    <a:cubicBezTo>
                      <a:pt x="617" y="616"/>
                      <a:pt x="469" y="473"/>
                      <a:pt x="326" y="325"/>
                    </a:cubicBezTo>
                    <a:cubicBezTo>
                      <a:pt x="326" y="325"/>
                      <a:pt x="326" y="325"/>
                      <a:pt x="326" y="325"/>
                    </a:cubicBezTo>
                    <a:cubicBezTo>
                      <a:pt x="443" y="432"/>
                      <a:pt x="559" y="539"/>
                      <a:pt x="676" y="645"/>
                    </a:cubicBezTo>
                    <a:close/>
                    <a:moveTo>
                      <a:pt x="310" y="32"/>
                    </a:moveTo>
                    <a:cubicBezTo>
                      <a:pt x="343" y="54"/>
                      <a:pt x="376" y="77"/>
                      <a:pt x="408" y="101"/>
                    </a:cubicBezTo>
                    <a:cubicBezTo>
                      <a:pt x="381" y="82"/>
                      <a:pt x="353" y="63"/>
                      <a:pt x="325" y="45"/>
                    </a:cubicBezTo>
                    <a:cubicBezTo>
                      <a:pt x="320" y="40"/>
                      <a:pt x="315" y="36"/>
                      <a:pt x="310" y="32"/>
                    </a:cubicBezTo>
                    <a:close/>
                    <a:moveTo>
                      <a:pt x="444" y="141"/>
                    </a:moveTo>
                    <a:cubicBezTo>
                      <a:pt x="417" y="119"/>
                      <a:pt x="389" y="96"/>
                      <a:pt x="362" y="74"/>
                    </a:cubicBezTo>
                    <a:cubicBezTo>
                      <a:pt x="405" y="104"/>
                      <a:pt x="448" y="134"/>
                      <a:pt x="490" y="165"/>
                    </a:cubicBezTo>
                    <a:cubicBezTo>
                      <a:pt x="502" y="175"/>
                      <a:pt x="515" y="186"/>
                      <a:pt x="527" y="196"/>
                    </a:cubicBezTo>
                    <a:cubicBezTo>
                      <a:pt x="528" y="197"/>
                      <a:pt x="530" y="197"/>
                      <a:pt x="530" y="196"/>
                    </a:cubicBezTo>
                    <a:cubicBezTo>
                      <a:pt x="552" y="212"/>
                      <a:pt x="574" y="229"/>
                      <a:pt x="595" y="247"/>
                    </a:cubicBezTo>
                    <a:cubicBezTo>
                      <a:pt x="569" y="237"/>
                      <a:pt x="546" y="222"/>
                      <a:pt x="524" y="205"/>
                    </a:cubicBezTo>
                    <a:cubicBezTo>
                      <a:pt x="497" y="184"/>
                      <a:pt x="471" y="162"/>
                      <a:pt x="444" y="141"/>
                    </a:cubicBezTo>
                    <a:close/>
                    <a:moveTo>
                      <a:pt x="580" y="266"/>
                    </a:moveTo>
                    <a:cubicBezTo>
                      <a:pt x="538" y="235"/>
                      <a:pt x="498" y="203"/>
                      <a:pt x="458" y="169"/>
                    </a:cubicBezTo>
                    <a:cubicBezTo>
                      <a:pt x="500" y="201"/>
                      <a:pt x="540" y="233"/>
                      <a:pt x="580" y="266"/>
                    </a:cubicBezTo>
                    <a:close/>
                    <a:moveTo>
                      <a:pt x="609" y="335"/>
                    </a:moveTo>
                    <a:cubicBezTo>
                      <a:pt x="579" y="310"/>
                      <a:pt x="549" y="285"/>
                      <a:pt x="519" y="260"/>
                    </a:cubicBezTo>
                    <a:cubicBezTo>
                      <a:pt x="549" y="285"/>
                      <a:pt x="579" y="309"/>
                      <a:pt x="609" y="335"/>
                    </a:cubicBezTo>
                    <a:close/>
                    <a:moveTo>
                      <a:pt x="381" y="188"/>
                    </a:moveTo>
                    <a:cubicBezTo>
                      <a:pt x="484" y="276"/>
                      <a:pt x="586" y="364"/>
                      <a:pt x="689" y="452"/>
                    </a:cubicBezTo>
                    <a:cubicBezTo>
                      <a:pt x="580" y="373"/>
                      <a:pt x="476" y="284"/>
                      <a:pt x="381" y="188"/>
                    </a:cubicBezTo>
                    <a:close/>
                    <a:moveTo>
                      <a:pt x="711" y="493"/>
                    </a:moveTo>
                    <a:cubicBezTo>
                      <a:pt x="635" y="434"/>
                      <a:pt x="562" y="371"/>
                      <a:pt x="491" y="306"/>
                    </a:cubicBezTo>
                    <a:cubicBezTo>
                      <a:pt x="565" y="367"/>
                      <a:pt x="638" y="430"/>
                      <a:pt x="711" y="493"/>
                    </a:cubicBezTo>
                    <a:close/>
                    <a:moveTo>
                      <a:pt x="417" y="254"/>
                    </a:moveTo>
                    <a:cubicBezTo>
                      <a:pt x="511" y="338"/>
                      <a:pt x="606" y="421"/>
                      <a:pt x="701" y="504"/>
                    </a:cubicBezTo>
                    <a:cubicBezTo>
                      <a:pt x="602" y="426"/>
                      <a:pt x="507" y="343"/>
                      <a:pt x="417" y="254"/>
                    </a:cubicBezTo>
                    <a:close/>
                    <a:moveTo>
                      <a:pt x="728" y="578"/>
                    </a:moveTo>
                    <a:cubicBezTo>
                      <a:pt x="688" y="543"/>
                      <a:pt x="649" y="508"/>
                      <a:pt x="610" y="473"/>
                    </a:cubicBezTo>
                    <a:cubicBezTo>
                      <a:pt x="600" y="465"/>
                      <a:pt x="591" y="456"/>
                      <a:pt x="582" y="448"/>
                    </a:cubicBezTo>
                    <a:cubicBezTo>
                      <a:pt x="609" y="470"/>
                      <a:pt x="636" y="493"/>
                      <a:pt x="662" y="516"/>
                    </a:cubicBezTo>
                    <a:cubicBezTo>
                      <a:pt x="684" y="536"/>
                      <a:pt x="706" y="556"/>
                      <a:pt x="728" y="578"/>
                    </a:cubicBezTo>
                    <a:close/>
                    <a:moveTo>
                      <a:pt x="747" y="570"/>
                    </a:moveTo>
                    <a:cubicBezTo>
                      <a:pt x="628" y="493"/>
                      <a:pt x="526" y="393"/>
                      <a:pt x="431" y="288"/>
                    </a:cubicBezTo>
                    <a:cubicBezTo>
                      <a:pt x="536" y="382"/>
                      <a:pt x="642" y="476"/>
                      <a:pt x="747" y="570"/>
                    </a:cubicBezTo>
                    <a:close/>
                    <a:moveTo>
                      <a:pt x="423" y="303"/>
                    </a:moveTo>
                    <a:cubicBezTo>
                      <a:pt x="396" y="275"/>
                      <a:pt x="371" y="246"/>
                      <a:pt x="348" y="215"/>
                    </a:cubicBezTo>
                    <a:cubicBezTo>
                      <a:pt x="367" y="232"/>
                      <a:pt x="386" y="249"/>
                      <a:pt x="405" y="266"/>
                    </a:cubicBezTo>
                    <a:cubicBezTo>
                      <a:pt x="453" y="319"/>
                      <a:pt x="502" y="371"/>
                      <a:pt x="554" y="420"/>
                    </a:cubicBezTo>
                    <a:cubicBezTo>
                      <a:pt x="542" y="410"/>
                      <a:pt x="529" y="400"/>
                      <a:pt x="517" y="389"/>
                    </a:cubicBezTo>
                    <a:cubicBezTo>
                      <a:pt x="497" y="371"/>
                      <a:pt x="477" y="353"/>
                      <a:pt x="457" y="335"/>
                    </a:cubicBezTo>
                    <a:cubicBezTo>
                      <a:pt x="445" y="325"/>
                      <a:pt x="434" y="314"/>
                      <a:pt x="423" y="303"/>
                    </a:cubicBezTo>
                    <a:close/>
                    <a:moveTo>
                      <a:pt x="313" y="275"/>
                    </a:moveTo>
                    <a:cubicBezTo>
                      <a:pt x="299" y="262"/>
                      <a:pt x="285" y="249"/>
                      <a:pt x="271" y="236"/>
                    </a:cubicBezTo>
                    <a:cubicBezTo>
                      <a:pt x="254" y="214"/>
                      <a:pt x="238" y="191"/>
                      <a:pt x="221" y="168"/>
                    </a:cubicBezTo>
                    <a:cubicBezTo>
                      <a:pt x="230" y="176"/>
                      <a:pt x="238" y="184"/>
                      <a:pt x="247" y="192"/>
                    </a:cubicBezTo>
                    <a:cubicBezTo>
                      <a:pt x="245" y="193"/>
                      <a:pt x="244" y="195"/>
                      <a:pt x="246" y="196"/>
                    </a:cubicBezTo>
                    <a:cubicBezTo>
                      <a:pt x="467" y="414"/>
                      <a:pt x="467" y="414"/>
                      <a:pt x="467" y="414"/>
                    </a:cubicBezTo>
                    <a:cubicBezTo>
                      <a:pt x="487" y="434"/>
                      <a:pt x="507" y="453"/>
                      <a:pt x="527" y="473"/>
                    </a:cubicBezTo>
                    <a:cubicBezTo>
                      <a:pt x="456" y="407"/>
                      <a:pt x="384" y="341"/>
                      <a:pt x="313" y="275"/>
                    </a:cubicBezTo>
                    <a:close/>
                    <a:moveTo>
                      <a:pt x="373" y="316"/>
                    </a:moveTo>
                    <a:cubicBezTo>
                      <a:pt x="351" y="294"/>
                      <a:pt x="329" y="272"/>
                      <a:pt x="306" y="250"/>
                    </a:cubicBezTo>
                    <a:cubicBezTo>
                      <a:pt x="320" y="262"/>
                      <a:pt x="333" y="273"/>
                      <a:pt x="347" y="285"/>
                    </a:cubicBezTo>
                    <a:cubicBezTo>
                      <a:pt x="451" y="381"/>
                      <a:pt x="556" y="475"/>
                      <a:pt x="662" y="567"/>
                    </a:cubicBezTo>
                    <a:cubicBezTo>
                      <a:pt x="701" y="601"/>
                      <a:pt x="740" y="634"/>
                      <a:pt x="779" y="667"/>
                    </a:cubicBezTo>
                    <a:cubicBezTo>
                      <a:pt x="706" y="627"/>
                      <a:pt x="641" y="574"/>
                      <a:pt x="580" y="517"/>
                    </a:cubicBezTo>
                    <a:cubicBezTo>
                      <a:pt x="510" y="452"/>
                      <a:pt x="442" y="383"/>
                      <a:pt x="373" y="316"/>
                    </a:cubicBezTo>
                    <a:close/>
                    <a:moveTo>
                      <a:pt x="287" y="345"/>
                    </a:moveTo>
                    <a:cubicBezTo>
                      <a:pt x="251" y="309"/>
                      <a:pt x="217" y="273"/>
                      <a:pt x="184" y="236"/>
                    </a:cubicBezTo>
                    <a:cubicBezTo>
                      <a:pt x="244" y="298"/>
                      <a:pt x="305" y="359"/>
                      <a:pt x="366" y="420"/>
                    </a:cubicBezTo>
                    <a:cubicBezTo>
                      <a:pt x="339" y="395"/>
                      <a:pt x="313" y="370"/>
                      <a:pt x="287" y="345"/>
                    </a:cubicBezTo>
                    <a:close/>
                    <a:moveTo>
                      <a:pt x="93" y="259"/>
                    </a:moveTo>
                    <a:cubicBezTo>
                      <a:pt x="134" y="303"/>
                      <a:pt x="176" y="347"/>
                      <a:pt x="217" y="391"/>
                    </a:cubicBezTo>
                    <a:cubicBezTo>
                      <a:pt x="174" y="348"/>
                      <a:pt x="130" y="307"/>
                      <a:pt x="93" y="259"/>
                    </a:cubicBezTo>
                    <a:close/>
                    <a:moveTo>
                      <a:pt x="29" y="226"/>
                    </a:moveTo>
                    <a:cubicBezTo>
                      <a:pt x="45" y="247"/>
                      <a:pt x="62" y="267"/>
                      <a:pt x="79" y="287"/>
                    </a:cubicBezTo>
                    <a:cubicBezTo>
                      <a:pt x="72" y="281"/>
                      <a:pt x="65" y="276"/>
                      <a:pt x="59" y="270"/>
                    </a:cubicBezTo>
                    <a:cubicBezTo>
                      <a:pt x="48" y="256"/>
                      <a:pt x="38" y="241"/>
                      <a:pt x="29" y="226"/>
                    </a:cubicBezTo>
                    <a:close/>
                    <a:moveTo>
                      <a:pt x="210" y="432"/>
                    </a:moveTo>
                    <a:cubicBezTo>
                      <a:pt x="207" y="430"/>
                      <a:pt x="205" y="427"/>
                      <a:pt x="203" y="425"/>
                    </a:cubicBezTo>
                    <a:cubicBezTo>
                      <a:pt x="194" y="416"/>
                      <a:pt x="186" y="407"/>
                      <a:pt x="178" y="398"/>
                    </a:cubicBezTo>
                    <a:cubicBezTo>
                      <a:pt x="168" y="388"/>
                      <a:pt x="158" y="378"/>
                      <a:pt x="148" y="368"/>
                    </a:cubicBezTo>
                    <a:cubicBezTo>
                      <a:pt x="127" y="347"/>
                      <a:pt x="107" y="326"/>
                      <a:pt x="87" y="304"/>
                    </a:cubicBezTo>
                    <a:cubicBezTo>
                      <a:pt x="82" y="298"/>
                      <a:pt x="76" y="292"/>
                      <a:pt x="71" y="286"/>
                    </a:cubicBezTo>
                    <a:cubicBezTo>
                      <a:pt x="81" y="294"/>
                      <a:pt x="91" y="303"/>
                      <a:pt x="100" y="312"/>
                    </a:cubicBezTo>
                    <a:cubicBezTo>
                      <a:pt x="135" y="352"/>
                      <a:pt x="171" y="391"/>
                      <a:pt x="208" y="429"/>
                    </a:cubicBezTo>
                    <a:cubicBezTo>
                      <a:pt x="210" y="432"/>
                      <a:pt x="212" y="434"/>
                      <a:pt x="214" y="437"/>
                    </a:cubicBezTo>
                    <a:cubicBezTo>
                      <a:pt x="213" y="435"/>
                      <a:pt x="211" y="434"/>
                      <a:pt x="210" y="432"/>
                    </a:cubicBezTo>
                    <a:close/>
                    <a:moveTo>
                      <a:pt x="188" y="477"/>
                    </a:moveTo>
                    <a:cubicBezTo>
                      <a:pt x="318" y="615"/>
                      <a:pt x="448" y="753"/>
                      <a:pt x="579" y="891"/>
                    </a:cubicBezTo>
                    <a:cubicBezTo>
                      <a:pt x="440" y="762"/>
                      <a:pt x="312" y="621"/>
                      <a:pt x="188" y="477"/>
                    </a:cubicBezTo>
                    <a:close/>
                    <a:moveTo>
                      <a:pt x="368" y="698"/>
                    </a:moveTo>
                    <a:cubicBezTo>
                      <a:pt x="368" y="698"/>
                      <a:pt x="369" y="697"/>
                      <a:pt x="368" y="696"/>
                    </a:cubicBezTo>
                    <a:cubicBezTo>
                      <a:pt x="346" y="672"/>
                      <a:pt x="325" y="648"/>
                      <a:pt x="303" y="624"/>
                    </a:cubicBezTo>
                    <a:cubicBezTo>
                      <a:pt x="290" y="608"/>
                      <a:pt x="278" y="592"/>
                      <a:pt x="266" y="575"/>
                    </a:cubicBezTo>
                    <a:cubicBezTo>
                      <a:pt x="339" y="656"/>
                      <a:pt x="412" y="738"/>
                      <a:pt x="487" y="817"/>
                    </a:cubicBezTo>
                    <a:cubicBezTo>
                      <a:pt x="447" y="778"/>
                      <a:pt x="406" y="739"/>
                      <a:pt x="368" y="698"/>
                    </a:cubicBezTo>
                    <a:close/>
                    <a:moveTo>
                      <a:pt x="698" y="1017"/>
                    </a:moveTo>
                    <a:cubicBezTo>
                      <a:pt x="693" y="1012"/>
                      <a:pt x="688" y="1008"/>
                      <a:pt x="683" y="1003"/>
                    </a:cubicBezTo>
                    <a:cubicBezTo>
                      <a:pt x="641" y="963"/>
                      <a:pt x="599" y="924"/>
                      <a:pt x="558" y="884"/>
                    </a:cubicBezTo>
                    <a:cubicBezTo>
                      <a:pt x="511" y="837"/>
                      <a:pt x="465" y="788"/>
                      <a:pt x="419" y="739"/>
                    </a:cubicBezTo>
                    <a:cubicBezTo>
                      <a:pt x="474" y="796"/>
                      <a:pt x="531" y="852"/>
                      <a:pt x="589" y="906"/>
                    </a:cubicBezTo>
                    <a:cubicBezTo>
                      <a:pt x="598" y="913"/>
                      <a:pt x="606" y="921"/>
                      <a:pt x="614" y="928"/>
                    </a:cubicBezTo>
                    <a:cubicBezTo>
                      <a:pt x="642" y="958"/>
                      <a:pt x="670" y="987"/>
                      <a:pt x="698" y="1017"/>
                    </a:cubicBezTo>
                    <a:close/>
                    <a:moveTo>
                      <a:pt x="600" y="897"/>
                    </a:moveTo>
                    <a:cubicBezTo>
                      <a:pt x="645" y="941"/>
                      <a:pt x="690" y="984"/>
                      <a:pt x="735" y="1027"/>
                    </a:cubicBezTo>
                    <a:cubicBezTo>
                      <a:pt x="703" y="1000"/>
                      <a:pt x="671" y="973"/>
                      <a:pt x="639" y="945"/>
                    </a:cubicBezTo>
                    <a:cubicBezTo>
                      <a:pt x="588" y="891"/>
                      <a:pt x="536" y="837"/>
                      <a:pt x="485" y="782"/>
                    </a:cubicBezTo>
                    <a:cubicBezTo>
                      <a:pt x="523" y="821"/>
                      <a:pt x="561" y="859"/>
                      <a:pt x="600" y="897"/>
                    </a:cubicBezTo>
                    <a:close/>
                    <a:moveTo>
                      <a:pt x="175" y="459"/>
                    </a:moveTo>
                    <a:cubicBezTo>
                      <a:pt x="165" y="448"/>
                      <a:pt x="154" y="437"/>
                      <a:pt x="144" y="426"/>
                    </a:cubicBezTo>
                    <a:cubicBezTo>
                      <a:pt x="124" y="402"/>
                      <a:pt x="104" y="379"/>
                      <a:pt x="84" y="355"/>
                    </a:cubicBezTo>
                    <a:cubicBezTo>
                      <a:pt x="167" y="447"/>
                      <a:pt x="251" y="538"/>
                      <a:pt x="335" y="628"/>
                    </a:cubicBezTo>
                    <a:cubicBezTo>
                      <a:pt x="282" y="572"/>
                      <a:pt x="229" y="515"/>
                      <a:pt x="175" y="459"/>
                    </a:cubicBezTo>
                    <a:close/>
                    <a:moveTo>
                      <a:pt x="624" y="874"/>
                    </a:moveTo>
                    <a:cubicBezTo>
                      <a:pt x="674" y="917"/>
                      <a:pt x="729" y="956"/>
                      <a:pt x="772" y="1007"/>
                    </a:cubicBezTo>
                    <a:cubicBezTo>
                      <a:pt x="719" y="962"/>
                      <a:pt x="668" y="916"/>
                      <a:pt x="618" y="868"/>
                    </a:cubicBezTo>
                    <a:cubicBezTo>
                      <a:pt x="620" y="870"/>
                      <a:pt x="622" y="872"/>
                      <a:pt x="624" y="874"/>
                    </a:cubicBezTo>
                    <a:close/>
                    <a:moveTo>
                      <a:pt x="647" y="868"/>
                    </a:moveTo>
                    <a:cubicBezTo>
                      <a:pt x="667" y="886"/>
                      <a:pt x="686" y="903"/>
                      <a:pt x="705" y="921"/>
                    </a:cubicBezTo>
                    <a:cubicBezTo>
                      <a:pt x="595" y="825"/>
                      <a:pt x="491" y="723"/>
                      <a:pt x="389" y="619"/>
                    </a:cubicBezTo>
                    <a:cubicBezTo>
                      <a:pt x="474" y="703"/>
                      <a:pt x="560" y="786"/>
                      <a:pt x="647" y="868"/>
                    </a:cubicBezTo>
                    <a:close/>
                    <a:moveTo>
                      <a:pt x="484" y="688"/>
                    </a:moveTo>
                    <a:cubicBezTo>
                      <a:pt x="481" y="685"/>
                      <a:pt x="477" y="682"/>
                      <a:pt x="474" y="679"/>
                    </a:cubicBezTo>
                    <a:cubicBezTo>
                      <a:pt x="390" y="595"/>
                      <a:pt x="307" y="508"/>
                      <a:pt x="226" y="421"/>
                    </a:cubicBezTo>
                    <a:cubicBezTo>
                      <a:pt x="188" y="381"/>
                      <a:pt x="150" y="340"/>
                      <a:pt x="113" y="299"/>
                    </a:cubicBezTo>
                    <a:cubicBezTo>
                      <a:pt x="242" y="427"/>
                      <a:pt x="362" y="564"/>
                      <a:pt x="489" y="693"/>
                    </a:cubicBezTo>
                    <a:cubicBezTo>
                      <a:pt x="487" y="692"/>
                      <a:pt x="486" y="690"/>
                      <a:pt x="484" y="688"/>
                    </a:cubicBezTo>
                    <a:close/>
                    <a:moveTo>
                      <a:pt x="740" y="931"/>
                    </a:moveTo>
                    <a:cubicBezTo>
                      <a:pt x="682" y="880"/>
                      <a:pt x="626" y="828"/>
                      <a:pt x="570" y="774"/>
                    </a:cubicBezTo>
                    <a:cubicBezTo>
                      <a:pt x="571" y="774"/>
                      <a:pt x="571" y="775"/>
                      <a:pt x="572" y="775"/>
                    </a:cubicBezTo>
                    <a:cubicBezTo>
                      <a:pt x="595" y="798"/>
                      <a:pt x="619" y="821"/>
                      <a:pt x="644" y="843"/>
                    </a:cubicBezTo>
                    <a:cubicBezTo>
                      <a:pt x="649" y="847"/>
                      <a:pt x="653" y="851"/>
                      <a:pt x="658" y="855"/>
                    </a:cubicBezTo>
                    <a:cubicBezTo>
                      <a:pt x="685" y="881"/>
                      <a:pt x="713" y="906"/>
                      <a:pt x="740" y="931"/>
                    </a:cubicBezTo>
                    <a:close/>
                    <a:moveTo>
                      <a:pt x="652" y="807"/>
                    </a:moveTo>
                    <a:cubicBezTo>
                      <a:pt x="705" y="855"/>
                      <a:pt x="760" y="902"/>
                      <a:pt x="814" y="948"/>
                    </a:cubicBezTo>
                    <a:cubicBezTo>
                      <a:pt x="785" y="932"/>
                      <a:pt x="758" y="913"/>
                      <a:pt x="731" y="893"/>
                    </a:cubicBezTo>
                    <a:cubicBezTo>
                      <a:pt x="668" y="831"/>
                      <a:pt x="606" y="770"/>
                      <a:pt x="543" y="708"/>
                    </a:cubicBezTo>
                    <a:cubicBezTo>
                      <a:pt x="579" y="742"/>
                      <a:pt x="615" y="775"/>
                      <a:pt x="652" y="807"/>
                    </a:cubicBezTo>
                    <a:close/>
                    <a:moveTo>
                      <a:pt x="651" y="819"/>
                    </a:moveTo>
                    <a:cubicBezTo>
                      <a:pt x="667" y="835"/>
                      <a:pt x="683" y="851"/>
                      <a:pt x="699" y="867"/>
                    </a:cubicBezTo>
                    <a:cubicBezTo>
                      <a:pt x="686" y="856"/>
                      <a:pt x="673" y="844"/>
                      <a:pt x="661" y="833"/>
                    </a:cubicBezTo>
                    <a:cubicBezTo>
                      <a:pt x="609" y="786"/>
                      <a:pt x="559" y="737"/>
                      <a:pt x="509" y="688"/>
                    </a:cubicBezTo>
                    <a:cubicBezTo>
                      <a:pt x="471" y="649"/>
                      <a:pt x="433" y="610"/>
                      <a:pt x="396" y="571"/>
                    </a:cubicBezTo>
                    <a:cubicBezTo>
                      <a:pt x="481" y="654"/>
                      <a:pt x="566" y="737"/>
                      <a:pt x="651" y="819"/>
                    </a:cubicBezTo>
                    <a:close/>
                    <a:moveTo>
                      <a:pt x="349" y="496"/>
                    </a:moveTo>
                    <a:cubicBezTo>
                      <a:pt x="448" y="587"/>
                      <a:pt x="547" y="679"/>
                      <a:pt x="645" y="771"/>
                    </a:cubicBezTo>
                    <a:cubicBezTo>
                      <a:pt x="680" y="804"/>
                      <a:pt x="715" y="836"/>
                      <a:pt x="750" y="868"/>
                    </a:cubicBezTo>
                    <a:cubicBezTo>
                      <a:pt x="608" y="747"/>
                      <a:pt x="472" y="621"/>
                      <a:pt x="341" y="488"/>
                    </a:cubicBezTo>
                    <a:cubicBezTo>
                      <a:pt x="343" y="491"/>
                      <a:pt x="346" y="493"/>
                      <a:pt x="349" y="496"/>
                    </a:cubicBezTo>
                    <a:close/>
                    <a:moveTo>
                      <a:pt x="235" y="385"/>
                    </a:moveTo>
                    <a:cubicBezTo>
                      <a:pt x="230" y="381"/>
                      <a:pt x="226" y="376"/>
                      <a:pt x="221" y="372"/>
                    </a:cubicBezTo>
                    <a:cubicBezTo>
                      <a:pt x="219" y="371"/>
                      <a:pt x="218" y="369"/>
                      <a:pt x="216" y="368"/>
                    </a:cubicBezTo>
                    <a:cubicBezTo>
                      <a:pt x="211" y="361"/>
                      <a:pt x="205" y="354"/>
                      <a:pt x="200" y="348"/>
                    </a:cubicBezTo>
                    <a:cubicBezTo>
                      <a:pt x="211" y="360"/>
                      <a:pt x="223" y="372"/>
                      <a:pt x="235" y="385"/>
                    </a:cubicBezTo>
                    <a:close/>
                    <a:moveTo>
                      <a:pt x="160" y="305"/>
                    </a:moveTo>
                    <a:cubicBezTo>
                      <a:pt x="172" y="320"/>
                      <a:pt x="183" y="334"/>
                      <a:pt x="195" y="348"/>
                    </a:cubicBezTo>
                    <a:cubicBezTo>
                      <a:pt x="153" y="308"/>
                      <a:pt x="113" y="268"/>
                      <a:pt x="75" y="225"/>
                    </a:cubicBezTo>
                    <a:cubicBezTo>
                      <a:pt x="88" y="232"/>
                      <a:pt x="99" y="241"/>
                      <a:pt x="110" y="251"/>
                    </a:cubicBezTo>
                    <a:cubicBezTo>
                      <a:pt x="127" y="269"/>
                      <a:pt x="144" y="287"/>
                      <a:pt x="160" y="305"/>
                    </a:cubicBezTo>
                    <a:close/>
                    <a:moveTo>
                      <a:pt x="649" y="749"/>
                    </a:moveTo>
                    <a:cubicBezTo>
                      <a:pt x="693" y="791"/>
                      <a:pt x="737" y="832"/>
                      <a:pt x="781" y="874"/>
                    </a:cubicBezTo>
                    <a:cubicBezTo>
                      <a:pt x="634" y="752"/>
                      <a:pt x="498" y="619"/>
                      <a:pt x="365" y="482"/>
                    </a:cubicBezTo>
                    <a:lnTo>
                      <a:pt x="649" y="749"/>
                    </a:lnTo>
                    <a:close/>
                    <a:moveTo>
                      <a:pt x="660" y="735"/>
                    </a:moveTo>
                    <a:cubicBezTo>
                      <a:pt x="695" y="768"/>
                      <a:pt x="729" y="800"/>
                      <a:pt x="764" y="833"/>
                    </a:cubicBezTo>
                    <a:cubicBezTo>
                      <a:pt x="651" y="735"/>
                      <a:pt x="544" y="631"/>
                      <a:pt x="439" y="525"/>
                    </a:cubicBezTo>
                    <a:cubicBezTo>
                      <a:pt x="513" y="595"/>
                      <a:pt x="586" y="665"/>
                      <a:pt x="660" y="735"/>
                    </a:cubicBezTo>
                    <a:close/>
                    <a:moveTo>
                      <a:pt x="233" y="324"/>
                    </a:moveTo>
                    <a:cubicBezTo>
                      <a:pt x="216" y="307"/>
                      <a:pt x="200" y="291"/>
                      <a:pt x="184" y="274"/>
                    </a:cubicBezTo>
                    <a:cubicBezTo>
                      <a:pt x="201" y="290"/>
                      <a:pt x="217" y="307"/>
                      <a:pt x="233" y="3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3" name="Freeform 56"/>
              <p:cNvSpPr>
                <a:spLocks/>
              </p:cNvSpPr>
              <p:nvPr/>
            </p:nvSpPr>
            <p:spPr bwMode="auto">
              <a:xfrm>
                <a:off x="5365750" y="3090863"/>
                <a:ext cx="123825" cy="336550"/>
              </a:xfrm>
              <a:custGeom>
                <a:avLst/>
                <a:gdLst>
                  <a:gd name="T0" fmla="*/ 32 w 33"/>
                  <a:gd name="T1" fmla="*/ 52 h 90"/>
                  <a:gd name="T2" fmla="*/ 9 w 33"/>
                  <a:gd name="T3" fmla="*/ 11 h 90"/>
                  <a:gd name="T4" fmla="*/ 28 w 33"/>
                  <a:gd name="T5" fmla="*/ 28 h 90"/>
                  <a:gd name="T6" fmla="*/ 30 w 33"/>
                  <a:gd name="T7" fmla="*/ 25 h 90"/>
                  <a:gd name="T8" fmla="*/ 4 w 33"/>
                  <a:gd name="T9" fmla="*/ 1 h 90"/>
                  <a:gd name="T10" fmla="*/ 1 w 33"/>
                  <a:gd name="T11" fmla="*/ 3 h 90"/>
                  <a:gd name="T12" fmla="*/ 25 w 33"/>
                  <a:gd name="T13" fmla="*/ 45 h 90"/>
                  <a:gd name="T14" fmla="*/ 18 w 33"/>
                  <a:gd name="T15" fmla="*/ 42 h 90"/>
                  <a:gd name="T16" fmla="*/ 16 w 33"/>
                  <a:gd name="T17" fmla="*/ 44 h 90"/>
                  <a:gd name="T18" fmla="*/ 26 w 33"/>
                  <a:gd name="T19" fmla="*/ 68 h 90"/>
                  <a:gd name="T20" fmla="*/ 9 w 33"/>
                  <a:gd name="T21" fmla="*/ 62 h 90"/>
                  <a:gd name="T22" fmla="*/ 7 w 33"/>
                  <a:gd name="T23" fmla="*/ 64 h 90"/>
                  <a:gd name="T24" fmla="*/ 18 w 33"/>
                  <a:gd name="T25" fmla="*/ 90 h 90"/>
                  <a:gd name="T26" fmla="*/ 19 w 33"/>
                  <a:gd name="T27" fmla="*/ 89 h 90"/>
                  <a:gd name="T28" fmla="*/ 15 w 33"/>
                  <a:gd name="T29" fmla="*/ 71 h 90"/>
                  <a:gd name="T30" fmla="*/ 14 w 33"/>
                  <a:gd name="T31" fmla="*/ 67 h 90"/>
                  <a:gd name="T32" fmla="*/ 28 w 33"/>
                  <a:gd name="T33" fmla="*/ 73 h 90"/>
                  <a:gd name="T34" fmla="*/ 30 w 33"/>
                  <a:gd name="T35" fmla="*/ 72 h 90"/>
                  <a:gd name="T36" fmla="*/ 23 w 33"/>
                  <a:gd name="T37" fmla="*/ 53 h 90"/>
                  <a:gd name="T38" fmla="*/ 23 w 33"/>
                  <a:gd name="T39" fmla="*/ 48 h 90"/>
                  <a:gd name="T40" fmla="*/ 30 w 33"/>
                  <a:gd name="T41" fmla="*/ 54 h 90"/>
                  <a:gd name="T42" fmla="*/ 30 w 33"/>
                  <a:gd name="T43" fmla="*/ 54 h 90"/>
                  <a:gd name="T44" fmla="*/ 30 w 33"/>
                  <a:gd name="T45" fmla="*/ 54 h 90"/>
                  <a:gd name="T46" fmla="*/ 30 w 33"/>
                  <a:gd name="T47" fmla="*/ 54 h 90"/>
                  <a:gd name="T48" fmla="*/ 32 w 33"/>
                  <a:gd name="T49" fmla="*/ 5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90">
                    <a:moveTo>
                      <a:pt x="32" y="52"/>
                    </a:moveTo>
                    <a:cubicBezTo>
                      <a:pt x="25" y="39"/>
                      <a:pt x="17" y="25"/>
                      <a:pt x="9" y="11"/>
                    </a:cubicBezTo>
                    <a:cubicBezTo>
                      <a:pt x="15" y="17"/>
                      <a:pt x="21" y="22"/>
                      <a:pt x="28" y="28"/>
                    </a:cubicBezTo>
                    <a:cubicBezTo>
                      <a:pt x="29" y="29"/>
                      <a:pt x="32" y="27"/>
                      <a:pt x="30" y="25"/>
                    </a:cubicBezTo>
                    <a:cubicBezTo>
                      <a:pt x="21" y="17"/>
                      <a:pt x="12" y="9"/>
                      <a:pt x="4" y="1"/>
                    </a:cubicBezTo>
                    <a:cubicBezTo>
                      <a:pt x="2" y="0"/>
                      <a:pt x="0" y="1"/>
                      <a:pt x="1" y="3"/>
                    </a:cubicBezTo>
                    <a:cubicBezTo>
                      <a:pt x="9" y="17"/>
                      <a:pt x="17" y="31"/>
                      <a:pt x="25" y="45"/>
                    </a:cubicBezTo>
                    <a:cubicBezTo>
                      <a:pt x="23" y="44"/>
                      <a:pt x="21" y="43"/>
                      <a:pt x="18" y="42"/>
                    </a:cubicBezTo>
                    <a:cubicBezTo>
                      <a:pt x="17" y="42"/>
                      <a:pt x="16" y="43"/>
                      <a:pt x="16" y="44"/>
                    </a:cubicBezTo>
                    <a:cubicBezTo>
                      <a:pt x="17" y="46"/>
                      <a:pt x="27" y="66"/>
                      <a:pt x="26" y="68"/>
                    </a:cubicBezTo>
                    <a:cubicBezTo>
                      <a:pt x="24" y="70"/>
                      <a:pt x="12" y="64"/>
                      <a:pt x="9" y="62"/>
                    </a:cubicBezTo>
                    <a:cubicBezTo>
                      <a:pt x="8" y="62"/>
                      <a:pt x="7" y="63"/>
                      <a:pt x="7" y="64"/>
                    </a:cubicBezTo>
                    <a:cubicBezTo>
                      <a:pt x="13" y="72"/>
                      <a:pt x="16" y="80"/>
                      <a:pt x="18" y="90"/>
                    </a:cubicBezTo>
                    <a:cubicBezTo>
                      <a:pt x="18" y="90"/>
                      <a:pt x="19" y="90"/>
                      <a:pt x="19" y="89"/>
                    </a:cubicBezTo>
                    <a:cubicBezTo>
                      <a:pt x="18" y="83"/>
                      <a:pt x="17" y="77"/>
                      <a:pt x="15" y="71"/>
                    </a:cubicBezTo>
                    <a:cubicBezTo>
                      <a:pt x="13" y="67"/>
                      <a:pt x="10" y="67"/>
                      <a:pt x="14" y="67"/>
                    </a:cubicBezTo>
                    <a:cubicBezTo>
                      <a:pt x="18" y="67"/>
                      <a:pt x="25" y="72"/>
                      <a:pt x="28" y="73"/>
                    </a:cubicBezTo>
                    <a:cubicBezTo>
                      <a:pt x="29" y="74"/>
                      <a:pt x="31" y="73"/>
                      <a:pt x="30" y="72"/>
                    </a:cubicBezTo>
                    <a:cubicBezTo>
                      <a:pt x="28" y="66"/>
                      <a:pt x="24" y="59"/>
                      <a:pt x="23" y="53"/>
                    </a:cubicBezTo>
                    <a:cubicBezTo>
                      <a:pt x="20" y="49"/>
                      <a:pt x="20" y="47"/>
                      <a:pt x="23" y="48"/>
                    </a:cubicBezTo>
                    <a:cubicBezTo>
                      <a:pt x="26" y="49"/>
                      <a:pt x="28" y="51"/>
                      <a:pt x="30" y="54"/>
                    </a:cubicBezTo>
                    <a:cubicBezTo>
                      <a:pt x="30" y="54"/>
                      <a:pt x="30" y="54"/>
                      <a:pt x="30" y="54"/>
                    </a:cubicBezTo>
                    <a:cubicBezTo>
                      <a:pt x="30" y="54"/>
                      <a:pt x="30" y="54"/>
                      <a:pt x="30" y="54"/>
                    </a:cubicBezTo>
                    <a:cubicBezTo>
                      <a:pt x="30" y="54"/>
                      <a:pt x="30" y="54"/>
                      <a:pt x="30" y="54"/>
                    </a:cubicBezTo>
                    <a:cubicBezTo>
                      <a:pt x="31" y="56"/>
                      <a:pt x="33" y="54"/>
                      <a:pt x="3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spTree>
    <p:extLst>
      <p:ext uri="{BB962C8B-B14F-4D97-AF65-F5344CB8AC3E}">
        <p14:creationId xmlns:p14="http://schemas.microsoft.com/office/powerpoint/2010/main" val="4288902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additive="base">
                                        <p:cTn id="12" dur="500"/>
                                        <p:tgtEl>
                                          <p:spTgt spid="135"/>
                                        </p:tgtEl>
                                        <p:attrNameLst>
                                          <p:attrName>ppt_y</p:attrName>
                                        </p:attrNameLst>
                                      </p:cBhvr>
                                      <p:tavLst>
                                        <p:tav tm="0">
                                          <p:val>
                                            <p:strVal val="#ppt_y+#ppt_h*1.125000"/>
                                          </p:val>
                                        </p:tav>
                                        <p:tav tm="100000">
                                          <p:val>
                                            <p:strVal val="#ppt_y"/>
                                          </p:val>
                                        </p:tav>
                                      </p:tavLst>
                                    </p:anim>
                                    <p:animEffect transition="in" filter="wipe(up)">
                                      <p:cBhvr>
                                        <p:cTn id="13" dur="500"/>
                                        <p:tgtEl>
                                          <p:spTgt spid="135"/>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 calcmode="lin" valueType="num">
                                      <p:cBhvr additive="base">
                                        <p:cTn id="16" dur="500"/>
                                        <p:tgtEl>
                                          <p:spTgt spid="136"/>
                                        </p:tgtEl>
                                        <p:attrNameLst>
                                          <p:attrName>ppt_y</p:attrName>
                                        </p:attrNameLst>
                                      </p:cBhvr>
                                      <p:tavLst>
                                        <p:tav tm="0">
                                          <p:val>
                                            <p:strVal val="#ppt_y-#ppt_h*1.125000"/>
                                          </p:val>
                                        </p:tav>
                                        <p:tav tm="100000">
                                          <p:val>
                                            <p:strVal val="#ppt_y"/>
                                          </p:val>
                                        </p:tav>
                                      </p:tavLst>
                                    </p:anim>
                                    <p:animEffect transition="in" filter="wipe(down)">
                                      <p:cBhvr>
                                        <p:cTn id="17" dur="500"/>
                                        <p:tgtEl>
                                          <p:spTgt spid="136"/>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37"/>
                                        </p:tgtEl>
                                        <p:attrNameLst>
                                          <p:attrName>style.visibility</p:attrName>
                                        </p:attrNameLst>
                                      </p:cBhvr>
                                      <p:to>
                                        <p:strVal val="visible"/>
                                      </p:to>
                                    </p:set>
                                    <p:anim calcmode="lin" valueType="num">
                                      <p:cBhvr additive="base">
                                        <p:cTn id="20" dur="500"/>
                                        <p:tgtEl>
                                          <p:spTgt spid="137"/>
                                        </p:tgtEl>
                                        <p:attrNameLst>
                                          <p:attrName>ppt_y</p:attrName>
                                        </p:attrNameLst>
                                      </p:cBhvr>
                                      <p:tavLst>
                                        <p:tav tm="0">
                                          <p:val>
                                            <p:strVal val="#ppt_y+#ppt_h*1.125000"/>
                                          </p:val>
                                        </p:tav>
                                        <p:tav tm="100000">
                                          <p:val>
                                            <p:strVal val="#ppt_y"/>
                                          </p:val>
                                        </p:tav>
                                      </p:tavLst>
                                    </p:anim>
                                    <p:animEffect transition="in" filter="wipe(up)">
                                      <p:cBhvr>
                                        <p:cTn id="21" dur="500"/>
                                        <p:tgtEl>
                                          <p:spTgt spid="13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38"/>
                                        </p:tgtEl>
                                        <p:attrNameLst>
                                          <p:attrName>style.visibility</p:attrName>
                                        </p:attrNameLst>
                                      </p:cBhvr>
                                      <p:to>
                                        <p:strVal val="visible"/>
                                      </p:to>
                                    </p:set>
                                    <p:anim calcmode="lin" valueType="num">
                                      <p:cBhvr additive="base">
                                        <p:cTn id="24" dur="500"/>
                                        <p:tgtEl>
                                          <p:spTgt spid="138"/>
                                        </p:tgtEl>
                                        <p:attrNameLst>
                                          <p:attrName>ppt_y</p:attrName>
                                        </p:attrNameLst>
                                      </p:cBhvr>
                                      <p:tavLst>
                                        <p:tav tm="0">
                                          <p:val>
                                            <p:strVal val="#ppt_y-#ppt_h*1.125000"/>
                                          </p:val>
                                        </p:tav>
                                        <p:tav tm="100000">
                                          <p:val>
                                            <p:strVal val="#ppt_y"/>
                                          </p:val>
                                        </p:tav>
                                      </p:tavLst>
                                    </p:anim>
                                    <p:animEffect transition="in" filter="wipe(down)">
                                      <p:cBhvr>
                                        <p:cTn id="25" dur="500"/>
                                        <p:tgtEl>
                                          <p:spTgt spid="138"/>
                                        </p:tgtEl>
                                      </p:cBhvr>
                                    </p:animEffect>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31"/>
                                        </p:tgtEl>
                                        <p:attrNameLst>
                                          <p:attrName>style.visibility</p:attrName>
                                        </p:attrNameLst>
                                      </p:cBhvr>
                                      <p:to>
                                        <p:strVal val="visible"/>
                                      </p:to>
                                    </p:set>
                                    <p:anim calcmode="lin" valueType="num">
                                      <p:cBhvr additive="base">
                                        <p:cTn id="29" dur="500" fill="hold"/>
                                        <p:tgtEl>
                                          <p:spTgt spid="131"/>
                                        </p:tgtEl>
                                        <p:attrNameLst>
                                          <p:attrName>ppt_x</p:attrName>
                                        </p:attrNameLst>
                                      </p:cBhvr>
                                      <p:tavLst>
                                        <p:tav tm="0">
                                          <p:val>
                                            <p:strVal val="#ppt_x"/>
                                          </p:val>
                                        </p:tav>
                                        <p:tav tm="100000">
                                          <p:val>
                                            <p:strVal val="#ppt_x"/>
                                          </p:val>
                                        </p:tav>
                                      </p:tavLst>
                                    </p:anim>
                                    <p:anim calcmode="lin" valueType="num">
                                      <p:cBhvr additive="base">
                                        <p:cTn id="30" dur="500" fill="hold"/>
                                        <p:tgtEl>
                                          <p:spTgt spid="1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anim calcmode="lin" valueType="num">
                                      <p:cBhvr additive="base">
                                        <p:cTn id="33" dur="500" fill="hold"/>
                                        <p:tgtEl>
                                          <p:spTgt spid="133"/>
                                        </p:tgtEl>
                                        <p:attrNameLst>
                                          <p:attrName>ppt_x</p:attrName>
                                        </p:attrNameLst>
                                      </p:cBhvr>
                                      <p:tavLst>
                                        <p:tav tm="0">
                                          <p:val>
                                            <p:strVal val="#ppt_x"/>
                                          </p:val>
                                        </p:tav>
                                        <p:tav tm="100000">
                                          <p:val>
                                            <p:strVal val="#ppt_x"/>
                                          </p:val>
                                        </p:tav>
                                      </p:tavLst>
                                    </p:anim>
                                    <p:anim calcmode="lin" valueType="num">
                                      <p:cBhvr additive="base">
                                        <p:cTn id="34" dur="500" fill="hold"/>
                                        <p:tgtEl>
                                          <p:spTgt spid="133"/>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wipe(up)">
                                      <p:cBhvr>
                                        <p:cTn id="38" dur="500"/>
                                        <p:tgtEl>
                                          <p:spTgt spid="13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4"/>
                                        </p:tgtEl>
                                        <p:attrNameLst>
                                          <p:attrName>style.visibility</p:attrName>
                                        </p:attrNameLst>
                                      </p:cBhvr>
                                      <p:to>
                                        <p:strVal val="visible"/>
                                      </p:to>
                                    </p:set>
                                    <p:animEffect transition="in" filter="wipe(up)">
                                      <p:cBhvr>
                                        <p:cTn id="4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P spid="134" grpId="0"/>
      <p:bldP spid="135" grpId="0"/>
      <p:bldP spid="136" grpId="0"/>
      <p:bldP spid="137" grpId="0"/>
      <p:bldP spid="1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点击添加目录</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smtClean="0">
                  <a:solidFill>
                    <a:schemeClr val="tx1">
                      <a:lumMod val="65000"/>
                      <a:lumOff val="35000"/>
                    </a:schemeClr>
                  </a:solidFill>
                  <a:latin typeface="Arial"/>
                  <a:ea typeface="微软雅黑"/>
                  <a:cs typeface="DFPShaoNvW5-GB" charset="-122"/>
                  <a:sym typeface="Arial"/>
                </a:rPr>
                <a:t>3</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4186533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8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14"/>
          <p:cNvSpPr>
            <a:spLocks/>
          </p:cNvSpPr>
          <p:nvPr/>
        </p:nvSpPr>
        <p:spPr bwMode="auto">
          <a:xfrm rot="13500000">
            <a:off x="3603950" y="2321360"/>
            <a:ext cx="1226740" cy="2016803"/>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28" name="Freeform 6"/>
          <p:cNvSpPr>
            <a:spLocks/>
          </p:cNvSpPr>
          <p:nvPr/>
        </p:nvSpPr>
        <p:spPr bwMode="auto">
          <a:xfrm>
            <a:off x="-36726" y="2088084"/>
            <a:ext cx="12373420" cy="3283929"/>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29" name="Freeform 13"/>
          <p:cNvSpPr>
            <a:spLocks/>
          </p:cNvSpPr>
          <p:nvPr/>
        </p:nvSpPr>
        <p:spPr bwMode="auto">
          <a:xfrm>
            <a:off x="7306049" y="3524329"/>
            <a:ext cx="1792579" cy="46192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nvGrpSpPr>
          <p:cNvPr id="34" name="Group 19"/>
          <p:cNvGrpSpPr/>
          <p:nvPr/>
        </p:nvGrpSpPr>
        <p:grpSpPr>
          <a:xfrm>
            <a:off x="563528" y="3291767"/>
            <a:ext cx="2171962" cy="1237783"/>
            <a:chOff x="422646" y="2667382"/>
            <a:chExt cx="1628971" cy="928337"/>
          </a:xfrm>
        </p:grpSpPr>
        <p:sp>
          <p:nvSpPr>
            <p:cNvPr id="38" name="Rectangle 26"/>
            <p:cNvSpPr>
              <a:spLocks/>
            </p:cNvSpPr>
            <p:nvPr/>
          </p:nvSpPr>
          <p:spPr bwMode="auto">
            <a:xfrm>
              <a:off x="422646" y="2850300"/>
              <a:ext cx="1628971"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点击添加主要文字内容点击添加主要文字内容点击添加主要文字内容</a:t>
              </a:r>
            </a:p>
          </p:txBody>
        </p:sp>
        <p:sp>
          <p:nvSpPr>
            <p:cNvPr id="39"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smtClean="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sp>
        <p:nvSpPr>
          <p:cNvPr id="40" name="Freeform 13"/>
          <p:cNvSpPr>
            <a:spLocks/>
          </p:cNvSpPr>
          <p:nvPr/>
        </p:nvSpPr>
        <p:spPr bwMode="auto">
          <a:xfrm rot="5910658">
            <a:off x="8081223" y="2088166"/>
            <a:ext cx="1374541" cy="46192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nvGrpSpPr>
          <p:cNvPr id="41" name="Group 129"/>
          <p:cNvGrpSpPr/>
          <p:nvPr/>
        </p:nvGrpSpPr>
        <p:grpSpPr>
          <a:xfrm>
            <a:off x="2848189" y="2363319"/>
            <a:ext cx="1901428" cy="1042343"/>
            <a:chOff x="633598" y="2667382"/>
            <a:chExt cx="1426071" cy="781757"/>
          </a:xfrm>
        </p:grpSpPr>
        <p:sp>
          <p:nvSpPr>
            <p:cNvPr id="42" name="Rectangle 26"/>
            <p:cNvSpPr>
              <a:spLocks/>
            </p:cNvSpPr>
            <p:nvPr/>
          </p:nvSpPr>
          <p:spPr bwMode="auto">
            <a:xfrm>
              <a:off x="633598" y="2850301"/>
              <a:ext cx="1418019"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a:t>
              </a:r>
              <a:r>
                <a:rPr lang="zh-CN" altLang="en-US" sz="1100" dirty="0" smtClean="0">
                  <a:solidFill>
                    <a:schemeClr val="tx1">
                      <a:lumMod val="75000"/>
                      <a:lumOff val="25000"/>
                    </a:schemeClr>
                  </a:solidFill>
                  <a:latin typeface="Arial"/>
                  <a:ea typeface="微软雅黑"/>
                  <a:sym typeface="Arial"/>
                </a:rPr>
                <a:t>主要</a:t>
              </a:r>
              <a:endParaRPr lang="zh-CN" altLang="en-US" sz="1100" dirty="0">
                <a:solidFill>
                  <a:schemeClr val="tx1">
                    <a:lumMod val="75000"/>
                    <a:lumOff val="25000"/>
                  </a:schemeClr>
                </a:solidFill>
                <a:latin typeface="Arial"/>
                <a:ea typeface="微软雅黑"/>
                <a:sym typeface="Arial"/>
              </a:endParaRPr>
            </a:p>
          </p:txBody>
        </p:sp>
        <p:sp>
          <p:nvSpPr>
            <p:cNvPr id="44"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smtClean="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45" name="Group 132"/>
          <p:cNvGrpSpPr/>
          <p:nvPr/>
        </p:nvGrpSpPr>
        <p:grpSpPr>
          <a:xfrm>
            <a:off x="6361221" y="1352634"/>
            <a:ext cx="2006013" cy="1042343"/>
            <a:chOff x="555159" y="2667382"/>
            <a:chExt cx="1504510" cy="781757"/>
          </a:xfrm>
        </p:grpSpPr>
        <p:sp>
          <p:nvSpPr>
            <p:cNvPr id="46" name="Rectangle 26"/>
            <p:cNvSpPr>
              <a:spLocks/>
            </p:cNvSpPr>
            <p:nvPr/>
          </p:nvSpPr>
          <p:spPr bwMode="auto">
            <a:xfrm>
              <a:off x="555159" y="2850301"/>
              <a:ext cx="1496458"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a:t>
              </a:r>
              <a:r>
                <a:rPr lang="zh-CN" altLang="en-US" sz="1100" dirty="0" smtClean="0">
                  <a:solidFill>
                    <a:schemeClr val="tx1">
                      <a:lumMod val="75000"/>
                      <a:lumOff val="25000"/>
                    </a:schemeClr>
                  </a:solidFill>
                  <a:latin typeface="Arial"/>
                  <a:ea typeface="微软雅黑"/>
                  <a:sym typeface="Arial"/>
                </a:rPr>
                <a:t>文字</a:t>
              </a:r>
              <a:endParaRPr lang="zh-CN" altLang="en-US" sz="1100" dirty="0">
                <a:solidFill>
                  <a:schemeClr val="tx1">
                    <a:lumMod val="75000"/>
                    <a:lumOff val="25000"/>
                  </a:schemeClr>
                </a:solidFill>
                <a:latin typeface="Arial"/>
                <a:ea typeface="微软雅黑"/>
                <a:sym typeface="Arial"/>
              </a:endParaRPr>
            </a:p>
          </p:txBody>
        </p:sp>
        <p:sp>
          <p:nvSpPr>
            <p:cNvPr id="47"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smtClean="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48" name="Group 135"/>
          <p:cNvGrpSpPr/>
          <p:nvPr/>
        </p:nvGrpSpPr>
        <p:grpSpPr>
          <a:xfrm>
            <a:off x="5811316" y="5059566"/>
            <a:ext cx="1998987" cy="1031241"/>
            <a:chOff x="552376" y="2667382"/>
            <a:chExt cx="1499240" cy="773431"/>
          </a:xfrm>
        </p:grpSpPr>
        <p:sp>
          <p:nvSpPr>
            <p:cNvPr id="49"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a:t>
              </a:r>
              <a:r>
                <a:rPr lang="zh-CN" altLang="en-US" sz="1100" dirty="0" smtClean="0">
                  <a:solidFill>
                    <a:schemeClr val="tx1">
                      <a:lumMod val="75000"/>
                      <a:lumOff val="25000"/>
                    </a:schemeClr>
                  </a:solidFill>
                  <a:latin typeface="Arial"/>
                  <a:ea typeface="微软雅黑"/>
                  <a:sym typeface="Arial"/>
                </a:rPr>
                <a:t>文字</a:t>
              </a:r>
              <a:endParaRPr lang="zh-CN" altLang="en-US" sz="1100" dirty="0">
                <a:solidFill>
                  <a:schemeClr val="tx1">
                    <a:lumMod val="75000"/>
                    <a:lumOff val="25000"/>
                  </a:schemeClr>
                </a:solidFill>
                <a:latin typeface="Arial"/>
                <a:ea typeface="微软雅黑"/>
                <a:sym typeface="Arial"/>
              </a:endParaRPr>
            </a:p>
          </p:txBody>
        </p:sp>
        <p:sp>
          <p:nvSpPr>
            <p:cNvPr id="50"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smtClean="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51" name="Group 138"/>
          <p:cNvGrpSpPr/>
          <p:nvPr/>
        </p:nvGrpSpPr>
        <p:grpSpPr>
          <a:xfrm>
            <a:off x="8186581" y="4447993"/>
            <a:ext cx="1998987" cy="1031241"/>
            <a:chOff x="552376" y="2667382"/>
            <a:chExt cx="1499240" cy="773431"/>
          </a:xfrm>
        </p:grpSpPr>
        <p:sp>
          <p:nvSpPr>
            <p:cNvPr id="52"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a:t>
              </a:r>
              <a:r>
                <a:rPr lang="zh-CN" altLang="en-US" sz="1100" dirty="0" smtClean="0">
                  <a:solidFill>
                    <a:schemeClr val="tx1">
                      <a:lumMod val="75000"/>
                      <a:lumOff val="25000"/>
                    </a:schemeClr>
                  </a:solidFill>
                  <a:latin typeface="Arial"/>
                  <a:ea typeface="微软雅黑"/>
                  <a:sym typeface="Arial"/>
                </a:rPr>
                <a:t>文字</a:t>
              </a:r>
              <a:endParaRPr lang="zh-CN" altLang="en-US" sz="1100" dirty="0">
                <a:solidFill>
                  <a:schemeClr val="tx1">
                    <a:lumMod val="75000"/>
                    <a:lumOff val="25000"/>
                  </a:schemeClr>
                </a:solidFill>
                <a:latin typeface="Arial"/>
                <a:ea typeface="微软雅黑"/>
                <a:sym typeface="Arial"/>
              </a:endParaRPr>
            </a:p>
          </p:txBody>
        </p:sp>
        <p:sp>
          <p:nvSpPr>
            <p:cNvPr id="53"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smtClean="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54" name="Group 141"/>
          <p:cNvGrpSpPr/>
          <p:nvPr/>
        </p:nvGrpSpPr>
        <p:grpSpPr>
          <a:xfrm>
            <a:off x="9679329" y="2610630"/>
            <a:ext cx="1998987" cy="1031241"/>
            <a:chOff x="552376" y="2667382"/>
            <a:chExt cx="1499240" cy="773431"/>
          </a:xfrm>
        </p:grpSpPr>
        <p:sp>
          <p:nvSpPr>
            <p:cNvPr id="55"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a:t>
              </a:r>
              <a:r>
                <a:rPr lang="zh-CN" altLang="en-US" sz="1100" dirty="0" smtClean="0">
                  <a:solidFill>
                    <a:schemeClr val="tx1">
                      <a:lumMod val="75000"/>
                      <a:lumOff val="25000"/>
                    </a:schemeClr>
                  </a:solidFill>
                  <a:latin typeface="Arial"/>
                  <a:ea typeface="微软雅黑"/>
                  <a:sym typeface="Arial"/>
                </a:rPr>
                <a:t>文字</a:t>
              </a:r>
              <a:endParaRPr lang="zh-CN" altLang="en-US" sz="1100" dirty="0">
                <a:solidFill>
                  <a:schemeClr val="tx1">
                    <a:lumMod val="75000"/>
                    <a:lumOff val="25000"/>
                  </a:schemeClr>
                </a:solidFill>
                <a:latin typeface="Arial"/>
                <a:ea typeface="微软雅黑"/>
                <a:sym typeface="Arial"/>
              </a:endParaRPr>
            </a:p>
          </p:txBody>
        </p:sp>
        <p:sp>
          <p:nvSpPr>
            <p:cNvPr id="56"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smtClean="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57" name="Group 15"/>
          <p:cNvGrpSpPr/>
          <p:nvPr/>
        </p:nvGrpSpPr>
        <p:grpSpPr>
          <a:xfrm>
            <a:off x="8787096" y="3654524"/>
            <a:ext cx="623064" cy="623064"/>
            <a:chOff x="6590322" y="2740893"/>
            <a:chExt cx="467298" cy="467298"/>
          </a:xfrm>
        </p:grpSpPr>
        <p:sp>
          <p:nvSpPr>
            <p:cNvPr id="58" name="Freeform 11"/>
            <p:cNvSpPr>
              <a:spLocks/>
            </p:cNvSpPr>
            <p:nvPr/>
          </p:nvSpPr>
          <p:spPr bwMode="auto">
            <a:xfrm>
              <a:off x="6590322" y="2740893"/>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59" name="Freeform 6"/>
            <p:cNvSpPr>
              <a:spLocks noEditPoints="1"/>
            </p:cNvSpPr>
            <p:nvPr/>
          </p:nvSpPr>
          <p:spPr bwMode="auto">
            <a:xfrm>
              <a:off x="6661500" y="2865381"/>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0" name="Group 1"/>
          <p:cNvGrpSpPr/>
          <p:nvPr/>
        </p:nvGrpSpPr>
        <p:grpSpPr>
          <a:xfrm>
            <a:off x="1421444" y="2424891"/>
            <a:ext cx="620009" cy="623064"/>
            <a:chOff x="1066082" y="1818668"/>
            <a:chExt cx="465007" cy="467298"/>
          </a:xfrm>
        </p:grpSpPr>
        <p:sp>
          <p:nvSpPr>
            <p:cNvPr id="61" name="Freeform 7"/>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62" name="Freeform 7"/>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3" name="Group 2"/>
          <p:cNvGrpSpPr/>
          <p:nvPr/>
        </p:nvGrpSpPr>
        <p:grpSpPr>
          <a:xfrm>
            <a:off x="4847862" y="2433508"/>
            <a:ext cx="620009" cy="620009"/>
            <a:chOff x="3635896" y="1825130"/>
            <a:chExt cx="465007" cy="465007"/>
          </a:xfrm>
        </p:grpSpPr>
        <p:sp>
          <p:nvSpPr>
            <p:cNvPr id="64" name="Freeform 8"/>
            <p:cNvSpPr>
              <a:spLocks/>
            </p:cNvSpPr>
            <p:nvPr/>
          </p:nvSpPr>
          <p:spPr bwMode="auto">
            <a:xfrm>
              <a:off x="3635896" y="1825130"/>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65" name="Freeform 8"/>
            <p:cNvSpPr>
              <a:spLocks noEditPoints="1"/>
            </p:cNvSpPr>
            <p:nvPr/>
          </p:nvSpPr>
          <p:spPr bwMode="auto">
            <a:xfrm>
              <a:off x="3788568" y="1901620"/>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6" name="Group 17"/>
          <p:cNvGrpSpPr/>
          <p:nvPr/>
        </p:nvGrpSpPr>
        <p:grpSpPr>
          <a:xfrm>
            <a:off x="8487177" y="1316766"/>
            <a:ext cx="623064" cy="620009"/>
            <a:chOff x="6365383" y="987574"/>
            <a:chExt cx="467298" cy="465007"/>
          </a:xfrm>
        </p:grpSpPr>
        <p:sp>
          <p:nvSpPr>
            <p:cNvPr id="67" name="Freeform 10"/>
            <p:cNvSpPr>
              <a:spLocks/>
            </p:cNvSpPr>
            <p:nvPr/>
          </p:nvSpPr>
          <p:spPr bwMode="auto">
            <a:xfrm>
              <a:off x="6365383" y="987574"/>
              <a:ext cx="467298" cy="465007"/>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68" name="Freeform 9"/>
            <p:cNvSpPr>
              <a:spLocks noEditPoints="1"/>
            </p:cNvSpPr>
            <p:nvPr/>
          </p:nvSpPr>
          <p:spPr bwMode="auto">
            <a:xfrm>
              <a:off x="6458481" y="1121413"/>
              <a:ext cx="263683" cy="19732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9" name="Group 3"/>
          <p:cNvGrpSpPr/>
          <p:nvPr/>
        </p:nvGrpSpPr>
        <p:grpSpPr>
          <a:xfrm>
            <a:off x="6361220" y="4121229"/>
            <a:ext cx="620009" cy="626119"/>
            <a:chOff x="4770914" y="3090921"/>
            <a:chExt cx="465007" cy="469589"/>
          </a:xfrm>
        </p:grpSpPr>
        <p:sp>
          <p:nvSpPr>
            <p:cNvPr id="70" name="Freeform 9"/>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71" name="Freeform 10"/>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72" name="Group 18"/>
          <p:cNvGrpSpPr/>
          <p:nvPr/>
        </p:nvGrpSpPr>
        <p:grpSpPr>
          <a:xfrm>
            <a:off x="10467704" y="1784709"/>
            <a:ext cx="623064" cy="623064"/>
            <a:chOff x="7850778" y="1338532"/>
            <a:chExt cx="467298" cy="467298"/>
          </a:xfrm>
        </p:grpSpPr>
        <p:sp>
          <p:nvSpPr>
            <p:cNvPr id="73" name="Freeform 12"/>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74" name="Freeform 11"/>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sp>
        <p:nvSpPr>
          <p:cNvPr id="75" name="文本框 74"/>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lumMod val="85000"/>
                    <a:lumOff val="15000"/>
                  </a:schemeClr>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lumMod val="85000"/>
                  <a:lumOff val="15000"/>
                </a:schemeClr>
              </a:solidFill>
              <a:latin typeface="Arial"/>
              <a:ea typeface="微软雅黑"/>
              <a:cs typeface="方正苏新诗柳楷简体-yolan" panose="02000000000000000000" pitchFamily="2" charset="-122"/>
              <a:sym typeface="Arial"/>
            </a:endParaRPr>
          </a:p>
        </p:txBody>
      </p:sp>
      <p:grpSp>
        <p:nvGrpSpPr>
          <p:cNvPr id="77" name="组合 76"/>
          <p:cNvGrpSpPr/>
          <p:nvPr/>
        </p:nvGrpSpPr>
        <p:grpSpPr>
          <a:xfrm>
            <a:off x="3543759" y="266849"/>
            <a:ext cx="636853" cy="393183"/>
            <a:chOff x="3610120" y="261689"/>
            <a:chExt cx="636853" cy="393183"/>
          </a:xfrm>
        </p:grpSpPr>
        <p:pic>
          <p:nvPicPr>
            <p:cNvPr id="78" name="图片 77"/>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7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grpSp>
    </p:spTree>
    <p:extLst>
      <p:ext uri="{BB962C8B-B14F-4D97-AF65-F5344CB8AC3E}">
        <p14:creationId xmlns:p14="http://schemas.microsoft.com/office/powerpoint/2010/main" val="633558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5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p:cTn id="10" dur="500" fill="hold"/>
                                        <p:tgtEl>
                                          <p:spTgt spid="60"/>
                                        </p:tgtEl>
                                        <p:attrNameLst>
                                          <p:attrName>ppt_w</p:attrName>
                                        </p:attrNameLst>
                                      </p:cBhvr>
                                      <p:tavLst>
                                        <p:tav tm="0">
                                          <p:val>
                                            <p:fltVal val="0"/>
                                          </p:val>
                                        </p:tav>
                                        <p:tav tm="100000">
                                          <p:val>
                                            <p:strVal val="#ppt_w"/>
                                          </p:val>
                                        </p:tav>
                                      </p:tavLst>
                                    </p:anim>
                                    <p:anim calcmode="lin" valueType="num">
                                      <p:cBhvr>
                                        <p:cTn id="11" dur="500" fill="hold"/>
                                        <p:tgtEl>
                                          <p:spTgt spid="60"/>
                                        </p:tgtEl>
                                        <p:attrNameLst>
                                          <p:attrName>ppt_h</p:attrName>
                                        </p:attrNameLst>
                                      </p:cBhvr>
                                      <p:tavLst>
                                        <p:tav tm="0">
                                          <p:val>
                                            <p:fltVal val="0"/>
                                          </p:val>
                                        </p:tav>
                                        <p:tav tm="100000">
                                          <p:val>
                                            <p:strVal val="#ppt_h"/>
                                          </p:val>
                                        </p:tav>
                                      </p:tavLst>
                                    </p:anim>
                                    <p:animEffect transition="in" filter="fade">
                                      <p:cBhvr>
                                        <p:cTn id="12" dur="500"/>
                                        <p:tgtEl>
                                          <p:spTgt spid="60"/>
                                        </p:tgtEl>
                                      </p:cBhvr>
                                    </p:animEffec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par>
                                <p:cTn id="19" presetID="53" presetClass="entr" presetSubtype="16"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par>
                                <p:cTn id="27" presetID="53" presetClass="entr" presetSubtype="16"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p:cTn id="29" dur="500" fill="hold"/>
                                        <p:tgtEl>
                                          <p:spTgt spid="69"/>
                                        </p:tgtEl>
                                        <p:attrNameLst>
                                          <p:attrName>ppt_w</p:attrName>
                                        </p:attrNameLst>
                                      </p:cBhvr>
                                      <p:tavLst>
                                        <p:tav tm="0">
                                          <p:val>
                                            <p:fltVal val="0"/>
                                          </p:val>
                                        </p:tav>
                                        <p:tav tm="100000">
                                          <p:val>
                                            <p:strVal val="#ppt_w"/>
                                          </p:val>
                                        </p:tav>
                                      </p:tavLst>
                                    </p:anim>
                                    <p:anim calcmode="lin" valueType="num">
                                      <p:cBhvr>
                                        <p:cTn id="30" dur="500" fill="hold"/>
                                        <p:tgtEl>
                                          <p:spTgt spid="69"/>
                                        </p:tgtEl>
                                        <p:attrNameLst>
                                          <p:attrName>ppt_h</p:attrName>
                                        </p:attrNameLst>
                                      </p:cBhvr>
                                      <p:tavLst>
                                        <p:tav tm="0">
                                          <p:val>
                                            <p:fltVal val="0"/>
                                          </p:val>
                                        </p:tav>
                                        <p:tav tm="100000">
                                          <p:val>
                                            <p:strVal val="#ppt_h"/>
                                          </p:val>
                                        </p:tav>
                                      </p:tavLst>
                                    </p:anim>
                                    <p:animEffect transition="in" filter="fade">
                                      <p:cBhvr>
                                        <p:cTn id="31" dur="500"/>
                                        <p:tgtEl>
                                          <p:spTgt spid="69"/>
                                        </p:tgtEl>
                                      </p:cBhvr>
                                    </p:animEffect>
                                  </p:childTnLst>
                                </p:cTn>
                              </p:par>
                              <p:par>
                                <p:cTn id="32" presetID="22" presetClass="entr" presetSubtype="1"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53" presetClass="entr" presetSubtype="16"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Effect transition="in" filter="fade">
                                      <p:cBhvr>
                                        <p:cTn id="42" dur="500"/>
                                        <p:tgtEl>
                                          <p:spTgt spid="57"/>
                                        </p:tgtEl>
                                      </p:cBhvr>
                                    </p:animEffect>
                                  </p:childTnLst>
                                </p:cTn>
                              </p:par>
                              <p:par>
                                <p:cTn id="43" presetID="22" presetClass="entr" presetSubtype="1"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par>
                                <p:cTn id="49" presetID="53" presetClass="entr" presetSubtype="16"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Effect transition="in" filter="fade">
                                      <p:cBhvr>
                                        <p:cTn id="53" dur="500"/>
                                        <p:tgtEl>
                                          <p:spTgt spid="66"/>
                                        </p:tgtEl>
                                      </p:cBhvr>
                                    </p:animEffect>
                                  </p:childTnLst>
                                </p:cTn>
                              </p:par>
                              <p:par>
                                <p:cTn id="54" presetID="22" presetClass="entr" presetSubtype="1"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up)">
                                      <p:cBhvr>
                                        <p:cTn id="56" dur="500"/>
                                        <p:tgtEl>
                                          <p:spTgt spid="45"/>
                                        </p:tgtEl>
                                      </p:cBhvr>
                                    </p:animEffect>
                                  </p:childTnLst>
                                </p:cTn>
                              </p:par>
                              <p:par>
                                <p:cTn id="57" presetID="53" presetClass="entr" presetSubtype="16"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p:cTn id="59" dur="500" fill="hold"/>
                                        <p:tgtEl>
                                          <p:spTgt spid="72"/>
                                        </p:tgtEl>
                                        <p:attrNameLst>
                                          <p:attrName>ppt_w</p:attrName>
                                        </p:attrNameLst>
                                      </p:cBhvr>
                                      <p:tavLst>
                                        <p:tav tm="0">
                                          <p:val>
                                            <p:fltVal val="0"/>
                                          </p:val>
                                        </p:tav>
                                        <p:tav tm="100000">
                                          <p:val>
                                            <p:strVal val="#ppt_w"/>
                                          </p:val>
                                        </p:tav>
                                      </p:tavLst>
                                    </p:anim>
                                    <p:anim calcmode="lin" valueType="num">
                                      <p:cBhvr>
                                        <p:cTn id="60" dur="500" fill="hold"/>
                                        <p:tgtEl>
                                          <p:spTgt spid="72"/>
                                        </p:tgtEl>
                                        <p:attrNameLst>
                                          <p:attrName>ppt_h</p:attrName>
                                        </p:attrNameLst>
                                      </p:cBhvr>
                                      <p:tavLst>
                                        <p:tav tm="0">
                                          <p:val>
                                            <p:fltVal val="0"/>
                                          </p:val>
                                        </p:tav>
                                        <p:tav tm="100000">
                                          <p:val>
                                            <p:strVal val="#ppt_h"/>
                                          </p:val>
                                        </p:tav>
                                      </p:tavLst>
                                    </p:anim>
                                    <p:animEffect transition="in" filter="fade">
                                      <p:cBhvr>
                                        <p:cTn id="61" dur="500"/>
                                        <p:tgtEl>
                                          <p:spTgt spid="72"/>
                                        </p:tgtEl>
                                      </p:cBhvr>
                                    </p:animEffect>
                                  </p:childTnLst>
                                </p:cTn>
                              </p:par>
                              <p:par>
                                <p:cTn id="62" presetID="22" presetClass="entr" presetSubtype="1" fill="hold"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up)">
                                      <p:cBhvr>
                                        <p:cTn id="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9201203" y="2500560"/>
            <a:ext cx="1715705" cy="2604698"/>
            <a:chOff x="9574926" y="2421286"/>
            <a:chExt cx="1715705" cy="2604698"/>
          </a:xfrm>
        </p:grpSpPr>
        <p:sp>
          <p:nvSpPr>
            <p:cNvPr id="6" name="Freeform 119"/>
            <p:cNvSpPr>
              <a:spLocks/>
            </p:cNvSpPr>
            <p:nvPr/>
          </p:nvSpPr>
          <p:spPr bwMode="auto">
            <a:xfrm>
              <a:off x="10214774" y="3038485"/>
              <a:ext cx="5664" cy="5664"/>
            </a:xfrm>
            <a:custGeom>
              <a:avLst/>
              <a:gdLst>
                <a:gd name="T0" fmla="*/ 1 w 1"/>
                <a:gd name="T1" fmla="*/ 0 h 1"/>
                <a:gd name="T2" fmla="*/ 1 w 1"/>
                <a:gd name="T3" fmla="*/ 0 h 1"/>
                <a:gd name="T4" fmla="*/ 1 w 1"/>
                <a:gd name="T5" fmla="*/ 1 h 1"/>
                <a:gd name="T6" fmla="*/ 1 w 1"/>
                <a:gd name="T7" fmla="*/ 1 h 1"/>
                <a:gd name="T8" fmla="*/ 1 w 1"/>
                <a:gd name="T9" fmla="*/ 1 h 1"/>
                <a:gd name="T10" fmla="*/ 0 w 1"/>
                <a:gd name="T11" fmla="*/ 1 h 1"/>
                <a:gd name="T12" fmla="*/ 0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lnTo>
                    <a:pt x="1" y="0"/>
                  </a:lnTo>
                  <a:lnTo>
                    <a:pt x="1" y="1"/>
                  </a:lnTo>
                  <a:lnTo>
                    <a:pt x="1" y="1"/>
                  </a:lnTo>
                  <a:lnTo>
                    <a:pt x="1" y="1"/>
                  </a:lnTo>
                  <a:lnTo>
                    <a:pt x="0" y="1"/>
                  </a:lnTo>
                  <a:lnTo>
                    <a:pt x="0" y="1"/>
                  </a:lnTo>
                  <a:lnTo>
                    <a:pt x="1" y="0"/>
                  </a:lnTo>
                  <a:lnTo>
                    <a:pt x="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 name="Freeform 120"/>
            <p:cNvSpPr>
              <a:spLocks noEditPoints="1"/>
            </p:cNvSpPr>
            <p:nvPr/>
          </p:nvSpPr>
          <p:spPr bwMode="auto">
            <a:xfrm>
              <a:off x="9631549" y="4063379"/>
              <a:ext cx="736111" cy="945621"/>
            </a:xfrm>
            <a:custGeom>
              <a:avLst/>
              <a:gdLst>
                <a:gd name="T0" fmla="*/ 58 w 130"/>
                <a:gd name="T1" fmla="*/ 165 h 167"/>
                <a:gd name="T2" fmla="*/ 37 w 130"/>
                <a:gd name="T3" fmla="*/ 160 h 167"/>
                <a:gd name="T4" fmla="*/ 52 w 130"/>
                <a:gd name="T5" fmla="*/ 159 h 167"/>
                <a:gd name="T6" fmla="*/ 123 w 130"/>
                <a:gd name="T7" fmla="*/ 156 h 167"/>
                <a:gd name="T8" fmla="*/ 98 w 130"/>
                <a:gd name="T9" fmla="*/ 156 h 167"/>
                <a:gd name="T10" fmla="*/ 120 w 130"/>
                <a:gd name="T11" fmla="*/ 153 h 167"/>
                <a:gd name="T12" fmla="*/ 42 w 130"/>
                <a:gd name="T13" fmla="*/ 152 h 167"/>
                <a:gd name="T14" fmla="*/ 111 w 130"/>
                <a:gd name="T15" fmla="*/ 150 h 167"/>
                <a:gd name="T16" fmla="*/ 60 w 130"/>
                <a:gd name="T17" fmla="*/ 151 h 167"/>
                <a:gd name="T18" fmla="*/ 125 w 130"/>
                <a:gd name="T19" fmla="*/ 153 h 167"/>
                <a:gd name="T20" fmla="*/ 48 w 130"/>
                <a:gd name="T21" fmla="*/ 145 h 167"/>
                <a:gd name="T22" fmla="*/ 59 w 130"/>
                <a:gd name="T23" fmla="*/ 145 h 167"/>
                <a:gd name="T24" fmla="*/ 119 w 130"/>
                <a:gd name="T25" fmla="*/ 143 h 167"/>
                <a:gd name="T26" fmla="*/ 116 w 130"/>
                <a:gd name="T27" fmla="*/ 141 h 167"/>
                <a:gd name="T28" fmla="*/ 118 w 130"/>
                <a:gd name="T29" fmla="*/ 134 h 167"/>
                <a:gd name="T30" fmla="*/ 119 w 130"/>
                <a:gd name="T31" fmla="*/ 132 h 167"/>
                <a:gd name="T32" fmla="*/ 50 w 130"/>
                <a:gd name="T33" fmla="*/ 129 h 167"/>
                <a:gd name="T34" fmla="*/ 115 w 130"/>
                <a:gd name="T35" fmla="*/ 124 h 167"/>
                <a:gd name="T36" fmla="*/ 114 w 130"/>
                <a:gd name="T37" fmla="*/ 121 h 167"/>
                <a:gd name="T38" fmla="*/ 110 w 130"/>
                <a:gd name="T39" fmla="*/ 116 h 167"/>
                <a:gd name="T40" fmla="*/ 115 w 130"/>
                <a:gd name="T41" fmla="*/ 114 h 167"/>
                <a:gd name="T42" fmla="*/ 111 w 130"/>
                <a:gd name="T43" fmla="*/ 109 h 167"/>
                <a:gd name="T44" fmla="*/ 58 w 130"/>
                <a:gd name="T45" fmla="*/ 108 h 167"/>
                <a:gd name="T46" fmla="*/ 110 w 130"/>
                <a:gd name="T47" fmla="*/ 107 h 167"/>
                <a:gd name="T48" fmla="*/ 59 w 130"/>
                <a:gd name="T49" fmla="*/ 102 h 167"/>
                <a:gd name="T50" fmla="*/ 56 w 130"/>
                <a:gd name="T51" fmla="*/ 98 h 167"/>
                <a:gd name="T52" fmla="*/ 115 w 130"/>
                <a:gd name="T53" fmla="*/ 98 h 167"/>
                <a:gd name="T54" fmla="*/ 106 w 130"/>
                <a:gd name="T55" fmla="*/ 91 h 167"/>
                <a:gd name="T56" fmla="*/ 103 w 130"/>
                <a:gd name="T57" fmla="*/ 85 h 167"/>
                <a:gd name="T58" fmla="*/ 59 w 130"/>
                <a:gd name="T59" fmla="*/ 82 h 167"/>
                <a:gd name="T60" fmla="*/ 53 w 130"/>
                <a:gd name="T61" fmla="*/ 78 h 167"/>
                <a:gd name="T62" fmla="*/ 61 w 130"/>
                <a:gd name="T63" fmla="*/ 75 h 167"/>
                <a:gd name="T64" fmla="*/ 55 w 130"/>
                <a:gd name="T65" fmla="*/ 75 h 167"/>
                <a:gd name="T66" fmla="*/ 48 w 130"/>
                <a:gd name="T67" fmla="*/ 78 h 167"/>
                <a:gd name="T68" fmla="*/ 107 w 130"/>
                <a:gd name="T69" fmla="*/ 71 h 167"/>
                <a:gd name="T70" fmla="*/ 58 w 130"/>
                <a:gd name="T71" fmla="*/ 68 h 167"/>
                <a:gd name="T72" fmla="*/ 110 w 130"/>
                <a:gd name="T73" fmla="*/ 67 h 167"/>
                <a:gd name="T74" fmla="*/ 115 w 130"/>
                <a:gd name="T75" fmla="*/ 68 h 167"/>
                <a:gd name="T76" fmla="*/ 56 w 130"/>
                <a:gd name="T77" fmla="*/ 64 h 167"/>
                <a:gd name="T78" fmla="*/ 101 w 130"/>
                <a:gd name="T79" fmla="*/ 58 h 167"/>
                <a:gd name="T80" fmla="*/ 60 w 130"/>
                <a:gd name="T81" fmla="*/ 57 h 167"/>
                <a:gd name="T82" fmla="*/ 99 w 130"/>
                <a:gd name="T83" fmla="*/ 55 h 167"/>
                <a:gd name="T84" fmla="*/ 112 w 130"/>
                <a:gd name="T85" fmla="*/ 51 h 167"/>
                <a:gd name="T86" fmla="*/ 102 w 130"/>
                <a:gd name="T87" fmla="*/ 47 h 167"/>
                <a:gd name="T88" fmla="*/ 104 w 130"/>
                <a:gd name="T89" fmla="*/ 48 h 167"/>
                <a:gd name="T90" fmla="*/ 98 w 130"/>
                <a:gd name="T91" fmla="*/ 46 h 167"/>
                <a:gd name="T92" fmla="*/ 54 w 130"/>
                <a:gd name="T93" fmla="*/ 48 h 167"/>
                <a:gd name="T94" fmla="*/ 64 w 130"/>
                <a:gd name="T95" fmla="*/ 58 h 167"/>
                <a:gd name="T96" fmla="*/ 58 w 130"/>
                <a:gd name="T97" fmla="*/ 34 h 167"/>
                <a:gd name="T98" fmla="*/ 106 w 130"/>
                <a:gd name="T99" fmla="*/ 36 h 167"/>
                <a:gd name="T100" fmla="*/ 53 w 130"/>
                <a:gd name="T101" fmla="*/ 31 h 167"/>
                <a:gd name="T102" fmla="*/ 99 w 130"/>
                <a:gd name="T103" fmla="*/ 28 h 167"/>
                <a:gd name="T104" fmla="*/ 64 w 130"/>
                <a:gd name="T105" fmla="*/ 23 h 167"/>
                <a:gd name="T106" fmla="*/ 55 w 130"/>
                <a:gd name="T107" fmla="*/ 18 h 167"/>
                <a:gd name="T108" fmla="*/ 64 w 130"/>
                <a:gd name="T109" fmla="*/ 15 h 167"/>
                <a:gd name="T110" fmla="*/ 95 w 130"/>
                <a:gd name="T111" fmla="*/ 14 h 167"/>
                <a:gd name="T112" fmla="*/ 116 w 130"/>
                <a:gd name="T113" fmla="*/ 22 h 167"/>
                <a:gd name="T114" fmla="*/ 116 w 130"/>
                <a:gd name="T115" fmla="*/ 51 h 167"/>
                <a:gd name="T116" fmla="*/ 63 w 130"/>
                <a:gd name="T117" fmla="*/ 11 h 167"/>
                <a:gd name="T118" fmla="*/ 66 w 130"/>
                <a:gd name="T119" fmla="*/ 33 h 167"/>
                <a:gd name="T120" fmla="*/ 0 w 130"/>
                <a:gd name="T121" fmla="*/ 6 h 167"/>
                <a:gd name="T122" fmla="*/ 102 w 130"/>
                <a:gd name="T123"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 h="167">
                  <a:moveTo>
                    <a:pt x="53" y="166"/>
                  </a:moveTo>
                  <a:lnTo>
                    <a:pt x="53" y="166"/>
                  </a:lnTo>
                  <a:lnTo>
                    <a:pt x="52" y="166"/>
                  </a:lnTo>
                  <a:lnTo>
                    <a:pt x="52" y="167"/>
                  </a:lnTo>
                  <a:lnTo>
                    <a:pt x="53" y="167"/>
                  </a:lnTo>
                  <a:lnTo>
                    <a:pt x="54" y="167"/>
                  </a:lnTo>
                  <a:lnTo>
                    <a:pt x="54" y="166"/>
                  </a:lnTo>
                  <a:lnTo>
                    <a:pt x="54" y="166"/>
                  </a:lnTo>
                  <a:lnTo>
                    <a:pt x="53" y="166"/>
                  </a:lnTo>
                  <a:close/>
                  <a:moveTo>
                    <a:pt x="55" y="164"/>
                  </a:moveTo>
                  <a:lnTo>
                    <a:pt x="55" y="165"/>
                  </a:lnTo>
                  <a:lnTo>
                    <a:pt x="55" y="165"/>
                  </a:lnTo>
                  <a:lnTo>
                    <a:pt x="55" y="164"/>
                  </a:lnTo>
                  <a:lnTo>
                    <a:pt x="55" y="164"/>
                  </a:lnTo>
                  <a:lnTo>
                    <a:pt x="55" y="164"/>
                  </a:lnTo>
                  <a:close/>
                  <a:moveTo>
                    <a:pt x="116" y="163"/>
                  </a:moveTo>
                  <a:lnTo>
                    <a:pt x="116" y="163"/>
                  </a:lnTo>
                  <a:lnTo>
                    <a:pt x="116" y="164"/>
                  </a:lnTo>
                  <a:lnTo>
                    <a:pt x="118" y="164"/>
                  </a:lnTo>
                  <a:lnTo>
                    <a:pt x="118" y="163"/>
                  </a:lnTo>
                  <a:lnTo>
                    <a:pt x="116" y="163"/>
                  </a:lnTo>
                  <a:close/>
                  <a:moveTo>
                    <a:pt x="44" y="163"/>
                  </a:moveTo>
                  <a:lnTo>
                    <a:pt x="44" y="163"/>
                  </a:lnTo>
                  <a:lnTo>
                    <a:pt x="43" y="164"/>
                  </a:lnTo>
                  <a:lnTo>
                    <a:pt x="43" y="164"/>
                  </a:lnTo>
                  <a:lnTo>
                    <a:pt x="43" y="165"/>
                  </a:lnTo>
                  <a:lnTo>
                    <a:pt x="44" y="164"/>
                  </a:lnTo>
                  <a:lnTo>
                    <a:pt x="44" y="164"/>
                  </a:lnTo>
                  <a:lnTo>
                    <a:pt x="44" y="163"/>
                  </a:lnTo>
                  <a:close/>
                  <a:moveTo>
                    <a:pt x="56" y="162"/>
                  </a:moveTo>
                  <a:lnTo>
                    <a:pt x="56" y="164"/>
                  </a:lnTo>
                  <a:lnTo>
                    <a:pt x="58" y="165"/>
                  </a:lnTo>
                  <a:lnTo>
                    <a:pt x="59" y="167"/>
                  </a:lnTo>
                  <a:lnTo>
                    <a:pt x="60" y="166"/>
                  </a:lnTo>
                  <a:lnTo>
                    <a:pt x="61" y="166"/>
                  </a:lnTo>
                  <a:lnTo>
                    <a:pt x="60" y="165"/>
                  </a:lnTo>
                  <a:lnTo>
                    <a:pt x="59" y="164"/>
                  </a:lnTo>
                  <a:lnTo>
                    <a:pt x="58" y="163"/>
                  </a:lnTo>
                  <a:lnTo>
                    <a:pt x="56" y="162"/>
                  </a:lnTo>
                  <a:close/>
                  <a:moveTo>
                    <a:pt x="50" y="162"/>
                  </a:moveTo>
                  <a:lnTo>
                    <a:pt x="49" y="162"/>
                  </a:lnTo>
                  <a:lnTo>
                    <a:pt x="49" y="163"/>
                  </a:lnTo>
                  <a:lnTo>
                    <a:pt x="49" y="164"/>
                  </a:lnTo>
                  <a:lnTo>
                    <a:pt x="50" y="164"/>
                  </a:lnTo>
                  <a:lnTo>
                    <a:pt x="51" y="163"/>
                  </a:lnTo>
                  <a:lnTo>
                    <a:pt x="50" y="162"/>
                  </a:lnTo>
                  <a:close/>
                  <a:moveTo>
                    <a:pt x="107" y="160"/>
                  </a:moveTo>
                  <a:lnTo>
                    <a:pt x="107" y="162"/>
                  </a:lnTo>
                  <a:lnTo>
                    <a:pt x="106" y="162"/>
                  </a:lnTo>
                  <a:lnTo>
                    <a:pt x="106" y="163"/>
                  </a:lnTo>
                  <a:lnTo>
                    <a:pt x="106" y="163"/>
                  </a:lnTo>
                  <a:lnTo>
                    <a:pt x="106" y="163"/>
                  </a:lnTo>
                  <a:lnTo>
                    <a:pt x="106" y="164"/>
                  </a:lnTo>
                  <a:lnTo>
                    <a:pt x="106" y="163"/>
                  </a:lnTo>
                  <a:lnTo>
                    <a:pt x="107" y="163"/>
                  </a:lnTo>
                  <a:lnTo>
                    <a:pt x="107" y="162"/>
                  </a:lnTo>
                  <a:lnTo>
                    <a:pt x="107" y="162"/>
                  </a:lnTo>
                  <a:lnTo>
                    <a:pt x="107" y="160"/>
                  </a:lnTo>
                  <a:close/>
                  <a:moveTo>
                    <a:pt x="37" y="160"/>
                  </a:moveTo>
                  <a:lnTo>
                    <a:pt x="36" y="162"/>
                  </a:lnTo>
                  <a:lnTo>
                    <a:pt x="37" y="163"/>
                  </a:lnTo>
                  <a:lnTo>
                    <a:pt x="38" y="163"/>
                  </a:lnTo>
                  <a:lnTo>
                    <a:pt x="38" y="162"/>
                  </a:lnTo>
                  <a:lnTo>
                    <a:pt x="37" y="160"/>
                  </a:lnTo>
                  <a:close/>
                  <a:moveTo>
                    <a:pt x="59" y="160"/>
                  </a:moveTo>
                  <a:lnTo>
                    <a:pt x="60" y="162"/>
                  </a:lnTo>
                  <a:lnTo>
                    <a:pt x="60" y="163"/>
                  </a:lnTo>
                  <a:lnTo>
                    <a:pt x="61" y="163"/>
                  </a:lnTo>
                  <a:lnTo>
                    <a:pt x="60" y="162"/>
                  </a:lnTo>
                  <a:lnTo>
                    <a:pt x="60" y="162"/>
                  </a:lnTo>
                  <a:lnTo>
                    <a:pt x="60" y="160"/>
                  </a:lnTo>
                  <a:lnTo>
                    <a:pt x="59" y="160"/>
                  </a:lnTo>
                  <a:close/>
                  <a:moveTo>
                    <a:pt x="113" y="159"/>
                  </a:moveTo>
                  <a:lnTo>
                    <a:pt x="112" y="160"/>
                  </a:lnTo>
                  <a:lnTo>
                    <a:pt x="110" y="160"/>
                  </a:lnTo>
                  <a:lnTo>
                    <a:pt x="110" y="162"/>
                  </a:lnTo>
                  <a:lnTo>
                    <a:pt x="110" y="162"/>
                  </a:lnTo>
                  <a:lnTo>
                    <a:pt x="110" y="162"/>
                  </a:lnTo>
                  <a:lnTo>
                    <a:pt x="112" y="162"/>
                  </a:lnTo>
                  <a:lnTo>
                    <a:pt x="112" y="160"/>
                  </a:lnTo>
                  <a:lnTo>
                    <a:pt x="113" y="159"/>
                  </a:lnTo>
                  <a:close/>
                  <a:moveTo>
                    <a:pt x="102" y="159"/>
                  </a:moveTo>
                  <a:lnTo>
                    <a:pt x="101" y="159"/>
                  </a:lnTo>
                  <a:lnTo>
                    <a:pt x="101" y="160"/>
                  </a:lnTo>
                  <a:lnTo>
                    <a:pt x="101" y="160"/>
                  </a:lnTo>
                  <a:lnTo>
                    <a:pt x="102" y="160"/>
                  </a:lnTo>
                  <a:lnTo>
                    <a:pt x="102" y="159"/>
                  </a:lnTo>
                  <a:close/>
                  <a:moveTo>
                    <a:pt x="122" y="158"/>
                  </a:moveTo>
                  <a:lnTo>
                    <a:pt x="121" y="158"/>
                  </a:lnTo>
                  <a:lnTo>
                    <a:pt x="121" y="159"/>
                  </a:lnTo>
                  <a:lnTo>
                    <a:pt x="121" y="159"/>
                  </a:lnTo>
                  <a:lnTo>
                    <a:pt x="122" y="159"/>
                  </a:lnTo>
                  <a:lnTo>
                    <a:pt x="122" y="159"/>
                  </a:lnTo>
                  <a:lnTo>
                    <a:pt x="122" y="158"/>
                  </a:lnTo>
                  <a:close/>
                  <a:moveTo>
                    <a:pt x="53" y="158"/>
                  </a:moveTo>
                  <a:lnTo>
                    <a:pt x="52" y="159"/>
                  </a:lnTo>
                  <a:lnTo>
                    <a:pt x="52" y="162"/>
                  </a:lnTo>
                  <a:lnTo>
                    <a:pt x="53" y="162"/>
                  </a:lnTo>
                  <a:lnTo>
                    <a:pt x="54" y="160"/>
                  </a:lnTo>
                  <a:lnTo>
                    <a:pt x="54" y="160"/>
                  </a:lnTo>
                  <a:lnTo>
                    <a:pt x="54" y="159"/>
                  </a:lnTo>
                  <a:lnTo>
                    <a:pt x="54" y="159"/>
                  </a:lnTo>
                  <a:lnTo>
                    <a:pt x="54" y="158"/>
                  </a:lnTo>
                  <a:lnTo>
                    <a:pt x="53" y="158"/>
                  </a:lnTo>
                  <a:close/>
                  <a:moveTo>
                    <a:pt x="97" y="157"/>
                  </a:moveTo>
                  <a:lnTo>
                    <a:pt x="95" y="158"/>
                  </a:lnTo>
                  <a:lnTo>
                    <a:pt x="94" y="160"/>
                  </a:lnTo>
                  <a:lnTo>
                    <a:pt x="95" y="159"/>
                  </a:lnTo>
                  <a:lnTo>
                    <a:pt x="96" y="159"/>
                  </a:lnTo>
                  <a:lnTo>
                    <a:pt x="97" y="157"/>
                  </a:lnTo>
                  <a:close/>
                  <a:moveTo>
                    <a:pt x="40" y="157"/>
                  </a:moveTo>
                  <a:lnTo>
                    <a:pt x="39" y="157"/>
                  </a:lnTo>
                  <a:lnTo>
                    <a:pt x="38" y="159"/>
                  </a:lnTo>
                  <a:lnTo>
                    <a:pt x="39" y="159"/>
                  </a:lnTo>
                  <a:lnTo>
                    <a:pt x="39" y="159"/>
                  </a:lnTo>
                  <a:lnTo>
                    <a:pt x="39" y="160"/>
                  </a:lnTo>
                  <a:lnTo>
                    <a:pt x="40" y="160"/>
                  </a:lnTo>
                  <a:lnTo>
                    <a:pt x="40" y="159"/>
                  </a:lnTo>
                  <a:lnTo>
                    <a:pt x="41" y="159"/>
                  </a:lnTo>
                  <a:lnTo>
                    <a:pt x="41" y="158"/>
                  </a:lnTo>
                  <a:lnTo>
                    <a:pt x="40" y="157"/>
                  </a:lnTo>
                  <a:lnTo>
                    <a:pt x="40" y="157"/>
                  </a:lnTo>
                  <a:close/>
                  <a:moveTo>
                    <a:pt x="102" y="156"/>
                  </a:moveTo>
                  <a:lnTo>
                    <a:pt x="101" y="157"/>
                  </a:lnTo>
                  <a:lnTo>
                    <a:pt x="100" y="159"/>
                  </a:lnTo>
                  <a:lnTo>
                    <a:pt x="101" y="158"/>
                  </a:lnTo>
                  <a:lnTo>
                    <a:pt x="102" y="156"/>
                  </a:lnTo>
                  <a:close/>
                  <a:moveTo>
                    <a:pt x="123" y="156"/>
                  </a:moveTo>
                  <a:lnTo>
                    <a:pt x="122" y="156"/>
                  </a:lnTo>
                  <a:lnTo>
                    <a:pt x="121" y="157"/>
                  </a:lnTo>
                  <a:lnTo>
                    <a:pt x="122" y="156"/>
                  </a:lnTo>
                  <a:lnTo>
                    <a:pt x="123" y="156"/>
                  </a:lnTo>
                  <a:close/>
                  <a:moveTo>
                    <a:pt x="110" y="156"/>
                  </a:moveTo>
                  <a:lnTo>
                    <a:pt x="110" y="157"/>
                  </a:lnTo>
                  <a:lnTo>
                    <a:pt x="109" y="157"/>
                  </a:lnTo>
                  <a:lnTo>
                    <a:pt x="108" y="158"/>
                  </a:lnTo>
                  <a:lnTo>
                    <a:pt x="108" y="159"/>
                  </a:lnTo>
                  <a:lnTo>
                    <a:pt x="109" y="158"/>
                  </a:lnTo>
                  <a:lnTo>
                    <a:pt x="110" y="157"/>
                  </a:lnTo>
                  <a:lnTo>
                    <a:pt x="111" y="156"/>
                  </a:lnTo>
                  <a:lnTo>
                    <a:pt x="110" y="156"/>
                  </a:lnTo>
                  <a:close/>
                  <a:moveTo>
                    <a:pt x="55" y="155"/>
                  </a:moveTo>
                  <a:lnTo>
                    <a:pt x="55" y="156"/>
                  </a:lnTo>
                  <a:lnTo>
                    <a:pt x="56" y="158"/>
                  </a:lnTo>
                  <a:lnTo>
                    <a:pt x="58" y="158"/>
                  </a:lnTo>
                  <a:lnTo>
                    <a:pt x="58" y="157"/>
                  </a:lnTo>
                  <a:lnTo>
                    <a:pt x="56" y="156"/>
                  </a:lnTo>
                  <a:lnTo>
                    <a:pt x="55" y="155"/>
                  </a:lnTo>
                  <a:close/>
                  <a:moveTo>
                    <a:pt x="51" y="154"/>
                  </a:moveTo>
                  <a:lnTo>
                    <a:pt x="50" y="155"/>
                  </a:lnTo>
                  <a:lnTo>
                    <a:pt x="49" y="155"/>
                  </a:lnTo>
                  <a:lnTo>
                    <a:pt x="49" y="156"/>
                  </a:lnTo>
                  <a:lnTo>
                    <a:pt x="50" y="156"/>
                  </a:lnTo>
                  <a:lnTo>
                    <a:pt x="51" y="155"/>
                  </a:lnTo>
                  <a:lnTo>
                    <a:pt x="51" y="155"/>
                  </a:lnTo>
                  <a:lnTo>
                    <a:pt x="51" y="154"/>
                  </a:lnTo>
                  <a:close/>
                  <a:moveTo>
                    <a:pt x="100" y="154"/>
                  </a:moveTo>
                  <a:lnTo>
                    <a:pt x="99" y="154"/>
                  </a:lnTo>
                  <a:lnTo>
                    <a:pt x="98" y="155"/>
                  </a:lnTo>
                  <a:lnTo>
                    <a:pt x="98" y="156"/>
                  </a:lnTo>
                  <a:lnTo>
                    <a:pt x="100" y="155"/>
                  </a:lnTo>
                  <a:lnTo>
                    <a:pt x="101" y="154"/>
                  </a:lnTo>
                  <a:lnTo>
                    <a:pt x="100" y="154"/>
                  </a:lnTo>
                  <a:close/>
                  <a:moveTo>
                    <a:pt x="43" y="153"/>
                  </a:moveTo>
                  <a:lnTo>
                    <a:pt x="43" y="154"/>
                  </a:lnTo>
                  <a:lnTo>
                    <a:pt x="42" y="155"/>
                  </a:lnTo>
                  <a:lnTo>
                    <a:pt x="43" y="156"/>
                  </a:lnTo>
                  <a:lnTo>
                    <a:pt x="43" y="156"/>
                  </a:lnTo>
                  <a:lnTo>
                    <a:pt x="44" y="157"/>
                  </a:lnTo>
                  <a:lnTo>
                    <a:pt x="44" y="156"/>
                  </a:lnTo>
                  <a:lnTo>
                    <a:pt x="46" y="155"/>
                  </a:lnTo>
                  <a:lnTo>
                    <a:pt x="44" y="154"/>
                  </a:lnTo>
                  <a:lnTo>
                    <a:pt x="44" y="154"/>
                  </a:lnTo>
                  <a:lnTo>
                    <a:pt x="43" y="153"/>
                  </a:lnTo>
                  <a:close/>
                  <a:moveTo>
                    <a:pt x="96" y="153"/>
                  </a:moveTo>
                  <a:lnTo>
                    <a:pt x="94" y="154"/>
                  </a:lnTo>
                  <a:lnTo>
                    <a:pt x="92" y="155"/>
                  </a:lnTo>
                  <a:lnTo>
                    <a:pt x="94" y="155"/>
                  </a:lnTo>
                  <a:lnTo>
                    <a:pt x="95" y="154"/>
                  </a:lnTo>
                  <a:lnTo>
                    <a:pt x="96" y="153"/>
                  </a:lnTo>
                  <a:close/>
                  <a:moveTo>
                    <a:pt x="120" y="153"/>
                  </a:moveTo>
                  <a:lnTo>
                    <a:pt x="118" y="153"/>
                  </a:lnTo>
                  <a:lnTo>
                    <a:pt x="116" y="154"/>
                  </a:lnTo>
                  <a:lnTo>
                    <a:pt x="115" y="154"/>
                  </a:lnTo>
                  <a:lnTo>
                    <a:pt x="114" y="156"/>
                  </a:lnTo>
                  <a:lnTo>
                    <a:pt x="114" y="156"/>
                  </a:lnTo>
                  <a:lnTo>
                    <a:pt x="115" y="157"/>
                  </a:lnTo>
                  <a:lnTo>
                    <a:pt x="118" y="157"/>
                  </a:lnTo>
                  <a:lnTo>
                    <a:pt x="119" y="156"/>
                  </a:lnTo>
                  <a:lnTo>
                    <a:pt x="120" y="155"/>
                  </a:lnTo>
                  <a:lnTo>
                    <a:pt x="121" y="154"/>
                  </a:lnTo>
                  <a:lnTo>
                    <a:pt x="120" y="153"/>
                  </a:lnTo>
                  <a:lnTo>
                    <a:pt x="120" y="153"/>
                  </a:lnTo>
                  <a:close/>
                  <a:moveTo>
                    <a:pt x="53" y="152"/>
                  </a:moveTo>
                  <a:lnTo>
                    <a:pt x="53" y="153"/>
                  </a:lnTo>
                  <a:lnTo>
                    <a:pt x="53" y="153"/>
                  </a:lnTo>
                  <a:lnTo>
                    <a:pt x="54" y="154"/>
                  </a:lnTo>
                  <a:lnTo>
                    <a:pt x="54" y="153"/>
                  </a:lnTo>
                  <a:lnTo>
                    <a:pt x="54" y="153"/>
                  </a:lnTo>
                  <a:lnTo>
                    <a:pt x="54" y="152"/>
                  </a:lnTo>
                  <a:lnTo>
                    <a:pt x="53" y="152"/>
                  </a:lnTo>
                  <a:close/>
                  <a:moveTo>
                    <a:pt x="99" y="152"/>
                  </a:moveTo>
                  <a:lnTo>
                    <a:pt x="98" y="152"/>
                  </a:lnTo>
                  <a:lnTo>
                    <a:pt x="97" y="153"/>
                  </a:lnTo>
                  <a:lnTo>
                    <a:pt x="97" y="154"/>
                  </a:lnTo>
                  <a:lnTo>
                    <a:pt x="97" y="154"/>
                  </a:lnTo>
                  <a:lnTo>
                    <a:pt x="98" y="153"/>
                  </a:lnTo>
                  <a:lnTo>
                    <a:pt x="99" y="152"/>
                  </a:lnTo>
                  <a:lnTo>
                    <a:pt x="99" y="152"/>
                  </a:lnTo>
                  <a:close/>
                  <a:moveTo>
                    <a:pt x="116" y="151"/>
                  </a:moveTo>
                  <a:lnTo>
                    <a:pt x="115" y="152"/>
                  </a:lnTo>
                  <a:lnTo>
                    <a:pt x="114" y="153"/>
                  </a:lnTo>
                  <a:lnTo>
                    <a:pt x="113" y="153"/>
                  </a:lnTo>
                  <a:lnTo>
                    <a:pt x="112" y="154"/>
                  </a:lnTo>
                  <a:lnTo>
                    <a:pt x="114" y="153"/>
                  </a:lnTo>
                  <a:lnTo>
                    <a:pt x="116" y="152"/>
                  </a:lnTo>
                  <a:lnTo>
                    <a:pt x="118" y="151"/>
                  </a:lnTo>
                  <a:lnTo>
                    <a:pt x="116" y="151"/>
                  </a:lnTo>
                  <a:lnTo>
                    <a:pt x="116" y="151"/>
                  </a:lnTo>
                  <a:close/>
                  <a:moveTo>
                    <a:pt x="42" y="151"/>
                  </a:moveTo>
                  <a:lnTo>
                    <a:pt x="41" y="151"/>
                  </a:lnTo>
                  <a:lnTo>
                    <a:pt x="41" y="152"/>
                  </a:lnTo>
                  <a:lnTo>
                    <a:pt x="41" y="153"/>
                  </a:lnTo>
                  <a:lnTo>
                    <a:pt x="42" y="152"/>
                  </a:lnTo>
                  <a:lnTo>
                    <a:pt x="42" y="151"/>
                  </a:lnTo>
                  <a:lnTo>
                    <a:pt x="42" y="151"/>
                  </a:lnTo>
                  <a:close/>
                  <a:moveTo>
                    <a:pt x="127" y="150"/>
                  </a:moveTo>
                  <a:lnTo>
                    <a:pt x="127" y="151"/>
                  </a:lnTo>
                  <a:lnTo>
                    <a:pt x="127" y="152"/>
                  </a:lnTo>
                  <a:lnTo>
                    <a:pt x="128" y="153"/>
                  </a:lnTo>
                  <a:lnTo>
                    <a:pt x="128" y="154"/>
                  </a:lnTo>
                  <a:lnTo>
                    <a:pt x="128" y="155"/>
                  </a:lnTo>
                  <a:lnTo>
                    <a:pt x="128" y="156"/>
                  </a:lnTo>
                  <a:lnTo>
                    <a:pt x="130" y="157"/>
                  </a:lnTo>
                  <a:lnTo>
                    <a:pt x="130" y="155"/>
                  </a:lnTo>
                  <a:lnTo>
                    <a:pt x="128" y="153"/>
                  </a:lnTo>
                  <a:lnTo>
                    <a:pt x="128" y="152"/>
                  </a:lnTo>
                  <a:lnTo>
                    <a:pt x="128" y="150"/>
                  </a:lnTo>
                  <a:lnTo>
                    <a:pt x="127" y="150"/>
                  </a:lnTo>
                  <a:close/>
                  <a:moveTo>
                    <a:pt x="49" y="150"/>
                  </a:moveTo>
                  <a:lnTo>
                    <a:pt x="48" y="150"/>
                  </a:lnTo>
                  <a:lnTo>
                    <a:pt x="47" y="151"/>
                  </a:lnTo>
                  <a:lnTo>
                    <a:pt x="46" y="152"/>
                  </a:lnTo>
                  <a:lnTo>
                    <a:pt x="47" y="153"/>
                  </a:lnTo>
                  <a:lnTo>
                    <a:pt x="48" y="154"/>
                  </a:lnTo>
                  <a:lnTo>
                    <a:pt x="50" y="153"/>
                  </a:lnTo>
                  <a:lnTo>
                    <a:pt x="50" y="151"/>
                  </a:lnTo>
                  <a:lnTo>
                    <a:pt x="49" y="150"/>
                  </a:lnTo>
                  <a:close/>
                  <a:moveTo>
                    <a:pt x="111" y="150"/>
                  </a:moveTo>
                  <a:lnTo>
                    <a:pt x="109" y="150"/>
                  </a:lnTo>
                  <a:lnTo>
                    <a:pt x="107" y="151"/>
                  </a:lnTo>
                  <a:lnTo>
                    <a:pt x="106" y="153"/>
                  </a:lnTo>
                  <a:lnTo>
                    <a:pt x="104" y="155"/>
                  </a:lnTo>
                  <a:lnTo>
                    <a:pt x="107" y="153"/>
                  </a:lnTo>
                  <a:lnTo>
                    <a:pt x="109" y="152"/>
                  </a:lnTo>
                  <a:lnTo>
                    <a:pt x="111" y="150"/>
                  </a:lnTo>
                  <a:close/>
                  <a:moveTo>
                    <a:pt x="114" y="150"/>
                  </a:moveTo>
                  <a:lnTo>
                    <a:pt x="113" y="150"/>
                  </a:lnTo>
                  <a:lnTo>
                    <a:pt x="112" y="152"/>
                  </a:lnTo>
                  <a:lnTo>
                    <a:pt x="111" y="153"/>
                  </a:lnTo>
                  <a:lnTo>
                    <a:pt x="113" y="152"/>
                  </a:lnTo>
                  <a:lnTo>
                    <a:pt x="115" y="151"/>
                  </a:lnTo>
                  <a:lnTo>
                    <a:pt x="116" y="150"/>
                  </a:lnTo>
                  <a:lnTo>
                    <a:pt x="114" y="150"/>
                  </a:lnTo>
                  <a:close/>
                  <a:moveTo>
                    <a:pt x="58" y="150"/>
                  </a:moveTo>
                  <a:lnTo>
                    <a:pt x="56" y="150"/>
                  </a:lnTo>
                  <a:lnTo>
                    <a:pt x="58" y="151"/>
                  </a:lnTo>
                  <a:lnTo>
                    <a:pt x="59" y="153"/>
                  </a:lnTo>
                  <a:lnTo>
                    <a:pt x="60" y="154"/>
                  </a:lnTo>
                  <a:lnTo>
                    <a:pt x="61" y="155"/>
                  </a:lnTo>
                  <a:lnTo>
                    <a:pt x="61" y="155"/>
                  </a:lnTo>
                  <a:lnTo>
                    <a:pt x="62" y="155"/>
                  </a:lnTo>
                  <a:lnTo>
                    <a:pt x="63" y="155"/>
                  </a:lnTo>
                  <a:lnTo>
                    <a:pt x="63" y="155"/>
                  </a:lnTo>
                  <a:lnTo>
                    <a:pt x="63" y="156"/>
                  </a:lnTo>
                  <a:lnTo>
                    <a:pt x="63" y="156"/>
                  </a:lnTo>
                  <a:lnTo>
                    <a:pt x="63" y="157"/>
                  </a:lnTo>
                  <a:lnTo>
                    <a:pt x="63" y="157"/>
                  </a:lnTo>
                  <a:lnTo>
                    <a:pt x="64" y="158"/>
                  </a:lnTo>
                  <a:lnTo>
                    <a:pt x="64" y="158"/>
                  </a:lnTo>
                  <a:lnTo>
                    <a:pt x="66" y="158"/>
                  </a:lnTo>
                  <a:lnTo>
                    <a:pt x="65" y="157"/>
                  </a:lnTo>
                  <a:lnTo>
                    <a:pt x="65" y="156"/>
                  </a:lnTo>
                  <a:lnTo>
                    <a:pt x="64" y="154"/>
                  </a:lnTo>
                  <a:lnTo>
                    <a:pt x="62" y="154"/>
                  </a:lnTo>
                  <a:lnTo>
                    <a:pt x="61" y="153"/>
                  </a:lnTo>
                  <a:lnTo>
                    <a:pt x="60" y="152"/>
                  </a:lnTo>
                  <a:lnTo>
                    <a:pt x="60" y="151"/>
                  </a:lnTo>
                  <a:lnTo>
                    <a:pt x="59" y="150"/>
                  </a:lnTo>
                  <a:lnTo>
                    <a:pt x="58" y="150"/>
                  </a:lnTo>
                  <a:close/>
                  <a:moveTo>
                    <a:pt x="124" y="148"/>
                  </a:moveTo>
                  <a:lnTo>
                    <a:pt x="123" y="148"/>
                  </a:lnTo>
                  <a:lnTo>
                    <a:pt x="122" y="150"/>
                  </a:lnTo>
                  <a:lnTo>
                    <a:pt x="121" y="150"/>
                  </a:lnTo>
                  <a:lnTo>
                    <a:pt x="121" y="151"/>
                  </a:lnTo>
                  <a:lnTo>
                    <a:pt x="122" y="152"/>
                  </a:lnTo>
                  <a:lnTo>
                    <a:pt x="123" y="153"/>
                  </a:lnTo>
                  <a:lnTo>
                    <a:pt x="124" y="154"/>
                  </a:lnTo>
                  <a:lnTo>
                    <a:pt x="124" y="154"/>
                  </a:lnTo>
                  <a:lnTo>
                    <a:pt x="124" y="155"/>
                  </a:lnTo>
                  <a:lnTo>
                    <a:pt x="125" y="156"/>
                  </a:lnTo>
                  <a:lnTo>
                    <a:pt x="125" y="156"/>
                  </a:lnTo>
                  <a:lnTo>
                    <a:pt x="126" y="156"/>
                  </a:lnTo>
                  <a:lnTo>
                    <a:pt x="125" y="158"/>
                  </a:lnTo>
                  <a:lnTo>
                    <a:pt x="124" y="159"/>
                  </a:lnTo>
                  <a:lnTo>
                    <a:pt x="123" y="160"/>
                  </a:lnTo>
                  <a:lnTo>
                    <a:pt x="122" y="162"/>
                  </a:lnTo>
                  <a:lnTo>
                    <a:pt x="122" y="164"/>
                  </a:lnTo>
                  <a:lnTo>
                    <a:pt x="124" y="164"/>
                  </a:lnTo>
                  <a:lnTo>
                    <a:pt x="126" y="163"/>
                  </a:lnTo>
                  <a:lnTo>
                    <a:pt x="128" y="162"/>
                  </a:lnTo>
                  <a:lnTo>
                    <a:pt x="128" y="159"/>
                  </a:lnTo>
                  <a:lnTo>
                    <a:pt x="128" y="157"/>
                  </a:lnTo>
                  <a:lnTo>
                    <a:pt x="128" y="158"/>
                  </a:lnTo>
                  <a:lnTo>
                    <a:pt x="127" y="158"/>
                  </a:lnTo>
                  <a:lnTo>
                    <a:pt x="127" y="158"/>
                  </a:lnTo>
                  <a:lnTo>
                    <a:pt x="126" y="158"/>
                  </a:lnTo>
                  <a:lnTo>
                    <a:pt x="126" y="157"/>
                  </a:lnTo>
                  <a:lnTo>
                    <a:pt x="126" y="155"/>
                  </a:lnTo>
                  <a:lnTo>
                    <a:pt x="125" y="153"/>
                  </a:lnTo>
                  <a:lnTo>
                    <a:pt x="125" y="151"/>
                  </a:lnTo>
                  <a:lnTo>
                    <a:pt x="124" y="148"/>
                  </a:lnTo>
                  <a:close/>
                  <a:moveTo>
                    <a:pt x="100" y="148"/>
                  </a:moveTo>
                  <a:lnTo>
                    <a:pt x="99" y="150"/>
                  </a:lnTo>
                  <a:lnTo>
                    <a:pt x="97" y="151"/>
                  </a:lnTo>
                  <a:lnTo>
                    <a:pt x="96" y="152"/>
                  </a:lnTo>
                  <a:lnTo>
                    <a:pt x="98" y="152"/>
                  </a:lnTo>
                  <a:lnTo>
                    <a:pt x="99" y="150"/>
                  </a:lnTo>
                  <a:lnTo>
                    <a:pt x="100" y="148"/>
                  </a:lnTo>
                  <a:close/>
                  <a:moveTo>
                    <a:pt x="51" y="147"/>
                  </a:moveTo>
                  <a:lnTo>
                    <a:pt x="50" y="147"/>
                  </a:lnTo>
                  <a:lnTo>
                    <a:pt x="51" y="150"/>
                  </a:lnTo>
                  <a:lnTo>
                    <a:pt x="52" y="151"/>
                  </a:lnTo>
                  <a:lnTo>
                    <a:pt x="52" y="150"/>
                  </a:lnTo>
                  <a:lnTo>
                    <a:pt x="52" y="148"/>
                  </a:lnTo>
                  <a:lnTo>
                    <a:pt x="51" y="147"/>
                  </a:lnTo>
                  <a:close/>
                  <a:moveTo>
                    <a:pt x="108" y="147"/>
                  </a:moveTo>
                  <a:lnTo>
                    <a:pt x="106" y="148"/>
                  </a:lnTo>
                  <a:lnTo>
                    <a:pt x="103" y="151"/>
                  </a:lnTo>
                  <a:lnTo>
                    <a:pt x="101" y="153"/>
                  </a:lnTo>
                  <a:lnTo>
                    <a:pt x="103" y="152"/>
                  </a:lnTo>
                  <a:lnTo>
                    <a:pt x="106" y="151"/>
                  </a:lnTo>
                  <a:lnTo>
                    <a:pt x="107" y="148"/>
                  </a:lnTo>
                  <a:lnTo>
                    <a:pt x="108" y="147"/>
                  </a:lnTo>
                  <a:close/>
                  <a:moveTo>
                    <a:pt x="118" y="146"/>
                  </a:moveTo>
                  <a:lnTo>
                    <a:pt x="118" y="147"/>
                  </a:lnTo>
                  <a:lnTo>
                    <a:pt x="119" y="148"/>
                  </a:lnTo>
                  <a:lnTo>
                    <a:pt x="120" y="148"/>
                  </a:lnTo>
                  <a:lnTo>
                    <a:pt x="120" y="147"/>
                  </a:lnTo>
                  <a:lnTo>
                    <a:pt x="119" y="146"/>
                  </a:lnTo>
                  <a:lnTo>
                    <a:pt x="118" y="146"/>
                  </a:lnTo>
                  <a:close/>
                  <a:moveTo>
                    <a:pt x="48" y="145"/>
                  </a:moveTo>
                  <a:lnTo>
                    <a:pt x="46" y="146"/>
                  </a:lnTo>
                  <a:lnTo>
                    <a:pt x="44" y="147"/>
                  </a:lnTo>
                  <a:lnTo>
                    <a:pt x="44" y="148"/>
                  </a:lnTo>
                  <a:lnTo>
                    <a:pt x="44" y="150"/>
                  </a:lnTo>
                  <a:lnTo>
                    <a:pt x="46" y="150"/>
                  </a:lnTo>
                  <a:lnTo>
                    <a:pt x="47" y="148"/>
                  </a:lnTo>
                  <a:lnTo>
                    <a:pt x="48" y="147"/>
                  </a:lnTo>
                  <a:lnTo>
                    <a:pt x="48" y="145"/>
                  </a:lnTo>
                  <a:close/>
                  <a:moveTo>
                    <a:pt x="114" y="145"/>
                  </a:moveTo>
                  <a:lnTo>
                    <a:pt x="113" y="146"/>
                  </a:lnTo>
                  <a:lnTo>
                    <a:pt x="112" y="147"/>
                  </a:lnTo>
                  <a:lnTo>
                    <a:pt x="112" y="147"/>
                  </a:lnTo>
                  <a:lnTo>
                    <a:pt x="113" y="147"/>
                  </a:lnTo>
                  <a:lnTo>
                    <a:pt x="114" y="146"/>
                  </a:lnTo>
                  <a:lnTo>
                    <a:pt x="114" y="145"/>
                  </a:lnTo>
                  <a:close/>
                  <a:moveTo>
                    <a:pt x="55" y="144"/>
                  </a:moveTo>
                  <a:lnTo>
                    <a:pt x="54" y="145"/>
                  </a:lnTo>
                  <a:lnTo>
                    <a:pt x="54" y="145"/>
                  </a:lnTo>
                  <a:lnTo>
                    <a:pt x="53" y="146"/>
                  </a:lnTo>
                  <a:lnTo>
                    <a:pt x="54" y="147"/>
                  </a:lnTo>
                  <a:lnTo>
                    <a:pt x="54" y="147"/>
                  </a:lnTo>
                  <a:lnTo>
                    <a:pt x="55" y="147"/>
                  </a:lnTo>
                  <a:lnTo>
                    <a:pt x="55" y="147"/>
                  </a:lnTo>
                  <a:lnTo>
                    <a:pt x="56" y="146"/>
                  </a:lnTo>
                  <a:lnTo>
                    <a:pt x="56" y="146"/>
                  </a:lnTo>
                  <a:lnTo>
                    <a:pt x="55" y="145"/>
                  </a:lnTo>
                  <a:lnTo>
                    <a:pt x="55" y="144"/>
                  </a:lnTo>
                  <a:close/>
                  <a:moveTo>
                    <a:pt x="58" y="143"/>
                  </a:moveTo>
                  <a:lnTo>
                    <a:pt x="56" y="144"/>
                  </a:lnTo>
                  <a:lnTo>
                    <a:pt x="58" y="144"/>
                  </a:lnTo>
                  <a:lnTo>
                    <a:pt x="58" y="145"/>
                  </a:lnTo>
                  <a:lnTo>
                    <a:pt x="59" y="145"/>
                  </a:lnTo>
                  <a:lnTo>
                    <a:pt x="59" y="144"/>
                  </a:lnTo>
                  <a:lnTo>
                    <a:pt x="58" y="144"/>
                  </a:lnTo>
                  <a:lnTo>
                    <a:pt x="58" y="143"/>
                  </a:lnTo>
                  <a:close/>
                  <a:moveTo>
                    <a:pt x="52" y="142"/>
                  </a:moveTo>
                  <a:lnTo>
                    <a:pt x="51" y="142"/>
                  </a:lnTo>
                  <a:lnTo>
                    <a:pt x="49" y="143"/>
                  </a:lnTo>
                  <a:lnTo>
                    <a:pt x="49" y="144"/>
                  </a:lnTo>
                  <a:lnTo>
                    <a:pt x="49" y="146"/>
                  </a:lnTo>
                  <a:lnTo>
                    <a:pt x="50" y="146"/>
                  </a:lnTo>
                  <a:lnTo>
                    <a:pt x="50" y="145"/>
                  </a:lnTo>
                  <a:lnTo>
                    <a:pt x="51" y="144"/>
                  </a:lnTo>
                  <a:lnTo>
                    <a:pt x="51" y="144"/>
                  </a:lnTo>
                  <a:lnTo>
                    <a:pt x="52" y="144"/>
                  </a:lnTo>
                  <a:lnTo>
                    <a:pt x="52" y="143"/>
                  </a:lnTo>
                  <a:lnTo>
                    <a:pt x="52" y="143"/>
                  </a:lnTo>
                  <a:lnTo>
                    <a:pt x="52" y="142"/>
                  </a:lnTo>
                  <a:close/>
                  <a:moveTo>
                    <a:pt x="122" y="142"/>
                  </a:moveTo>
                  <a:lnTo>
                    <a:pt x="121" y="143"/>
                  </a:lnTo>
                  <a:lnTo>
                    <a:pt x="121" y="143"/>
                  </a:lnTo>
                  <a:lnTo>
                    <a:pt x="122" y="144"/>
                  </a:lnTo>
                  <a:lnTo>
                    <a:pt x="123" y="144"/>
                  </a:lnTo>
                  <a:lnTo>
                    <a:pt x="123" y="143"/>
                  </a:lnTo>
                  <a:lnTo>
                    <a:pt x="123" y="143"/>
                  </a:lnTo>
                  <a:lnTo>
                    <a:pt x="123" y="142"/>
                  </a:lnTo>
                  <a:lnTo>
                    <a:pt x="123" y="142"/>
                  </a:lnTo>
                  <a:lnTo>
                    <a:pt x="122" y="142"/>
                  </a:lnTo>
                  <a:close/>
                  <a:moveTo>
                    <a:pt x="118" y="142"/>
                  </a:moveTo>
                  <a:lnTo>
                    <a:pt x="118" y="143"/>
                  </a:lnTo>
                  <a:lnTo>
                    <a:pt x="118" y="143"/>
                  </a:lnTo>
                  <a:lnTo>
                    <a:pt x="118" y="143"/>
                  </a:lnTo>
                  <a:lnTo>
                    <a:pt x="119" y="143"/>
                  </a:lnTo>
                  <a:lnTo>
                    <a:pt x="119" y="143"/>
                  </a:lnTo>
                  <a:lnTo>
                    <a:pt x="119" y="142"/>
                  </a:lnTo>
                  <a:lnTo>
                    <a:pt x="118" y="142"/>
                  </a:lnTo>
                  <a:close/>
                  <a:moveTo>
                    <a:pt x="60" y="142"/>
                  </a:moveTo>
                  <a:lnTo>
                    <a:pt x="60" y="142"/>
                  </a:lnTo>
                  <a:lnTo>
                    <a:pt x="60" y="142"/>
                  </a:lnTo>
                  <a:lnTo>
                    <a:pt x="61" y="143"/>
                  </a:lnTo>
                  <a:lnTo>
                    <a:pt x="61" y="143"/>
                  </a:lnTo>
                  <a:lnTo>
                    <a:pt x="61" y="143"/>
                  </a:lnTo>
                  <a:lnTo>
                    <a:pt x="61" y="142"/>
                  </a:lnTo>
                  <a:lnTo>
                    <a:pt x="60" y="142"/>
                  </a:lnTo>
                  <a:close/>
                  <a:moveTo>
                    <a:pt x="109" y="140"/>
                  </a:moveTo>
                  <a:lnTo>
                    <a:pt x="109" y="141"/>
                  </a:lnTo>
                  <a:lnTo>
                    <a:pt x="108" y="141"/>
                  </a:lnTo>
                  <a:lnTo>
                    <a:pt x="108" y="142"/>
                  </a:lnTo>
                  <a:lnTo>
                    <a:pt x="109" y="142"/>
                  </a:lnTo>
                  <a:lnTo>
                    <a:pt x="109" y="141"/>
                  </a:lnTo>
                  <a:lnTo>
                    <a:pt x="109" y="140"/>
                  </a:lnTo>
                  <a:close/>
                  <a:moveTo>
                    <a:pt x="101" y="139"/>
                  </a:moveTo>
                  <a:lnTo>
                    <a:pt x="100" y="140"/>
                  </a:lnTo>
                  <a:lnTo>
                    <a:pt x="100" y="142"/>
                  </a:lnTo>
                  <a:lnTo>
                    <a:pt x="100" y="143"/>
                  </a:lnTo>
                  <a:lnTo>
                    <a:pt x="101" y="144"/>
                  </a:lnTo>
                  <a:lnTo>
                    <a:pt x="102" y="143"/>
                  </a:lnTo>
                  <a:lnTo>
                    <a:pt x="103" y="142"/>
                  </a:lnTo>
                  <a:lnTo>
                    <a:pt x="104" y="141"/>
                  </a:lnTo>
                  <a:lnTo>
                    <a:pt x="103" y="141"/>
                  </a:lnTo>
                  <a:lnTo>
                    <a:pt x="102" y="140"/>
                  </a:lnTo>
                  <a:lnTo>
                    <a:pt x="101" y="139"/>
                  </a:lnTo>
                  <a:close/>
                  <a:moveTo>
                    <a:pt x="114" y="138"/>
                  </a:moveTo>
                  <a:lnTo>
                    <a:pt x="115" y="139"/>
                  </a:lnTo>
                  <a:lnTo>
                    <a:pt x="116" y="141"/>
                  </a:lnTo>
                  <a:lnTo>
                    <a:pt x="116" y="141"/>
                  </a:lnTo>
                  <a:lnTo>
                    <a:pt x="118" y="140"/>
                  </a:lnTo>
                  <a:lnTo>
                    <a:pt x="116" y="139"/>
                  </a:lnTo>
                  <a:lnTo>
                    <a:pt x="115" y="138"/>
                  </a:lnTo>
                  <a:lnTo>
                    <a:pt x="114" y="138"/>
                  </a:lnTo>
                  <a:close/>
                  <a:moveTo>
                    <a:pt x="106" y="138"/>
                  </a:moveTo>
                  <a:lnTo>
                    <a:pt x="104" y="138"/>
                  </a:lnTo>
                  <a:lnTo>
                    <a:pt x="104" y="138"/>
                  </a:lnTo>
                  <a:lnTo>
                    <a:pt x="104" y="139"/>
                  </a:lnTo>
                  <a:lnTo>
                    <a:pt x="106" y="139"/>
                  </a:lnTo>
                  <a:lnTo>
                    <a:pt x="106" y="138"/>
                  </a:lnTo>
                  <a:lnTo>
                    <a:pt x="106" y="138"/>
                  </a:lnTo>
                  <a:close/>
                  <a:moveTo>
                    <a:pt x="112" y="136"/>
                  </a:moveTo>
                  <a:lnTo>
                    <a:pt x="111" y="138"/>
                  </a:lnTo>
                  <a:lnTo>
                    <a:pt x="112" y="139"/>
                  </a:lnTo>
                  <a:lnTo>
                    <a:pt x="113" y="139"/>
                  </a:lnTo>
                  <a:lnTo>
                    <a:pt x="113" y="138"/>
                  </a:lnTo>
                  <a:lnTo>
                    <a:pt x="112" y="136"/>
                  </a:lnTo>
                  <a:close/>
                  <a:moveTo>
                    <a:pt x="60" y="136"/>
                  </a:moveTo>
                  <a:lnTo>
                    <a:pt x="60" y="138"/>
                  </a:lnTo>
                  <a:lnTo>
                    <a:pt x="61" y="139"/>
                  </a:lnTo>
                  <a:lnTo>
                    <a:pt x="61" y="138"/>
                  </a:lnTo>
                  <a:lnTo>
                    <a:pt x="60" y="138"/>
                  </a:lnTo>
                  <a:lnTo>
                    <a:pt x="60" y="136"/>
                  </a:lnTo>
                  <a:close/>
                  <a:moveTo>
                    <a:pt x="118" y="134"/>
                  </a:moveTo>
                  <a:lnTo>
                    <a:pt x="116" y="134"/>
                  </a:lnTo>
                  <a:lnTo>
                    <a:pt x="116" y="134"/>
                  </a:lnTo>
                  <a:lnTo>
                    <a:pt x="118" y="135"/>
                  </a:lnTo>
                  <a:lnTo>
                    <a:pt x="118" y="134"/>
                  </a:lnTo>
                  <a:lnTo>
                    <a:pt x="119" y="135"/>
                  </a:lnTo>
                  <a:lnTo>
                    <a:pt x="119" y="134"/>
                  </a:lnTo>
                  <a:lnTo>
                    <a:pt x="118" y="134"/>
                  </a:lnTo>
                  <a:lnTo>
                    <a:pt x="118" y="134"/>
                  </a:lnTo>
                  <a:close/>
                  <a:moveTo>
                    <a:pt x="106" y="132"/>
                  </a:moveTo>
                  <a:lnTo>
                    <a:pt x="104" y="132"/>
                  </a:lnTo>
                  <a:lnTo>
                    <a:pt x="103" y="133"/>
                  </a:lnTo>
                  <a:lnTo>
                    <a:pt x="103" y="134"/>
                  </a:lnTo>
                  <a:lnTo>
                    <a:pt x="103" y="135"/>
                  </a:lnTo>
                  <a:lnTo>
                    <a:pt x="104" y="134"/>
                  </a:lnTo>
                  <a:lnTo>
                    <a:pt x="106" y="133"/>
                  </a:lnTo>
                  <a:lnTo>
                    <a:pt x="106" y="132"/>
                  </a:lnTo>
                  <a:close/>
                  <a:moveTo>
                    <a:pt x="54" y="131"/>
                  </a:moveTo>
                  <a:lnTo>
                    <a:pt x="53" y="133"/>
                  </a:lnTo>
                  <a:lnTo>
                    <a:pt x="53" y="135"/>
                  </a:lnTo>
                  <a:lnTo>
                    <a:pt x="53" y="139"/>
                  </a:lnTo>
                  <a:lnTo>
                    <a:pt x="55" y="140"/>
                  </a:lnTo>
                  <a:lnTo>
                    <a:pt x="56" y="140"/>
                  </a:lnTo>
                  <a:lnTo>
                    <a:pt x="59" y="140"/>
                  </a:lnTo>
                  <a:lnTo>
                    <a:pt x="58" y="138"/>
                  </a:lnTo>
                  <a:lnTo>
                    <a:pt x="55" y="134"/>
                  </a:lnTo>
                  <a:lnTo>
                    <a:pt x="54" y="131"/>
                  </a:lnTo>
                  <a:close/>
                  <a:moveTo>
                    <a:pt x="114" y="130"/>
                  </a:moveTo>
                  <a:lnTo>
                    <a:pt x="114" y="132"/>
                  </a:lnTo>
                  <a:lnTo>
                    <a:pt x="114" y="132"/>
                  </a:lnTo>
                  <a:lnTo>
                    <a:pt x="115" y="133"/>
                  </a:lnTo>
                  <a:lnTo>
                    <a:pt x="116" y="134"/>
                  </a:lnTo>
                  <a:lnTo>
                    <a:pt x="115" y="132"/>
                  </a:lnTo>
                  <a:lnTo>
                    <a:pt x="114" y="130"/>
                  </a:lnTo>
                  <a:close/>
                  <a:moveTo>
                    <a:pt x="118" y="130"/>
                  </a:moveTo>
                  <a:lnTo>
                    <a:pt x="118" y="130"/>
                  </a:lnTo>
                  <a:lnTo>
                    <a:pt x="116" y="130"/>
                  </a:lnTo>
                  <a:lnTo>
                    <a:pt x="116" y="130"/>
                  </a:lnTo>
                  <a:lnTo>
                    <a:pt x="118" y="132"/>
                  </a:lnTo>
                  <a:lnTo>
                    <a:pt x="119" y="134"/>
                  </a:lnTo>
                  <a:lnTo>
                    <a:pt x="119" y="132"/>
                  </a:lnTo>
                  <a:lnTo>
                    <a:pt x="119" y="131"/>
                  </a:lnTo>
                  <a:lnTo>
                    <a:pt x="118" y="130"/>
                  </a:lnTo>
                  <a:close/>
                  <a:moveTo>
                    <a:pt x="48" y="129"/>
                  </a:moveTo>
                  <a:lnTo>
                    <a:pt x="47" y="133"/>
                  </a:lnTo>
                  <a:lnTo>
                    <a:pt x="47" y="136"/>
                  </a:lnTo>
                  <a:lnTo>
                    <a:pt x="47" y="141"/>
                  </a:lnTo>
                  <a:lnTo>
                    <a:pt x="43" y="141"/>
                  </a:lnTo>
                  <a:lnTo>
                    <a:pt x="42" y="143"/>
                  </a:lnTo>
                  <a:lnTo>
                    <a:pt x="41" y="144"/>
                  </a:lnTo>
                  <a:lnTo>
                    <a:pt x="41" y="146"/>
                  </a:lnTo>
                  <a:lnTo>
                    <a:pt x="44" y="144"/>
                  </a:lnTo>
                  <a:lnTo>
                    <a:pt x="48" y="141"/>
                  </a:lnTo>
                  <a:lnTo>
                    <a:pt x="50" y="138"/>
                  </a:lnTo>
                  <a:lnTo>
                    <a:pt x="50" y="134"/>
                  </a:lnTo>
                  <a:lnTo>
                    <a:pt x="49" y="132"/>
                  </a:lnTo>
                  <a:lnTo>
                    <a:pt x="48" y="129"/>
                  </a:lnTo>
                  <a:close/>
                  <a:moveTo>
                    <a:pt x="55" y="129"/>
                  </a:moveTo>
                  <a:lnTo>
                    <a:pt x="56" y="130"/>
                  </a:lnTo>
                  <a:lnTo>
                    <a:pt x="56" y="132"/>
                  </a:lnTo>
                  <a:lnTo>
                    <a:pt x="59" y="134"/>
                  </a:lnTo>
                  <a:lnTo>
                    <a:pt x="60" y="136"/>
                  </a:lnTo>
                  <a:lnTo>
                    <a:pt x="58" y="132"/>
                  </a:lnTo>
                  <a:lnTo>
                    <a:pt x="55" y="129"/>
                  </a:lnTo>
                  <a:close/>
                  <a:moveTo>
                    <a:pt x="50" y="129"/>
                  </a:moveTo>
                  <a:lnTo>
                    <a:pt x="50" y="130"/>
                  </a:lnTo>
                  <a:lnTo>
                    <a:pt x="50" y="131"/>
                  </a:lnTo>
                  <a:lnTo>
                    <a:pt x="51" y="132"/>
                  </a:lnTo>
                  <a:lnTo>
                    <a:pt x="52" y="131"/>
                  </a:lnTo>
                  <a:lnTo>
                    <a:pt x="52" y="130"/>
                  </a:lnTo>
                  <a:lnTo>
                    <a:pt x="51" y="129"/>
                  </a:lnTo>
                  <a:lnTo>
                    <a:pt x="51" y="129"/>
                  </a:lnTo>
                  <a:lnTo>
                    <a:pt x="50" y="129"/>
                  </a:lnTo>
                  <a:lnTo>
                    <a:pt x="50" y="129"/>
                  </a:lnTo>
                  <a:close/>
                  <a:moveTo>
                    <a:pt x="108" y="128"/>
                  </a:moveTo>
                  <a:lnTo>
                    <a:pt x="108" y="129"/>
                  </a:lnTo>
                  <a:lnTo>
                    <a:pt x="108" y="130"/>
                  </a:lnTo>
                  <a:lnTo>
                    <a:pt x="108" y="131"/>
                  </a:lnTo>
                  <a:lnTo>
                    <a:pt x="109" y="131"/>
                  </a:lnTo>
                  <a:lnTo>
                    <a:pt x="109" y="131"/>
                  </a:lnTo>
                  <a:lnTo>
                    <a:pt x="110" y="130"/>
                  </a:lnTo>
                  <a:lnTo>
                    <a:pt x="109" y="129"/>
                  </a:lnTo>
                  <a:lnTo>
                    <a:pt x="108" y="128"/>
                  </a:lnTo>
                  <a:close/>
                  <a:moveTo>
                    <a:pt x="111" y="124"/>
                  </a:moveTo>
                  <a:lnTo>
                    <a:pt x="111" y="126"/>
                  </a:lnTo>
                  <a:lnTo>
                    <a:pt x="111" y="127"/>
                  </a:lnTo>
                  <a:lnTo>
                    <a:pt x="112" y="128"/>
                  </a:lnTo>
                  <a:lnTo>
                    <a:pt x="113" y="128"/>
                  </a:lnTo>
                  <a:lnTo>
                    <a:pt x="113" y="127"/>
                  </a:lnTo>
                  <a:lnTo>
                    <a:pt x="113" y="127"/>
                  </a:lnTo>
                  <a:lnTo>
                    <a:pt x="112" y="126"/>
                  </a:lnTo>
                  <a:lnTo>
                    <a:pt x="111" y="124"/>
                  </a:lnTo>
                  <a:close/>
                  <a:moveTo>
                    <a:pt x="59" y="122"/>
                  </a:moveTo>
                  <a:lnTo>
                    <a:pt x="59" y="123"/>
                  </a:lnTo>
                  <a:lnTo>
                    <a:pt x="59" y="124"/>
                  </a:lnTo>
                  <a:lnTo>
                    <a:pt x="60" y="124"/>
                  </a:lnTo>
                  <a:lnTo>
                    <a:pt x="60" y="124"/>
                  </a:lnTo>
                  <a:lnTo>
                    <a:pt x="60" y="123"/>
                  </a:lnTo>
                  <a:lnTo>
                    <a:pt x="60" y="122"/>
                  </a:lnTo>
                  <a:lnTo>
                    <a:pt x="59" y="122"/>
                  </a:lnTo>
                  <a:close/>
                  <a:moveTo>
                    <a:pt x="113" y="122"/>
                  </a:moveTo>
                  <a:lnTo>
                    <a:pt x="113" y="122"/>
                  </a:lnTo>
                  <a:lnTo>
                    <a:pt x="114" y="124"/>
                  </a:lnTo>
                  <a:lnTo>
                    <a:pt x="115" y="126"/>
                  </a:lnTo>
                  <a:lnTo>
                    <a:pt x="115" y="124"/>
                  </a:lnTo>
                  <a:lnTo>
                    <a:pt x="114" y="123"/>
                  </a:lnTo>
                  <a:lnTo>
                    <a:pt x="113" y="122"/>
                  </a:lnTo>
                  <a:close/>
                  <a:moveTo>
                    <a:pt x="106" y="121"/>
                  </a:moveTo>
                  <a:lnTo>
                    <a:pt x="104" y="122"/>
                  </a:lnTo>
                  <a:lnTo>
                    <a:pt x="104" y="123"/>
                  </a:lnTo>
                  <a:lnTo>
                    <a:pt x="103" y="124"/>
                  </a:lnTo>
                  <a:lnTo>
                    <a:pt x="106" y="124"/>
                  </a:lnTo>
                  <a:lnTo>
                    <a:pt x="107" y="122"/>
                  </a:lnTo>
                  <a:lnTo>
                    <a:pt x="106" y="122"/>
                  </a:lnTo>
                  <a:lnTo>
                    <a:pt x="106" y="121"/>
                  </a:lnTo>
                  <a:close/>
                  <a:moveTo>
                    <a:pt x="110" y="121"/>
                  </a:moveTo>
                  <a:lnTo>
                    <a:pt x="109" y="121"/>
                  </a:lnTo>
                  <a:lnTo>
                    <a:pt x="109" y="121"/>
                  </a:lnTo>
                  <a:lnTo>
                    <a:pt x="109" y="122"/>
                  </a:lnTo>
                  <a:lnTo>
                    <a:pt x="109" y="123"/>
                  </a:lnTo>
                  <a:lnTo>
                    <a:pt x="110" y="123"/>
                  </a:lnTo>
                  <a:lnTo>
                    <a:pt x="110" y="122"/>
                  </a:lnTo>
                  <a:lnTo>
                    <a:pt x="110" y="122"/>
                  </a:lnTo>
                  <a:lnTo>
                    <a:pt x="110" y="121"/>
                  </a:lnTo>
                  <a:close/>
                  <a:moveTo>
                    <a:pt x="55" y="119"/>
                  </a:moveTo>
                  <a:lnTo>
                    <a:pt x="55" y="120"/>
                  </a:lnTo>
                  <a:lnTo>
                    <a:pt x="55" y="120"/>
                  </a:lnTo>
                  <a:lnTo>
                    <a:pt x="55" y="120"/>
                  </a:lnTo>
                  <a:lnTo>
                    <a:pt x="56" y="120"/>
                  </a:lnTo>
                  <a:lnTo>
                    <a:pt x="56" y="120"/>
                  </a:lnTo>
                  <a:lnTo>
                    <a:pt x="56" y="120"/>
                  </a:lnTo>
                  <a:lnTo>
                    <a:pt x="56" y="120"/>
                  </a:lnTo>
                  <a:lnTo>
                    <a:pt x="55" y="120"/>
                  </a:lnTo>
                  <a:lnTo>
                    <a:pt x="55" y="119"/>
                  </a:lnTo>
                  <a:close/>
                  <a:moveTo>
                    <a:pt x="116" y="119"/>
                  </a:moveTo>
                  <a:lnTo>
                    <a:pt x="115" y="120"/>
                  </a:lnTo>
                  <a:lnTo>
                    <a:pt x="114" y="121"/>
                  </a:lnTo>
                  <a:lnTo>
                    <a:pt x="115" y="123"/>
                  </a:lnTo>
                  <a:lnTo>
                    <a:pt x="118" y="126"/>
                  </a:lnTo>
                  <a:lnTo>
                    <a:pt x="118" y="123"/>
                  </a:lnTo>
                  <a:lnTo>
                    <a:pt x="118" y="121"/>
                  </a:lnTo>
                  <a:lnTo>
                    <a:pt x="116" y="120"/>
                  </a:lnTo>
                  <a:lnTo>
                    <a:pt x="116" y="119"/>
                  </a:lnTo>
                  <a:close/>
                  <a:moveTo>
                    <a:pt x="109" y="118"/>
                  </a:moveTo>
                  <a:lnTo>
                    <a:pt x="108" y="119"/>
                  </a:lnTo>
                  <a:lnTo>
                    <a:pt x="108" y="120"/>
                  </a:lnTo>
                  <a:lnTo>
                    <a:pt x="108" y="120"/>
                  </a:lnTo>
                  <a:lnTo>
                    <a:pt x="109" y="120"/>
                  </a:lnTo>
                  <a:lnTo>
                    <a:pt x="109" y="119"/>
                  </a:lnTo>
                  <a:lnTo>
                    <a:pt x="109" y="118"/>
                  </a:lnTo>
                  <a:close/>
                  <a:moveTo>
                    <a:pt x="112" y="118"/>
                  </a:moveTo>
                  <a:lnTo>
                    <a:pt x="112" y="118"/>
                  </a:lnTo>
                  <a:lnTo>
                    <a:pt x="112" y="119"/>
                  </a:lnTo>
                  <a:lnTo>
                    <a:pt x="111" y="119"/>
                  </a:lnTo>
                  <a:lnTo>
                    <a:pt x="111" y="120"/>
                  </a:lnTo>
                  <a:lnTo>
                    <a:pt x="112" y="120"/>
                  </a:lnTo>
                  <a:lnTo>
                    <a:pt x="112" y="120"/>
                  </a:lnTo>
                  <a:lnTo>
                    <a:pt x="113" y="119"/>
                  </a:lnTo>
                  <a:lnTo>
                    <a:pt x="113" y="119"/>
                  </a:lnTo>
                  <a:lnTo>
                    <a:pt x="113" y="118"/>
                  </a:lnTo>
                  <a:lnTo>
                    <a:pt x="112" y="118"/>
                  </a:lnTo>
                  <a:close/>
                  <a:moveTo>
                    <a:pt x="56" y="117"/>
                  </a:moveTo>
                  <a:lnTo>
                    <a:pt x="56" y="117"/>
                  </a:lnTo>
                  <a:lnTo>
                    <a:pt x="56" y="118"/>
                  </a:lnTo>
                  <a:lnTo>
                    <a:pt x="58" y="119"/>
                  </a:lnTo>
                  <a:lnTo>
                    <a:pt x="58" y="118"/>
                  </a:lnTo>
                  <a:lnTo>
                    <a:pt x="56" y="117"/>
                  </a:lnTo>
                  <a:lnTo>
                    <a:pt x="56" y="117"/>
                  </a:lnTo>
                  <a:close/>
                  <a:moveTo>
                    <a:pt x="110" y="116"/>
                  </a:moveTo>
                  <a:lnTo>
                    <a:pt x="110" y="116"/>
                  </a:lnTo>
                  <a:lnTo>
                    <a:pt x="110" y="117"/>
                  </a:lnTo>
                  <a:lnTo>
                    <a:pt x="110" y="117"/>
                  </a:lnTo>
                  <a:lnTo>
                    <a:pt x="110" y="117"/>
                  </a:lnTo>
                  <a:lnTo>
                    <a:pt x="110" y="118"/>
                  </a:lnTo>
                  <a:lnTo>
                    <a:pt x="111" y="118"/>
                  </a:lnTo>
                  <a:lnTo>
                    <a:pt x="112" y="116"/>
                  </a:lnTo>
                  <a:lnTo>
                    <a:pt x="111" y="116"/>
                  </a:lnTo>
                  <a:lnTo>
                    <a:pt x="111" y="116"/>
                  </a:lnTo>
                  <a:lnTo>
                    <a:pt x="110" y="116"/>
                  </a:lnTo>
                  <a:close/>
                  <a:moveTo>
                    <a:pt x="107" y="115"/>
                  </a:moveTo>
                  <a:lnTo>
                    <a:pt x="106" y="115"/>
                  </a:lnTo>
                  <a:lnTo>
                    <a:pt x="106" y="116"/>
                  </a:lnTo>
                  <a:lnTo>
                    <a:pt x="106" y="116"/>
                  </a:lnTo>
                  <a:lnTo>
                    <a:pt x="106" y="117"/>
                  </a:lnTo>
                  <a:lnTo>
                    <a:pt x="106" y="117"/>
                  </a:lnTo>
                  <a:lnTo>
                    <a:pt x="107" y="116"/>
                  </a:lnTo>
                  <a:lnTo>
                    <a:pt x="107" y="115"/>
                  </a:lnTo>
                  <a:lnTo>
                    <a:pt x="107" y="115"/>
                  </a:lnTo>
                  <a:lnTo>
                    <a:pt x="107" y="115"/>
                  </a:lnTo>
                  <a:close/>
                  <a:moveTo>
                    <a:pt x="108" y="112"/>
                  </a:moveTo>
                  <a:lnTo>
                    <a:pt x="108" y="112"/>
                  </a:lnTo>
                  <a:lnTo>
                    <a:pt x="108" y="112"/>
                  </a:lnTo>
                  <a:lnTo>
                    <a:pt x="108" y="114"/>
                  </a:lnTo>
                  <a:lnTo>
                    <a:pt x="109" y="114"/>
                  </a:lnTo>
                  <a:lnTo>
                    <a:pt x="109" y="112"/>
                  </a:lnTo>
                  <a:lnTo>
                    <a:pt x="108" y="112"/>
                  </a:lnTo>
                  <a:close/>
                  <a:moveTo>
                    <a:pt x="115" y="111"/>
                  </a:moveTo>
                  <a:lnTo>
                    <a:pt x="114" y="111"/>
                  </a:lnTo>
                  <a:lnTo>
                    <a:pt x="114" y="112"/>
                  </a:lnTo>
                  <a:lnTo>
                    <a:pt x="114" y="112"/>
                  </a:lnTo>
                  <a:lnTo>
                    <a:pt x="115" y="114"/>
                  </a:lnTo>
                  <a:lnTo>
                    <a:pt x="115" y="114"/>
                  </a:lnTo>
                  <a:lnTo>
                    <a:pt x="116" y="115"/>
                  </a:lnTo>
                  <a:lnTo>
                    <a:pt x="118" y="114"/>
                  </a:lnTo>
                  <a:lnTo>
                    <a:pt x="118" y="112"/>
                  </a:lnTo>
                  <a:lnTo>
                    <a:pt x="116" y="111"/>
                  </a:lnTo>
                  <a:lnTo>
                    <a:pt x="115" y="111"/>
                  </a:lnTo>
                  <a:close/>
                  <a:moveTo>
                    <a:pt x="59" y="110"/>
                  </a:moveTo>
                  <a:lnTo>
                    <a:pt x="59" y="111"/>
                  </a:lnTo>
                  <a:lnTo>
                    <a:pt x="59" y="114"/>
                  </a:lnTo>
                  <a:lnTo>
                    <a:pt x="60" y="114"/>
                  </a:lnTo>
                  <a:lnTo>
                    <a:pt x="60" y="110"/>
                  </a:lnTo>
                  <a:lnTo>
                    <a:pt x="59" y="110"/>
                  </a:lnTo>
                  <a:close/>
                  <a:moveTo>
                    <a:pt x="104" y="109"/>
                  </a:moveTo>
                  <a:lnTo>
                    <a:pt x="103" y="110"/>
                  </a:lnTo>
                  <a:lnTo>
                    <a:pt x="102" y="110"/>
                  </a:lnTo>
                  <a:lnTo>
                    <a:pt x="101" y="111"/>
                  </a:lnTo>
                  <a:lnTo>
                    <a:pt x="102" y="112"/>
                  </a:lnTo>
                  <a:lnTo>
                    <a:pt x="102" y="114"/>
                  </a:lnTo>
                  <a:lnTo>
                    <a:pt x="102" y="115"/>
                  </a:lnTo>
                  <a:lnTo>
                    <a:pt x="103" y="115"/>
                  </a:lnTo>
                  <a:lnTo>
                    <a:pt x="104" y="114"/>
                  </a:lnTo>
                  <a:lnTo>
                    <a:pt x="104" y="112"/>
                  </a:lnTo>
                  <a:lnTo>
                    <a:pt x="106" y="112"/>
                  </a:lnTo>
                  <a:lnTo>
                    <a:pt x="104" y="110"/>
                  </a:lnTo>
                  <a:lnTo>
                    <a:pt x="104" y="109"/>
                  </a:lnTo>
                  <a:close/>
                  <a:moveTo>
                    <a:pt x="111" y="109"/>
                  </a:moveTo>
                  <a:lnTo>
                    <a:pt x="110" y="109"/>
                  </a:lnTo>
                  <a:lnTo>
                    <a:pt x="109" y="110"/>
                  </a:lnTo>
                  <a:lnTo>
                    <a:pt x="110" y="112"/>
                  </a:lnTo>
                  <a:lnTo>
                    <a:pt x="112" y="111"/>
                  </a:lnTo>
                  <a:lnTo>
                    <a:pt x="112" y="110"/>
                  </a:lnTo>
                  <a:lnTo>
                    <a:pt x="111" y="109"/>
                  </a:lnTo>
                  <a:close/>
                  <a:moveTo>
                    <a:pt x="50" y="109"/>
                  </a:moveTo>
                  <a:lnTo>
                    <a:pt x="49" y="111"/>
                  </a:lnTo>
                  <a:lnTo>
                    <a:pt x="48" y="115"/>
                  </a:lnTo>
                  <a:lnTo>
                    <a:pt x="48" y="118"/>
                  </a:lnTo>
                  <a:lnTo>
                    <a:pt x="48" y="122"/>
                  </a:lnTo>
                  <a:lnTo>
                    <a:pt x="48" y="126"/>
                  </a:lnTo>
                  <a:lnTo>
                    <a:pt x="48" y="126"/>
                  </a:lnTo>
                  <a:lnTo>
                    <a:pt x="49" y="127"/>
                  </a:lnTo>
                  <a:lnTo>
                    <a:pt x="49" y="127"/>
                  </a:lnTo>
                  <a:lnTo>
                    <a:pt x="50" y="124"/>
                  </a:lnTo>
                  <a:lnTo>
                    <a:pt x="51" y="122"/>
                  </a:lnTo>
                  <a:lnTo>
                    <a:pt x="51" y="121"/>
                  </a:lnTo>
                  <a:lnTo>
                    <a:pt x="51" y="119"/>
                  </a:lnTo>
                  <a:lnTo>
                    <a:pt x="51" y="119"/>
                  </a:lnTo>
                  <a:lnTo>
                    <a:pt x="50" y="119"/>
                  </a:lnTo>
                  <a:lnTo>
                    <a:pt x="49" y="119"/>
                  </a:lnTo>
                  <a:lnTo>
                    <a:pt x="48" y="118"/>
                  </a:lnTo>
                  <a:lnTo>
                    <a:pt x="49" y="116"/>
                  </a:lnTo>
                  <a:lnTo>
                    <a:pt x="50" y="114"/>
                  </a:lnTo>
                  <a:lnTo>
                    <a:pt x="50" y="111"/>
                  </a:lnTo>
                  <a:lnTo>
                    <a:pt x="51" y="109"/>
                  </a:lnTo>
                  <a:lnTo>
                    <a:pt x="50" y="109"/>
                  </a:lnTo>
                  <a:close/>
                  <a:moveTo>
                    <a:pt x="112" y="108"/>
                  </a:moveTo>
                  <a:lnTo>
                    <a:pt x="112" y="108"/>
                  </a:lnTo>
                  <a:lnTo>
                    <a:pt x="113" y="108"/>
                  </a:lnTo>
                  <a:lnTo>
                    <a:pt x="113" y="109"/>
                  </a:lnTo>
                  <a:lnTo>
                    <a:pt x="113" y="109"/>
                  </a:lnTo>
                  <a:lnTo>
                    <a:pt x="113" y="108"/>
                  </a:lnTo>
                  <a:lnTo>
                    <a:pt x="113" y="108"/>
                  </a:lnTo>
                  <a:lnTo>
                    <a:pt x="112" y="108"/>
                  </a:lnTo>
                  <a:close/>
                  <a:moveTo>
                    <a:pt x="58" y="107"/>
                  </a:moveTo>
                  <a:lnTo>
                    <a:pt x="58" y="108"/>
                  </a:lnTo>
                  <a:lnTo>
                    <a:pt x="58" y="109"/>
                  </a:lnTo>
                  <a:lnTo>
                    <a:pt x="58" y="109"/>
                  </a:lnTo>
                  <a:lnTo>
                    <a:pt x="58" y="108"/>
                  </a:lnTo>
                  <a:lnTo>
                    <a:pt x="58" y="108"/>
                  </a:lnTo>
                  <a:lnTo>
                    <a:pt x="58" y="107"/>
                  </a:lnTo>
                  <a:close/>
                  <a:moveTo>
                    <a:pt x="55" y="107"/>
                  </a:moveTo>
                  <a:lnTo>
                    <a:pt x="54" y="108"/>
                  </a:lnTo>
                  <a:lnTo>
                    <a:pt x="54" y="109"/>
                  </a:lnTo>
                  <a:lnTo>
                    <a:pt x="55" y="109"/>
                  </a:lnTo>
                  <a:lnTo>
                    <a:pt x="55" y="108"/>
                  </a:lnTo>
                  <a:lnTo>
                    <a:pt x="55" y="108"/>
                  </a:lnTo>
                  <a:lnTo>
                    <a:pt x="55" y="107"/>
                  </a:lnTo>
                  <a:close/>
                  <a:moveTo>
                    <a:pt x="101" y="106"/>
                  </a:moveTo>
                  <a:lnTo>
                    <a:pt x="101" y="107"/>
                  </a:lnTo>
                  <a:lnTo>
                    <a:pt x="101" y="108"/>
                  </a:lnTo>
                  <a:lnTo>
                    <a:pt x="102" y="108"/>
                  </a:lnTo>
                  <a:lnTo>
                    <a:pt x="102" y="108"/>
                  </a:lnTo>
                  <a:lnTo>
                    <a:pt x="102" y="107"/>
                  </a:lnTo>
                  <a:lnTo>
                    <a:pt x="102" y="107"/>
                  </a:lnTo>
                  <a:lnTo>
                    <a:pt x="102" y="106"/>
                  </a:lnTo>
                  <a:lnTo>
                    <a:pt x="102" y="106"/>
                  </a:lnTo>
                  <a:lnTo>
                    <a:pt x="101" y="106"/>
                  </a:lnTo>
                  <a:close/>
                  <a:moveTo>
                    <a:pt x="109" y="105"/>
                  </a:moveTo>
                  <a:lnTo>
                    <a:pt x="108" y="106"/>
                  </a:lnTo>
                  <a:lnTo>
                    <a:pt x="108" y="106"/>
                  </a:lnTo>
                  <a:lnTo>
                    <a:pt x="107" y="107"/>
                  </a:lnTo>
                  <a:lnTo>
                    <a:pt x="108" y="107"/>
                  </a:lnTo>
                  <a:lnTo>
                    <a:pt x="108" y="108"/>
                  </a:lnTo>
                  <a:lnTo>
                    <a:pt x="108" y="108"/>
                  </a:lnTo>
                  <a:lnTo>
                    <a:pt x="109" y="108"/>
                  </a:lnTo>
                  <a:lnTo>
                    <a:pt x="109" y="108"/>
                  </a:lnTo>
                  <a:lnTo>
                    <a:pt x="110" y="107"/>
                  </a:lnTo>
                  <a:lnTo>
                    <a:pt x="110" y="107"/>
                  </a:lnTo>
                  <a:lnTo>
                    <a:pt x="110" y="106"/>
                  </a:lnTo>
                  <a:lnTo>
                    <a:pt x="110" y="105"/>
                  </a:lnTo>
                  <a:lnTo>
                    <a:pt x="109" y="105"/>
                  </a:lnTo>
                  <a:close/>
                  <a:moveTo>
                    <a:pt x="53" y="105"/>
                  </a:moveTo>
                  <a:lnTo>
                    <a:pt x="53" y="106"/>
                  </a:lnTo>
                  <a:lnTo>
                    <a:pt x="54" y="105"/>
                  </a:lnTo>
                  <a:lnTo>
                    <a:pt x="54" y="105"/>
                  </a:lnTo>
                  <a:lnTo>
                    <a:pt x="53" y="105"/>
                  </a:lnTo>
                  <a:close/>
                  <a:moveTo>
                    <a:pt x="114" y="104"/>
                  </a:moveTo>
                  <a:lnTo>
                    <a:pt x="114" y="105"/>
                  </a:lnTo>
                  <a:lnTo>
                    <a:pt x="114" y="106"/>
                  </a:lnTo>
                  <a:lnTo>
                    <a:pt x="114" y="107"/>
                  </a:lnTo>
                  <a:lnTo>
                    <a:pt x="115" y="107"/>
                  </a:lnTo>
                  <a:lnTo>
                    <a:pt x="116" y="106"/>
                  </a:lnTo>
                  <a:lnTo>
                    <a:pt x="115" y="105"/>
                  </a:lnTo>
                  <a:lnTo>
                    <a:pt x="114" y="104"/>
                  </a:lnTo>
                  <a:close/>
                  <a:moveTo>
                    <a:pt x="103" y="104"/>
                  </a:moveTo>
                  <a:lnTo>
                    <a:pt x="103" y="105"/>
                  </a:lnTo>
                  <a:lnTo>
                    <a:pt x="104" y="106"/>
                  </a:lnTo>
                  <a:lnTo>
                    <a:pt x="104" y="105"/>
                  </a:lnTo>
                  <a:lnTo>
                    <a:pt x="104" y="105"/>
                  </a:lnTo>
                  <a:lnTo>
                    <a:pt x="103" y="104"/>
                  </a:lnTo>
                  <a:close/>
                  <a:moveTo>
                    <a:pt x="59" y="102"/>
                  </a:moveTo>
                  <a:lnTo>
                    <a:pt x="58" y="103"/>
                  </a:lnTo>
                  <a:lnTo>
                    <a:pt x="58" y="103"/>
                  </a:lnTo>
                  <a:lnTo>
                    <a:pt x="58" y="104"/>
                  </a:lnTo>
                  <a:lnTo>
                    <a:pt x="59" y="104"/>
                  </a:lnTo>
                  <a:lnTo>
                    <a:pt x="59" y="104"/>
                  </a:lnTo>
                  <a:lnTo>
                    <a:pt x="60" y="104"/>
                  </a:lnTo>
                  <a:lnTo>
                    <a:pt x="60" y="103"/>
                  </a:lnTo>
                  <a:lnTo>
                    <a:pt x="59" y="102"/>
                  </a:lnTo>
                  <a:close/>
                  <a:moveTo>
                    <a:pt x="52" y="102"/>
                  </a:moveTo>
                  <a:lnTo>
                    <a:pt x="52" y="102"/>
                  </a:lnTo>
                  <a:lnTo>
                    <a:pt x="52" y="103"/>
                  </a:lnTo>
                  <a:lnTo>
                    <a:pt x="53" y="103"/>
                  </a:lnTo>
                  <a:lnTo>
                    <a:pt x="53" y="102"/>
                  </a:lnTo>
                  <a:lnTo>
                    <a:pt x="53" y="102"/>
                  </a:lnTo>
                  <a:lnTo>
                    <a:pt x="52" y="102"/>
                  </a:lnTo>
                  <a:close/>
                  <a:moveTo>
                    <a:pt x="102" y="100"/>
                  </a:moveTo>
                  <a:lnTo>
                    <a:pt x="102" y="102"/>
                  </a:lnTo>
                  <a:lnTo>
                    <a:pt x="102" y="103"/>
                  </a:lnTo>
                  <a:lnTo>
                    <a:pt x="102" y="103"/>
                  </a:lnTo>
                  <a:lnTo>
                    <a:pt x="103" y="102"/>
                  </a:lnTo>
                  <a:lnTo>
                    <a:pt x="102" y="102"/>
                  </a:lnTo>
                  <a:lnTo>
                    <a:pt x="102" y="100"/>
                  </a:lnTo>
                  <a:close/>
                  <a:moveTo>
                    <a:pt x="107" y="100"/>
                  </a:moveTo>
                  <a:lnTo>
                    <a:pt x="107" y="102"/>
                  </a:lnTo>
                  <a:lnTo>
                    <a:pt x="106" y="102"/>
                  </a:lnTo>
                  <a:lnTo>
                    <a:pt x="106" y="103"/>
                  </a:lnTo>
                  <a:lnTo>
                    <a:pt x="106" y="103"/>
                  </a:lnTo>
                  <a:lnTo>
                    <a:pt x="106" y="104"/>
                  </a:lnTo>
                  <a:lnTo>
                    <a:pt x="107" y="103"/>
                  </a:lnTo>
                  <a:lnTo>
                    <a:pt x="107" y="102"/>
                  </a:lnTo>
                  <a:lnTo>
                    <a:pt x="107" y="100"/>
                  </a:lnTo>
                  <a:close/>
                  <a:moveTo>
                    <a:pt x="60" y="99"/>
                  </a:moveTo>
                  <a:lnTo>
                    <a:pt x="60" y="99"/>
                  </a:lnTo>
                  <a:lnTo>
                    <a:pt x="60" y="100"/>
                  </a:lnTo>
                  <a:lnTo>
                    <a:pt x="60" y="100"/>
                  </a:lnTo>
                  <a:lnTo>
                    <a:pt x="60" y="100"/>
                  </a:lnTo>
                  <a:lnTo>
                    <a:pt x="60" y="99"/>
                  </a:lnTo>
                  <a:lnTo>
                    <a:pt x="60" y="99"/>
                  </a:lnTo>
                  <a:close/>
                  <a:moveTo>
                    <a:pt x="58" y="97"/>
                  </a:moveTo>
                  <a:lnTo>
                    <a:pt x="56" y="98"/>
                  </a:lnTo>
                  <a:lnTo>
                    <a:pt x="56" y="99"/>
                  </a:lnTo>
                  <a:lnTo>
                    <a:pt x="55" y="100"/>
                  </a:lnTo>
                  <a:lnTo>
                    <a:pt x="56" y="102"/>
                  </a:lnTo>
                  <a:lnTo>
                    <a:pt x="58" y="99"/>
                  </a:lnTo>
                  <a:lnTo>
                    <a:pt x="58" y="98"/>
                  </a:lnTo>
                  <a:lnTo>
                    <a:pt x="58" y="97"/>
                  </a:lnTo>
                  <a:close/>
                  <a:moveTo>
                    <a:pt x="106" y="97"/>
                  </a:moveTo>
                  <a:lnTo>
                    <a:pt x="104" y="98"/>
                  </a:lnTo>
                  <a:lnTo>
                    <a:pt x="103" y="99"/>
                  </a:lnTo>
                  <a:lnTo>
                    <a:pt x="104" y="102"/>
                  </a:lnTo>
                  <a:lnTo>
                    <a:pt x="106" y="100"/>
                  </a:lnTo>
                  <a:lnTo>
                    <a:pt x="108" y="100"/>
                  </a:lnTo>
                  <a:lnTo>
                    <a:pt x="107" y="98"/>
                  </a:lnTo>
                  <a:lnTo>
                    <a:pt x="106" y="97"/>
                  </a:lnTo>
                  <a:close/>
                  <a:moveTo>
                    <a:pt x="104" y="95"/>
                  </a:moveTo>
                  <a:lnTo>
                    <a:pt x="103" y="96"/>
                  </a:lnTo>
                  <a:lnTo>
                    <a:pt x="103" y="96"/>
                  </a:lnTo>
                  <a:lnTo>
                    <a:pt x="102" y="97"/>
                  </a:lnTo>
                  <a:lnTo>
                    <a:pt x="103" y="96"/>
                  </a:lnTo>
                  <a:lnTo>
                    <a:pt x="103" y="96"/>
                  </a:lnTo>
                  <a:lnTo>
                    <a:pt x="104" y="95"/>
                  </a:lnTo>
                  <a:close/>
                  <a:moveTo>
                    <a:pt x="56" y="95"/>
                  </a:moveTo>
                  <a:lnTo>
                    <a:pt x="55" y="96"/>
                  </a:lnTo>
                  <a:lnTo>
                    <a:pt x="55" y="97"/>
                  </a:lnTo>
                  <a:lnTo>
                    <a:pt x="55" y="98"/>
                  </a:lnTo>
                  <a:lnTo>
                    <a:pt x="55" y="97"/>
                  </a:lnTo>
                  <a:lnTo>
                    <a:pt x="56" y="96"/>
                  </a:lnTo>
                  <a:lnTo>
                    <a:pt x="56" y="95"/>
                  </a:lnTo>
                  <a:close/>
                  <a:moveTo>
                    <a:pt x="116" y="94"/>
                  </a:moveTo>
                  <a:lnTo>
                    <a:pt x="115" y="95"/>
                  </a:lnTo>
                  <a:lnTo>
                    <a:pt x="115" y="96"/>
                  </a:lnTo>
                  <a:lnTo>
                    <a:pt x="115" y="98"/>
                  </a:lnTo>
                  <a:lnTo>
                    <a:pt x="116" y="98"/>
                  </a:lnTo>
                  <a:lnTo>
                    <a:pt x="116" y="97"/>
                  </a:lnTo>
                  <a:lnTo>
                    <a:pt x="116" y="95"/>
                  </a:lnTo>
                  <a:lnTo>
                    <a:pt x="116" y="94"/>
                  </a:lnTo>
                  <a:close/>
                  <a:moveTo>
                    <a:pt x="108" y="93"/>
                  </a:moveTo>
                  <a:lnTo>
                    <a:pt x="108" y="94"/>
                  </a:lnTo>
                  <a:lnTo>
                    <a:pt x="108" y="94"/>
                  </a:lnTo>
                  <a:lnTo>
                    <a:pt x="108" y="95"/>
                  </a:lnTo>
                  <a:lnTo>
                    <a:pt x="108" y="96"/>
                  </a:lnTo>
                  <a:lnTo>
                    <a:pt x="109" y="97"/>
                  </a:lnTo>
                  <a:lnTo>
                    <a:pt x="110" y="97"/>
                  </a:lnTo>
                  <a:lnTo>
                    <a:pt x="110" y="95"/>
                  </a:lnTo>
                  <a:lnTo>
                    <a:pt x="109" y="94"/>
                  </a:lnTo>
                  <a:lnTo>
                    <a:pt x="108" y="93"/>
                  </a:lnTo>
                  <a:close/>
                  <a:moveTo>
                    <a:pt x="102" y="91"/>
                  </a:moveTo>
                  <a:lnTo>
                    <a:pt x="102" y="91"/>
                  </a:lnTo>
                  <a:lnTo>
                    <a:pt x="101" y="91"/>
                  </a:lnTo>
                  <a:lnTo>
                    <a:pt x="101" y="92"/>
                  </a:lnTo>
                  <a:lnTo>
                    <a:pt x="101" y="92"/>
                  </a:lnTo>
                  <a:lnTo>
                    <a:pt x="102" y="92"/>
                  </a:lnTo>
                  <a:lnTo>
                    <a:pt x="102" y="91"/>
                  </a:lnTo>
                  <a:close/>
                  <a:moveTo>
                    <a:pt x="62" y="90"/>
                  </a:moveTo>
                  <a:lnTo>
                    <a:pt x="62" y="94"/>
                  </a:lnTo>
                  <a:lnTo>
                    <a:pt x="62" y="97"/>
                  </a:lnTo>
                  <a:lnTo>
                    <a:pt x="62" y="100"/>
                  </a:lnTo>
                  <a:lnTo>
                    <a:pt x="63" y="95"/>
                  </a:lnTo>
                  <a:lnTo>
                    <a:pt x="63" y="90"/>
                  </a:lnTo>
                  <a:lnTo>
                    <a:pt x="62" y="90"/>
                  </a:lnTo>
                  <a:close/>
                  <a:moveTo>
                    <a:pt x="106" y="88"/>
                  </a:moveTo>
                  <a:lnTo>
                    <a:pt x="106" y="90"/>
                  </a:lnTo>
                  <a:lnTo>
                    <a:pt x="104" y="91"/>
                  </a:lnTo>
                  <a:lnTo>
                    <a:pt x="106" y="91"/>
                  </a:lnTo>
                  <a:lnTo>
                    <a:pt x="107" y="91"/>
                  </a:lnTo>
                  <a:lnTo>
                    <a:pt x="107" y="90"/>
                  </a:lnTo>
                  <a:lnTo>
                    <a:pt x="107" y="90"/>
                  </a:lnTo>
                  <a:lnTo>
                    <a:pt x="106" y="88"/>
                  </a:lnTo>
                  <a:close/>
                  <a:moveTo>
                    <a:pt x="60" y="87"/>
                  </a:moveTo>
                  <a:lnTo>
                    <a:pt x="60" y="88"/>
                  </a:lnTo>
                  <a:lnTo>
                    <a:pt x="60" y="88"/>
                  </a:lnTo>
                  <a:lnTo>
                    <a:pt x="59" y="90"/>
                  </a:lnTo>
                  <a:lnTo>
                    <a:pt x="60" y="91"/>
                  </a:lnTo>
                  <a:lnTo>
                    <a:pt x="60" y="91"/>
                  </a:lnTo>
                  <a:lnTo>
                    <a:pt x="60" y="92"/>
                  </a:lnTo>
                  <a:lnTo>
                    <a:pt x="61" y="91"/>
                  </a:lnTo>
                  <a:lnTo>
                    <a:pt x="61" y="88"/>
                  </a:lnTo>
                  <a:lnTo>
                    <a:pt x="60" y="87"/>
                  </a:lnTo>
                  <a:close/>
                  <a:moveTo>
                    <a:pt x="52" y="86"/>
                  </a:moveTo>
                  <a:lnTo>
                    <a:pt x="52" y="88"/>
                  </a:lnTo>
                  <a:lnTo>
                    <a:pt x="52" y="91"/>
                  </a:lnTo>
                  <a:lnTo>
                    <a:pt x="52" y="92"/>
                  </a:lnTo>
                  <a:lnTo>
                    <a:pt x="53" y="91"/>
                  </a:lnTo>
                  <a:lnTo>
                    <a:pt x="53" y="90"/>
                  </a:lnTo>
                  <a:lnTo>
                    <a:pt x="53" y="88"/>
                  </a:lnTo>
                  <a:lnTo>
                    <a:pt x="52" y="86"/>
                  </a:lnTo>
                  <a:close/>
                  <a:moveTo>
                    <a:pt x="109" y="85"/>
                  </a:moveTo>
                  <a:lnTo>
                    <a:pt x="108" y="86"/>
                  </a:lnTo>
                  <a:lnTo>
                    <a:pt x="108" y="87"/>
                  </a:lnTo>
                  <a:lnTo>
                    <a:pt x="109" y="88"/>
                  </a:lnTo>
                  <a:lnTo>
                    <a:pt x="110" y="87"/>
                  </a:lnTo>
                  <a:lnTo>
                    <a:pt x="110" y="87"/>
                  </a:lnTo>
                  <a:lnTo>
                    <a:pt x="110" y="86"/>
                  </a:lnTo>
                  <a:lnTo>
                    <a:pt x="110" y="85"/>
                  </a:lnTo>
                  <a:lnTo>
                    <a:pt x="109" y="85"/>
                  </a:lnTo>
                  <a:close/>
                  <a:moveTo>
                    <a:pt x="103" y="85"/>
                  </a:moveTo>
                  <a:lnTo>
                    <a:pt x="103" y="86"/>
                  </a:lnTo>
                  <a:lnTo>
                    <a:pt x="103" y="87"/>
                  </a:lnTo>
                  <a:lnTo>
                    <a:pt x="104" y="86"/>
                  </a:lnTo>
                  <a:lnTo>
                    <a:pt x="104" y="85"/>
                  </a:lnTo>
                  <a:lnTo>
                    <a:pt x="103" y="85"/>
                  </a:lnTo>
                  <a:close/>
                  <a:moveTo>
                    <a:pt x="54" y="83"/>
                  </a:moveTo>
                  <a:lnTo>
                    <a:pt x="54" y="84"/>
                  </a:lnTo>
                  <a:lnTo>
                    <a:pt x="54" y="85"/>
                  </a:lnTo>
                  <a:lnTo>
                    <a:pt x="55" y="85"/>
                  </a:lnTo>
                  <a:lnTo>
                    <a:pt x="55" y="84"/>
                  </a:lnTo>
                  <a:lnTo>
                    <a:pt x="56" y="83"/>
                  </a:lnTo>
                  <a:lnTo>
                    <a:pt x="55" y="83"/>
                  </a:lnTo>
                  <a:lnTo>
                    <a:pt x="55" y="84"/>
                  </a:lnTo>
                  <a:lnTo>
                    <a:pt x="55" y="83"/>
                  </a:lnTo>
                  <a:lnTo>
                    <a:pt x="54" y="83"/>
                  </a:lnTo>
                  <a:close/>
                  <a:moveTo>
                    <a:pt x="113" y="82"/>
                  </a:moveTo>
                  <a:lnTo>
                    <a:pt x="113" y="83"/>
                  </a:lnTo>
                  <a:lnTo>
                    <a:pt x="113" y="83"/>
                  </a:lnTo>
                  <a:lnTo>
                    <a:pt x="113" y="84"/>
                  </a:lnTo>
                  <a:lnTo>
                    <a:pt x="113" y="84"/>
                  </a:lnTo>
                  <a:lnTo>
                    <a:pt x="113" y="83"/>
                  </a:lnTo>
                  <a:lnTo>
                    <a:pt x="113" y="82"/>
                  </a:lnTo>
                  <a:close/>
                  <a:moveTo>
                    <a:pt x="102" y="82"/>
                  </a:moveTo>
                  <a:lnTo>
                    <a:pt x="102" y="83"/>
                  </a:lnTo>
                  <a:lnTo>
                    <a:pt x="101" y="83"/>
                  </a:lnTo>
                  <a:lnTo>
                    <a:pt x="102" y="84"/>
                  </a:lnTo>
                  <a:lnTo>
                    <a:pt x="102" y="84"/>
                  </a:lnTo>
                  <a:lnTo>
                    <a:pt x="102" y="83"/>
                  </a:lnTo>
                  <a:lnTo>
                    <a:pt x="103" y="83"/>
                  </a:lnTo>
                  <a:lnTo>
                    <a:pt x="102" y="82"/>
                  </a:lnTo>
                  <a:close/>
                  <a:moveTo>
                    <a:pt x="59" y="82"/>
                  </a:moveTo>
                  <a:lnTo>
                    <a:pt x="59" y="82"/>
                  </a:lnTo>
                  <a:lnTo>
                    <a:pt x="59" y="83"/>
                  </a:lnTo>
                  <a:lnTo>
                    <a:pt x="60" y="84"/>
                  </a:lnTo>
                  <a:lnTo>
                    <a:pt x="60" y="84"/>
                  </a:lnTo>
                  <a:lnTo>
                    <a:pt x="60" y="85"/>
                  </a:lnTo>
                  <a:lnTo>
                    <a:pt x="61" y="84"/>
                  </a:lnTo>
                  <a:lnTo>
                    <a:pt x="61" y="83"/>
                  </a:lnTo>
                  <a:lnTo>
                    <a:pt x="60" y="82"/>
                  </a:lnTo>
                  <a:lnTo>
                    <a:pt x="59" y="82"/>
                  </a:lnTo>
                  <a:close/>
                  <a:moveTo>
                    <a:pt x="107" y="80"/>
                  </a:moveTo>
                  <a:lnTo>
                    <a:pt x="107" y="81"/>
                  </a:lnTo>
                  <a:lnTo>
                    <a:pt x="106" y="82"/>
                  </a:lnTo>
                  <a:lnTo>
                    <a:pt x="106" y="83"/>
                  </a:lnTo>
                  <a:lnTo>
                    <a:pt x="107" y="84"/>
                  </a:lnTo>
                  <a:lnTo>
                    <a:pt x="108" y="83"/>
                  </a:lnTo>
                  <a:lnTo>
                    <a:pt x="108" y="82"/>
                  </a:lnTo>
                  <a:lnTo>
                    <a:pt x="108" y="81"/>
                  </a:lnTo>
                  <a:lnTo>
                    <a:pt x="107" y="80"/>
                  </a:lnTo>
                  <a:close/>
                  <a:moveTo>
                    <a:pt x="59" y="78"/>
                  </a:moveTo>
                  <a:lnTo>
                    <a:pt x="58" y="78"/>
                  </a:lnTo>
                  <a:lnTo>
                    <a:pt x="58" y="79"/>
                  </a:lnTo>
                  <a:lnTo>
                    <a:pt x="58" y="80"/>
                  </a:lnTo>
                  <a:lnTo>
                    <a:pt x="58" y="80"/>
                  </a:lnTo>
                  <a:lnTo>
                    <a:pt x="59" y="79"/>
                  </a:lnTo>
                  <a:lnTo>
                    <a:pt x="59" y="78"/>
                  </a:lnTo>
                  <a:lnTo>
                    <a:pt x="59" y="78"/>
                  </a:lnTo>
                  <a:close/>
                  <a:moveTo>
                    <a:pt x="52" y="76"/>
                  </a:moveTo>
                  <a:lnTo>
                    <a:pt x="52" y="78"/>
                  </a:lnTo>
                  <a:lnTo>
                    <a:pt x="52" y="80"/>
                  </a:lnTo>
                  <a:lnTo>
                    <a:pt x="52" y="80"/>
                  </a:lnTo>
                  <a:lnTo>
                    <a:pt x="53" y="80"/>
                  </a:lnTo>
                  <a:lnTo>
                    <a:pt x="53" y="79"/>
                  </a:lnTo>
                  <a:lnTo>
                    <a:pt x="53" y="78"/>
                  </a:lnTo>
                  <a:lnTo>
                    <a:pt x="52" y="76"/>
                  </a:lnTo>
                  <a:close/>
                  <a:moveTo>
                    <a:pt x="110" y="76"/>
                  </a:moveTo>
                  <a:lnTo>
                    <a:pt x="110" y="76"/>
                  </a:lnTo>
                  <a:lnTo>
                    <a:pt x="109" y="78"/>
                  </a:lnTo>
                  <a:lnTo>
                    <a:pt x="109" y="79"/>
                  </a:lnTo>
                  <a:lnTo>
                    <a:pt x="110" y="80"/>
                  </a:lnTo>
                  <a:lnTo>
                    <a:pt x="111" y="79"/>
                  </a:lnTo>
                  <a:lnTo>
                    <a:pt x="111" y="78"/>
                  </a:lnTo>
                  <a:lnTo>
                    <a:pt x="111" y="76"/>
                  </a:lnTo>
                  <a:lnTo>
                    <a:pt x="110" y="76"/>
                  </a:lnTo>
                  <a:close/>
                  <a:moveTo>
                    <a:pt x="106" y="75"/>
                  </a:moveTo>
                  <a:lnTo>
                    <a:pt x="104" y="76"/>
                  </a:lnTo>
                  <a:lnTo>
                    <a:pt x="104" y="78"/>
                  </a:lnTo>
                  <a:lnTo>
                    <a:pt x="103" y="78"/>
                  </a:lnTo>
                  <a:lnTo>
                    <a:pt x="103" y="79"/>
                  </a:lnTo>
                  <a:lnTo>
                    <a:pt x="104" y="79"/>
                  </a:lnTo>
                  <a:lnTo>
                    <a:pt x="106" y="78"/>
                  </a:lnTo>
                  <a:lnTo>
                    <a:pt x="106" y="76"/>
                  </a:lnTo>
                  <a:lnTo>
                    <a:pt x="106" y="75"/>
                  </a:lnTo>
                  <a:close/>
                  <a:moveTo>
                    <a:pt x="58" y="75"/>
                  </a:moveTo>
                  <a:lnTo>
                    <a:pt x="56" y="75"/>
                  </a:lnTo>
                  <a:lnTo>
                    <a:pt x="56" y="76"/>
                  </a:lnTo>
                  <a:lnTo>
                    <a:pt x="56" y="78"/>
                  </a:lnTo>
                  <a:lnTo>
                    <a:pt x="56" y="76"/>
                  </a:lnTo>
                  <a:lnTo>
                    <a:pt x="58" y="75"/>
                  </a:lnTo>
                  <a:lnTo>
                    <a:pt x="58" y="75"/>
                  </a:lnTo>
                  <a:close/>
                  <a:moveTo>
                    <a:pt x="61" y="74"/>
                  </a:moveTo>
                  <a:lnTo>
                    <a:pt x="60" y="74"/>
                  </a:lnTo>
                  <a:lnTo>
                    <a:pt x="60" y="75"/>
                  </a:lnTo>
                  <a:lnTo>
                    <a:pt x="60" y="76"/>
                  </a:lnTo>
                  <a:lnTo>
                    <a:pt x="60" y="75"/>
                  </a:lnTo>
                  <a:lnTo>
                    <a:pt x="61" y="75"/>
                  </a:lnTo>
                  <a:lnTo>
                    <a:pt x="61" y="74"/>
                  </a:lnTo>
                  <a:close/>
                  <a:moveTo>
                    <a:pt x="113" y="73"/>
                  </a:moveTo>
                  <a:lnTo>
                    <a:pt x="113" y="74"/>
                  </a:lnTo>
                  <a:lnTo>
                    <a:pt x="113" y="75"/>
                  </a:lnTo>
                  <a:lnTo>
                    <a:pt x="114" y="75"/>
                  </a:lnTo>
                  <a:lnTo>
                    <a:pt x="113" y="74"/>
                  </a:lnTo>
                  <a:lnTo>
                    <a:pt x="114" y="74"/>
                  </a:lnTo>
                  <a:lnTo>
                    <a:pt x="114" y="74"/>
                  </a:lnTo>
                  <a:lnTo>
                    <a:pt x="113" y="73"/>
                  </a:lnTo>
                  <a:close/>
                  <a:moveTo>
                    <a:pt x="104" y="72"/>
                  </a:moveTo>
                  <a:lnTo>
                    <a:pt x="102" y="73"/>
                  </a:lnTo>
                  <a:lnTo>
                    <a:pt x="101" y="73"/>
                  </a:lnTo>
                  <a:lnTo>
                    <a:pt x="102" y="75"/>
                  </a:lnTo>
                  <a:lnTo>
                    <a:pt x="102" y="76"/>
                  </a:lnTo>
                  <a:lnTo>
                    <a:pt x="103" y="75"/>
                  </a:lnTo>
                  <a:lnTo>
                    <a:pt x="104" y="74"/>
                  </a:lnTo>
                  <a:lnTo>
                    <a:pt x="104" y="72"/>
                  </a:lnTo>
                  <a:close/>
                  <a:moveTo>
                    <a:pt x="108" y="72"/>
                  </a:moveTo>
                  <a:lnTo>
                    <a:pt x="108" y="72"/>
                  </a:lnTo>
                  <a:lnTo>
                    <a:pt x="108" y="73"/>
                  </a:lnTo>
                  <a:lnTo>
                    <a:pt x="107" y="73"/>
                  </a:lnTo>
                  <a:lnTo>
                    <a:pt x="107" y="74"/>
                  </a:lnTo>
                  <a:lnTo>
                    <a:pt x="108" y="75"/>
                  </a:lnTo>
                  <a:lnTo>
                    <a:pt x="109" y="75"/>
                  </a:lnTo>
                  <a:lnTo>
                    <a:pt x="109" y="74"/>
                  </a:lnTo>
                  <a:lnTo>
                    <a:pt x="109" y="73"/>
                  </a:lnTo>
                  <a:lnTo>
                    <a:pt x="108" y="72"/>
                  </a:lnTo>
                  <a:close/>
                  <a:moveTo>
                    <a:pt x="55" y="71"/>
                  </a:moveTo>
                  <a:lnTo>
                    <a:pt x="55" y="72"/>
                  </a:lnTo>
                  <a:lnTo>
                    <a:pt x="54" y="73"/>
                  </a:lnTo>
                  <a:lnTo>
                    <a:pt x="54" y="74"/>
                  </a:lnTo>
                  <a:lnTo>
                    <a:pt x="55" y="75"/>
                  </a:lnTo>
                  <a:lnTo>
                    <a:pt x="55" y="74"/>
                  </a:lnTo>
                  <a:lnTo>
                    <a:pt x="56" y="73"/>
                  </a:lnTo>
                  <a:lnTo>
                    <a:pt x="56" y="71"/>
                  </a:lnTo>
                  <a:lnTo>
                    <a:pt x="55" y="71"/>
                  </a:lnTo>
                  <a:close/>
                  <a:moveTo>
                    <a:pt x="115" y="71"/>
                  </a:moveTo>
                  <a:lnTo>
                    <a:pt x="114" y="72"/>
                  </a:lnTo>
                  <a:lnTo>
                    <a:pt x="115" y="74"/>
                  </a:lnTo>
                  <a:lnTo>
                    <a:pt x="115" y="75"/>
                  </a:lnTo>
                  <a:lnTo>
                    <a:pt x="116" y="78"/>
                  </a:lnTo>
                  <a:lnTo>
                    <a:pt x="115" y="79"/>
                  </a:lnTo>
                  <a:lnTo>
                    <a:pt x="114" y="79"/>
                  </a:lnTo>
                  <a:lnTo>
                    <a:pt x="113" y="79"/>
                  </a:lnTo>
                  <a:lnTo>
                    <a:pt x="114" y="81"/>
                  </a:lnTo>
                  <a:lnTo>
                    <a:pt x="115" y="83"/>
                  </a:lnTo>
                  <a:lnTo>
                    <a:pt x="116" y="84"/>
                  </a:lnTo>
                  <a:lnTo>
                    <a:pt x="115" y="85"/>
                  </a:lnTo>
                  <a:lnTo>
                    <a:pt x="115" y="86"/>
                  </a:lnTo>
                  <a:lnTo>
                    <a:pt x="115" y="87"/>
                  </a:lnTo>
                  <a:lnTo>
                    <a:pt x="115" y="88"/>
                  </a:lnTo>
                  <a:lnTo>
                    <a:pt x="114" y="87"/>
                  </a:lnTo>
                  <a:lnTo>
                    <a:pt x="113" y="87"/>
                  </a:lnTo>
                  <a:lnTo>
                    <a:pt x="112" y="87"/>
                  </a:lnTo>
                  <a:lnTo>
                    <a:pt x="112" y="90"/>
                  </a:lnTo>
                  <a:lnTo>
                    <a:pt x="113" y="91"/>
                  </a:lnTo>
                  <a:lnTo>
                    <a:pt x="114" y="93"/>
                  </a:lnTo>
                  <a:lnTo>
                    <a:pt x="116" y="88"/>
                  </a:lnTo>
                  <a:lnTo>
                    <a:pt x="118" y="84"/>
                  </a:lnTo>
                  <a:lnTo>
                    <a:pt x="118" y="78"/>
                  </a:lnTo>
                  <a:lnTo>
                    <a:pt x="118" y="73"/>
                  </a:lnTo>
                  <a:lnTo>
                    <a:pt x="115" y="71"/>
                  </a:lnTo>
                  <a:close/>
                  <a:moveTo>
                    <a:pt x="50" y="71"/>
                  </a:moveTo>
                  <a:lnTo>
                    <a:pt x="48" y="78"/>
                  </a:lnTo>
                  <a:lnTo>
                    <a:pt x="48" y="84"/>
                  </a:lnTo>
                  <a:lnTo>
                    <a:pt x="48" y="91"/>
                  </a:lnTo>
                  <a:lnTo>
                    <a:pt x="48" y="91"/>
                  </a:lnTo>
                  <a:lnTo>
                    <a:pt x="48" y="92"/>
                  </a:lnTo>
                  <a:lnTo>
                    <a:pt x="48" y="93"/>
                  </a:lnTo>
                  <a:lnTo>
                    <a:pt x="48" y="94"/>
                  </a:lnTo>
                  <a:lnTo>
                    <a:pt x="48" y="95"/>
                  </a:lnTo>
                  <a:lnTo>
                    <a:pt x="48" y="96"/>
                  </a:lnTo>
                  <a:lnTo>
                    <a:pt x="48" y="97"/>
                  </a:lnTo>
                  <a:lnTo>
                    <a:pt x="48" y="99"/>
                  </a:lnTo>
                  <a:lnTo>
                    <a:pt x="48" y="102"/>
                  </a:lnTo>
                  <a:lnTo>
                    <a:pt x="48" y="104"/>
                  </a:lnTo>
                  <a:lnTo>
                    <a:pt x="49" y="105"/>
                  </a:lnTo>
                  <a:lnTo>
                    <a:pt x="50" y="102"/>
                  </a:lnTo>
                  <a:lnTo>
                    <a:pt x="50" y="100"/>
                  </a:lnTo>
                  <a:lnTo>
                    <a:pt x="50" y="100"/>
                  </a:lnTo>
                  <a:lnTo>
                    <a:pt x="50" y="99"/>
                  </a:lnTo>
                  <a:lnTo>
                    <a:pt x="50" y="96"/>
                  </a:lnTo>
                  <a:lnTo>
                    <a:pt x="51" y="93"/>
                  </a:lnTo>
                  <a:lnTo>
                    <a:pt x="50" y="90"/>
                  </a:lnTo>
                  <a:lnTo>
                    <a:pt x="49" y="86"/>
                  </a:lnTo>
                  <a:lnTo>
                    <a:pt x="50" y="83"/>
                  </a:lnTo>
                  <a:lnTo>
                    <a:pt x="51" y="80"/>
                  </a:lnTo>
                  <a:lnTo>
                    <a:pt x="50" y="75"/>
                  </a:lnTo>
                  <a:lnTo>
                    <a:pt x="50" y="71"/>
                  </a:lnTo>
                  <a:lnTo>
                    <a:pt x="50" y="71"/>
                  </a:lnTo>
                  <a:close/>
                  <a:moveTo>
                    <a:pt x="107" y="69"/>
                  </a:moveTo>
                  <a:lnTo>
                    <a:pt x="107" y="70"/>
                  </a:lnTo>
                  <a:lnTo>
                    <a:pt x="106" y="70"/>
                  </a:lnTo>
                  <a:lnTo>
                    <a:pt x="106" y="71"/>
                  </a:lnTo>
                  <a:lnTo>
                    <a:pt x="106" y="71"/>
                  </a:lnTo>
                  <a:lnTo>
                    <a:pt x="107" y="71"/>
                  </a:lnTo>
                  <a:lnTo>
                    <a:pt x="107" y="71"/>
                  </a:lnTo>
                  <a:lnTo>
                    <a:pt x="107" y="70"/>
                  </a:lnTo>
                  <a:lnTo>
                    <a:pt x="107" y="69"/>
                  </a:lnTo>
                  <a:close/>
                  <a:moveTo>
                    <a:pt x="111" y="68"/>
                  </a:moveTo>
                  <a:lnTo>
                    <a:pt x="111" y="69"/>
                  </a:lnTo>
                  <a:lnTo>
                    <a:pt x="110" y="69"/>
                  </a:lnTo>
                  <a:lnTo>
                    <a:pt x="109" y="70"/>
                  </a:lnTo>
                  <a:lnTo>
                    <a:pt x="110" y="71"/>
                  </a:lnTo>
                  <a:lnTo>
                    <a:pt x="110" y="71"/>
                  </a:lnTo>
                  <a:lnTo>
                    <a:pt x="111" y="72"/>
                  </a:lnTo>
                  <a:lnTo>
                    <a:pt x="111" y="70"/>
                  </a:lnTo>
                  <a:lnTo>
                    <a:pt x="111" y="68"/>
                  </a:lnTo>
                  <a:close/>
                  <a:moveTo>
                    <a:pt x="101" y="68"/>
                  </a:moveTo>
                  <a:lnTo>
                    <a:pt x="100" y="69"/>
                  </a:lnTo>
                  <a:lnTo>
                    <a:pt x="100" y="70"/>
                  </a:lnTo>
                  <a:lnTo>
                    <a:pt x="100" y="72"/>
                  </a:lnTo>
                  <a:lnTo>
                    <a:pt x="101" y="71"/>
                  </a:lnTo>
                  <a:lnTo>
                    <a:pt x="102" y="70"/>
                  </a:lnTo>
                  <a:lnTo>
                    <a:pt x="102" y="69"/>
                  </a:lnTo>
                  <a:lnTo>
                    <a:pt x="102" y="68"/>
                  </a:lnTo>
                  <a:lnTo>
                    <a:pt x="101" y="68"/>
                  </a:lnTo>
                  <a:close/>
                  <a:moveTo>
                    <a:pt x="61" y="68"/>
                  </a:moveTo>
                  <a:lnTo>
                    <a:pt x="61" y="68"/>
                  </a:lnTo>
                  <a:lnTo>
                    <a:pt x="61" y="69"/>
                  </a:lnTo>
                  <a:lnTo>
                    <a:pt x="61" y="69"/>
                  </a:lnTo>
                  <a:lnTo>
                    <a:pt x="61" y="69"/>
                  </a:lnTo>
                  <a:lnTo>
                    <a:pt x="61" y="70"/>
                  </a:lnTo>
                  <a:lnTo>
                    <a:pt x="62" y="68"/>
                  </a:lnTo>
                  <a:lnTo>
                    <a:pt x="61" y="68"/>
                  </a:lnTo>
                  <a:close/>
                  <a:moveTo>
                    <a:pt x="59" y="67"/>
                  </a:moveTo>
                  <a:lnTo>
                    <a:pt x="58" y="68"/>
                  </a:lnTo>
                  <a:lnTo>
                    <a:pt x="58" y="68"/>
                  </a:lnTo>
                  <a:lnTo>
                    <a:pt x="59" y="69"/>
                  </a:lnTo>
                  <a:lnTo>
                    <a:pt x="59" y="68"/>
                  </a:lnTo>
                  <a:lnTo>
                    <a:pt x="59" y="68"/>
                  </a:lnTo>
                  <a:lnTo>
                    <a:pt x="59" y="67"/>
                  </a:lnTo>
                  <a:lnTo>
                    <a:pt x="59" y="68"/>
                  </a:lnTo>
                  <a:lnTo>
                    <a:pt x="59" y="68"/>
                  </a:lnTo>
                  <a:lnTo>
                    <a:pt x="59" y="68"/>
                  </a:lnTo>
                  <a:lnTo>
                    <a:pt x="59" y="68"/>
                  </a:lnTo>
                  <a:lnTo>
                    <a:pt x="59" y="67"/>
                  </a:lnTo>
                  <a:close/>
                  <a:moveTo>
                    <a:pt x="50" y="67"/>
                  </a:moveTo>
                  <a:lnTo>
                    <a:pt x="50" y="68"/>
                  </a:lnTo>
                  <a:lnTo>
                    <a:pt x="49" y="69"/>
                  </a:lnTo>
                  <a:lnTo>
                    <a:pt x="50" y="70"/>
                  </a:lnTo>
                  <a:lnTo>
                    <a:pt x="50" y="69"/>
                  </a:lnTo>
                  <a:lnTo>
                    <a:pt x="50" y="68"/>
                  </a:lnTo>
                  <a:lnTo>
                    <a:pt x="50" y="67"/>
                  </a:lnTo>
                  <a:close/>
                  <a:moveTo>
                    <a:pt x="53" y="67"/>
                  </a:moveTo>
                  <a:lnTo>
                    <a:pt x="53" y="68"/>
                  </a:lnTo>
                  <a:lnTo>
                    <a:pt x="52" y="69"/>
                  </a:lnTo>
                  <a:lnTo>
                    <a:pt x="52" y="70"/>
                  </a:lnTo>
                  <a:lnTo>
                    <a:pt x="53" y="70"/>
                  </a:lnTo>
                  <a:lnTo>
                    <a:pt x="53" y="69"/>
                  </a:lnTo>
                  <a:lnTo>
                    <a:pt x="54" y="68"/>
                  </a:lnTo>
                  <a:lnTo>
                    <a:pt x="54" y="68"/>
                  </a:lnTo>
                  <a:lnTo>
                    <a:pt x="53" y="67"/>
                  </a:lnTo>
                  <a:close/>
                  <a:moveTo>
                    <a:pt x="110" y="66"/>
                  </a:moveTo>
                  <a:lnTo>
                    <a:pt x="109" y="66"/>
                  </a:lnTo>
                  <a:lnTo>
                    <a:pt x="109" y="67"/>
                  </a:lnTo>
                  <a:lnTo>
                    <a:pt x="109" y="68"/>
                  </a:lnTo>
                  <a:lnTo>
                    <a:pt x="109" y="68"/>
                  </a:lnTo>
                  <a:lnTo>
                    <a:pt x="109" y="68"/>
                  </a:lnTo>
                  <a:lnTo>
                    <a:pt x="110" y="67"/>
                  </a:lnTo>
                  <a:lnTo>
                    <a:pt x="110" y="66"/>
                  </a:lnTo>
                  <a:close/>
                  <a:moveTo>
                    <a:pt x="101" y="66"/>
                  </a:moveTo>
                  <a:lnTo>
                    <a:pt x="100" y="66"/>
                  </a:lnTo>
                  <a:lnTo>
                    <a:pt x="100" y="67"/>
                  </a:lnTo>
                  <a:lnTo>
                    <a:pt x="101" y="66"/>
                  </a:lnTo>
                  <a:lnTo>
                    <a:pt x="101" y="66"/>
                  </a:lnTo>
                  <a:close/>
                  <a:moveTo>
                    <a:pt x="104" y="64"/>
                  </a:moveTo>
                  <a:lnTo>
                    <a:pt x="104" y="66"/>
                  </a:lnTo>
                  <a:lnTo>
                    <a:pt x="103" y="66"/>
                  </a:lnTo>
                  <a:lnTo>
                    <a:pt x="103" y="66"/>
                  </a:lnTo>
                  <a:lnTo>
                    <a:pt x="103" y="67"/>
                  </a:lnTo>
                  <a:lnTo>
                    <a:pt x="103" y="67"/>
                  </a:lnTo>
                  <a:lnTo>
                    <a:pt x="103" y="67"/>
                  </a:lnTo>
                  <a:lnTo>
                    <a:pt x="103" y="67"/>
                  </a:lnTo>
                  <a:lnTo>
                    <a:pt x="103" y="68"/>
                  </a:lnTo>
                  <a:lnTo>
                    <a:pt x="104" y="67"/>
                  </a:lnTo>
                  <a:lnTo>
                    <a:pt x="104" y="66"/>
                  </a:lnTo>
                  <a:lnTo>
                    <a:pt x="104" y="66"/>
                  </a:lnTo>
                  <a:lnTo>
                    <a:pt x="104" y="64"/>
                  </a:lnTo>
                  <a:close/>
                  <a:moveTo>
                    <a:pt x="60" y="63"/>
                  </a:moveTo>
                  <a:lnTo>
                    <a:pt x="60" y="64"/>
                  </a:lnTo>
                  <a:lnTo>
                    <a:pt x="60" y="64"/>
                  </a:lnTo>
                  <a:lnTo>
                    <a:pt x="60" y="66"/>
                  </a:lnTo>
                  <a:lnTo>
                    <a:pt x="60" y="64"/>
                  </a:lnTo>
                  <a:lnTo>
                    <a:pt x="60" y="64"/>
                  </a:lnTo>
                  <a:lnTo>
                    <a:pt x="60" y="63"/>
                  </a:lnTo>
                  <a:close/>
                  <a:moveTo>
                    <a:pt x="114" y="63"/>
                  </a:moveTo>
                  <a:lnTo>
                    <a:pt x="114" y="63"/>
                  </a:lnTo>
                  <a:lnTo>
                    <a:pt x="113" y="64"/>
                  </a:lnTo>
                  <a:lnTo>
                    <a:pt x="113" y="64"/>
                  </a:lnTo>
                  <a:lnTo>
                    <a:pt x="114" y="67"/>
                  </a:lnTo>
                  <a:lnTo>
                    <a:pt x="115" y="68"/>
                  </a:lnTo>
                  <a:lnTo>
                    <a:pt x="118" y="69"/>
                  </a:lnTo>
                  <a:lnTo>
                    <a:pt x="118" y="69"/>
                  </a:lnTo>
                  <a:lnTo>
                    <a:pt x="118" y="68"/>
                  </a:lnTo>
                  <a:lnTo>
                    <a:pt x="118" y="68"/>
                  </a:lnTo>
                  <a:lnTo>
                    <a:pt x="116" y="67"/>
                  </a:lnTo>
                  <a:lnTo>
                    <a:pt x="115" y="66"/>
                  </a:lnTo>
                  <a:lnTo>
                    <a:pt x="115" y="64"/>
                  </a:lnTo>
                  <a:lnTo>
                    <a:pt x="114" y="63"/>
                  </a:lnTo>
                  <a:close/>
                  <a:moveTo>
                    <a:pt x="109" y="63"/>
                  </a:moveTo>
                  <a:lnTo>
                    <a:pt x="109" y="64"/>
                  </a:lnTo>
                  <a:lnTo>
                    <a:pt x="108" y="64"/>
                  </a:lnTo>
                  <a:lnTo>
                    <a:pt x="108" y="66"/>
                  </a:lnTo>
                  <a:lnTo>
                    <a:pt x="108" y="66"/>
                  </a:lnTo>
                  <a:lnTo>
                    <a:pt x="109" y="64"/>
                  </a:lnTo>
                  <a:lnTo>
                    <a:pt x="109" y="64"/>
                  </a:lnTo>
                  <a:lnTo>
                    <a:pt x="109" y="63"/>
                  </a:lnTo>
                  <a:close/>
                  <a:moveTo>
                    <a:pt x="52" y="63"/>
                  </a:moveTo>
                  <a:lnTo>
                    <a:pt x="52" y="63"/>
                  </a:lnTo>
                  <a:lnTo>
                    <a:pt x="52" y="63"/>
                  </a:lnTo>
                  <a:lnTo>
                    <a:pt x="52" y="63"/>
                  </a:lnTo>
                  <a:lnTo>
                    <a:pt x="52" y="64"/>
                  </a:lnTo>
                  <a:lnTo>
                    <a:pt x="52" y="66"/>
                  </a:lnTo>
                  <a:lnTo>
                    <a:pt x="52" y="66"/>
                  </a:lnTo>
                  <a:lnTo>
                    <a:pt x="53" y="64"/>
                  </a:lnTo>
                  <a:lnTo>
                    <a:pt x="53" y="64"/>
                  </a:lnTo>
                  <a:lnTo>
                    <a:pt x="52" y="63"/>
                  </a:lnTo>
                  <a:lnTo>
                    <a:pt x="52" y="63"/>
                  </a:lnTo>
                  <a:close/>
                  <a:moveTo>
                    <a:pt x="56" y="62"/>
                  </a:moveTo>
                  <a:lnTo>
                    <a:pt x="55" y="62"/>
                  </a:lnTo>
                  <a:lnTo>
                    <a:pt x="55" y="63"/>
                  </a:lnTo>
                  <a:lnTo>
                    <a:pt x="55" y="64"/>
                  </a:lnTo>
                  <a:lnTo>
                    <a:pt x="56" y="64"/>
                  </a:lnTo>
                  <a:lnTo>
                    <a:pt x="56" y="64"/>
                  </a:lnTo>
                  <a:lnTo>
                    <a:pt x="56" y="63"/>
                  </a:lnTo>
                  <a:lnTo>
                    <a:pt x="58" y="62"/>
                  </a:lnTo>
                  <a:lnTo>
                    <a:pt x="56" y="62"/>
                  </a:lnTo>
                  <a:close/>
                  <a:moveTo>
                    <a:pt x="102" y="61"/>
                  </a:moveTo>
                  <a:lnTo>
                    <a:pt x="102" y="62"/>
                  </a:lnTo>
                  <a:lnTo>
                    <a:pt x="102" y="63"/>
                  </a:lnTo>
                  <a:lnTo>
                    <a:pt x="102" y="64"/>
                  </a:lnTo>
                  <a:lnTo>
                    <a:pt x="103" y="64"/>
                  </a:lnTo>
                  <a:lnTo>
                    <a:pt x="104" y="63"/>
                  </a:lnTo>
                  <a:lnTo>
                    <a:pt x="103" y="63"/>
                  </a:lnTo>
                  <a:lnTo>
                    <a:pt x="103" y="62"/>
                  </a:lnTo>
                  <a:lnTo>
                    <a:pt x="102" y="61"/>
                  </a:lnTo>
                  <a:close/>
                  <a:moveTo>
                    <a:pt x="109" y="61"/>
                  </a:moveTo>
                  <a:lnTo>
                    <a:pt x="108" y="61"/>
                  </a:lnTo>
                  <a:lnTo>
                    <a:pt x="108" y="62"/>
                  </a:lnTo>
                  <a:lnTo>
                    <a:pt x="109" y="62"/>
                  </a:lnTo>
                  <a:lnTo>
                    <a:pt x="109" y="61"/>
                  </a:lnTo>
                  <a:close/>
                  <a:moveTo>
                    <a:pt x="118" y="60"/>
                  </a:moveTo>
                  <a:lnTo>
                    <a:pt x="116" y="60"/>
                  </a:lnTo>
                  <a:lnTo>
                    <a:pt x="116" y="61"/>
                  </a:lnTo>
                  <a:lnTo>
                    <a:pt x="116" y="62"/>
                  </a:lnTo>
                  <a:lnTo>
                    <a:pt x="116" y="62"/>
                  </a:lnTo>
                  <a:lnTo>
                    <a:pt x="115" y="62"/>
                  </a:lnTo>
                  <a:lnTo>
                    <a:pt x="115" y="62"/>
                  </a:lnTo>
                  <a:lnTo>
                    <a:pt x="116" y="63"/>
                  </a:lnTo>
                  <a:lnTo>
                    <a:pt x="116" y="63"/>
                  </a:lnTo>
                  <a:lnTo>
                    <a:pt x="118" y="64"/>
                  </a:lnTo>
                  <a:lnTo>
                    <a:pt x="118" y="63"/>
                  </a:lnTo>
                  <a:lnTo>
                    <a:pt x="118" y="61"/>
                  </a:lnTo>
                  <a:lnTo>
                    <a:pt x="118" y="60"/>
                  </a:lnTo>
                  <a:close/>
                  <a:moveTo>
                    <a:pt x="101" y="58"/>
                  </a:moveTo>
                  <a:lnTo>
                    <a:pt x="100" y="59"/>
                  </a:lnTo>
                  <a:lnTo>
                    <a:pt x="101" y="59"/>
                  </a:lnTo>
                  <a:lnTo>
                    <a:pt x="101" y="60"/>
                  </a:lnTo>
                  <a:lnTo>
                    <a:pt x="101" y="60"/>
                  </a:lnTo>
                  <a:lnTo>
                    <a:pt x="102" y="60"/>
                  </a:lnTo>
                  <a:lnTo>
                    <a:pt x="102" y="59"/>
                  </a:lnTo>
                  <a:lnTo>
                    <a:pt x="101" y="58"/>
                  </a:lnTo>
                  <a:lnTo>
                    <a:pt x="101" y="58"/>
                  </a:lnTo>
                  <a:close/>
                  <a:moveTo>
                    <a:pt x="107" y="57"/>
                  </a:moveTo>
                  <a:lnTo>
                    <a:pt x="106" y="58"/>
                  </a:lnTo>
                  <a:lnTo>
                    <a:pt x="106" y="59"/>
                  </a:lnTo>
                  <a:lnTo>
                    <a:pt x="104" y="60"/>
                  </a:lnTo>
                  <a:lnTo>
                    <a:pt x="104" y="60"/>
                  </a:lnTo>
                  <a:lnTo>
                    <a:pt x="106" y="61"/>
                  </a:lnTo>
                  <a:lnTo>
                    <a:pt x="107" y="62"/>
                  </a:lnTo>
                  <a:lnTo>
                    <a:pt x="107" y="61"/>
                  </a:lnTo>
                  <a:lnTo>
                    <a:pt x="107" y="60"/>
                  </a:lnTo>
                  <a:lnTo>
                    <a:pt x="108" y="60"/>
                  </a:lnTo>
                  <a:lnTo>
                    <a:pt x="108" y="60"/>
                  </a:lnTo>
                  <a:lnTo>
                    <a:pt x="107" y="57"/>
                  </a:lnTo>
                  <a:close/>
                  <a:moveTo>
                    <a:pt x="55" y="57"/>
                  </a:moveTo>
                  <a:lnTo>
                    <a:pt x="54" y="59"/>
                  </a:lnTo>
                  <a:lnTo>
                    <a:pt x="53" y="60"/>
                  </a:lnTo>
                  <a:lnTo>
                    <a:pt x="54" y="61"/>
                  </a:lnTo>
                  <a:lnTo>
                    <a:pt x="54" y="62"/>
                  </a:lnTo>
                  <a:lnTo>
                    <a:pt x="55" y="62"/>
                  </a:lnTo>
                  <a:lnTo>
                    <a:pt x="55" y="61"/>
                  </a:lnTo>
                  <a:lnTo>
                    <a:pt x="56" y="59"/>
                  </a:lnTo>
                  <a:lnTo>
                    <a:pt x="56" y="58"/>
                  </a:lnTo>
                  <a:lnTo>
                    <a:pt x="55" y="57"/>
                  </a:lnTo>
                  <a:close/>
                  <a:moveTo>
                    <a:pt x="60" y="56"/>
                  </a:moveTo>
                  <a:lnTo>
                    <a:pt x="60" y="57"/>
                  </a:lnTo>
                  <a:lnTo>
                    <a:pt x="59" y="58"/>
                  </a:lnTo>
                  <a:lnTo>
                    <a:pt x="59" y="59"/>
                  </a:lnTo>
                  <a:lnTo>
                    <a:pt x="60" y="58"/>
                  </a:lnTo>
                  <a:lnTo>
                    <a:pt x="61" y="57"/>
                  </a:lnTo>
                  <a:lnTo>
                    <a:pt x="60" y="56"/>
                  </a:lnTo>
                  <a:close/>
                  <a:moveTo>
                    <a:pt x="106" y="55"/>
                  </a:moveTo>
                  <a:lnTo>
                    <a:pt x="104" y="56"/>
                  </a:lnTo>
                  <a:lnTo>
                    <a:pt x="103" y="57"/>
                  </a:lnTo>
                  <a:lnTo>
                    <a:pt x="104" y="57"/>
                  </a:lnTo>
                  <a:lnTo>
                    <a:pt x="104" y="56"/>
                  </a:lnTo>
                  <a:lnTo>
                    <a:pt x="106" y="55"/>
                  </a:lnTo>
                  <a:close/>
                  <a:moveTo>
                    <a:pt x="118" y="54"/>
                  </a:moveTo>
                  <a:lnTo>
                    <a:pt x="116" y="55"/>
                  </a:lnTo>
                  <a:lnTo>
                    <a:pt x="115" y="56"/>
                  </a:lnTo>
                  <a:lnTo>
                    <a:pt x="116" y="57"/>
                  </a:lnTo>
                  <a:lnTo>
                    <a:pt x="116" y="57"/>
                  </a:lnTo>
                  <a:lnTo>
                    <a:pt x="118" y="56"/>
                  </a:lnTo>
                  <a:lnTo>
                    <a:pt x="118" y="56"/>
                  </a:lnTo>
                  <a:lnTo>
                    <a:pt x="118" y="55"/>
                  </a:lnTo>
                  <a:lnTo>
                    <a:pt x="118" y="54"/>
                  </a:lnTo>
                  <a:close/>
                  <a:moveTo>
                    <a:pt x="109" y="54"/>
                  </a:moveTo>
                  <a:lnTo>
                    <a:pt x="109" y="55"/>
                  </a:lnTo>
                  <a:lnTo>
                    <a:pt x="108" y="56"/>
                  </a:lnTo>
                  <a:lnTo>
                    <a:pt x="109" y="56"/>
                  </a:lnTo>
                  <a:lnTo>
                    <a:pt x="109" y="57"/>
                  </a:lnTo>
                  <a:lnTo>
                    <a:pt x="110" y="58"/>
                  </a:lnTo>
                  <a:lnTo>
                    <a:pt x="110" y="58"/>
                  </a:lnTo>
                  <a:lnTo>
                    <a:pt x="111" y="57"/>
                  </a:lnTo>
                  <a:lnTo>
                    <a:pt x="109" y="54"/>
                  </a:lnTo>
                  <a:close/>
                  <a:moveTo>
                    <a:pt x="99" y="54"/>
                  </a:moveTo>
                  <a:lnTo>
                    <a:pt x="99" y="54"/>
                  </a:lnTo>
                  <a:lnTo>
                    <a:pt x="99" y="55"/>
                  </a:lnTo>
                  <a:lnTo>
                    <a:pt x="99" y="56"/>
                  </a:lnTo>
                  <a:lnTo>
                    <a:pt x="100" y="56"/>
                  </a:lnTo>
                  <a:lnTo>
                    <a:pt x="100" y="55"/>
                  </a:lnTo>
                  <a:lnTo>
                    <a:pt x="100" y="55"/>
                  </a:lnTo>
                  <a:lnTo>
                    <a:pt x="99" y="54"/>
                  </a:lnTo>
                  <a:lnTo>
                    <a:pt x="99" y="54"/>
                  </a:lnTo>
                  <a:lnTo>
                    <a:pt x="99" y="54"/>
                  </a:lnTo>
                  <a:close/>
                  <a:moveTo>
                    <a:pt x="104" y="51"/>
                  </a:moveTo>
                  <a:lnTo>
                    <a:pt x="103" y="52"/>
                  </a:lnTo>
                  <a:lnTo>
                    <a:pt x="102" y="55"/>
                  </a:lnTo>
                  <a:lnTo>
                    <a:pt x="102" y="56"/>
                  </a:lnTo>
                  <a:lnTo>
                    <a:pt x="104" y="54"/>
                  </a:lnTo>
                  <a:lnTo>
                    <a:pt x="104" y="52"/>
                  </a:lnTo>
                  <a:lnTo>
                    <a:pt x="104" y="51"/>
                  </a:lnTo>
                  <a:close/>
                  <a:moveTo>
                    <a:pt x="59" y="51"/>
                  </a:moveTo>
                  <a:lnTo>
                    <a:pt x="58" y="54"/>
                  </a:lnTo>
                  <a:lnTo>
                    <a:pt x="56" y="55"/>
                  </a:lnTo>
                  <a:lnTo>
                    <a:pt x="58" y="56"/>
                  </a:lnTo>
                  <a:lnTo>
                    <a:pt x="59" y="57"/>
                  </a:lnTo>
                  <a:lnTo>
                    <a:pt x="59" y="56"/>
                  </a:lnTo>
                  <a:lnTo>
                    <a:pt x="60" y="54"/>
                  </a:lnTo>
                  <a:lnTo>
                    <a:pt x="60" y="52"/>
                  </a:lnTo>
                  <a:lnTo>
                    <a:pt x="59" y="51"/>
                  </a:lnTo>
                  <a:lnTo>
                    <a:pt x="59" y="51"/>
                  </a:lnTo>
                  <a:close/>
                  <a:moveTo>
                    <a:pt x="111" y="50"/>
                  </a:moveTo>
                  <a:lnTo>
                    <a:pt x="111" y="51"/>
                  </a:lnTo>
                  <a:lnTo>
                    <a:pt x="111" y="51"/>
                  </a:lnTo>
                  <a:lnTo>
                    <a:pt x="111" y="51"/>
                  </a:lnTo>
                  <a:lnTo>
                    <a:pt x="111" y="51"/>
                  </a:lnTo>
                  <a:lnTo>
                    <a:pt x="112" y="52"/>
                  </a:lnTo>
                  <a:lnTo>
                    <a:pt x="112" y="52"/>
                  </a:lnTo>
                  <a:lnTo>
                    <a:pt x="112" y="51"/>
                  </a:lnTo>
                  <a:lnTo>
                    <a:pt x="111" y="50"/>
                  </a:lnTo>
                  <a:close/>
                  <a:moveTo>
                    <a:pt x="60" y="50"/>
                  </a:moveTo>
                  <a:lnTo>
                    <a:pt x="60" y="51"/>
                  </a:lnTo>
                  <a:lnTo>
                    <a:pt x="61" y="52"/>
                  </a:lnTo>
                  <a:lnTo>
                    <a:pt x="61" y="52"/>
                  </a:lnTo>
                  <a:lnTo>
                    <a:pt x="61" y="52"/>
                  </a:lnTo>
                  <a:lnTo>
                    <a:pt x="62" y="52"/>
                  </a:lnTo>
                  <a:lnTo>
                    <a:pt x="61" y="51"/>
                  </a:lnTo>
                  <a:lnTo>
                    <a:pt x="61" y="50"/>
                  </a:lnTo>
                  <a:lnTo>
                    <a:pt x="60" y="50"/>
                  </a:lnTo>
                  <a:close/>
                  <a:moveTo>
                    <a:pt x="107" y="48"/>
                  </a:moveTo>
                  <a:lnTo>
                    <a:pt x="107" y="49"/>
                  </a:lnTo>
                  <a:lnTo>
                    <a:pt x="106" y="49"/>
                  </a:lnTo>
                  <a:lnTo>
                    <a:pt x="106" y="50"/>
                  </a:lnTo>
                  <a:lnTo>
                    <a:pt x="107" y="50"/>
                  </a:lnTo>
                  <a:lnTo>
                    <a:pt x="107" y="51"/>
                  </a:lnTo>
                  <a:lnTo>
                    <a:pt x="108" y="51"/>
                  </a:lnTo>
                  <a:lnTo>
                    <a:pt x="108" y="49"/>
                  </a:lnTo>
                  <a:lnTo>
                    <a:pt x="107" y="48"/>
                  </a:lnTo>
                  <a:close/>
                  <a:moveTo>
                    <a:pt x="102" y="47"/>
                  </a:moveTo>
                  <a:lnTo>
                    <a:pt x="101" y="48"/>
                  </a:lnTo>
                  <a:lnTo>
                    <a:pt x="100" y="48"/>
                  </a:lnTo>
                  <a:lnTo>
                    <a:pt x="100" y="49"/>
                  </a:lnTo>
                  <a:lnTo>
                    <a:pt x="100" y="50"/>
                  </a:lnTo>
                  <a:lnTo>
                    <a:pt x="100" y="51"/>
                  </a:lnTo>
                  <a:lnTo>
                    <a:pt x="101" y="52"/>
                  </a:lnTo>
                  <a:lnTo>
                    <a:pt x="102" y="51"/>
                  </a:lnTo>
                  <a:lnTo>
                    <a:pt x="103" y="49"/>
                  </a:lnTo>
                  <a:lnTo>
                    <a:pt x="103" y="48"/>
                  </a:lnTo>
                  <a:lnTo>
                    <a:pt x="102" y="48"/>
                  </a:lnTo>
                  <a:lnTo>
                    <a:pt x="102" y="48"/>
                  </a:lnTo>
                  <a:lnTo>
                    <a:pt x="102" y="47"/>
                  </a:lnTo>
                  <a:close/>
                  <a:moveTo>
                    <a:pt x="56" y="46"/>
                  </a:moveTo>
                  <a:lnTo>
                    <a:pt x="56" y="48"/>
                  </a:lnTo>
                  <a:lnTo>
                    <a:pt x="55" y="48"/>
                  </a:lnTo>
                  <a:lnTo>
                    <a:pt x="55" y="49"/>
                  </a:lnTo>
                  <a:lnTo>
                    <a:pt x="55" y="50"/>
                  </a:lnTo>
                  <a:lnTo>
                    <a:pt x="56" y="49"/>
                  </a:lnTo>
                  <a:lnTo>
                    <a:pt x="56" y="48"/>
                  </a:lnTo>
                  <a:lnTo>
                    <a:pt x="58" y="47"/>
                  </a:lnTo>
                  <a:lnTo>
                    <a:pt x="56" y="46"/>
                  </a:lnTo>
                  <a:close/>
                  <a:moveTo>
                    <a:pt x="61" y="46"/>
                  </a:moveTo>
                  <a:lnTo>
                    <a:pt x="61" y="47"/>
                  </a:lnTo>
                  <a:lnTo>
                    <a:pt x="61" y="48"/>
                  </a:lnTo>
                  <a:lnTo>
                    <a:pt x="62" y="49"/>
                  </a:lnTo>
                  <a:lnTo>
                    <a:pt x="62" y="47"/>
                  </a:lnTo>
                  <a:lnTo>
                    <a:pt x="61" y="46"/>
                  </a:lnTo>
                  <a:close/>
                  <a:moveTo>
                    <a:pt x="110" y="45"/>
                  </a:moveTo>
                  <a:lnTo>
                    <a:pt x="109" y="46"/>
                  </a:lnTo>
                  <a:lnTo>
                    <a:pt x="109" y="47"/>
                  </a:lnTo>
                  <a:lnTo>
                    <a:pt x="109" y="48"/>
                  </a:lnTo>
                  <a:lnTo>
                    <a:pt x="110" y="49"/>
                  </a:lnTo>
                  <a:lnTo>
                    <a:pt x="110" y="48"/>
                  </a:lnTo>
                  <a:lnTo>
                    <a:pt x="111" y="47"/>
                  </a:lnTo>
                  <a:lnTo>
                    <a:pt x="111" y="47"/>
                  </a:lnTo>
                  <a:lnTo>
                    <a:pt x="111" y="47"/>
                  </a:lnTo>
                  <a:lnTo>
                    <a:pt x="110" y="46"/>
                  </a:lnTo>
                  <a:lnTo>
                    <a:pt x="110" y="46"/>
                  </a:lnTo>
                  <a:lnTo>
                    <a:pt x="110" y="45"/>
                  </a:lnTo>
                  <a:close/>
                  <a:moveTo>
                    <a:pt x="106" y="45"/>
                  </a:moveTo>
                  <a:lnTo>
                    <a:pt x="104" y="45"/>
                  </a:lnTo>
                  <a:lnTo>
                    <a:pt x="103" y="46"/>
                  </a:lnTo>
                  <a:lnTo>
                    <a:pt x="104" y="47"/>
                  </a:lnTo>
                  <a:lnTo>
                    <a:pt x="104" y="48"/>
                  </a:lnTo>
                  <a:lnTo>
                    <a:pt x="106" y="47"/>
                  </a:lnTo>
                  <a:lnTo>
                    <a:pt x="106" y="46"/>
                  </a:lnTo>
                  <a:lnTo>
                    <a:pt x="106" y="45"/>
                  </a:lnTo>
                  <a:close/>
                  <a:moveTo>
                    <a:pt x="50" y="45"/>
                  </a:moveTo>
                  <a:lnTo>
                    <a:pt x="50" y="45"/>
                  </a:lnTo>
                  <a:lnTo>
                    <a:pt x="50" y="45"/>
                  </a:lnTo>
                  <a:lnTo>
                    <a:pt x="49" y="45"/>
                  </a:lnTo>
                  <a:lnTo>
                    <a:pt x="49" y="56"/>
                  </a:lnTo>
                  <a:lnTo>
                    <a:pt x="49" y="67"/>
                  </a:lnTo>
                  <a:lnTo>
                    <a:pt x="50" y="63"/>
                  </a:lnTo>
                  <a:lnTo>
                    <a:pt x="51" y="59"/>
                  </a:lnTo>
                  <a:lnTo>
                    <a:pt x="50" y="58"/>
                  </a:lnTo>
                  <a:lnTo>
                    <a:pt x="50" y="56"/>
                  </a:lnTo>
                  <a:lnTo>
                    <a:pt x="49" y="54"/>
                  </a:lnTo>
                  <a:lnTo>
                    <a:pt x="50" y="54"/>
                  </a:lnTo>
                  <a:lnTo>
                    <a:pt x="51" y="54"/>
                  </a:lnTo>
                  <a:lnTo>
                    <a:pt x="51" y="50"/>
                  </a:lnTo>
                  <a:lnTo>
                    <a:pt x="51" y="48"/>
                  </a:lnTo>
                  <a:lnTo>
                    <a:pt x="50" y="45"/>
                  </a:lnTo>
                  <a:close/>
                  <a:moveTo>
                    <a:pt x="109" y="42"/>
                  </a:moveTo>
                  <a:lnTo>
                    <a:pt x="108" y="43"/>
                  </a:lnTo>
                  <a:lnTo>
                    <a:pt x="108" y="43"/>
                  </a:lnTo>
                  <a:lnTo>
                    <a:pt x="107" y="44"/>
                  </a:lnTo>
                  <a:lnTo>
                    <a:pt x="108" y="44"/>
                  </a:lnTo>
                  <a:lnTo>
                    <a:pt x="108" y="44"/>
                  </a:lnTo>
                  <a:lnTo>
                    <a:pt x="109" y="43"/>
                  </a:lnTo>
                  <a:lnTo>
                    <a:pt x="109" y="42"/>
                  </a:lnTo>
                  <a:close/>
                  <a:moveTo>
                    <a:pt x="99" y="42"/>
                  </a:moveTo>
                  <a:lnTo>
                    <a:pt x="99" y="43"/>
                  </a:lnTo>
                  <a:lnTo>
                    <a:pt x="99" y="44"/>
                  </a:lnTo>
                  <a:lnTo>
                    <a:pt x="98" y="45"/>
                  </a:lnTo>
                  <a:lnTo>
                    <a:pt x="98" y="46"/>
                  </a:lnTo>
                  <a:lnTo>
                    <a:pt x="99" y="47"/>
                  </a:lnTo>
                  <a:lnTo>
                    <a:pt x="100" y="46"/>
                  </a:lnTo>
                  <a:lnTo>
                    <a:pt x="101" y="45"/>
                  </a:lnTo>
                  <a:lnTo>
                    <a:pt x="100" y="44"/>
                  </a:lnTo>
                  <a:lnTo>
                    <a:pt x="100" y="43"/>
                  </a:lnTo>
                  <a:lnTo>
                    <a:pt x="99" y="42"/>
                  </a:lnTo>
                  <a:close/>
                  <a:moveTo>
                    <a:pt x="112" y="40"/>
                  </a:moveTo>
                  <a:lnTo>
                    <a:pt x="112" y="42"/>
                  </a:lnTo>
                  <a:lnTo>
                    <a:pt x="112" y="42"/>
                  </a:lnTo>
                  <a:lnTo>
                    <a:pt x="112" y="42"/>
                  </a:lnTo>
                  <a:lnTo>
                    <a:pt x="112" y="42"/>
                  </a:lnTo>
                  <a:lnTo>
                    <a:pt x="113" y="42"/>
                  </a:lnTo>
                  <a:lnTo>
                    <a:pt x="112" y="42"/>
                  </a:lnTo>
                  <a:lnTo>
                    <a:pt x="113" y="42"/>
                  </a:lnTo>
                  <a:lnTo>
                    <a:pt x="113" y="40"/>
                  </a:lnTo>
                  <a:lnTo>
                    <a:pt x="112" y="40"/>
                  </a:lnTo>
                  <a:close/>
                  <a:moveTo>
                    <a:pt x="60" y="39"/>
                  </a:moveTo>
                  <a:lnTo>
                    <a:pt x="60" y="40"/>
                  </a:lnTo>
                  <a:lnTo>
                    <a:pt x="59" y="42"/>
                  </a:lnTo>
                  <a:lnTo>
                    <a:pt x="59" y="43"/>
                  </a:lnTo>
                  <a:lnTo>
                    <a:pt x="60" y="44"/>
                  </a:lnTo>
                  <a:lnTo>
                    <a:pt x="60" y="43"/>
                  </a:lnTo>
                  <a:lnTo>
                    <a:pt x="61" y="43"/>
                  </a:lnTo>
                  <a:lnTo>
                    <a:pt x="61" y="42"/>
                  </a:lnTo>
                  <a:lnTo>
                    <a:pt x="61" y="42"/>
                  </a:lnTo>
                  <a:lnTo>
                    <a:pt x="60" y="40"/>
                  </a:lnTo>
                  <a:lnTo>
                    <a:pt x="60" y="39"/>
                  </a:lnTo>
                  <a:close/>
                  <a:moveTo>
                    <a:pt x="54" y="39"/>
                  </a:moveTo>
                  <a:lnTo>
                    <a:pt x="53" y="42"/>
                  </a:lnTo>
                  <a:lnTo>
                    <a:pt x="52" y="44"/>
                  </a:lnTo>
                  <a:lnTo>
                    <a:pt x="53" y="46"/>
                  </a:lnTo>
                  <a:lnTo>
                    <a:pt x="54" y="48"/>
                  </a:lnTo>
                  <a:lnTo>
                    <a:pt x="55" y="46"/>
                  </a:lnTo>
                  <a:lnTo>
                    <a:pt x="55" y="44"/>
                  </a:lnTo>
                  <a:lnTo>
                    <a:pt x="55" y="42"/>
                  </a:lnTo>
                  <a:lnTo>
                    <a:pt x="54" y="39"/>
                  </a:lnTo>
                  <a:close/>
                  <a:moveTo>
                    <a:pt x="108" y="39"/>
                  </a:moveTo>
                  <a:lnTo>
                    <a:pt x="108" y="39"/>
                  </a:lnTo>
                  <a:lnTo>
                    <a:pt x="107" y="39"/>
                  </a:lnTo>
                  <a:lnTo>
                    <a:pt x="107" y="40"/>
                  </a:lnTo>
                  <a:lnTo>
                    <a:pt x="107" y="40"/>
                  </a:lnTo>
                  <a:lnTo>
                    <a:pt x="107" y="42"/>
                  </a:lnTo>
                  <a:lnTo>
                    <a:pt x="107" y="42"/>
                  </a:lnTo>
                  <a:lnTo>
                    <a:pt x="108" y="42"/>
                  </a:lnTo>
                  <a:lnTo>
                    <a:pt x="108" y="42"/>
                  </a:lnTo>
                  <a:lnTo>
                    <a:pt x="108" y="40"/>
                  </a:lnTo>
                  <a:lnTo>
                    <a:pt x="108" y="39"/>
                  </a:lnTo>
                  <a:close/>
                  <a:moveTo>
                    <a:pt x="50" y="38"/>
                  </a:moveTo>
                  <a:lnTo>
                    <a:pt x="50" y="38"/>
                  </a:lnTo>
                  <a:lnTo>
                    <a:pt x="50" y="39"/>
                  </a:lnTo>
                  <a:lnTo>
                    <a:pt x="50" y="39"/>
                  </a:lnTo>
                  <a:lnTo>
                    <a:pt x="51" y="38"/>
                  </a:lnTo>
                  <a:lnTo>
                    <a:pt x="50" y="38"/>
                  </a:lnTo>
                  <a:close/>
                  <a:moveTo>
                    <a:pt x="66" y="38"/>
                  </a:moveTo>
                  <a:lnTo>
                    <a:pt x="65" y="39"/>
                  </a:lnTo>
                  <a:lnTo>
                    <a:pt x="65" y="40"/>
                  </a:lnTo>
                  <a:lnTo>
                    <a:pt x="65" y="43"/>
                  </a:lnTo>
                  <a:lnTo>
                    <a:pt x="64" y="46"/>
                  </a:lnTo>
                  <a:lnTo>
                    <a:pt x="64" y="48"/>
                  </a:lnTo>
                  <a:lnTo>
                    <a:pt x="65" y="51"/>
                  </a:lnTo>
                  <a:lnTo>
                    <a:pt x="65" y="52"/>
                  </a:lnTo>
                  <a:lnTo>
                    <a:pt x="64" y="54"/>
                  </a:lnTo>
                  <a:lnTo>
                    <a:pt x="64" y="55"/>
                  </a:lnTo>
                  <a:lnTo>
                    <a:pt x="64" y="58"/>
                  </a:lnTo>
                  <a:lnTo>
                    <a:pt x="64" y="62"/>
                  </a:lnTo>
                  <a:lnTo>
                    <a:pt x="63" y="66"/>
                  </a:lnTo>
                  <a:lnTo>
                    <a:pt x="63" y="69"/>
                  </a:lnTo>
                  <a:lnTo>
                    <a:pt x="64" y="71"/>
                  </a:lnTo>
                  <a:lnTo>
                    <a:pt x="63" y="74"/>
                  </a:lnTo>
                  <a:lnTo>
                    <a:pt x="63" y="76"/>
                  </a:lnTo>
                  <a:lnTo>
                    <a:pt x="63" y="80"/>
                  </a:lnTo>
                  <a:lnTo>
                    <a:pt x="63" y="83"/>
                  </a:lnTo>
                  <a:lnTo>
                    <a:pt x="63" y="85"/>
                  </a:lnTo>
                  <a:lnTo>
                    <a:pt x="64" y="86"/>
                  </a:lnTo>
                  <a:lnTo>
                    <a:pt x="65" y="62"/>
                  </a:lnTo>
                  <a:lnTo>
                    <a:pt x="66" y="38"/>
                  </a:lnTo>
                  <a:close/>
                  <a:moveTo>
                    <a:pt x="101" y="36"/>
                  </a:moveTo>
                  <a:lnTo>
                    <a:pt x="100" y="38"/>
                  </a:lnTo>
                  <a:lnTo>
                    <a:pt x="101" y="40"/>
                  </a:lnTo>
                  <a:lnTo>
                    <a:pt x="102" y="42"/>
                  </a:lnTo>
                  <a:lnTo>
                    <a:pt x="102" y="39"/>
                  </a:lnTo>
                  <a:lnTo>
                    <a:pt x="101" y="38"/>
                  </a:lnTo>
                  <a:lnTo>
                    <a:pt x="101" y="36"/>
                  </a:lnTo>
                  <a:close/>
                  <a:moveTo>
                    <a:pt x="111" y="35"/>
                  </a:moveTo>
                  <a:lnTo>
                    <a:pt x="109" y="37"/>
                  </a:lnTo>
                  <a:lnTo>
                    <a:pt x="110" y="37"/>
                  </a:lnTo>
                  <a:lnTo>
                    <a:pt x="110" y="38"/>
                  </a:lnTo>
                  <a:lnTo>
                    <a:pt x="110" y="38"/>
                  </a:lnTo>
                  <a:lnTo>
                    <a:pt x="111" y="37"/>
                  </a:lnTo>
                  <a:lnTo>
                    <a:pt x="111" y="36"/>
                  </a:lnTo>
                  <a:lnTo>
                    <a:pt x="111" y="36"/>
                  </a:lnTo>
                  <a:lnTo>
                    <a:pt x="112" y="36"/>
                  </a:lnTo>
                  <a:lnTo>
                    <a:pt x="111" y="36"/>
                  </a:lnTo>
                  <a:lnTo>
                    <a:pt x="111" y="35"/>
                  </a:lnTo>
                  <a:lnTo>
                    <a:pt x="111" y="35"/>
                  </a:lnTo>
                  <a:close/>
                  <a:moveTo>
                    <a:pt x="58" y="34"/>
                  </a:moveTo>
                  <a:lnTo>
                    <a:pt x="56" y="35"/>
                  </a:lnTo>
                  <a:lnTo>
                    <a:pt x="56" y="37"/>
                  </a:lnTo>
                  <a:lnTo>
                    <a:pt x="56" y="38"/>
                  </a:lnTo>
                  <a:lnTo>
                    <a:pt x="58" y="39"/>
                  </a:lnTo>
                  <a:lnTo>
                    <a:pt x="59" y="38"/>
                  </a:lnTo>
                  <a:lnTo>
                    <a:pt x="59" y="36"/>
                  </a:lnTo>
                  <a:lnTo>
                    <a:pt x="58" y="34"/>
                  </a:lnTo>
                  <a:close/>
                  <a:moveTo>
                    <a:pt x="62" y="34"/>
                  </a:moveTo>
                  <a:lnTo>
                    <a:pt x="62" y="35"/>
                  </a:lnTo>
                  <a:lnTo>
                    <a:pt x="61" y="35"/>
                  </a:lnTo>
                  <a:lnTo>
                    <a:pt x="61" y="36"/>
                  </a:lnTo>
                  <a:lnTo>
                    <a:pt x="62" y="36"/>
                  </a:lnTo>
                  <a:lnTo>
                    <a:pt x="63" y="37"/>
                  </a:lnTo>
                  <a:lnTo>
                    <a:pt x="62" y="35"/>
                  </a:lnTo>
                  <a:lnTo>
                    <a:pt x="62" y="34"/>
                  </a:lnTo>
                  <a:close/>
                  <a:moveTo>
                    <a:pt x="113" y="33"/>
                  </a:moveTo>
                  <a:lnTo>
                    <a:pt x="112" y="34"/>
                  </a:lnTo>
                  <a:lnTo>
                    <a:pt x="111" y="35"/>
                  </a:lnTo>
                  <a:lnTo>
                    <a:pt x="112" y="35"/>
                  </a:lnTo>
                  <a:lnTo>
                    <a:pt x="112" y="36"/>
                  </a:lnTo>
                  <a:lnTo>
                    <a:pt x="113" y="35"/>
                  </a:lnTo>
                  <a:lnTo>
                    <a:pt x="113" y="34"/>
                  </a:lnTo>
                  <a:lnTo>
                    <a:pt x="113" y="33"/>
                  </a:lnTo>
                  <a:close/>
                  <a:moveTo>
                    <a:pt x="103" y="33"/>
                  </a:moveTo>
                  <a:lnTo>
                    <a:pt x="103" y="33"/>
                  </a:lnTo>
                  <a:lnTo>
                    <a:pt x="102" y="34"/>
                  </a:lnTo>
                  <a:lnTo>
                    <a:pt x="102" y="35"/>
                  </a:lnTo>
                  <a:lnTo>
                    <a:pt x="104" y="37"/>
                  </a:lnTo>
                  <a:lnTo>
                    <a:pt x="106" y="39"/>
                  </a:lnTo>
                  <a:lnTo>
                    <a:pt x="107" y="38"/>
                  </a:lnTo>
                  <a:lnTo>
                    <a:pt x="107" y="37"/>
                  </a:lnTo>
                  <a:lnTo>
                    <a:pt x="106" y="36"/>
                  </a:lnTo>
                  <a:lnTo>
                    <a:pt x="104" y="34"/>
                  </a:lnTo>
                  <a:lnTo>
                    <a:pt x="103" y="33"/>
                  </a:lnTo>
                  <a:close/>
                  <a:moveTo>
                    <a:pt x="61" y="30"/>
                  </a:moveTo>
                  <a:lnTo>
                    <a:pt x="60" y="31"/>
                  </a:lnTo>
                  <a:lnTo>
                    <a:pt x="60" y="32"/>
                  </a:lnTo>
                  <a:lnTo>
                    <a:pt x="60" y="33"/>
                  </a:lnTo>
                  <a:lnTo>
                    <a:pt x="61" y="32"/>
                  </a:lnTo>
                  <a:lnTo>
                    <a:pt x="61" y="31"/>
                  </a:lnTo>
                  <a:lnTo>
                    <a:pt x="61" y="30"/>
                  </a:lnTo>
                  <a:close/>
                  <a:moveTo>
                    <a:pt x="51" y="28"/>
                  </a:moveTo>
                  <a:lnTo>
                    <a:pt x="51" y="30"/>
                  </a:lnTo>
                  <a:lnTo>
                    <a:pt x="51" y="31"/>
                  </a:lnTo>
                  <a:lnTo>
                    <a:pt x="51" y="32"/>
                  </a:lnTo>
                  <a:lnTo>
                    <a:pt x="51" y="30"/>
                  </a:lnTo>
                  <a:lnTo>
                    <a:pt x="51" y="28"/>
                  </a:lnTo>
                  <a:close/>
                  <a:moveTo>
                    <a:pt x="108" y="28"/>
                  </a:moveTo>
                  <a:lnTo>
                    <a:pt x="106" y="30"/>
                  </a:lnTo>
                  <a:lnTo>
                    <a:pt x="106" y="31"/>
                  </a:lnTo>
                  <a:lnTo>
                    <a:pt x="107" y="32"/>
                  </a:lnTo>
                  <a:lnTo>
                    <a:pt x="108" y="34"/>
                  </a:lnTo>
                  <a:lnTo>
                    <a:pt x="109" y="35"/>
                  </a:lnTo>
                  <a:lnTo>
                    <a:pt x="109" y="34"/>
                  </a:lnTo>
                  <a:lnTo>
                    <a:pt x="110" y="33"/>
                  </a:lnTo>
                  <a:lnTo>
                    <a:pt x="110" y="32"/>
                  </a:lnTo>
                  <a:lnTo>
                    <a:pt x="110" y="31"/>
                  </a:lnTo>
                  <a:lnTo>
                    <a:pt x="110" y="32"/>
                  </a:lnTo>
                  <a:lnTo>
                    <a:pt x="109" y="32"/>
                  </a:lnTo>
                  <a:lnTo>
                    <a:pt x="109" y="30"/>
                  </a:lnTo>
                  <a:lnTo>
                    <a:pt x="108" y="28"/>
                  </a:lnTo>
                  <a:close/>
                  <a:moveTo>
                    <a:pt x="55" y="28"/>
                  </a:moveTo>
                  <a:lnTo>
                    <a:pt x="54" y="30"/>
                  </a:lnTo>
                  <a:lnTo>
                    <a:pt x="53" y="31"/>
                  </a:lnTo>
                  <a:lnTo>
                    <a:pt x="54" y="31"/>
                  </a:lnTo>
                  <a:lnTo>
                    <a:pt x="54" y="32"/>
                  </a:lnTo>
                  <a:lnTo>
                    <a:pt x="54" y="32"/>
                  </a:lnTo>
                  <a:lnTo>
                    <a:pt x="55" y="31"/>
                  </a:lnTo>
                  <a:lnTo>
                    <a:pt x="55" y="30"/>
                  </a:lnTo>
                  <a:lnTo>
                    <a:pt x="55" y="30"/>
                  </a:lnTo>
                  <a:lnTo>
                    <a:pt x="55" y="28"/>
                  </a:lnTo>
                  <a:close/>
                  <a:moveTo>
                    <a:pt x="109" y="27"/>
                  </a:moveTo>
                  <a:lnTo>
                    <a:pt x="110" y="30"/>
                  </a:lnTo>
                  <a:lnTo>
                    <a:pt x="111" y="32"/>
                  </a:lnTo>
                  <a:lnTo>
                    <a:pt x="111" y="32"/>
                  </a:lnTo>
                  <a:lnTo>
                    <a:pt x="111" y="31"/>
                  </a:lnTo>
                  <a:lnTo>
                    <a:pt x="111" y="31"/>
                  </a:lnTo>
                  <a:lnTo>
                    <a:pt x="111" y="30"/>
                  </a:lnTo>
                  <a:lnTo>
                    <a:pt x="110" y="30"/>
                  </a:lnTo>
                  <a:lnTo>
                    <a:pt x="110" y="28"/>
                  </a:lnTo>
                  <a:lnTo>
                    <a:pt x="109" y="27"/>
                  </a:lnTo>
                  <a:lnTo>
                    <a:pt x="109" y="27"/>
                  </a:lnTo>
                  <a:close/>
                  <a:moveTo>
                    <a:pt x="98" y="27"/>
                  </a:moveTo>
                  <a:lnTo>
                    <a:pt x="97" y="27"/>
                  </a:lnTo>
                  <a:lnTo>
                    <a:pt x="97" y="27"/>
                  </a:lnTo>
                  <a:lnTo>
                    <a:pt x="97" y="31"/>
                  </a:lnTo>
                  <a:lnTo>
                    <a:pt x="98" y="33"/>
                  </a:lnTo>
                  <a:lnTo>
                    <a:pt x="99" y="35"/>
                  </a:lnTo>
                  <a:lnTo>
                    <a:pt x="100" y="34"/>
                  </a:lnTo>
                  <a:lnTo>
                    <a:pt x="100" y="33"/>
                  </a:lnTo>
                  <a:lnTo>
                    <a:pt x="99" y="32"/>
                  </a:lnTo>
                  <a:lnTo>
                    <a:pt x="99" y="31"/>
                  </a:lnTo>
                  <a:lnTo>
                    <a:pt x="99" y="31"/>
                  </a:lnTo>
                  <a:lnTo>
                    <a:pt x="99" y="30"/>
                  </a:lnTo>
                  <a:lnTo>
                    <a:pt x="99" y="30"/>
                  </a:lnTo>
                  <a:lnTo>
                    <a:pt x="99" y="28"/>
                  </a:lnTo>
                  <a:lnTo>
                    <a:pt x="98" y="27"/>
                  </a:lnTo>
                  <a:close/>
                  <a:moveTo>
                    <a:pt x="53" y="24"/>
                  </a:moveTo>
                  <a:lnTo>
                    <a:pt x="53" y="25"/>
                  </a:lnTo>
                  <a:lnTo>
                    <a:pt x="53" y="26"/>
                  </a:lnTo>
                  <a:lnTo>
                    <a:pt x="53" y="27"/>
                  </a:lnTo>
                  <a:lnTo>
                    <a:pt x="53" y="27"/>
                  </a:lnTo>
                  <a:lnTo>
                    <a:pt x="54" y="26"/>
                  </a:lnTo>
                  <a:lnTo>
                    <a:pt x="54" y="25"/>
                  </a:lnTo>
                  <a:lnTo>
                    <a:pt x="54" y="24"/>
                  </a:lnTo>
                  <a:lnTo>
                    <a:pt x="53" y="24"/>
                  </a:lnTo>
                  <a:close/>
                  <a:moveTo>
                    <a:pt x="106" y="24"/>
                  </a:moveTo>
                  <a:lnTo>
                    <a:pt x="104" y="25"/>
                  </a:lnTo>
                  <a:lnTo>
                    <a:pt x="103" y="26"/>
                  </a:lnTo>
                  <a:lnTo>
                    <a:pt x="103" y="26"/>
                  </a:lnTo>
                  <a:lnTo>
                    <a:pt x="103" y="27"/>
                  </a:lnTo>
                  <a:lnTo>
                    <a:pt x="104" y="27"/>
                  </a:lnTo>
                  <a:lnTo>
                    <a:pt x="106" y="26"/>
                  </a:lnTo>
                  <a:lnTo>
                    <a:pt x="107" y="26"/>
                  </a:lnTo>
                  <a:lnTo>
                    <a:pt x="107" y="25"/>
                  </a:lnTo>
                  <a:lnTo>
                    <a:pt x="106" y="24"/>
                  </a:lnTo>
                  <a:lnTo>
                    <a:pt x="106" y="24"/>
                  </a:lnTo>
                  <a:close/>
                  <a:moveTo>
                    <a:pt x="63" y="22"/>
                  </a:moveTo>
                  <a:lnTo>
                    <a:pt x="63" y="24"/>
                  </a:lnTo>
                  <a:lnTo>
                    <a:pt x="62" y="25"/>
                  </a:lnTo>
                  <a:lnTo>
                    <a:pt x="62" y="26"/>
                  </a:lnTo>
                  <a:lnTo>
                    <a:pt x="62" y="26"/>
                  </a:lnTo>
                  <a:lnTo>
                    <a:pt x="63" y="26"/>
                  </a:lnTo>
                  <a:lnTo>
                    <a:pt x="63" y="27"/>
                  </a:lnTo>
                  <a:lnTo>
                    <a:pt x="64" y="27"/>
                  </a:lnTo>
                  <a:lnTo>
                    <a:pt x="64" y="26"/>
                  </a:lnTo>
                  <a:lnTo>
                    <a:pt x="64" y="24"/>
                  </a:lnTo>
                  <a:lnTo>
                    <a:pt x="64" y="23"/>
                  </a:lnTo>
                  <a:lnTo>
                    <a:pt x="63" y="22"/>
                  </a:lnTo>
                  <a:close/>
                  <a:moveTo>
                    <a:pt x="109" y="22"/>
                  </a:moveTo>
                  <a:lnTo>
                    <a:pt x="109" y="22"/>
                  </a:lnTo>
                  <a:lnTo>
                    <a:pt x="109" y="23"/>
                  </a:lnTo>
                  <a:lnTo>
                    <a:pt x="109" y="22"/>
                  </a:lnTo>
                  <a:lnTo>
                    <a:pt x="109" y="22"/>
                  </a:lnTo>
                  <a:lnTo>
                    <a:pt x="109" y="22"/>
                  </a:lnTo>
                  <a:close/>
                  <a:moveTo>
                    <a:pt x="56" y="22"/>
                  </a:moveTo>
                  <a:lnTo>
                    <a:pt x="55" y="22"/>
                  </a:lnTo>
                  <a:lnTo>
                    <a:pt x="55" y="23"/>
                  </a:lnTo>
                  <a:lnTo>
                    <a:pt x="56" y="23"/>
                  </a:lnTo>
                  <a:lnTo>
                    <a:pt x="56" y="22"/>
                  </a:lnTo>
                  <a:lnTo>
                    <a:pt x="56" y="22"/>
                  </a:lnTo>
                  <a:close/>
                  <a:moveTo>
                    <a:pt x="61" y="20"/>
                  </a:moveTo>
                  <a:lnTo>
                    <a:pt x="61" y="20"/>
                  </a:lnTo>
                  <a:lnTo>
                    <a:pt x="61" y="21"/>
                  </a:lnTo>
                  <a:lnTo>
                    <a:pt x="60" y="22"/>
                  </a:lnTo>
                  <a:lnTo>
                    <a:pt x="61" y="22"/>
                  </a:lnTo>
                  <a:lnTo>
                    <a:pt x="61" y="21"/>
                  </a:lnTo>
                  <a:lnTo>
                    <a:pt x="62" y="21"/>
                  </a:lnTo>
                  <a:lnTo>
                    <a:pt x="62" y="20"/>
                  </a:lnTo>
                  <a:lnTo>
                    <a:pt x="62" y="20"/>
                  </a:lnTo>
                  <a:lnTo>
                    <a:pt x="61" y="20"/>
                  </a:lnTo>
                  <a:close/>
                  <a:moveTo>
                    <a:pt x="112" y="19"/>
                  </a:moveTo>
                  <a:lnTo>
                    <a:pt x="112" y="19"/>
                  </a:lnTo>
                  <a:lnTo>
                    <a:pt x="112" y="20"/>
                  </a:lnTo>
                  <a:lnTo>
                    <a:pt x="112" y="20"/>
                  </a:lnTo>
                  <a:lnTo>
                    <a:pt x="112" y="20"/>
                  </a:lnTo>
                  <a:lnTo>
                    <a:pt x="113" y="20"/>
                  </a:lnTo>
                  <a:lnTo>
                    <a:pt x="112" y="19"/>
                  </a:lnTo>
                  <a:lnTo>
                    <a:pt x="112" y="19"/>
                  </a:lnTo>
                  <a:close/>
                  <a:moveTo>
                    <a:pt x="55" y="18"/>
                  </a:moveTo>
                  <a:lnTo>
                    <a:pt x="55" y="18"/>
                  </a:lnTo>
                  <a:lnTo>
                    <a:pt x="55" y="19"/>
                  </a:lnTo>
                  <a:lnTo>
                    <a:pt x="55" y="19"/>
                  </a:lnTo>
                  <a:lnTo>
                    <a:pt x="54" y="20"/>
                  </a:lnTo>
                  <a:lnTo>
                    <a:pt x="54" y="21"/>
                  </a:lnTo>
                  <a:lnTo>
                    <a:pt x="55" y="20"/>
                  </a:lnTo>
                  <a:lnTo>
                    <a:pt x="56" y="19"/>
                  </a:lnTo>
                  <a:lnTo>
                    <a:pt x="56" y="18"/>
                  </a:lnTo>
                  <a:lnTo>
                    <a:pt x="55" y="18"/>
                  </a:lnTo>
                  <a:close/>
                  <a:moveTo>
                    <a:pt x="102" y="18"/>
                  </a:moveTo>
                  <a:lnTo>
                    <a:pt x="101" y="18"/>
                  </a:lnTo>
                  <a:lnTo>
                    <a:pt x="101" y="19"/>
                  </a:lnTo>
                  <a:lnTo>
                    <a:pt x="100" y="20"/>
                  </a:lnTo>
                  <a:lnTo>
                    <a:pt x="101" y="21"/>
                  </a:lnTo>
                  <a:lnTo>
                    <a:pt x="102" y="22"/>
                  </a:lnTo>
                  <a:lnTo>
                    <a:pt x="102" y="21"/>
                  </a:lnTo>
                  <a:lnTo>
                    <a:pt x="103" y="21"/>
                  </a:lnTo>
                  <a:lnTo>
                    <a:pt x="103" y="19"/>
                  </a:lnTo>
                  <a:lnTo>
                    <a:pt x="103" y="18"/>
                  </a:lnTo>
                  <a:lnTo>
                    <a:pt x="102" y="18"/>
                  </a:lnTo>
                  <a:close/>
                  <a:moveTo>
                    <a:pt x="60" y="16"/>
                  </a:moveTo>
                  <a:lnTo>
                    <a:pt x="59" y="18"/>
                  </a:lnTo>
                  <a:lnTo>
                    <a:pt x="59" y="18"/>
                  </a:lnTo>
                  <a:lnTo>
                    <a:pt x="59" y="19"/>
                  </a:lnTo>
                  <a:lnTo>
                    <a:pt x="60" y="19"/>
                  </a:lnTo>
                  <a:lnTo>
                    <a:pt x="60" y="18"/>
                  </a:lnTo>
                  <a:lnTo>
                    <a:pt x="60" y="16"/>
                  </a:lnTo>
                  <a:lnTo>
                    <a:pt x="60" y="16"/>
                  </a:lnTo>
                  <a:lnTo>
                    <a:pt x="60" y="16"/>
                  </a:lnTo>
                  <a:lnTo>
                    <a:pt x="60" y="16"/>
                  </a:lnTo>
                  <a:close/>
                  <a:moveTo>
                    <a:pt x="64" y="15"/>
                  </a:moveTo>
                  <a:lnTo>
                    <a:pt x="64" y="15"/>
                  </a:lnTo>
                  <a:lnTo>
                    <a:pt x="64" y="15"/>
                  </a:lnTo>
                  <a:lnTo>
                    <a:pt x="64" y="16"/>
                  </a:lnTo>
                  <a:lnTo>
                    <a:pt x="64" y="16"/>
                  </a:lnTo>
                  <a:lnTo>
                    <a:pt x="64" y="18"/>
                  </a:lnTo>
                  <a:lnTo>
                    <a:pt x="64" y="18"/>
                  </a:lnTo>
                  <a:lnTo>
                    <a:pt x="65" y="19"/>
                  </a:lnTo>
                  <a:lnTo>
                    <a:pt x="64" y="18"/>
                  </a:lnTo>
                  <a:lnTo>
                    <a:pt x="65" y="16"/>
                  </a:lnTo>
                  <a:lnTo>
                    <a:pt x="65" y="15"/>
                  </a:lnTo>
                  <a:lnTo>
                    <a:pt x="64" y="15"/>
                  </a:lnTo>
                  <a:close/>
                  <a:moveTo>
                    <a:pt x="104" y="14"/>
                  </a:moveTo>
                  <a:lnTo>
                    <a:pt x="104" y="14"/>
                  </a:lnTo>
                  <a:lnTo>
                    <a:pt x="104" y="15"/>
                  </a:lnTo>
                  <a:lnTo>
                    <a:pt x="104" y="15"/>
                  </a:lnTo>
                  <a:lnTo>
                    <a:pt x="106" y="16"/>
                  </a:lnTo>
                  <a:lnTo>
                    <a:pt x="106" y="16"/>
                  </a:lnTo>
                  <a:lnTo>
                    <a:pt x="106" y="18"/>
                  </a:lnTo>
                  <a:lnTo>
                    <a:pt x="107" y="19"/>
                  </a:lnTo>
                  <a:lnTo>
                    <a:pt x="106" y="16"/>
                  </a:lnTo>
                  <a:lnTo>
                    <a:pt x="104" y="14"/>
                  </a:lnTo>
                  <a:close/>
                  <a:moveTo>
                    <a:pt x="95" y="14"/>
                  </a:moveTo>
                  <a:lnTo>
                    <a:pt x="95" y="16"/>
                  </a:lnTo>
                  <a:lnTo>
                    <a:pt x="95" y="20"/>
                  </a:lnTo>
                  <a:lnTo>
                    <a:pt x="96" y="23"/>
                  </a:lnTo>
                  <a:lnTo>
                    <a:pt x="97" y="22"/>
                  </a:lnTo>
                  <a:lnTo>
                    <a:pt x="96" y="21"/>
                  </a:lnTo>
                  <a:lnTo>
                    <a:pt x="96" y="21"/>
                  </a:lnTo>
                  <a:lnTo>
                    <a:pt x="96" y="20"/>
                  </a:lnTo>
                  <a:lnTo>
                    <a:pt x="96" y="19"/>
                  </a:lnTo>
                  <a:lnTo>
                    <a:pt x="97" y="16"/>
                  </a:lnTo>
                  <a:lnTo>
                    <a:pt x="96" y="15"/>
                  </a:lnTo>
                  <a:lnTo>
                    <a:pt x="95" y="14"/>
                  </a:lnTo>
                  <a:close/>
                  <a:moveTo>
                    <a:pt x="59" y="13"/>
                  </a:moveTo>
                  <a:lnTo>
                    <a:pt x="58" y="14"/>
                  </a:lnTo>
                  <a:lnTo>
                    <a:pt x="59" y="15"/>
                  </a:lnTo>
                  <a:lnTo>
                    <a:pt x="59" y="15"/>
                  </a:lnTo>
                  <a:lnTo>
                    <a:pt x="59" y="14"/>
                  </a:lnTo>
                  <a:lnTo>
                    <a:pt x="59" y="13"/>
                  </a:lnTo>
                  <a:close/>
                  <a:moveTo>
                    <a:pt x="109" y="12"/>
                  </a:moveTo>
                  <a:lnTo>
                    <a:pt x="109" y="14"/>
                  </a:lnTo>
                  <a:lnTo>
                    <a:pt x="109" y="15"/>
                  </a:lnTo>
                  <a:lnTo>
                    <a:pt x="109" y="16"/>
                  </a:lnTo>
                  <a:lnTo>
                    <a:pt x="109" y="16"/>
                  </a:lnTo>
                  <a:lnTo>
                    <a:pt x="110" y="15"/>
                  </a:lnTo>
                  <a:lnTo>
                    <a:pt x="110" y="15"/>
                  </a:lnTo>
                  <a:lnTo>
                    <a:pt x="110" y="13"/>
                  </a:lnTo>
                  <a:lnTo>
                    <a:pt x="109" y="12"/>
                  </a:lnTo>
                  <a:close/>
                  <a:moveTo>
                    <a:pt x="100" y="12"/>
                  </a:moveTo>
                  <a:lnTo>
                    <a:pt x="100" y="13"/>
                  </a:lnTo>
                  <a:lnTo>
                    <a:pt x="100" y="14"/>
                  </a:lnTo>
                  <a:lnTo>
                    <a:pt x="100" y="15"/>
                  </a:lnTo>
                  <a:lnTo>
                    <a:pt x="100" y="15"/>
                  </a:lnTo>
                  <a:lnTo>
                    <a:pt x="101" y="15"/>
                  </a:lnTo>
                  <a:lnTo>
                    <a:pt x="101" y="14"/>
                  </a:lnTo>
                  <a:lnTo>
                    <a:pt x="101" y="14"/>
                  </a:lnTo>
                  <a:lnTo>
                    <a:pt x="101" y="13"/>
                  </a:lnTo>
                  <a:lnTo>
                    <a:pt x="100" y="12"/>
                  </a:lnTo>
                  <a:close/>
                  <a:moveTo>
                    <a:pt x="118" y="12"/>
                  </a:moveTo>
                  <a:lnTo>
                    <a:pt x="116" y="13"/>
                  </a:lnTo>
                  <a:lnTo>
                    <a:pt x="115" y="15"/>
                  </a:lnTo>
                  <a:lnTo>
                    <a:pt x="115" y="18"/>
                  </a:lnTo>
                  <a:lnTo>
                    <a:pt x="116" y="20"/>
                  </a:lnTo>
                  <a:lnTo>
                    <a:pt x="116" y="22"/>
                  </a:lnTo>
                  <a:lnTo>
                    <a:pt x="116" y="22"/>
                  </a:lnTo>
                  <a:lnTo>
                    <a:pt x="115" y="22"/>
                  </a:lnTo>
                  <a:lnTo>
                    <a:pt x="115" y="25"/>
                  </a:lnTo>
                  <a:lnTo>
                    <a:pt x="115" y="27"/>
                  </a:lnTo>
                  <a:lnTo>
                    <a:pt x="118" y="30"/>
                  </a:lnTo>
                  <a:lnTo>
                    <a:pt x="116" y="31"/>
                  </a:lnTo>
                  <a:lnTo>
                    <a:pt x="115" y="30"/>
                  </a:lnTo>
                  <a:lnTo>
                    <a:pt x="115" y="30"/>
                  </a:lnTo>
                  <a:lnTo>
                    <a:pt x="115" y="32"/>
                  </a:lnTo>
                  <a:lnTo>
                    <a:pt x="114" y="34"/>
                  </a:lnTo>
                  <a:lnTo>
                    <a:pt x="115" y="33"/>
                  </a:lnTo>
                  <a:lnTo>
                    <a:pt x="116" y="33"/>
                  </a:lnTo>
                  <a:lnTo>
                    <a:pt x="118" y="34"/>
                  </a:lnTo>
                  <a:lnTo>
                    <a:pt x="116" y="35"/>
                  </a:lnTo>
                  <a:lnTo>
                    <a:pt x="114" y="37"/>
                  </a:lnTo>
                  <a:lnTo>
                    <a:pt x="114" y="39"/>
                  </a:lnTo>
                  <a:lnTo>
                    <a:pt x="115" y="42"/>
                  </a:lnTo>
                  <a:lnTo>
                    <a:pt x="116" y="44"/>
                  </a:lnTo>
                  <a:lnTo>
                    <a:pt x="116" y="46"/>
                  </a:lnTo>
                  <a:lnTo>
                    <a:pt x="116" y="48"/>
                  </a:lnTo>
                  <a:lnTo>
                    <a:pt x="115" y="48"/>
                  </a:lnTo>
                  <a:lnTo>
                    <a:pt x="114" y="48"/>
                  </a:lnTo>
                  <a:lnTo>
                    <a:pt x="114" y="48"/>
                  </a:lnTo>
                  <a:lnTo>
                    <a:pt x="114" y="49"/>
                  </a:lnTo>
                  <a:lnTo>
                    <a:pt x="114" y="50"/>
                  </a:lnTo>
                  <a:lnTo>
                    <a:pt x="114" y="51"/>
                  </a:lnTo>
                  <a:lnTo>
                    <a:pt x="114" y="52"/>
                  </a:lnTo>
                  <a:lnTo>
                    <a:pt x="115" y="54"/>
                  </a:lnTo>
                  <a:lnTo>
                    <a:pt x="116" y="52"/>
                  </a:lnTo>
                  <a:lnTo>
                    <a:pt x="118" y="51"/>
                  </a:lnTo>
                  <a:lnTo>
                    <a:pt x="118" y="51"/>
                  </a:lnTo>
                  <a:lnTo>
                    <a:pt x="118" y="51"/>
                  </a:lnTo>
                  <a:lnTo>
                    <a:pt x="116" y="51"/>
                  </a:lnTo>
                  <a:lnTo>
                    <a:pt x="116" y="51"/>
                  </a:lnTo>
                  <a:lnTo>
                    <a:pt x="116" y="51"/>
                  </a:lnTo>
                  <a:lnTo>
                    <a:pt x="116" y="51"/>
                  </a:lnTo>
                  <a:lnTo>
                    <a:pt x="116" y="51"/>
                  </a:lnTo>
                  <a:lnTo>
                    <a:pt x="118" y="50"/>
                  </a:lnTo>
                  <a:lnTo>
                    <a:pt x="118" y="50"/>
                  </a:lnTo>
                  <a:lnTo>
                    <a:pt x="118" y="38"/>
                  </a:lnTo>
                  <a:lnTo>
                    <a:pt x="118" y="24"/>
                  </a:lnTo>
                  <a:lnTo>
                    <a:pt x="118" y="12"/>
                  </a:lnTo>
                  <a:close/>
                  <a:moveTo>
                    <a:pt x="103" y="11"/>
                  </a:moveTo>
                  <a:lnTo>
                    <a:pt x="103" y="12"/>
                  </a:lnTo>
                  <a:lnTo>
                    <a:pt x="102" y="12"/>
                  </a:lnTo>
                  <a:lnTo>
                    <a:pt x="103" y="12"/>
                  </a:lnTo>
                  <a:lnTo>
                    <a:pt x="103" y="12"/>
                  </a:lnTo>
                  <a:lnTo>
                    <a:pt x="103" y="12"/>
                  </a:lnTo>
                  <a:lnTo>
                    <a:pt x="103" y="11"/>
                  </a:lnTo>
                  <a:close/>
                  <a:moveTo>
                    <a:pt x="53" y="11"/>
                  </a:moveTo>
                  <a:lnTo>
                    <a:pt x="53" y="14"/>
                  </a:lnTo>
                  <a:lnTo>
                    <a:pt x="53" y="18"/>
                  </a:lnTo>
                  <a:lnTo>
                    <a:pt x="54" y="16"/>
                  </a:lnTo>
                  <a:lnTo>
                    <a:pt x="55" y="14"/>
                  </a:lnTo>
                  <a:lnTo>
                    <a:pt x="54" y="13"/>
                  </a:lnTo>
                  <a:lnTo>
                    <a:pt x="53" y="11"/>
                  </a:lnTo>
                  <a:close/>
                  <a:moveTo>
                    <a:pt x="60" y="11"/>
                  </a:moveTo>
                  <a:lnTo>
                    <a:pt x="60" y="12"/>
                  </a:lnTo>
                  <a:lnTo>
                    <a:pt x="60" y="13"/>
                  </a:lnTo>
                  <a:lnTo>
                    <a:pt x="61" y="12"/>
                  </a:lnTo>
                  <a:lnTo>
                    <a:pt x="61" y="11"/>
                  </a:lnTo>
                  <a:lnTo>
                    <a:pt x="61" y="11"/>
                  </a:lnTo>
                  <a:lnTo>
                    <a:pt x="60" y="11"/>
                  </a:lnTo>
                  <a:close/>
                  <a:moveTo>
                    <a:pt x="63" y="10"/>
                  </a:moveTo>
                  <a:lnTo>
                    <a:pt x="63" y="11"/>
                  </a:lnTo>
                  <a:lnTo>
                    <a:pt x="62" y="12"/>
                  </a:lnTo>
                  <a:lnTo>
                    <a:pt x="62" y="13"/>
                  </a:lnTo>
                  <a:lnTo>
                    <a:pt x="63" y="13"/>
                  </a:lnTo>
                  <a:lnTo>
                    <a:pt x="64" y="12"/>
                  </a:lnTo>
                  <a:lnTo>
                    <a:pt x="64" y="11"/>
                  </a:lnTo>
                  <a:lnTo>
                    <a:pt x="63" y="10"/>
                  </a:lnTo>
                  <a:close/>
                  <a:moveTo>
                    <a:pt x="63" y="9"/>
                  </a:moveTo>
                  <a:lnTo>
                    <a:pt x="62" y="9"/>
                  </a:lnTo>
                  <a:lnTo>
                    <a:pt x="62" y="10"/>
                  </a:lnTo>
                  <a:lnTo>
                    <a:pt x="62" y="11"/>
                  </a:lnTo>
                  <a:lnTo>
                    <a:pt x="62" y="10"/>
                  </a:lnTo>
                  <a:lnTo>
                    <a:pt x="63" y="10"/>
                  </a:lnTo>
                  <a:lnTo>
                    <a:pt x="63" y="9"/>
                  </a:lnTo>
                  <a:close/>
                  <a:moveTo>
                    <a:pt x="113" y="9"/>
                  </a:moveTo>
                  <a:lnTo>
                    <a:pt x="112" y="10"/>
                  </a:lnTo>
                  <a:lnTo>
                    <a:pt x="112" y="11"/>
                  </a:lnTo>
                  <a:lnTo>
                    <a:pt x="113" y="12"/>
                  </a:lnTo>
                  <a:lnTo>
                    <a:pt x="113" y="11"/>
                  </a:lnTo>
                  <a:lnTo>
                    <a:pt x="113" y="10"/>
                  </a:lnTo>
                  <a:lnTo>
                    <a:pt x="113" y="9"/>
                  </a:lnTo>
                  <a:close/>
                  <a:moveTo>
                    <a:pt x="66" y="7"/>
                  </a:moveTo>
                  <a:lnTo>
                    <a:pt x="65" y="8"/>
                  </a:lnTo>
                  <a:lnTo>
                    <a:pt x="65" y="8"/>
                  </a:lnTo>
                  <a:lnTo>
                    <a:pt x="65" y="9"/>
                  </a:lnTo>
                  <a:lnTo>
                    <a:pt x="65" y="8"/>
                  </a:lnTo>
                  <a:lnTo>
                    <a:pt x="66" y="8"/>
                  </a:lnTo>
                  <a:lnTo>
                    <a:pt x="66" y="7"/>
                  </a:lnTo>
                  <a:close/>
                  <a:moveTo>
                    <a:pt x="70" y="7"/>
                  </a:moveTo>
                  <a:lnTo>
                    <a:pt x="68" y="9"/>
                  </a:lnTo>
                  <a:lnTo>
                    <a:pt x="66" y="11"/>
                  </a:lnTo>
                  <a:lnTo>
                    <a:pt x="66" y="22"/>
                  </a:lnTo>
                  <a:lnTo>
                    <a:pt x="66" y="33"/>
                  </a:lnTo>
                  <a:lnTo>
                    <a:pt x="66" y="33"/>
                  </a:lnTo>
                  <a:lnTo>
                    <a:pt x="65" y="34"/>
                  </a:lnTo>
                  <a:lnTo>
                    <a:pt x="66" y="35"/>
                  </a:lnTo>
                  <a:lnTo>
                    <a:pt x="66" y="35"/>
                  </a:lnTo>
                  <a:lnTo>
                    <a:pt x="66" y="35"/>
                  </a:lnTo>
                  <a:lnTo>
                    <a:pt x="67" y="35"/>
                  </a:lnTo>
                  <a:lnTo>
                    <a:pt x="68" y="21"/>
                  </a:lnTo>
                  <a:lnTo>
                    <a:pt x="71" y="7"/>
                  </a:lnTo>
                  <a:lnTo>
                    <a:pt x="71" y="7"/>
                  </a:lnTo>
                  <a:lnTo>
                    <a:pt x="70" y="7"/>
                  </a:lnTo>
                  <a:close/>
                  <a:moveTo>
                    <a:pt x="104" y="6"/>
                  </a:moveTo>
                  <a:lnTo>
                    <a:pt x="104" y="7"/>
                  </a:lnTo>
                  <a:lnTo>
                    <a:pt x="104" y="8"/>
                  </a:lnTo>
                  <a:lnTo>
                    <a:pt x="106" y="9"/>
                  </a:lnTo>
                  <a:lnTo>
                    <a:pt x="106" y="8"/>
                  </a:lnTo>
                  <a:lnTo>
                    <a:pt x="106" y="7"/>
                  </a:lnTo>
                  <a:lnTo>
                    <a:pt x="104" y="6"/>
                  </a:lnTo>
                  <a:close/>
                  <a:moveTo>
                    <a:pt x="98" y="6"/>
                  </a:moveTo>
                  <a:lnTo>
                    <a:pt x="97" y="7"/>
                  </a:lnTo>
                  <a:lnTo>
                    <a:pt x="97" y="8"/>
                  </a:lnTo>
                  <a:lnTo>
                    <a:pt x="97" y="9"/>
                  </a:lnTo>
                  <a:lnTo>
                    <a:pt x="98" y="10"/>
                  </a:lnTo>
                  <a:lnTo>
                    <a:pt x="99" y="9"/>
                  </a:lnTo>
                  <a:lnTo>
                    <a:pt x="99" y="8"/>
                  </a:lnTo>
                  <a:lnTo>
                    <a:pt x="98" y="7"/>
                  </a:lnTo>
                  <a:lnTo>
                    <a:pt x="98" y="6"/>
                  </a:lnTo>
                  <a:lnTo>
                    <a:pt x="98" y="6"/>
                  </a:lnTo>
                  <a:close/>
                  <a:moveTo>
                    <a:pt x="0" y="3"/>
                  </a:moveTo>
                  <a:lnTo>
                    <a:pt x="0" y="4"/>
                  </a:lnTo>
                  <a:lnTo>
                    <a:pt x="0" y="6"/>
                  </a:lnTo>
                  <a:lnTo>
                    <a:pt x="0" y="7"/>
                  </a:lnTo>
                  <a:lnTo>
                    <a:pt x="0" y="6"/>
                  </a:lnTo>
                  <a:lnTo>
                    <a:pt x="0" y="4"/>
                  </a:lnTo>
                  <a:lnTo>
                    <a:pt x="0" y="4"/>
                  </a:lnTo>
                  <a:lnTo>
                    <a:pt x="0" y="3"/>
                  </a:lnTo>
                  <a:close/>
                  <a:moveTo>
                    <a:pt x="97" y="2"/>
                  </a:moveTo>
                  <a:lnTo>
                    <a:pt x="96" y="3"/>
                  </a:lnTo>
                  <a:lnTo>
                    <a:pt x="96" y="3"/>
                  </a:lnTo>
                  <a:lnTo>
                    <a:pt x="96" y="4"/>
                  </a:lnTo>
                  <a:lnTo>
                    <a:pt x="97" y="4"/>
                  </a:lnTo>
                  <a:lnTo>
                    <a:pt x="97" y="3"/>
                  </a:lnTo>
                  <a:lnTo>
                    <a:pt x="97" y="2"/>
                  </a:lnTo>
                  <a:close/>
                  <a:moveTo>
                    <a:pt x="59" y="2"/>
                  </a:moveTo>
                  <a:lnTo>
                    <a:pt x="58" y="2"/>
                  </a:lnTo>
                  <a:lnTo>
                    <a:pt x="58" y="2"/>
                  </a:lnTo>
                  <a:lnTo>
                    <a:pt x="59" y="3"/>
                  </a:lnTo>
                  <a:lnTo>
                    <a:pt x="58" y="2"/>
                  </a:lnTo>
                  <a:lnTo>
                    <a:pt x="58" y="4"/>
                  </a:lnTo>
                  <a:lnTo>
                    <a:pt x="58" y="7"/>
                  </a:lnTo>
                  <a:lnTo>
                    <a:pt x="59" y="9"/>
                  </a:lnTo>
                  <a:lnTo>
                    <a:pt x="60" y="9"/>
                  </a:lnTo>
                  <a:lnTo>
                    <a:pt x="60" y="8"/>
                  </a:lnTo>
                  <a:lnTo>
                    <a:pt x="60" y="7"/>
                  </a:lnTo>
                  <a:lnTo>
                    <a:pt x="60" y="7"/>
                  </a:lnTo>
                  <a:lnTo>
                    <a:pt x="61" y="7"/>
                  </a:lnTo>
                  <a:lnTo>
                    <a:pt x="61" y="6"/>
                  </a:lnTo>
                  <a:lnTo>
                    <a:pt x="60" y="4"/>
                  </a:lnTo>
                  <a:lnTo>
                    <a:pt x="59" y="4"/>
                  </a:lnTo>
                  <a:lnTo>
                    <a:pt x="59" y="4"/>
                  </a:lnTo>
                  <a:lnTo>
                    <a:pt x="59" y="4"/>
                  </a:lnTo>
                  <a:lnTo>
                    <a:pt x="59" y="3"/>
                  </a:lnTo>
                  <a:lnTo>
                    <a:pt x="59" y="2"/>
                  </a:lnTo>
                  <a:lnTo>
                    <a:pt x="59" y="2"/>
                  </a:lnTo>
                  <a:close/>
                  <a:moveTo>
                    <a:pt x="102" y="1"/>
                  </a:moveTo>
                  <a:lnTo>
                    <a:pt x="102" y="2"/>
                  </a:lnTo>
                  <a:lnTo>
                    <a:pt x="103" y="3"/>
                  </a:lnTo>
                  <a:lnTo>
                    <a:pt x="103" y="4"/>
                  </a:lnTo>
                  <a:lnTo>
                    <a:pt x="103" y="2"/>
                  </a:lnTo>
                  <a:lnTo>
                    <a:pt x="102" y="1"/>
                  </a:lnTo>
                  <a:close/>
                  <a:moveTo>
                    <a:pt x="106" y="1"/>
                  </a:moveTo>
                  <a:lnTo>
                    <a:pt x="106" y="1"/>
                  </a:lnTo>
                  <a:lnTo>
                    <a:pt x="106" y="2"/>
                  </a:lnTo>
                  <a:lnTo>
                    <a:pt x="106" y="2"/>
                  </a:lnTo>
                  <a:lnTo>
                    <a:pt x="106" y="2"/>
                  </a:lnTo>
                  <a:lnTo>
                    <a:pt x="106" y="2"/>
                  </a:lnTo>
                  <a:lnTo>
                    <a:pt x="106" y="2"/>
                  </a:lnTo>
                  <a:lnTo>
                    <a:pt x="107" y="1"/>
                  </a:lnTo>
                  <a:lnTo>
                    <a:pt x="106" y="1"/>
                  </a:lnTo>
                  <a:close/>
                  <a:moveTo>
                    <a:pt x="110" y="0"/>
                  </a:moveTo>
                  <a:lnTo>
                    <a:pt x="110" y="1"/>
                  </a:lnTo>
                  <a:lnTo>
                    <a:pt x="110" y="1"/>
                  </a:lnTo>
                  <a:lnTo>
                    <a:pt x="109" y="2"/>
                  </a:lnTo>
                  <a:lnTo>
                    <a:pt x="110" y="2"/>
                  </a:lnTo>
                  <a:lnTo>
                    <a:pt x="110" y="2"/>
                  </a:lnTo>
                  <a:lnTo>
                    <a:pt x="110" y="2"/>
                  </a:lnTo>
                  <a:lnTo>
                    <a:pt x="111" y="1"/>
                  </a:lnTo>
                  <a:lnTo>
                    <a:pt x="111" y="1"/>
                  </a:lnTo>
                  <a:lnTo>
                    <a:pt x="110"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 name="Freeform 121"/>
            <p:cNvSpPr>
              <a:spLocks noEditPoints="1"/>
            </p:cNvSpPr>
            <p:nvPr/>
          </p:nvSpPr>
          <p:spPr bwMode="auto">
            <a:xfrm>
              <a:off x="9620225" y="3559424"/>
              <a:ext cx="696476" cy="560578"/>
            </a:xfrm>
            <a:custGeom>
              <a:avLst/>
              <a:gdLst>
                <a:gd name="T0" fmla="*/ 96 w 123"/>
                <a:gd name="T1" fmla="*/ 86 h 99"/>
                <a:gd name="T2" fmla="*/ 109 w 123"/>
                <a:gd name="T3" fmla="*/ 86 h 99"/>
                <a:gd name="T4" fmla="*/ 97 w 123"/>
                <a:gd name="T5" fmla="*/ 83 h 99"/>
                <a:gd name="T6" fmla="*/ 90 w 123"/>
                <a:gd name="T7" fmla="*/ 85 h 99"/>
                <a:gd name="T8" fmla="*/ 88 w 123"/>
                <a:gd name="T9" fmla="*/ 80 h 99"/>
                <a:gd name="T10" fmla="*/ 94 w 123"/>
                <a:gd name="T11" fmla="*/ 79 h 99"/>
                <a:gd name="T12" fmla="*/ 2 w 123"/>
                <a:gd name="T13" fmla="*/ 80 h 99"/>
                <a:gd name="T14" fmla="*/ 63 w 123"/>
                <a:gd name="T15" fmla="*/ 75 h 99"/>
                <a:gd name="T16" fmla="*/ 113 w 123"/>
                <a:gd name="T17" fmla="*/ 72 h 99"/>
                <a:gd name="T18" fmla="*/ 98 w 123"/>
                <a:gd name="T19" fmla="*/ 68 h 99"/>
                <a:gd name="T20" fmla="*/ 85 w 123"/>
                <a:gd name="T21" fmla="*/ 67 h 99"/>
                <a:gd name="T22" fmla="*/ 63 w 123"/>
                <a:gd name="T23" fmla="*/ 64 h 99"/>
                <a:gd name="T24" fmla="*/ 84 w 123"/>
                <a:gd name="T25" fmla="*/ 63 h 99"/>
                <a:gd name="T26" fmla="*/ 60 w 123"/>
                <a:gd name="T27" fmla="*/ 61 h 99"/>
                <a:gd name="T28" fmla="*/ 88 w 123"/>
                <a:gd name="T29" fmla="*/ 62 h 99"/>
                <a:gd name="T30" fmla="*/ 68 w 123"/>
                <a:gd name="T31" fmla="*/ 57 h 99"/>
                <a:gd name="T32" fmla="*/ 105 w 123"/>
                <a:gd name="T33" fmla="*/ 55 h 99"/>
                <a:gd name="T34" fmla="*/ 85 w 123"/>
                <a:gd name="T35" fmla="*/ 55 h 99"/>
                <a:gd name="T36" fmla="*/ 67 w 123"/>
                <a:gd name="T37" fmla="*/ 55 h 99"/>
                <a:gd name="T38" fmla="*/ 103 w 123"/>
                <a:gd name="T39" fmla="*/ 53 h 99"/>
                <a:gd name="T40" fmla="*/ 89 w 123"/>
                <a:gd name="T41" fmla="*/ 52 h 99"/>
                <a:gd name="T42" fmla="*/ 89 w 123"/>
                <a:gd name="T43" fmla="*/ 50 h 99"/>
                <a:gd name="T44" fmla="*/ 60 w 123"/>
                <a:gd name="T45" fmla="*/ 53 h 99"/>
                <a:gd name="T46" fmla="*/ 104 w 123"/>
                <a:gd name="T47" fmla="*/ 48 h 99"/>
                <a:gd name="T48" fmla="*/ 109 w 123"/>
                <a:gd name="T49" fmla="*/ 47 h 99"/>
                <a:gd name="T50" fmla="*/ 66 w 123"/>
                <a:gd name="T51" fmla="*/ 48 h 99"/>
                <a:gd name="T52" fmla="*/ 75 w 123"/>
                <a:gd name="T53" fmla="*/ 43 h 99"/>
                <a:gd name="T54" fmla="*/ 81 w 123"/>
                <a:gd name="T55" fmla="*/ 41 h 99"/>
                <a:gd name="T56" fmla="*/ 118 w 123"/>
                <a:gd name="T57" fmla="*/ 90 h 99"/>
                <a:gd name="T58" fmla="*/ 62 w 123"/>
                <a:gd name="T59" fmla="*/ 39 h 99"/>
                <a:gd name="T60" fmla="*/ 79 w 123"/>
                <a:gd name="T61" fmla="*/ 38 h 99"/>
                <a:gd name="T62" fmla="*/ 64 w 123"/>
                <a:gd name="T63" fmla="*/ 33 h 99"/>
                <a:gd name="T64" fmla="*/ 73 w 123"/>
                <a:gd name="T65" fmla="*/ 40 h 99"/>
                <a:gd name="T66" fmla="*/ 53 w 123"/>
                <a:gd name="T67" fmla="*/ 33 h 99"/>
                <a:gd name="T68" fmla="*/ 94 w 123"/>
                <a:gd name="T69" fmla="*/ 33 h 99"/>
                <a:gd name="T70" fmla="*/ 118 w 123"/>
                <a:gd name="T71" fmla="*/ 33 h 99"/>
                <a:gd name="T72" fmla="*/ 60 w 123"/>
                <a:gd name="T73" fmla="*/ 32 h 99"/>
                <a:gd name="T74" fmla="*/ 78 w 123"/>
                <a:gd name="T75" fmla="*/ 32 h 99"/>
                <a:gd name="T76" fmla="*/ 58 w 123"/>
                <a:gd name="T77" fmla="*/ 30 h 99"/>
                <a:gd name="T78" fmla="*/ 65 w 123"/>
                <a:gd name="T79" fmla="*/ 26 h 99"/>
                <a:gd name="T80" fmla="*/ 58 w 123"/>
                <a:gd name="T81" fmla="*/ 27 h 99"/>
                <a:gd name="T82" fmla="*/ 64 w 123"/>
                <a:gd name="T83" fmla="*/ 25 h 99"/>
                <a:gd name="T84" fmla="*/ 72 w 123"/>
                <a:gd name="T85" fmla="*/ 29 h 99"/>
                <a:gd name="T86" fmla="*/ 90 w 123"/>
                <a:gd name="T87" fmla="*/ 26 h 99"/>
                <a:gd name="T88" fmla="*/ 104 w 123"/>
                <a:gd name="T89" fmla="*/ 23 h 99"/>
                <a:gd name="T90" fmla="*/ 4 w 123"/>
                <a:gd name="T91" fmla="*/ 51 h 99"/>
                <a:gd name="T92" fmla="*/ 115 w 123"/>
                <a:gd name="T93" fmla="*/ 19 h 99"/>
                <a:gd name="T94" fmla="*/ 93 w 123"/>
                <a:gd name="T95" fmla="*/ 17 h 99"/>
                <a:gd name="T96" fmla="*/ 104 w 123"/>
                <a:gd name="T97" fmla="*/ 20 h 99"/>
                <a:gd name="T98" fmla="*/ 68 w 123"/>
                <a:gd name="T99" fmla="*/ 15 h 99"/>
                <a:gd name="T100" fmla="*/ 98 w 123"/>
                <a:gd name="T101" fmla="*/ 14 h 99"/>
                <a:gd name="T102" fmla="*/ 104 w 123"/>
                <a:gd name="T103" fmla="*/ 13 h 99"/>
                <a:gd name="T104" fmla="*/ 99 w 123"/>
                <a:gd name="T105" fmla="*/ 11 h 99"/>
                <a:gd name="T106" fmla="*/ 56 w 123"/>
                <a:gd name="T107" fmla="*/ 9 h 99"/>
                <a:gd name="T108" fmla="*/ 115 w 123"/>
                <a:gd name="T109" fmla="*/ 8 h 99"/>
                <a:gd name="T110" fmla="*/ 68 w 123"/>
                <a:gd name="T111" fmla="*/ 8 h 99"/>
                <a:gd name="T112" fmla="*/ 73 w 123"/>
                <a:gd name="T113" fmla="*/ 7 h 99"/>
                <a:gd name="T114" fmla="*/ 68 w 123"/>
                <a:gd name="T115" fmla="*/ 4 h 99"/>
                <a:gd name="T116" fmla="*/ 13 w 123"/>
                <a:gd name="T117" fmla="*/ 7 h 99"/>
                <a:gd name="T118" fmla="*/ 78 w 123"/>
                <a:gd name="T119" fmla="*/ 3 h 99"/>
                <a:gd name="T120" fmla="*/ 84 w 123"/>
                <a:gd name="T121" fmla="*/ 7 h 99"/>
                <a:gd name="T122" fmla="*/ 73 w 123"/>
                <a:gd name="T123"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 h="99">
                  <a:moveTo>
                    <a:pt x="56" y="89"/>
                  </a:moveTo>
                  <a:lnTo>
                    <a:pt x="56" y="91"/>
                  </a:lnTo>
                  <a:lnTo>
                    <a:pt x="56" y="93"/>
                  </a:lnTo>
                  <a:lnTo>
                    <a:pt x="56" y="96"/>
                  </a:lnTo>
                  <a:lnTo>
                    <a:pt x="57" y="97"/>
                  </a:lnTo>
                  <a:lnTo>
                    <a:pt x="57" y="98"/>
                  </a:lnTo>
                  <a:lnTo>
                    <a:pt x="57" y="98"/>
                  </a:lnTo>
                  <a:lnTo>
                    <a:pt x="57" y="98"/>
                  </a:lnTo>
                  <a:lnTo>
                    <a:pt x="57" y="99"/>
                  </a:lnTo>
                  <a:lnTo>
                    <a:pt x="57" y="99"/>
                  </a:lnTo>
                  <a:lnTo>
                    <a:pt x="58" y="99"/>
                  </a:lnTo>
                  <a:lnTo>
                    <a:pt x="57" y="96"/>
                  </a:lnTo>
                  <a:lnTo>
                    <a:pt x="57" y="92"/>
                  </a:lnTo>
                  <a:lnTo>
                    <a:pt x="56" y="90"/>
                  </a:lnTo>
                  <a:lnTo>
                    <a:pt x="56" y="89"/>
                  </a:lnTo>
                  <a:lnTo>
                    <a:pt x="56" y="89"/>
                  </a:lnTo>
                  <a:close/>
                  <a:moveTo>
                    <a:pt x="97" y="89"/>
                  </a:moveTo>
                  <a:lnTo>
                    <a:pt x="97" y="89"/>
                  </a:lnTo>
                  <a:lnTo>
                    <a:pt x="97" y="90"/>
                  </a:lnTo>
                  <a:lnTo>
                    <a:pt x="98" y="90"/>
                  </a:lnTo>
                  <a:lnTo>
                    <a:pt x="98" y="90"/>
                  </a:lnTo>
                  <a:lnTo>
                    <a:pt x="98" y="89"/>
                  </a:lnTo>
                  <a:lnTo>
                    <a:pt x="97" y="89"/>
                  </a:lnTo>
                  <a:close/>
                  <a:moveTo>
                    <a:pt x="115" y="88"/>
                  </a:moveTo>
                  <a:lnTo>
                    <a:pt x="115" y="89"/>
                  </a:lnTo>
                  <a:lnTo>
                    <a:pt x="115" y="90"/>
                  </a:lnTo>
                  <a:lnTo>
                    <a:pt x="115" y="90"/>
                  </a:lnTo>
                  <a:lnTo>
                    <a:pt x="115" y="89"/>
                  </a:lnTo>
                  <a:lnTo>
                    <a:pt x="115" y="89"/>
                  </a:lnTo>
                  <a:lnTo>
                    <a:pt x="115" y="88"/>
                  </a:lnTo>
                  <a:close/>
                  <a:moveTo>
                    <a:pt x="96" y="86"/>
                  </a:moveTo>
                  <a:lnTo>
                    <a:pt x="96" y="86"/>
                  </a:lnTo>
                  <a:lnTo>
                    <a:pt x="96" y="86"/>
                  </a:lnTo>
                  <a:lnTo>
                    <a:pt x="96" y="87"/>
                  </a:lnTo>
                  <a:lnTo>
                    <a:pt x="97" y="87"/>
                  </a:lnTo>
                  <a:lnTo>
                    <a:pt x="97" y="86"/>
                  </a:lnTo>
                  <a:lnTo>
                    <a:pt x="96" y="86"/>
                  </a:lnTo>
                  <a:lnTo>
                    <a:pt x="96" y="86"/>
                  </a:lnTo>
                  <a:close/>
                  <a:moveTo>
                    <a:pt x="67" y="85"/>
                  </a:moveTo>
                  <a:lnTo>
                    <a:pt x="66" y="88"/>
                  </a:lnTo>
                  <a:lnTo>
                    <a:pt x="64" y="90"/>
                  </a:lnTo>
                  <a:lnTo>
                    <a:pt x="64" y="91"/>
                  </a:lnTo>
                  <a:lnTo>
                    <a:pt x="64" y="91"/>
                  </a:lnTo>
                  <a:lnTo>
                    <a:pt x="65" y="92"/>
                  </a:lnTo>
                  <a:lnTo>
                    <a:pt x="69" y="87"/>
                  </a:lnTo>
                  <a:lnTo>
                    <a:pt x="68" y="86"/>
                  </a:lnTo>
                  <a:lnTo>
                    <a:pt x="67" y="85"/>
                  </a:lnTo>
                  <a:close/>
                  <a:moveTo>
                    <a:pt x="77" y="85"/>
                  </a:moveTo>
                  <a:lnTo>
                    <a:pt x="75" y="86"/>
                  </a:lnTo>
                  <a:lnTo>
                    <a:pt x="74" y="88"/>
                  </a:lnTo>
                  <a:lnTo>
                    <a:pt x="72" y="90"/>
                  </a:lnTo>
                  <a:lnTo>
                    <a:pt x="70" y="91"/>
                  </a:lnTo>
                  <a:lnTo>
                    <a:pt x="70" y="93"/>
                  </a:lnTo>
                  <a:lnTo>
                    <a:pt x="69" y="95"/>
                  </a:lnTo>
                  <a:lnTo>
                    <a:pt x="69" y="96"/>
                  </a:lnTo>
                  <a:lnTo>
                    <a:pt x="74" y="90"/>
                  </a:lnTo>
                  <a:lnTo>
                    <a:pt x="77" y="85"/>
                  </a:lnTo>
                  <a:close/>
                  <a:moveTo>
                    <a:pt x="109" y="85"/>
                  </a:moveTo>
                  <a:lnTo>
                    <a:pt x="108" y="85"/>
                  </a:lnTo>
                  <a:lnTo>
                    <a:pt x="108" y="86"/>
                  </a:lnTo>
                  <a:lnTo>
                    <a:pt x="108" y="87"/>
                  </a:lnTo>
                  <a:lnTo>
                    <a:pt x="109" y="87"/>
                  </a:lnTo>
                  <a:lnTo>
                    <a:pt x="109" y="86"/>
                  </a:lnTo>
                  <a:lnTo>
                    <a:pt x="109" y="86"/>
                  </a:lnTo>
                  <a:lnTo>
                    <a:pt x="109" y="85"/>
                  </a:lnTo>
                  <a:lnTo>
                    <a:pt x="109" y="85"/>
                  </a:lnTo>
                  <a:close/>
                  <a:moveTo>
                    <a:pt x="74" y="85"/>
                  </a:moveTo>
                  <a:lnTo>
                    <a:pt x="73" y="86"/>
                  </a:lnTo>
                  <a:lnTo>
                    <a:pt x="73" y="87"/>
                  </a:lnTo>
                  <a:lnTo>
                    <a:pt x="73" y="87"/>
                  </a:lnTo>
                  <a:lnTo>
                    <a:pt x="74" y="86"/>
                  </a:lnTo>
                  <a:lnTo>
                    <a:pt x="74" y="85"/>
                  </a:lnTo>
                  <a:lnTo>
                    <a:pt x="74" y="85"/>
                  </a:lnTo>
                  <a:close/>
                  <a:moveTo>
                    <a:pt x="112" y="83"/>
                  </a:moveTo>
                  <a:lnTo>
                    <a:pt x="112" y="84"/>
                  </a:lnTo>
                  <a:lnTo>
                    <a:pt x="112" y="85"/>
                  </a:lnTo>
                  <a:lnTo>
                    <a:pt x="112" y="85"/>
                  </a:lnTo>
                  <a:lnTo>
                    <a:pt x="113" y="86"/>
                  </a:lnTo>
                  <a:lnTo>
                    <a:pt x="113" y="85"/>
                  </a:lnTo>
                  <a:lnTo>
                    <a:pt x="113" y="84"/>
                  </a:lnTo>
                  <a:lnTo>
                    <a:pt x="112" y="83"/>
                  </a:lnTo>
                  <a:close/>
                  <a:moveTo>
                    <a:pt x="102" y="83"/>
                  </a:moveTo>
                  <a:lnTo>
                    <a:pt x="102" y="84"/>
                  </a:lnTo>
                  <a:lnTo>
                    <a:pt x="102" y="85"/>
                  </a:lnTo>
                  <a:lnTo>
                    <a:pt x="103" y="85"/>
                  </a:lnTo>
                  <a:lnTo>
                    <a:pt x="103" y="85"/>
                  </a:lnTo>
                  <a:lnTo>
                    <a:pt x="104" y="85"/>
                  </a:lnTo>
                  <a:lnTo>
                    <a:pt x="103" y="84"/>
                  </a:lnTo>
                  <a:lnTo>
                    <a:pt x="102" y="83"/>
                  </a:lnTo>
                  <a:close/>
                  <a:moveTo>
                    <a:pt x="98" y="83"/>
                  </a:moveTo>
                  <a:lnTo>
                    <a:pt x="98" y="83"/>
                  </a:lnTo>
                  <a:lnTo>
                    <a:pt x="98" y="83"/>
                  </a:lnTo>
                  <a:lnTo>
                    <a:pt x="98" y="84"/>
                  </a:lnTo>
                  <a:lnTo>
                    <a:pt x="98" y="83"/>
                  </a:lnTo>
                  <a:lnTo>
                    <a:pt x="98" y="83"/>
                  </a:lnTo>
                  <a:lnTo>
                    <a:pt x="97" y="83"/>
                  </a:lnTo>
                  <a:lnTo>
                    <a:pt x="98" y="84"/>
                  </a:lnTo>
                  <a:lnTo>
                    <a:pt x="98" y="84"/>
                  </a:lnTo>
                  <a:lnTo>
                    <a:pt x="98" y="84"/>
                  </a:lnTo>
                  <a:lnTo>
                    <a:pt x="99" y="84"/>
                  </a:lnTo>
                  <a:lnTo>
                    <a:pt x="99" y="84"/>
                  </a:lnTo>
                  <a:lnTo>
                    <a:pt x="99" y="83"/>
                  </a:lnTo>
                  <a:lnTo>
                    <a:pt x="98" y="83"/>
                  </a:lnTo>
                  <a:close/>
                  <a:moveTo>
                    <a:pt x="70" y="81"/>
                  </a:moveTo>
                  <a:lnTo>
                    <a:pt x="70" y="81"/>
                  </a:lnTo>
                  <a:lnTo>
                    <a:pt x="69" y="83"/>
                  </a:lnTo>
                  <a:lnTo>
                    <a:pt x="70" y="84"/>
                  </a:lnTo>
                  <a:lnTo>
                    <a:pt x="72" y="84"/>
                  </a:lnTo>
                  <a:lnTo>
                    <a:pt x="72" y="84"/>
                  </a:lnTo>
                  <a:lnTo>
                    <a:pt x="72" y="83"/>
                  </a:lnTo>
                  <a:lnTo>
                    <a:pt x="70" y="81"/>
                  </a:lnTo>
                  <a:close/>
                  <a:moveTo>
                    <a:pt x="90" y="81"/>
                  </a:moveTo>
                  <a:lnTo>
                    <a:pt x="89" y="83"/>
                  </a:lnTo>
                  <a:lnTo>
                    <a:pt x="88" y="83"/>
                  </a:lnTo>
                  <a:lnTo>
                    <a:pt x="87" y="84"/>
                  </a:lnTo>
                  <a:lnTo>
                    <a:pt x="87" y="85"/>
                  </a:lnTo>
                  <a:lnTo>
                    <a:pt x="88" y="87"/>
                  </a:lnTo>
                  <a:lnTo>
                    <a:pt x="90" y="90"/>
                  </a:lnTo>
                  <a:lnTo>
                    <a:pt x="91" y="93"/>
                  </a:lnTo>
                  <a:lnTo>
                    <a:pt x="92" y="92"/>
                  </a:lnTo>
                  <a:lnTo>
                    <a:pt x="92" y="90"/>
                  </a:lnTo>
                  <a:lnTo>
                    <a:pt x="92" y="89"/>
                  </a:lnTo>
                  <a:lnTo>
                    <a:pt x="91" y="88"/>
                  </a:lnTo>
                  <a:lnTo>
                    <a:pt x="90" y="88"/>
                  </a:lnTo>
                  <a:lnTo>
                    <a:pt x="89" y="88"/>
                  </a:lnTo>
                  <a:lnTo>
                    <a:pt x="89" y="87"/>
                  </a:lnTo>
                  <a:lnTo>
                    <a:pt x="90" y="86"/>
                  </a:lnTo>
                  <a:lnTo>
                    <a:pt x="90" y="85"/>
                  </a:lnTo>
                  <a:lnTo>
                    <a:pt x="90" y="84"/>
                  </a:lnTo>
                  <a:lnTo>
                    <a:pt x="91" y="84"/>
                  </a:lnTo>
                  <a:lnTo>
                    <a:pt x="91" y="83"/>
                  </a:lnTo>
                  <a:lnTo>
                    <a:pt x="90" y="81"/>
                  </a:lnTo>
                  <a:close/>
                  <a:moveTo>
                    <a:pt x="77" y="81"/>
                  </a:moveTo>
                  <a:lnTo>
                    <a:pt x="76" y="83"/>
                  </a:lnTo>
                  <a:lnTo>
                    <a:pt x="75" y="84"/>
                  </a:lnTo>
                  <a:lnTo>
                    <a:pt x="75" y="84"/>
                  </a:lnTo>
                  <a:lnTo>
                    <a:pt x="76" y="83"/>
                  </a:lnTo>
                  <a:lnTo>
                    <a:pt x="77" y="81"/>
                  </a:lnTo>
                  <a:close/>
                  <a:moveTo>
                    <a:pt x="98" y="80"/>
                  </a:moveTo>
                  <a:lnTo>
                    <a:pt x="97" y="80"/>
                  </a:lnTo>
                  <a:lnTo>
                    <a:pt x="96" y="81"/>
                  </a:lnTo>
                  <a:lnTo>
                    <a:pt x="96" y="83"/>
                  </a:lnTo>
                  <a:lnTo>
                    <a:pt x="97" y="81"/>
                  </a:lnTo>
                  <a:lnTo>
                    <a:pt x="97" y="81"/>
                  </a:lnTo>
                  <a:lnTo>
                    <a:pt x="98" y="80"/>
                  </a:lnTo>
                  <a:lnTo>
                    <a:pt x="98" y="80"/>
                  </a:lnTo>
                  <a:close/>
                  <a:moveTo>
                    <a:pt x="65" y="80"/>
                  </a:moveTo>
                  <a:lnTo>
                    <a:pt x="64" y="81"/>
                  </a:lnTo>
                  <a:lnTo>
                    <a:pt x="63" y="83"/>
                  </a:lnTo>
                  <a:lnTo>
                    <a:pt x="62" y="85"/>
                  </a:lnTo>
                  <a:lnTo>
                    <a:pt x="62" y="86"/>
                  </a:lnTo>
                  <a:lnTo>
                    <a:pt x="63" y="87"/>
                  </a:lnTo>
                  <a:lnTo>
                    <a:pt x="64" y="85"/>
                  </a:lnTo>
                  <a:lnTo>
                    <a:pt x="65" y="84"/>
                  </a:lnTo>
                  <a:lnTo>
                    <a:pt x="66" y="83"/>
                  </a:lnTo>
                  <a:lnTo>
                    <a:pt x="66" y="81"/>
                  </a:lnTo>
                  <a:lnTo>
                    <a:pt x="66" y="80"/>
                  </a:lnTo>
                  <a:lnTo>
                    <a:pt x="65" y="80"/>
                  </a:lnTo>
                  <a:close/>
                  <a:moveTo>
                    <a:pt x="88" y="79"/>
                  </a:moveTo>
                  <a:lnTo>
                    <a:pt x="88" y="80"/>
                  </a:lnTo>
                  <a:lnTo>
                    <a:pt x="87" y="81"/>
                  </a:lnTo>
                  <a:lnTo>
                    <a:pt x="88" y="81"/>
                  </a:lnTo>
                  <a:lnTo>
                    <a:pt x="89" y="80"/>
                  </a:lnTo>
                  <a:lnTo>
                    <a:pt x="88" y="79"/>
                  </a:lnTo>
                  <a:close/>
                  <a:moveTo>
                    <a:pt x="105" y="79"/>
                  </a:moveTo>
                  <a:lnTo>
                    <a:pt x="105" y="79"/>
                  </a:lnTo>
                  <a:lnTo>
                    <a:pt x="104" y="80"/>
                  </a:lnTo>
                  <a:lnTo>
                    <a:pt x="104" y="80"/>
                  </a:lnTo>
                  <a:lnTo>
                    <a:pt x="104" y="81"/>
                  </a:lnTo>
                  <a:lnTo>
                    <a:pt x="105" y="83"/>
                  </a:lnTo>
                  <a:lnTo>
                    <a:pt x="106" y="81"/>
                  </a:lnTo>
                  <a:lnTo>
                    <a:pt x="106" y="80"/>
                  </a:lnTo>
                  <a:lnTo>
                    <a:pt x="106" y="79"/>
                  </a:lnTo>
                  <a:lnTo>
                    <a:pt x="105" y="79"/>
                  </a:lnTo>
                  <a:close/>
                  <a:moveTo>
                    <a:pt x="86" y="79"/>
                  </a:moveTo>
                  <a:lnTo>
                    <a:pt x="86" y="80"/>
                  </a:lnTo>
                  <a:lnTo>
                    <a:pt x="86" y="79"/>
                  </a:lnTo>
                  <a:lnTo>
                    <a:pt x="86" y="79"/>
                  </a:lnTo>
                  <a:lnTo>
                    <a:pt x="86" y="79"/>
                  </a:lnTo>
                  <a:close/>
                  <a:moveTo>
                    <a:pt x="80" y="78"/>
                  </a:moveTo>
                  <a:lnTo>
                    <a:pt x="80" y="80"/>
                  </a:lnTo>
                  <a:lnTo>
                    <a:pt x="80" y="81"/>
                  </a:lnTo>
                  <a:lnTo>
                    <a:pt x="80" y="83"/>
                  </a:lnTo>
                  <a:lnTo>
                    <a:pt x="80" y="81"/>
                  </a:lnTo>
                  <a:lnTo>
                    <a:pt x="81" y="80"/>
                  </a:lnTo>
                  <a:lnTo>
                    <a:pt x="81" y="79"/>
                  </a:lnTo>
                  <a:lnTo>
                    <a:pt x="80" y="78"/>
                  </a:lnTo>
                  <a:close/>
                  <a:moveTo>
                    <a:pt x="96" y="77"/>
                  </a:moveTo>
                  <a:lnTo>
                    <a:pt x="94" y="78"/>
                  </a:lnTo>
                  <a:lnTo>
                    <a:pt x="94" y="79"/>
                  </a:lnTo>
                  <a:lnTo>
                    <a:pt x="93" y="79"/>
                  </a:lnTo>
                  <a:lnTo>
                    <a:pt x="94" y="79"/>
                  </a:lnTo>
                  <a:lnTo>
                    <a:pt x="94" y="79"/>
                  </a:lnTo>
                  <a:lnTo>
                    <a:pt x="96" y="79"/>
                  </a:lnTo>
                  <a:lnTo>
                    <a:pt x="96" y="78"/>
                  </a:lnTo>
                  <a:lnTo>
                    <a:pt x="97" y="78"/>
                  </a:lnTo>
                  <a:lnTo>
                    <a:pt x="96" y="78"/>
                  </a:lnTo>
                  <a:lnTo>
                    <a:pt x="96" y="77"/>
                  </a:lnTo>
                  <a:lnTo>
                    <a:pt x="96" y="77"/>
                  </a:lnTo>
                  <a:close/>
                  <a:moveTo>
                    <a:pt x="103" y="76"/>
                  </a:moveTo>
                  <a:lnTo>
                    <a:pt x="103" y="77"/>
                  </a:lnTo>
                  <a:lnTo>
                    <a:pt x="103" y="78"/>
                  </a:lnTo>
                  <a:lnTo>
                    <a:pt x="103" y="78"/>
                  </a:lnTo>
                  <a:lnTo>
                    <a:pt x="103" y="78"/>
                  </a:lnTo>
                  <a:lnTo>
                    <a:pt x="104" y="77"/>
                  </a:lnTo>
                  <a:lnTo>
                    <a:pt x="104" y="77"/>
                  </a:lnTo>
                  <a:lnTo>
                    <a:pt x="104" y="76"/>
                  </a:lnTo>
                  <a:lnTo>
                    <a:pt x="104" y="76"/>
                  </a:lnTo>
                  <a:lnTo>
                    <a:pt x="103" y="76"/>
                  </a:lnTo>
                  <a:close/>
                  <a:moveTo>
                    <a:pt x="2" y="76"/>
                  </a:moveTo>
                  <a:lnTo>
                    <a:pt x="2" y="77"/>
                  </a:lnTo>
                  <a:lnTo>
                    <a:pt x="2" y="78"/>
                  </a:lnTo>
                  <a:lnTo>
                    <a:pt x="1" y="78"/>
                  </a:lnTo>
                  <a:lnTo>
                    <a:pt x="1" y="77"/>
                  </a:lnTo>
                  <a:lnTo>
                    <a:pt x="0" y="77"/>
                  </a:lnTo>
                  <a:lnTo>
                    <a:pt x="0" y="77"/>
                  </a:lnTo>
                  <a:lnTo>
                    <a:pt x="0" y="78"/>
                  </a:lnTo>
                  <a:lnTo>
                    <a:pt x="0" y="80"/>
                  </a:lnTo>
                  <a:lnTo>
                    <a:pt x="0" y="80"/>
                  </a:lnTo>
                  <a:lnTo>
                    <a:pt x="0" y="81"/>
                  </a:lnTo>
                  <a:lnTo>
                    <a:pt x="0" y="83"/>
                  </a:lnTo>
                  <a:lnTo>
                    <a:pt x="1" y="83"/>
                  </a:lnTo>
                  <a:lnTo>
                    <a:pt x="2" y="83"/>
                  </a:lnTo>
                  <a:lnTo>
                    <a:pt x="2" y="80"/>
                  </a:lnTo>
                  <a:lnTo>
                    <a:pt x="2" y="78"/>
                  </a:lnTo>
                  <a:lnTo>
                    <a:pt x="2" y="76"/>
                  </a:lnTo>
                  <a:close/>
                  <a:moveTo>
                    <a:pt x="97" y="75"/>
                  </a:moveTo>
                  <a:lnTo>
                    <a:pt x="97" y="76"/>
                  </a:lnTo>
                  <a:lnTo>
                    <a:pt x="98" y="76"/>
                  </a:lnTo>
                  <a:lnTo>
                    <a:pt x="99" y="76"/>
                  </a:lnTo>
                  <a:lnTo>
                    <a:pt x="99" y="75"/>
                  </a:lnTo>
                  <a:lnTo>
                    <a:pt x="97" y="75"/>
                  </a:lnTo>
                  <a:close/>
                  <a:moveTo>
                    <a:pt x="92" y="75"/>
                  </a:moveTo>
                  <a:lnTo>
                    <a:pt x="92" y="76"/>
                  </a:lnTo>
                  <a:lnTo>
                    <a:pt x="92" y="77"/>
                  </a:lnTo>
                  <a:lnTo>
                    <a:pt x="93" y="77"/>
                  </a:lnTo>
                  <a:lnTo>
                    <a:pt x="92" y="76"/>
                  </a:lnTo>
                  <a:lnTo>
                    <a:pt x="92" y="75"/>
                  </a:lnTo>
                  <a:close/>
                  <a:moveTo>
                    <a:pt x="102" y="75"/>
                  </a:moveTo>
                  <a:lnTo>
                    <a:pt x="102" y="75"/>
                  </a:lnTo>
                  <a:lnTo>
                    <a:pt x="102" y="76"/>
                  </a:lnTo>
                  <a:lnTo>
                    <a:pt x="102" y="76"/>
                  </a:lnTo>
                  <a:lnTo>
                    <a:pt x="103" y="76"/>
                  </a:lnTo>
                  <a:lnTo>
                    <a:pt x="103" y="75"/>
                  </a:lnTo>
                  <a:lnTo>
                    <a:pt x="102" y="75"/>
                  </a:lnTo>
                  <a:close/>
                  <a:moveTo>
                    <a:pt x="62" y="75"/>
                  </a:moveTo>
                  <a:lnTo>
                    <a:pt x="61" y="76"/>
                  </a:lnTo>
                  <a:lnTo>
                    <a:pt x="60" y="77"/>
                  </a:lnTo>
                  <a:lnTo>
                    <a:pt x="60" y="79"/>
                  </a:lnTo>
                  <a:lnTo>
                    <a:pt x="60" y="81"/>
                  </a:lnTo>
                  <a:lnTo>
                    <a:pt x="62" y="80"/>
                  </a:lnTo>
                  <a:lnTo>
                    <a:pt x="62" y="79"/>
                  </a:lnTo>
                  <a:lnTo>
                    <a:pt x="63" y="78"/>
                  </a:lnTo>
                  <a:lnTo>
                    <a:pt x="64" y="77"/>
                  </a:lnTo>
                  <a:lnTo>
                    <a:pt x="63" y="76"/>
                  </a:lnTo>
                  <a:lnTo>
                    <a:pt x="63" y="75"/>
                  </a:lnTo>
                  <a:lnTo>
                    <a:pt x="62" y="75"/>
                  </a:lnTo>
                  <a:close/>
                  <a:moveTo>
                    <a:pt x="85" y="75"/>
                  </a:moveTo>
                  <a:lnTo>
                    <a:pt x="84" y="75"/>
                  </a:lnTo>
                  <a:lnTo>
                    <a:pt x="84" y="76"/>
                  </a:lnTo>
                  <a:lnTo>
                    <a:pt x="84" y="76"/>
                  </a:lnTo>
                  <a:lnTo>
                    <a:pt x="85" y="76"/>
                  </a:lnTo>
                  <a:lnTo>
                    <a:pt x="85" y="76"/>
                  </a:lnTo>
                  <a:lnTo>
                    <a:pt x="85" y="75"/>
                  </a:lnTo>
                  <a:lnTo>
                    <a:pt x="85" y="75"/>
                  </a:lnTo>
                  <a:close/>
                  <a:moveTo>
                    <a:pt x="77" y="72"/>
                  </a:moveTo>
                  <a:lnTo>
                    <a:pt x="75" y="75"/>
                  </a:lnTo>
                  <a:lnTo>
                    <a:pt x="73" y="78"/>
                  </a:lnTo>
                  <a:lnTo>
                    <a:pt x="74" y="79"/>
                  </a:lnTo>
                  <a:lnTo>
                    <a:pt x="75" y="80"/>
                  </a:lnTo>
                  <a:lnTo>
                    <a:pt x="76" y="78"/>
                  </a:lnTo>
                  <a:lnTo>
                    <a:pt x="78" y="76"/>
                  </a:lnTo>
                  <a:lnTo>
                    <a:pt x="79" y="74"/>
                  </a:lnTo>
                  <a:lnTo>
                    <a:pt x="79" y="73"/>
                  </a:lnTo>
                  <a:lnTo>
                    <a:pt x="77" y="72"/>
                  </a:lnTo>
                  <a:close/>
                  <a:moveTo>
                    <a:pt x="96" y="72"/>
                  </a:moveTo>
                  <a:lnTo>
                    <a:pt x="94" y="73"/>
                  </a:lnTo>
                  <a:lnTo>
                    <a:pt x="96" y="74"/>
                  </a:lnTo>
                  <a:lnTo>
                    <a:pt x="97" y="75"/>
                  </a:lnTo>
                  <a:lnTo>
                    <a:pt x="97" y="73"/>
                  </a:lnTo>
                  <a:lnTo>
                    <a:pt x="97" y="72"/>
                  </a:lnTo>
                  <a:lnTo>
                    <a:pt x="96" y="72"/>
                  </a:lnTo>
                  <a:close/>
                  <a:moveTo>
                    <a:pt x="113" y="71"/>
                  </a:moveTo>
                  <a:lnTo>
                    <a:pt x="113" y="72"/>
                  </a:lnTo>
                  <a:lnTo>
                    <a:pt x="113" y="73"/>
                  </a:lnTo>
                  <a:lnTo>
                    <a:pt x="113" y="73"/>
                  </a:lnTo>
                  <a:lnTo>
                    <a:pt x="113" y="72"/>
                  </a:lnTo>
                  <a:lnTo>
                    <a:pt x="113" y="72"/>
                  </a:lnTo>
                  <a:lnTo>
                    <a:pt x="113" y="71"/>
                  </a:lnTo>
                  <a:close/>
                  <a:moveTo>
                    <a:pt x="60" y="71"/>
                  </a:moveTo>
                  <a:lnTo>
                    <a:pt x="58" y="72"/>
                  </a:lnTo>
                  <a:lnTo>
                    <a:pt x="58" y="73"/>
                  </a:lnTo>
                  <a:lnTo>
                    <a:pt x="60" y="73"/>
                  </a:lnTo>
                  <a:lnTo>
                    <a:pt x="61" y="73"/>
                  </a:lnTo>
                  <a:lnTo>
                    <a:pt x="61" y="72"/>
                  </a:lnTo>
                  <a:lnTo>
                    <a:pt x="61" y="72"/>
                  </a:lnTo>
                  <a:lnTo>
                    <a:pt x="60" y="71"/>
                  </a:lnTo>
                  <a:lnTo>
                    <a:pt x="60" y="71"/>
                  </a:lnTo>
                  <a:close/>
                  <a:moveTo>
                    <a:pt x="98" y="69"/>
                  </a:moveTo>
                  <a:lnTo>
                    <a:pt x="98" y="71"/>
                  </a:lnTo>
                  <a:lnTo>
                    <a:pt x="98" y="72"/>
                  </a:lnTo>
                  <a:lnTo>
                    <a:pt x="99" y="72"/>
                  </a:lnTo>
                  <a:lnTo>
                    <a:pt x="98" y="71"/>
                  </a:lnTo>
                  <a:lnTo>
                    <a:pt x="98" y="69"/>
                  </a:lnTo>
                  <a:close/>
                  <a:moveTo>
                    <a:pt x="66" y="69"/>
                  </a:moveTo>
                  <a:lnTo>
                    <a:pt x="65" y="71"/>
                  </a:lnTo>
                  <a:lnTo>
                    <a:pt x="66" y="72"/>
                  </a:lnTo>
                  <a:lnTo>
                    <a:pt x="66" y="73"/>
                  </a:lnTo>
                  <a:lnTo>
                    <a:pt x="67" y="73"/>
                  </a:lnTo>
                  <a:lnTo>
                    <a:pt x="67" y="72"/>
                  </a:lnTo>
                  <a:lnTo>
                    <a:pt x="67" y="71"/>
                  </a:lnTo>
                  <a:lnTo>
                    <a:pt x="66" y="69"/>
                  </a:lnTo>
                  <a:close/>
                  <a:moveTo>
                    <a:pt x="98" y="68"/>
                  </a:moveTo>
                  <a:lnTo>
                    <a:pt x="98" y="69"/>
                  </a:lnTo>
                  <a:lnTo>
                    <a:pt x="98" y="71"/>
                  </a:lnTo>
                  <a:lnTo>
                    <a:pt x="99" y="72"/>
                  </a:lnTo>
                  <a:lnTo>
                    <a:pt x="100" y="71"/>
                  </a:lnTo>
                  <a:lnTo>
                    <a:pt x="100" y="69"/>
                  </a:lnTo>
                  <a:lnTo>
                    <a:pt x="99" y="68"/>
                  </a:lnTo>
                  <a:lnTo>
                    <a:pt x="98" y="68"/>
                  </a:lnTo>
                  <a:close/>
                  <a:moveTo>
                    <a:pt x="88" y="68"/>
                  </a:moveTo>
                  <a:lnTo>
                    <a:pt x="88" y="69"/>
                  </a:lnTo>
                  <a:lnTo>
                    <a:pt x="88" y="71"/>
                  </a:lnTo>
                  <a:lnTo>
                    <a:pt x="89" y="71"/>
                  </a:lnTo>
                  <a:lnTo>
                    <a:pt x="89" y="69"/>
                  </a:lnTo>
                  <a:lnTo>
                    <a:pt x="89" y="69"/>
                  </a:lnTo>
                  <a:lnTo>
                    <a:pt x="89" y="68"/>
                  </a:lnTo>
                  <a:lnTo>
                    <a:pt x="88" y="68"/>
                  </a:lnTo>
                  <a:close/>
                  <a:moveTo>
                    <a:pt x="76" y="68"/>
                  </a:moveTo>
                  <a:lnTo>
                    <a:pt x="74" y="69"/>
                  </a:lnTo>
                  <a:lnTo>
                    <a:pt x="73" y="73"/>
                  </a:lnTo>
                  <a:lnTo>
                    <a:pt x="74" y="72"/>
                  </a:lnTo>
                  <a:lnTo>
                    <a:pt x="75" y="71"/>
                  </a:lnTo>
                  <a:lnTo>
                    <a:pt x="76" y="68"/>
                  </a:lnTo>
                  <a:close/>
                  <a:moveTo>
                    <a:pt x="68" y="67"/>
                  </a:moveTo>
                  <a:lnTo>
                    <a:pt x="68" y="68"/>
                  </a:lnTo>
                  <a:lnTo>
                    <a:pt x="69" y="69"/>
                  </a:lnTo>
                  <a:lnTo>
                    <a:pt x="68" y="68"/>
                  </a:lnTo>
                  <a:lnTo>
                    <a:pt x="68" y="67"/>
                  </a:lnTo>
                  <a:close/>
                  <a:moveTo>
                    <a:pt x="63" y="65"/>
                  </a:moveTo>
                  <a:lnTo>
                    <a:pt x="63" y="66"/>
                  </a:lnTo>
                  <a:lnTo>
                    <a:pt x="63" y="66"/>
                  </a:lnTo>
                  <a:lnTo>
                    <a:pt x="63" y="66"/>
                  </a:lnTo>
                  <a:lnTo>
                    <a:pt x="63" y="67"/>
                  </a:lnTo>
                  <a:lnTo>
                    <a:pt x="63" y="67"/>
                  </a:lnTo>
                  <a:lnTo>
                    <a:pt x="64" y="68"/>
                  </a:lnTo>
                  <a:lnTo>
                    <a:pt x="64" y="67"/>
                  </a:lnTo>
                  <a:lnTo>
                    <a:pt x="64" y="66"/>
                  </a:lnTo>
                  <a:lnTo>
                    <a:pt x="63" y="65"/>
                  </a:lnTo>
                  <a:close/>
                  <a:moveTo>
                    <a:pt x="84" y="65"/>
                  </a:moveTo>
                  <a:lnTo>
                    <a:pt x="84" y="66"/>
                  </a:lnTo>
                  <a:lnTo>
                    <a:pt x="85" y="67"/>
                  </a:lnTo>
                  <a:lnTo>
                    <a:pt x="84" y="66"/>
                  </a:lnTo>
                  <a:lnTo>
                    <a:pt x="84" y="65"/>
                  </a:lnTo>
                  <a:lnTo>
                    <a:pt x="84" y="65"/>
                  </a:lnTo>
                  <a:close/>
                  <a:moveTo>
                    <a:pt x="91" y="65"/>
                  </a:moveTo>
                  <a:lnTo>
                    <a:pt x="90" y="65"/>
                  </a:lnTo>
                  <a:lnTo>
                    <a:pt x="91" y="67"/>
                  </a:lnTo>
                  <a:lnTo>
                    <a:pt x="91" y="67"/>
                  </a:lnTo>
                  <a:lnTo>
                    <a:pt x="92" y="66"/>
                  </a:lnTo>
                  <a:lnTo>
                    <a:pt x="92" y="65"/>
                  </a:lnTo>
                  <a:lnTo>
                    <a:pt x="91" y="65"/>
                  </a:lnTo>
                  <a:close/>
                  <a:moveTo>
                    <a:pt x="78" y="64"/>
                  </a:moveTo>
                  <a:lnTo>
                    <a:pt x="78" y="65"/>
                  </a:lnTo>
                  <a:lnTo>
                    <a:pt x="78" y="66"/>
                  </a:lnTo>
                  <a:lnTo>
                    <a:pt x="78" y="66"/>
                  </a:lnTo>
                  <a:lnTo>
                    <a:pt x="79" y="65"/>
                  </a:lnTo>
                  <a:lnTo>
                    <a:pt x="78" y="65"/>
                  </a:lnTo>
                  <a:lnTo>
                    <a:pt x="78" y="64"/>
                  </a:lnTo>
                  <a:close/>
                  <a:moveTo>
                    <a:pt x="102" y="64"/>
                  </a:moveTo>
                  <a:lnTo>
                    <a:pt x="101" y="66"/>
                  </a:lnTo>
                  <a:lnTo>
                    <a:pt x="102" y="68"/>
                  </a:lnTo>
                  <a:lnTo>
                    <a:pt x="103" y="69"/>
                  </a:lnTo>
                  <a:lnTo>
                    <a:pt x="103" y="68"/>
                  </a:lnTo>
                  <a:lnTo>
                    <a:pt x="104" y="68"/>
                  </a:lnTo>
                  <a:lnTo>
                    <a:pt x="104" y="68"/>
                  </a:lnTo>
                  <a:lnTo>
                    <a:pt x="103" y="66"/>
                  </a:lnTo>
                  <a:lnTo>
                    <a:pt x="102" y="64"/>
                  </a:lnTo>
                  <a:close/>
                  <a:moveTo>
                    <a:pt x="63" y="64"/>
                  </a:moveTo>
                  <a:lnTo>
                    <a:pt x="63" y="64"/>
                  </a:lnTo>
                  <a:lnTo>
                    <a:pt x="62" y="64"/>
                  </a:lnTo>
                  <a:lnTo>
                    <a:pt x="62" y="65"/>
                  </a:lnTo>
                  <a:lnTo>
                    <a:pt x="63" y="65"/>
                  </a:lnTo>
                  <a:lnTo>
                    <a:pt x="63" y="64"/>
                  </a:lnTo>
                  <a:close/>
                  <a:moveTo>
                    <a:pt x="72" y="64"/>
                  </a:moveTo>
                  <a:lnTo>
                    <a:pt x="70" y="64"/>
                  </a:lnTo>
                  <a:lnTo>
                    <a:pt x="69" y="65"/>
                  </a:lnTo>
                  <a:lnTo>
                    <a:pt x="69" y="66"/>
                  </a:lnTo>
                  <a:lnTo>
                    <a:pt x="69" y="67"/>
                  </a:lnTo>
                  <a:lnTo>
                    <a:pt x="70" y="68"/>
                  </a:lnTo>
                  <a:lnTo>
                    <a:pt x="72" y="67"/>
                  </a:lnTo>
                  <a:lnTo>
                    <a:pt x="73" y="66"/>
                  </a:lnTo>
                  <a:lnTo>
                    <a:pt x="74" y="66"/>
                  </a:lnTo>
                  <a:lnTo>
                    <a:pt x="73" y="64"/>
                  </a:lnTo>
                  <a:lnTo>
                    <a:pt x="72" y="64"/>
                  </a:lnTo>
                  <a:close/>
                  <a:moveTo>
                    <a:pt x="113" y="63"/>
                  </a:moveTo>
                  <a:lnTo>
                    <a:pt x="113" y="64"/>
                  </a:lnTo>
                  <a:lnTo>
                    <a:pt x="113" y="64"/>
                  </a:lnTo>
                  <a:lnTo>
                    <a:pt x="113" y="65"/>
                  </a:lnTo>
                  <a:lnTo>
                    <a:pt x="113" y="64"/>
                  </a:lnTo>
                  <a:lnTo>
                    <a:pt x="114" y="63"/>
                  </a:lnTo>
                  <a:lnTo>
                    <a:pt x="113" y="63"/>
                  </a:lnTo>
                  <a:close/>
                  <a:moveTo>
                    <a:pt x="66" y="63"/>
                  </a:moveTo>
                  <a:lnTo>
                    <a:pt x="65" y="64"/>
                  </a:lnTo>
                  <a:lnTo>
                    <a:pt x="65" y="64"/>
                  </a:lnTo>
                  <a:lnTo>
                    <a:pt x="66" y="65"/>
                  </a:lnTo>
                  <a:lnTo>
                    <a:pt x="66" y="64"/>
                  </a:lnTo>
                  <a:lnTo>
                    <a:pt x="66" y="63"/>
                  </a:lnTo>
                  <a:close/>
                  <a:moveTo>
                    <a:pt x="94" y="62"/>
                  </a:moveTo>
                  <a:lnTo>
                    <a:pt x="94" y="63"/>
                  </a:lnTo>
                  <a:lnTo>
                    <a:pt x="94" y="64"/>
                  </a:lnTo>
                  <a:lnTo>
                    <a:pt x="96" y="63"/>
                  </a:lnTo>
                  <a:lnTo>
                    <a:pt x="96" y="62"/>
                  </a:lnTo>
                  <a:lnTo>
                    <a:pt x="94" y="62"/>
                  </a:lnTo>
                  <a:close/>
                  <a:moveTo>
                    <a:pt x="85" y="62"/>
                  </a:moveTo>
                  <a:lnTo>
                    <a:pt x="84" y="63"/>
                  </a:lnTo>
                  <a:lnTo>
                    <a:pt x="85" y="64"/>
                  </a:lnTo>
                  <a:lnTo>
                    <a:pt x="86" y="64"/>
                  </a:lnTo>
                  <a:lnTo>
                    <a:pt x="85" y="63"/>
                  </a:lnTo>
                  <a:lnTo>
                    <a:pt x="85" y="62"/>
                  </a:lnTo>
                  <a:close/>
                  <a:moveTo>
                    <a:pt x="105" y="61"/>
                  </a:moveTo>
                  <a:lnTo>
                    <a:pt x="105" y="63"/>
                  </a:lnTo>
                  <a:lnTo>
                    <a:pt x="105" y="64"/>
                  </a:lnTo>
                  <a:lnTo>
                    <a:pt x="105" y="66"/>
                  </a:lnTo>
                  <a:lnTo>
                    <a:pt x="106" y="66"/>
                  </a:lnTo>
                  <a:lnTo>
                    <a:pt x="105" y="65"/>
                  </a:lnTo>
                  <a:lnTo>
                    <a:pt x="105" y="64"/>
                  </a:lnTo>
                  <a:lnTo>
                    <a:pt x="106" y="63"/>
                  </a:lnTo>
                  <a:lnTo>
                    <a:pt x="106" y="62"/>
                  </a:lnTo>
                  <a:lnTo>
                    <a:pt x="105" y="61"/>
                  </a:lnTo>
                  <a:close/>
                  <a:moveTo>
                    <a:pt x="99" y="61"/>
                  </a:moveTo>
                  <a:lnTo>
                    <a:pt x="99" y="62"/>
                  </a:lnTo>
                  <a:lnTo>
                    <a:pt x="99" y="62"/>
                  </a:lnTo>
                  <a:lnTo>
                    <a:pt x="99" y="63"/>
                  </a:lnTo>
                  <a:lnTo>
                    <a:pt x="100" y="62"/>
                  </a:lnTo>
                  <a:lnTo>
                    <a:pt x="100" y="61"/>
                  </a:lnTo>
                  <a:lnTo>
                    <a:pt x="100" y="61"/>
                  </a:lnTo>
                  <a:lnTo>
                    <a:pt x="99" y="61"/>
                  </a:lnTo>
                  <a:close/>
                  <a:moveTo>
                    <a:pt x="65" y="61"/>
                  </a:moveTo>
                  <a:lnTo>
                    <a:pt x="65" y="61"/>
                  </a:lnTo>
                  <a:lnTo>
                    <a:pt x="65" y="62"/>
                  </a:lnTo>
                  <a:lnTo>
                    <a:pt x="64" y="62"/>
                  </a:lnTo>
                  <a:lnTo>
                    <a:pt x="64" y="63"/>
                  </a:lnTo>
                  <a:lnTo>
                    <a:pt x="65" y="62"/>
                  </a:lnTo>
                  <a:lnTo>
                    <a:pt x="65" y="61"/>
                  </a:lnTo>
                  <a:lnTo>
                    <a:pt x="65" y="61"/>
                  </a:lnTo>
                  <a:close/>
                  <a:moveTo>
                    <a:pt x="61" y="60"/>
                  </a:moveTo>
                  <a:lnTo>
                    <a:pt x="60" y="61"/>
                  </a:lnTo>
                  <a:lnTo>
                    <a:pt x="60" y="62"/>
                  </a:lnTo>
                  <a:lnTo>
                    <a:pt x="60" y="62"/>
                  </a:lnTo>
                  <a:lnTo>
                    <a:pt x="61" y="63"/>
                  </a:lnTo>
                  <a:lnTo>
                    <a:pt x="62" y="63"/>
                  </a:lnTo>
                  <a:lnTo>
                    <a:pt x="62" y="62"/>
                  </a:lnTo>
                  <a:lnTo>
                    <a:pt x="61" y="61"/>
                  </a:lnTo>
                  <a:lnTo>
                    <a:pt x="61" y="60"/>
                  </a:lnTo>
                  <a:close/>
                  <a:moveTo>
                    <a:pt x="108" y="60"/>
                  </a:moveTo>
                  <a:lnTo>
                    <a:pt x="108" y="60"/>
                  </a:lnTo>
                  <a:lnTo>
                    <a:pt x="109" y="61"/>
                  </a:lnTo>
                  <a:lnTo>
                    <a:pt x="109" y="61"/>
                  </a:lnTo>
                  <a:lnTo>
                    <a:pt x="109" y="60"/>
                  </a:lnTo>
                  <a:lnTo>
                    <a:pt x="108" y="60"/>
                  </a:lnTo>
                  <a:close/>
                  <a:moveTo>
                    <a:pt x="75" y="59"/>
                  </a:moveTo>
                  <a:lnTo>
                    <a:pt x="75" y="61"/>
                  </a:lnTo>
                  <a:lnTo>
                    <a:pt x="75" y="62"/>
                  </a:lnTo>
                  <a:lnTo>
                    <a:pt x="76" y="62"/>
                  </a:lnTo>
                  <a:lnTo>
                    <a:pt x="76" y="61"/>
                  </a:lnTo>
                  <a:lnTo>
                    <a:pt x="76" y="60"/>
                  </a:lnTo>
                  <a:lnTo>
                    <a:pt x="75" y="59"/>
                  </a:lnTo>
                  <a:close/>
                  <a:moveTo>
                    <a:pt x="68" y="59"/>
                  </a:moveTo>
                  <a:lnTo>
                    <a:pt x="67" y="60"/>
                  </a:lnTo>
                  <a:lnTo>
                    <a:pt x="67" y="62"/>
                  </a:lnTo>
                  <a:lnTo>
                    <a:pt x="68" y="63"/>
                  </a:lnTo>
                  <a:lnTo>
                    <a:pt x="69" y="62"/>
                  </a:lnTo>
                  <a:lnTo>
                    <a:pt x="70" y="60"/>
                  </a:lnTo>
                  <a:lnTo>
                    <a:pt x="69" y="60"/>
                  </a:lnTo>
                  <a:lnTo>
                    <a:pt x="68" y="59"/>
                  </a:lnTo>
                  <a:close/>
                  <a:moveTo>
                    <a:pt x="87" y="57"/>
                  </a:moveTo>
                  <a:lnTo>
                    <a:pt x="87" y="60"/>
                  </a:lnTo>
                  <a:lnTo>
                    <a:pt x="88" y="62"/>
                  </a:lnTo>
                  <a:lnTo>
                    <a:pt x="88" y="62"/>
                  </a:lnTo>
                  <a:lnTo>
                    <a:pt x="87" y="61"/>
                  </a:lnTo>
                  <a:lnTo>
                    <a:pt x="87" y="61"/>
                  </a:lnTo>
                  <a:lnTo>
                    <a:pt x="87" y="62"/>
                  </a:lnTo>
                  <a:lnTo>
                    <a:pt x="88" y="62"/>
                  </a:lnTo>
                  <a:lnTo>
                    <a:pt x="88" y="63"/>
                  </a:lnTo>
                  <a:lnTo>
                    <a:pt x="88" y="63"/>
                  </a:lnTo>
                  <a:lnTo>
                    <a:pt x="89" y="62"/>
                  </a:lnTo>
                  <a:lnTo>
                    <a:pt x="89" y="61"/>
                  </a:lnTo>
                  <a:lnTo>
                    <a:pt x="88" y="59"/>
                  </a:lnTo>
                  <a:lnTo>
                    <a:pt x="87" y="57"/>
                  </a:lnTo>
                  <a:close/>
                  <a:moveTo>
                    <a:pt x="102" y="57"/>
                  </a:moveTo>
                  <a:lnTo>
                    <a:pt x="102" y="57"/>
                  </a:lnTo>
                  <a:lnTo>
                    <a:pt x="102" y="59"/>
                  </a:lnTo>
                  <a:lnTo>
                    <a:pt x="101" y="59"/>
                  </a:lnTo>
                  <a:lnTo>
                    <a:pt x="101" y="59"/>
                  </a:lnTo>
                  <a:lnTo>
                    <a:pt x="102" y="60"/>
                  </a:lnTo>
                  <a:lnTo>
                    <a:pt x="102" y="60"/>
                  </a:lnTo>
                  <a:lnTo>
                    <a:pt x="102" y="59"/>
                  </a:lnTo>
                  <a:lnTo>
                    <a:pt x="103" y="59"/>
                  </a:lnTo>
                  <a:lnTo>
                    <a:pt x="103" y="57"/>
                  </a:lnTo>
                  <a:lnTo>
                    <a:pt x="103" y="57"/>
                  </a:lnTo>
                  <a:lnTo>
                    <a:pt x="102" y="57"/>
                  </a:lnTo>
                  <a:close/>
                  <a:moveTo>
                    <a:pt x="98" y="57"/>
                  </a:moveTo>
                  <a:lnTo>
                    <a:pt x="98" y="59"/>
                  </a:lnTo>
                  <a:lnTo>
                    <a:pt x="98" y="60"/>
                  </a:lnTo>
                  <a:lnTo>
                    <a:pt x="98" y="60"/>
                  </a:lnTo>
                  <a:lnTo>
                    <a:pt x="99" y="60"/>
                  </a:lnTo>
                  <a:lnTo>
                    <a:pt x="99" y="60"/>
                  </a:lnTo>
                  <a:lnTo>
                    <a:pt x="99" y="59"/>
                  </a:lnTo>
                  <a:lnTo>
                    <a:pt x="99" y="57"/>
                  </a:lnTo>
                  <a:lnTo>
                    <a:pt x="98" y="57"/>
                  </a:lnTo>
                  <a:close/>
                  <a:moveTo>
                    <a:pt x="68" y="57"/>
                  </a:moveTo>
                  <a:lnTo>
                    <a:pt x="67" y="57"/>
                  </a:lnTo>
                  <a:lnTo>
                    <a:pt x="67" y="59"/>
                  </a:lnTo>
                  <a:lnTo>
                    <a:pt x="66" y="60"/>
                  </a:lnTo>
                  <a:lnTo>
                    <a:pt x="67" y="60"/>
                  </a:lnTo>
                  <a:lnTo>
                    <a:pt x="67" y="60"/>
                  </a:lnTo>
                  <a:lnTo>
                    <a:pt x="68" y="59"/>
                  </a:lnTo>
                  <a:lnTo>
                    <a:pt x="68" y="57"/>
                  </a:lnTo>
                  <a:lnTo>
                    <a:pt x="68" y="57"/>
                  </a:lnTo>
                  <a:close/>
                  <a:moveTo>
                    <a:pt x="70" y="56"/>
                  </a:moveTo>
                  <a:lnTo>
                    <a:pt x="70" y="57"/>
                  </a:lnTo>
                  <a:lnTo>
                    <a:pt x="72" y="59"/>
                  </a:lnTo>
                  <a:lnTo>
                    <a:pt x="72" y="57"/>
                  </a:lnTo>
                  <a:lnTo>
                    <a:pt x="72" y="56"/>
                  </a:lnTo>
                  <a:lnTo>
                    <a:pt x="70" y="56"/>
                  </a:lnTo>
                  <a:close/>
                  <a:moveTo>
                    <a:pt x="63" y="56"/>
                  </a:moveTo>
                  <a:lnTo>
                    <a:pt x="62" y="57"/>
                  </a:lnTo>
                  <a:lnTo>
                    <a:pt x="63" y="59"/>
                  </a:lnTo>
                  <a:lnTo>
                    <a:pt x="63" y="60"/>
                  </a:lnTo>
                  <a:lnTo>
                    <a:pt x="64" y="60"/>
                  </a:lnTo>
                  <a:lnTo>
                    <a:pt x="64" y="59"/>
                  </a:lnTo>
                  <a:lnTo>
                    <a:pt x="64" y="57"/>
                  </a:lnTo>
                  <a:lnTo>
                    <a:pt x="63" y="56"/>
                  </a:lnTo>
                  <a:close/>
                  <a:moveTo>
                    <a:pt x="77" y="56"/>
                  </a:moveTo>
                  <a:lnTo>
                    <a:pt x="76" y="57"/>
                  </a:lnTo>
                  <a:lnTo>
                    <a:pt x="77" y="59"/>
                  </a:lnTo>
                  <a:lnTo>
                    <a:pt x="78" y="60"/>
                  </a:lnTo>
                  <a:lnTo>
                    <a:pt x="78" y="57"/>
                  </a:lnTo>
                  <a:lnTo>
                    <a:pt x="77" y="56"/>
                  </a:lnTo>
                  <a:close/>
                  <a:moveTo>
                    <a:pt x="105" y="55"/>
                  </a:moveTo>
                  <a:lnTo>
                    <a:pt x="105" y="55"/>
                  </a:lnTo>
                  <a:lnTo>
                    <a:pt x="104" y="55"/>
                  </a:lnTo>
                  <a:lnTo>
                    <a:pt x="105" y="55"/>
                  </a:lnTo>
                  <a:lnTo>
                    <a:pt x="105" y="56"/>
                  </a:lnTo>
                  <a:lnTo>
                    <a:pt x="105" y="55"/>
                  </a:lnTo>
                  <a:lnTo>
                    <a:pt x="105" y="55"/>
                  </a:lnTo>
                  <a:close/>
                  <a:moveTo>
                    <a:pt x="69" y="55"/>
                  </a:moveTo>
                  <a:lnTo>
                    <a:pt x="69" y="55"/>
                  </a:lnTo>
                  <a:lnTo>
                    <a:pt x="69" y="55"/>
                  </a:lnTo>
                  <a:lnTo>
                    <a:pt x="70" y="55"/>
                  </a:lnTo>
                  <a:lnTo>
                    <a:pt x="70" y="55"/>
                  </a:lnTo>
                  <a:lnTo>
                    <a:pt x="69" y="55"/>
                  </a:lnTo>
                  <a:close/>
                  <a:moveTo>
                    <a:pt x="92" y="54"/>
                  </a:moveTo>
                  <a:lnTo>
                    <a:pt x="92" y="55"/>
                  </a:lnTo>
                  <a:lnTo>
                    <a:pt x="92" y="56"/>
                  </a:lnTo>
                  <a:lnTo>
                    <a:pt x="92" y="56"/>
                  </a:lnTo>
                  <a:lnTo>
                    <a:pt x="92" y="55"/>
                  </a:lnTo>
                  <a:lnTo>
                    <a:pt x="92" y="55"/>
                  </a:lnTo>
                  <a:lnTo>
                    <a:pt x="92" y="54"/>
                  </a:lnTo>
                  <a:close/>
                  <a:moveTo>
                    <a:pt x="90" y="54"/>
                  </a:moveTo>
                  <a:lnTo>
                    <a:pt x="89" y="55"/>
                  </a:lnTo>
                  <a:lnTo>
                    <a:pt x="89" y="56"/>
                  </a:lnTo>
                  <a:lnTo>
                    <a:pt x="89" y="56"/>
                  </a:lnTo>
                  <a:lnTo>
                    <a:pt x="89" y="56"/>
                  </a:lnTo>
                  <a:lnTo>
                    <a:pt x="89" y="57"/>
                  </a:lnTo>
                  <a:lnTo>
                    <a:pt x="90" y="57"/>
                  </a:lnTo>
                  <a:lnTo>
                    <a:pt x="90" y="56"/>
                  </a:lnTo>
                  <a:lnTo>
                    <a:pt x="90" y="56"/>
                  </a:lnTo>
                  <a:lnTo>
                    <a:pt x="90" y="55"/>
                  </a:lnTo>
                  <a:lnTo>
                    <a:pt x="90" y="55"/>
                  </a:lnTo>
                  <a:lnTo>
                    <a:pt x="90" y="55"/>
                  </a:lnTo>
                  <a:lnTo>
                    <a:pt x="90" y="54"/>
                  </a:lnTo>
                  <a:lnTo>
                    <a:pt x="90" y="54"/>
                  </a:lnTo>
                  <a:close/>
                  <a:moveTo>
                    <a:pt x="86" y="54"/>
                  </a:moveTo>
                  <a:lnTo>
                    <a:pt x="85" y="55"/>
                  </a:lnTo>
                  <a:lnTo>
                    <a:pt x="85" y="55"/>
                  </a:lnTo>
                  <a:lnTo>
                    <a:pt x="84" y="55"/>
                  </a:lnTo>
                  <a:lnTo>
                    <a:pt x="85" y="56"/>
                  </a:lnTo>
                  <a:lnTo>
                    <a:pt x="85" y="56"/>
                  </a:lnTo>
                  <a:lnTo>
                    <a:pt x="85" y="57"/>
                  </a:lnTo>
                  <a:lnTo>
                    <a:pt x="85" y="57"/>
                  </a:lnTo>
                  <a:lnTo>
                    <a:pt x="85" y="57"/>
                  </a:lnTo>
                  <a:lnTo>
                    <a:pt x="86" y="57"/>
                  </a:lnTo>
                  <a:lnTo>
                    <a:pt x="86" y="56"/>
                  </a:lnTo>
                  <a:lnTo>
                    <a:pt x="86" y="55"/>
                  </a:lnTo>
                  <a:lnTo>
                    <a:pt x="86" y="54"/>
                  </a:lnTo>
                  <a:close/>
                  <a:moveTo>
                    <a:pt x="72" y="54"/>
                  </a:moveTo>
                  <a:lnTo>
                    <a:pt x="72" y="55"/>
                  </a:lnTo>
                  <a:lnTo>
                    <a:pt x="73" y="56"/>
                  </a:lnTo>
                  <a:lnTo>
                    <a:pt x="73" y="57"/>
                  </a:lnTo>
                  <a:lnTo>
                    <a:pt x="73" y="56"/>
                  </a:lnTo>
                  <a:lnTo>
                    <a:pt x="73" y="55"/>
                  </a:lnTo>
                  <a:lnTo>
                    <a:pt x="72" y="54"/>
                  </a:lnTo>
                  <a:close/>
                  <a:moveTo>
                    <a:pt x="78" y="53"/>
                  </a:moveTo>
                  <a:lnTo>
                    <a:pt x="79" y="54"/>
                  </a:lnTo>
                  <a:lnTo>
                    <a:pt x="79" y="55"/>
                  </a:lnTo>
                  <a:lnTo>
                    <a:pt x="80" y="56"/>
                  </a:lnTo>
                  <a:lnTo>
                    <a:pt x="80" y="54"/>
                  </a:lnTo>
                  <a:lnTo>
                    <a:pt x="79" y="54"/>
                  </a:lnTo>
                  <a:lnTo>
                    <a:pt x="79" y="54"/>
                  </a:lnTo>
                  <a:lnTo>
                    <a:pt x="78" y="53"/>
                  </a:lnTo>
                  <a:close/>
                  <a:moveTo>
                    <a:pt x="65" y="53"/>
                  </a:moveTo>
                  <a:lnTo>
                    <a:pt x="65" y="54"/>
                  </a:lnTo>
                  <a:lnTo>
                    <a:pt x="65" y="56"/>
                  </a:lnTo>
                  <a:lnTo>
                    <a:pt x="65" y="57"/>
                  </a:lnTo>
                  <a:lnTo>
                    <a:pt x="66" y="56"/>
                  </a:lnTo>
                  <a:lnTo>
                    <a:pt x="67" y="55"/>
                  </a:lnTo>
                  <a:lnTo>
                    <a:pt x="66" y="54"/>
                  </a:lnTo>
                  <a:lnTo>
                    <a:pt x="65" y="53"/>
                  </a:lnTo>
                  <a:close/>
                  <a:moveTo>
                    <a:pt x="100" y="53"/>
                  </a:moveTo>
                  <a:lnTo>
                    <a:pt x="99" y="53"/>
                  </a:lnTo>
                  <a:lnTo>
                    <a:pt x="99" y="53"/>
                  </a:lnTo>
                  <a:lnTo>
                    <a:pt x="99" y="54"/>
                  </a:lnTo>
                  <a:lnTo>
                    <a:pt x="99" y="54"/>
                  </a:lnTo>
                  <a:lnTo>
                    <a:pt x="100" y="53"/>
                  </a:lnTo>
                  <a:lnTo>
                    <a:pt x="100" y="53"/>
                  </a:lnTo>
                  <a:close/>
                  <a:moveTo>
                    <a:pt x="55" y="53"/>
                  </a:moveTo>
                  <a:lnTo>
                    <a:pt x="54" y="53"/>
                  </a:lnTo>
                  <a:lnTo>
                    <a:pt x="55" y="54"/>
                  </a:lnTo>
                  <a:lnTo>
                    <a:pt x="55" y="56"/>
                  </a:lnTo>
                  <a:lnTo>
                    <a:pt x="55" y="59"/>
                  </a:lnTo>
                  <a:lnTo>
                    <a:pt x="55" y="60"/>
                  </a:lnTo>
                  <a:lnTo>
                    <a:pt x="55" y="60"/>
                  </a:lnTo>
                  <a:lnTo>
                    <a:pt x="55" y="59"/>
                  </a:lnTo>
                  <a:lnTo>
                    <a:pt x="55" y="53"/>
                  </a:lnTo>
                  <a:lnTo>
                    <a:pt x="55" y="53"/>
                  </a:lnTo>
                  <a:lnTo>
                    <a:pt x="55" y="53"/>
                  </a:lnTo>
                  <a:close/>
                  <a:moveTo>
                    <a:pt x="113" y="52"/>
                  </a:moveTo>
                  <a:lnTo>
                    <a:pt x="113" y="55"/>
                  </a:lnTo>
                  <a:lnTo>
                    <a:pt x="113" y="57"/>
                  </a:lnTo>
                  <a:lnTo>
                    <a:pt x="113" y="60"/>
                  </a:lnTo>
                  <a:lnTo>
                    <a:pt x="114" y="59"/>
                  </a:lnTo>
                  <a:lnTo>
                    <a:pt x="114" y="56"/>
                  </a:lnTo>
                  <a:lnTo>
                    <a:pt x="114" y="54"/>
                  </a:lnTo>
                  <a:lnTo>
                    <a:pt x="113" y="52"/>
                  </a:lnTo>
                  <a:close/>
                  <a:moveTo>
                    <a:pt x="103" y="52"/>
                  </a:moveTo>
                  <a:lnTo>
                    <a:pt x="103" y="52"/>
                  </a:lnTo>
                  <a:lnTo>
                    <a:pt x="103" y="53"/>
                  </a:lnTo>
                  <a:lnTo>
                    <a:pt x="103" y="53"/>
                  </a:lnTo>
                  <a:lnTo>
                    <a:pt x="103" y="53"/>
                  </a:lnTo>
                  <a:lnTo>
                    <a:pt x="104" y="53"/>
                  </a:lnTo>
                  <a:lnTo>
                    <a:pt x="104" y="53"/>
                  </a:lnTo>
                  <a:lnTo>
                    <a:pt x="104" y="52"/>
                  </a:lnTo>
                  <a:lnTo>
                    <a:pt x="103" y="52"/>
                  </a:lnTo>
                  <a:close/>
                  <a:moveTo>
                    <a:pt x="109" y="51"/>
                  </a:moveTo>
                  <a:lnTo>
                    <a:pt x="108" y="52"/>
                  </a:lnTo>
                  <a:lnTo>
                    <a:pt x="108" y="53"/>
                  </a:lnTo>
                  <a:lnTo>
                    <a:pt x="109" y="53"/>
                  </a:lnTo>
                  <a:lnTo>
                    <a:pt x="109" y="53"/>
                  </a:lnTo>
                  <a:lnTo>
                    <a:pt x="109" y="52"/>
                  </a:lnTo>
                  <a:lnTo>
                    <a:pt x="109" y="51"/>
                  </a:lnTo>
                  <a:close/>
                  <a:moveTo>
                    <a:pt x="74" y="51"/>
                  </a:moveTo>
                  <a:lnTo>
                    <a:pt x="73" y="52"/>
                  </a:lnTo>
                  <a:lnTo>
                    <a:pt x="74" y="53"/>
                  </a:lnTo>
                  <a:lnTo>
                    <a:pt x="74" y="54"/>
                  </a:lnTo>
                  <a:lnTo>
                    <a:pt x="75" y="55"/>
                  </a:lnTo>
                  <a:lnTo>
                    <a:pt x="75" y="54"/>
                  </a:lnTo>
                  <a:lnTo>
                    <a:pt x="76" y="54"/>
                  </a:lnTo>
                  <a:lnTo>
                    <a:pt x="75" y="52"/>
                  </a:lnTo>
                  <a:lnTo>
                    <a:pt x="74" y="51"/>
                  </a:lnTo>
                  <a:close/>
                  <a:moveTo>
                    <a:pt x="88" y="51"/>
                  </a:moveTo>
                  <a:lnTo>
                    <a:pt x="88" y="53"/>
                  </a:lnTo>
                  <a:lnTo>
                    <a:pt x="88" y="53"/>
                  </a:lnTo>
                  <a:lnTo>
                    <a:pt x="88" y="53"/>
                  </a:lnTo>
                  <a:lnTo>
                    <a:pt x="88" y="53"/>
                  </a:lnTo>
                  <a:lnTo>
                    <a:pt x="88" y="53"/>
                  </a:lnTo>
                  <a:lnTo>
                    <a:pt x="89" y="53"/>
                  </a:lnTo>
                  <a:lnTo>
                    <a:pt x="89" y="53"/>
                  </a:lnTo>
                  <a:lnTo>
                    <a:pt x="89" y="52"/>
                  </a:lnTo>
                  <a:lnTo>
                    <a:pt x="89" y="52"/>
                  </a:lnTo>
                  <a:lnTo>
                    <a:pt x="89" y="52"/>
                  </a:lnTo>
                  <a:lnTo>
                    <a:pt x="89" y="52"/>
                  </a:lnTo>
                  <a:lnTo>
                    <a:pt x="88" y="51"/>
                  </a:lnTo>
                  <a:close/>
                  <a:moveTo>
                    <a:pt x="67" y="51"/>
                  </a:moveTo>
                  <a:lnTo>
                    <a:pt x="67" y="52"/>
                  </a:lnTo>
                  <a:lnTo>
                    <a:pt x="68" y="53"/>
                  </a:lnTo>
                  <a:lnTo>
                    <a:pt x="68" y="53"/>
                  </a:lnTo>
                  <a:lnTo>
                    <a:pt x="68" y="52"/>
                  </a:lnTo>
                  <a:lnTo>
                    <a:pt x="68" y="52"/>
                  </a:lnTo>
                  <a:lnTo>
                    <a:pt x="67" y="51"/>
                  </a:lnTo>
                  <a:close/>
                  <a:moveTo>
                    <a:pt x="94" y="50"/>
                  </a:moveTo>
                  <a:lnTo>
                    <a:pt x="94" y="53"/>
                  </a:lnTo>
                  <a:lnTo>
                    <a:pt x="94" y="55"/>
                  </a:lnTo>
                  <a:lnTo>
                    <a:pt x="96" y="54"/>
                  </a:lnTo>
                  <a:lnTo>
                    <a:pt x="96" y="53"/>
                  </a:lnTo>
                  <a:lnTo>
                    <a:pt x="96" y="52"/>
                  </a:lnTo>
                  <a:lnTo>
                    <a:pt x="96" y="51"/>
                  </a:lnTo>
                  <a:lnTo>
                    <a:pt x="94" y="50"/>
                  </a:lnTo>
                  <a:close/>
                  <a:moveTo>
                    <a:pt x="106" y="50"/>
                  </a:moveTo>
                  <a:lnTo>
                    <a:pt x="105" y="50"/>
                  </a:lnTo>
                  <a:lnTo>
                    <a:pt x="105" y="50"/>
                  </a:lnTo>
                  <a:lnTo>
                    <a:pt x="105" y="51"/>
                  </a:lnTo>
                  <a:lnTo>
                    <a:pt x="106" y="51"/>
                  </a:lnTo>
                  <a:lnTo>
                    <a:pt x="105" y="51"/>
                  </a:lnTo>
                  <a:lnTo>
                    <a:pt x="106" y="50"/>
                  </a:lnTo>
                  <a:lnTo>
                    <a:pt x="106" y="50"/>
                  </a:lnTo>
                  <a:close/>
                  <a:moveTo>
                    <a:pt x="89" y="50"/>
                  </a:moveTo>
                  <a:lnTo>
                    <a:pt x="89" y="51"/>
                  </a:lnTo>
                  <a:lnTo>
                    <a:pt x="89" y="51"/>
                  </a:lnTo>
                  <a:lnTo>
                    <a:pt x="90" y="52"/>
                  </a:lnTo>
                  <a:lnTo>
                    <a:pt x="90" y="51"/>
                  </a:lnTo>
                  <a:lnTo>
                    <a:pt x="90" y="50"/>
                  </a:lnTo>
                  <a:lnTo>
                    <a:pt x="89" y="50"/>
                  </a:lnTo>
                  <a:close/>
                  <a:moveTo>
                    <a:pt x="98" y="50"/>
                  </a:moveTo>
                  <a:lnTo>
                    <a:pt x="98" y="51"/>
                  </a:lnTo>
                  <a:lnTo>
                    <a:pt x="99" y="51"/>
                  </a:lnTo>
                  <a:lnTo>
                    <a:pt x="99" y="51"/>
                  </a:lnTo>
                  <a:lnTo>
                    <a:pt x="99" y="50"/>
                  </a:lnTo>
                  <a:lnTo>
                    <a:pt x="98" y="50"/>
                  </a:lnTo>
                  <a:close/>
                  <a:moveTo>
                    <a:pt x="81" y="50"/>
                  </a:moveTo>
                  <a:lnTo>
                    <a:pt x="81" y="51"/>
                  </a:lnTo>
                  <a:lnTo>
                    <a:pt x="81" y="52"/>
                  </a:lnTo>
                  <a:lnTo>
                    <a:pt x="82" y="53"/>
                  </a:lnTo>
                  <a:lnTo>
                    <a:pt x="82" y="52"/>
                  </a:lnTo>
                  <a:lnTo>
                    <a:pt x="82" y="51"/>
                  </a:lnTo>
                  <a:lnTo>
                    <a:pt x="82" y="50"/>
                  </a:lnTo>
                  <a:lnTo>
                    <a:pt x="81" y="50"/>
                  </a:lnTo>
                  <a:close/>
                  <a:moveTo>
                    <a:pt x="68" y="50"/>
                  </a:moveTo>
                  <a:lnTo>
                    <a:pt x="69" y="50"/>
                  </a:lnTo>
                  <a:lnTo>
                    <a:pt x="69" y="51"/>
                  </a:lnTo>
                  <a:lnTo>
                    <a:pt x="70" y="52"/>
                  </a:lnTo>
                  <a:lnTo>
                    <a:pt x="69" y="50"/>
                  </a:lnTo>
                  <a:lnTo>
                    <a:pt x="68" y="50"/>
                  </a:lnTo>
                  <a:close/>
                  <a:moveTo>
                    <a:pt x="67" y="49"/>
                  </a:moveTo>
                  <a:lnTo>
                    <a:pt x="66" y="50"/>
                  </a:lnTo>
                  <a:lnTo>
                    <a:pt x="66" y="50"/>
                  </a:lnTo>
                  <a:lnTo>
                    <a:pt x="66" y="50"/>
                  </a:lnTo>
                  <a:lnTo>
                    <a:pt x="67" y="50"/>
                  </a:lnTo>
                  <a:lnTo>
                    <a:pt x="67" y="50"/>
                  </a:lnTo>
                  <a:lnTo>
                    <a:pt x="67" y="49"/>
                  </a:lnTo>
                  <a:close/>
                  <a:moveTo>
                    <a:pt x="61" y="49"/>
                  </a:moveTo>
                  <a:lnTo>
                    <a:pt x="60" y="50"/>
                  </a:lnTo>
                  <a:lnTo>
                    <a:pt x="58" y="51"/>
                  </a:lnTo>
                  <a:lnTo>
                    <a:pt x="60" y="52"/>
                  </a:lnTo>
                  <a:lnTo>
                    <a:pt x="60" y="53"/>
                  </a:lnTo>
                  <a:lnTo>
                    <a:pt x="61" y="54"/>
                  </a:lnTo>
                  <a:lnTo>
                    <a:pt x="62" y="53"/>
                  </a:lnTo>
                  <a:lnTo>
                    <a:pt x="62" y="52"/>
                  </a:lnTo>
                  <a:lnTo>
                    <a:pt x="61" y="51"/>
                  </a:lnTo>
                  <a:lnTo>
                    <a:pt x="61" y="50"/>
                  </a:lnTo>
                  <a:lnTo>
                    <a:pt x="61" y="49"/>
                  </a:lnTo>
                  <a:close/>
                  <a:moveTo>
                    <a:pt x="112" y="48"/>
                  </a:moveTo>
                  <a:lnTo>
                    <a:pt x="112" y="49"/>
                  </a:lnTo>
                  <a:lnTo>
                    <a:pt x="112" y="50"/>
                  </a:lnTo>
                  <a:lnTo>
                    <a:pt x="112" y="50"/>
                  </a:lnTo>
                  <a:lnTo>
                    <a:pt x="112" y="49"/>
                  </a:lnTo>
                  <a:lnTo>
                    <a:pt x="112" y="48"/>
                  </a:lnTo>
                  <a:close/>
                  <a:moveTo>
                    <a:pt x="62" y="48"/>
                  </a:moveTo>
                  <a:lnTo>
                    <a:pt x="62" y="49"/>
                  </a:lnTo>
                  <a:lnTo>
                    <a:pt x="63" y="50"/>
                  </a:lnTo>
                  <a:lnTo>
                    <a:pt x="63" y="51"/>
                  </a:lnTo>
                  <a:lnTo>
                    <a:pt x="64" y="50"/>
                  </a:lnTo>
                  <a:lnTo>
                    <a:pt x="63" y="49"/>
                  </a:lnTo>
                  <a:lnTo>
                    <a:pt x="62" y="48"/>
                  </a:lnTo>
                  <a:close/>
                  <a:moveTo>
                    <a:pt x="92" y="47"/>
                  </a:moveTo>
                  <a:lnTo>
                    <a:pt x="91" y="48"/>
                  </a:lnTo>
                  <a:lnTo>
                    <a:pt x="92" y="48"/>
                  </a:lnTo>
                  <a:lnTo>
                    <a:pt x="92" y="49"/>
                  </a:lnTo>
                  <a:lnTo>
                    <a:pt x="92" y="48"/>
                  </a:lnTo>
                  <a:lnTo>
                    <a:pt x="92" y="48"/>
                  </a:lnTo>
                  <a:lnTo>
                    <a:pt x="92" y="47"/>
                  </a:lnTo>
                  <a:lnTo>
                    <a:pt x="92" y="47"/>
                  </a:lnTo>
                  <a:close/>
                  <a:moveTo>
                    <a:pt x="104" y="47"/>
                  </a:moveTo>
                  <a:lnTo>
                    <a:pt x="104" y="47"/>
                  </a:lnTo>
                  <a:lnTo>
                    <a:pt x="104" y="48"/>
                  </a:lnTo>
                  <a:lnTo>
                    <a:pt x="104" y="49"/>
                  </a:lnTo>
                  <a:lnTo>
                    <a:pt x="104" y="48"/>
                  </a:lnTo>
                  <a:lnTo>
                    <a:pt x="105" y="48"/>
                  </a:lnTo>
                  <a:lnTo>
                    <a:pt x="105" y="47"/>
                  </a:lnTo>
                  <a:lnTo>
                    <a:pt x="105" y="47"/>
                  </a:lnTo>
                  <a:lnTo>
                    <a:pt x="104" y="47"/>
                  </a:lnTo>
                  <a:close/>
                  <a:moveTo>
                    <a:pt x="97" y="47"/>
                  </a:moveTo>
                  <a:lnTo>
                    <a:pt x="96" y="47"/>
                  </a:lnTo>
                  <a:lnTo>
                    <a:pt x="96" y="48"/>
                  </a:lnTo>
                  <a:lnTo>
                    <a:pt x="96" y="49"/>
                  </a:lnTo>
                  <a:lnTo>
                    <a:pt x="96" y="49"/>
                  </a:lnTo>
                  <a:lnTo>
                    <a:pt x="97" y="48"/>
                  </a:lnTo>
                  <a:lnTo>
                    <a:pt x="97" y="47"/>
                  </a:lnTo>
                  <a:close/>
                  <a:moveTo>
                    <a:pt x="85" y="47"/>
                  </a:moveTo>
                  <a:lnTo>
                    <a:pt x="85" y="47"/>
                  </a:lnTo>
                  <a:lnTo>
                    <a:pt x="85" y="48"/>
                  </a:lnTo>
                  <a:lnTo>
                    <a:pt x="86" y="48"/>
                  </a:lnTo>
                  <a:lnTo>
                    <a:pt x="86" y="49"/>
                  </a:lnTo>
                  <a:lnTo>
                    <a:pt x="86" y="49"/>
                  </a:lnTo>
                  <a:lnTo>
                    <a:pt x="86" y="49"/>
                  </a:lnTo>
                  <a:lnTo>
                    <a:pt x="86" y="48"/>
                  </a:lnTo>
                  <a:lnTo>
                    <a:pt x="86" y="47"/>
                  </a:lnTo>
                  <a:lnTo>
                    <a:pt x="85" y="47"/>
                  </a:lnTo>
                  <a:close/>
                  <a:moveTo>
                    <a:pt x="72" y="47"/>
                  </a:moveTo>
                  <a:lnTo>
                    <a:pt x="70" y="48"/>
                  </a:lnTo>
                  <a:lnTo>
                    <a:pt x="70" y="49"/>
                  </a:lnTo>
                  <a:lnTo>
                    <a:pt x="72" y="50"/>
                  </a:lnTo>
                  <a:lnTo>
                    <a:pt x="73" y="49"/>
                  </a:lnTo>
                  <a:lnTo>
                    <a:pt x="73" y="48"/>
                  </a:lnTo>
                  <a:lnTo>
                    <a:pt x="72" y="47"/>
                  </a:lnTo>
                  <a:lnTo>
                    <a:pt x="72" y="47"/>
                  </a:lnTo>
                  <a:close/>
                  <a:moveTo>
                    <a:pt x="109" y="45"/>
                  </a:moveTo>
                  <a:lnTo>
                    <a:pt x="109" y="47"/>
                  </a:lnTo>
                  <a:lnTo>
                    <a:pt x="109" y="47"/>
                  </a:lnTo>
                  <a:lnTo>
                    <a:pt x="109" y="47"/>
                  </a:lnTo>
                  <a:lnTo>
                    <a:pt x="108" y="47"/>
                  </a:lnTo>
                  <a:lnTo>
                    <a:pt x="109" y="47"/>
                  </a:lnTo>
                  <a:lnTo>
                    <a:pt x="109" y="48"/>
                  </a:lnTo>
                  <a:lnTo>
                    <a:pt x="110" y="48"/>
                  </a:lnTo>
                  <a:lnTo>
                    <a:pt x="110" y="47"/>
                  </a:lnTo>
                  <a:lnTo>
                    <a:pt x="110" y="47"/>
                  </a:lnTo>
                  <a:lnTo>
                    <a:pt x="109" y="45"/>
                  </a:lnTo>
                  <a:close/>
                  <a:moveTo>
                    <a:pt x="79" y="45"/>
                  </a:moveTo>
                  <a:lnTo>
                    <a:pt x="78" y="45"/>
                  </a:lnTo>
                  <a:lnTo>
                    <a:pt x="78" y="47"/>
                  </a:lnTo>
                  <a:lnTo>
                    <a:pt x="79" y="48"/>
                  </a:lnTo>
                  <a:lnTo>
                    <a:pt x="80" y="48"/>
                  </a:lnTo>
                  <a:lnTo>
                    <a:pt x="80" y="47"/>
                  </a:lnTo>
                  <a:lnTo>
                    <a:pt x="79" y="45"/>
                  </a:lnTo>
                  <a:lnTo>
                    <a:pt x="79" y="45"/>
                  </a:lnTo>
                  <a:close/>
                  <a:moveTo>
                    <a:pt x="70" y="44"/>
                  </a:moveTo>
                  <a:lnTo>
                    <a:pt x="70" y="45"/>
                  </a:lnTo>
                  <a:lnTo>
                    <a:pt x="69" y="45"/>
                  </a:lnTo>
                  <a:lnTo>
                    <a:pt x="69" y="47"/>
                  </a:lnTo>
                  <a:lnTo>
                    <a:pt x="69" y="47"/>
                  </a:lnTo>
                  <a:lnTo>
                    <a:pt x="70" y="45"/>
                  </a:lnTo>
                  <a:lnTo>
                    <a:pt x="70" y="45"/>
                  </a:lnTo>
                  <a:lnTo>
                    <a:pt x="70" y="44"/>
                  </a:lnTo>
                  <a:close/>
                  <a:moveTo>
                    <a:pt x="65" y="44"/>
                  </a:moveTo>
                  <a:lnTo>
                    <a:pt x="64" y="44"/>
                  </a:lnTo>
                  <a:lnTo>
                    <a:pt x="64" y="44"/>
                  </a:lnTo>
                  <a:lnTo>
                    <a:pt x="63" y="45"/>
                  </a:lnTo>
                  <a:lnTo>
                    <a:pt x="64" y="47"/>
                  </a:lnTo>
                  <a:lnTo>
                    <a:pt x="65" y="48"/>
                  </a:lnTo>
                  <a:lnTo>
                    <a:pt x="65" y="48"/>
                  </a:lnTo>
                  <a:lnTo>
                    <a:pt x="66" y="48"/>
                  </a:lnTo>
                  <a:lnTo>
                    <a:pt x="66" y="48"/>
                  </a:lnTo>
                  <a:lnTo>
                    <a:pt x="65" y="47"/>
                  </a:lnTo>
                  <a:lnTo>
                    <a:pt x="65" y="45"/>
                  </a:lnTo>
                  <a:lnTo>
                    <a:pt x="65" y="44"/>
                  </a:lnTo>
                  <a:close/>
                  <a:moveTo>
                    <a:pt x="103" y="43"/>
                  </a:moveTo>
                  <a:lnTo>
                    <a:pt x="103" y="44"/>
                  </a:lnTo>
                  <a:lnTo>
                    <a:pt x="103" y="45"/>
                  </a:lnTo>
                  <a:lnTo>
                    <a:pt x="103" y="44"/>
                  </a:lnTo>
                  <a:lnTo>
                    <a:pt x="104" y="44"/>
                  </a:lnTo>
                  <a:lnTo>
                    <a:pt x="103" y="43"/>
                  </a:lnTo>
                  <a:close/>
                  <a:moveTo>
                    <a:pt x="86" y="43"/>
                  </a:moveTo>
                  <a:lnTo>
                    <a:pt x="86" y="44"/>
                  </a:lnTo>
                  <a:lnTo>
                    <a:pt x="86" y="45"/>
                  </a:lnTo>
                  <a:lnTo>
                    <a:pt x="86" y="45"/>
                  </a:lnTo>
                  <a:lnTo>
                    <a:pt x="86" y="45"/>
                  </a:lnTo>
                  <a:lnTo>
                    <a:pt x="86" y="45"/>
                  </a:lnTo>
                  <a:lnTo>
                    <a:pt x="86" y="44"/>
                  </a:lnTo>
                  <a:lnTo>
                    <a:pt x="86" y="43"/>
                  </a:lnTo>
                  <a:close/>
                  <a:moveTo>
                    <a:pt x="99" y="43"/>
                  </a:moveTo>
                  <a:lnTo>
                    <a:pt x="98" y="44"/>
                  </a:lnTo>
                  <a:lnTo>
                    <a:pt x="99" y="45"/>
                  </a:lnTo>
                  <a:lnTo>
                    <a:pt x="100" y="47"/>
                  </a:lnTo>
                  <a:lnTo>
                    <a:pt x="100" y="45"/>
                  </a:lnTo>
                  <a:lnTo>
                    <a:pt x="100" y="44"/>
                  </a:lnTo>
                  <a:lnTo>
                    <a:pt x="99" y="43"/>
                  </a:lnTo>
                  <a:close/>
                  <a:moveTo>
                    <a:pt x="75" y="43"/>
                  </a:moveTo>
                  <a:lnTo>
                    <a:pt x="74" y="43"/>
                  </a:lnTo>
                  <a:lnTo>
                    <a:pt x="75" y="44"/>
                  </a:lnTo>
                  <a:lnTo>
                    <a:pt x="75" y="44"/>
                  </a:lnTo>
                  <a:lnTo>
                    <a:pt x="75" y="44"/>
                  </a:lnTo>
                  <a:lnTo>
                    <a:pt x="75" y="44"/>
                  </a:lnTo>
                  <a:lnTo>
                    <a:pt x="75" y="43"/>
                  </a:lnTo>
                  <a:close/>
                  <a:moveTo>
                    <a:pt x="94" y="42"/>
                  </a:moveTo>
                  <a:lnTo>
                    <a:pt x="93" y="43"/>
                  </a:lnTo>
                  <a:lnTo>
                    <a:pt x="93" y="44"/>
                  </a:lnTo>
                  <a:lnTo>
                    <a:pt x="94" y="45"/>
                  </a:lnTo>
                  <a:lnTo>
                    <a:pt x="94" y="45"/>
                  </a:lnTo>
                  <a:lnTo>
                    <a:pt x="96" y="44"/>
                  </a:lnTo>
                  <a:lnTo>
                    <a:pt x="94" y="43"/>
                  </a:lnTo>
                  <a:lnTo>
                    <a:pt x="94" y="42"/>
                  </a:lnTo>
                  <a:lnTo>
                    <a:pt x="94" y="42"/>
                  </a:lnTo>
                  <a:close/>
                  <a:moveTo>
                    <a:pt x="109" y="42"/>
                  </a:moveTo>
                  <a:lnTo>
                    <a:pt x="109" y="43"/>
                  </a:lnTo>
                  <a:lnTo>
                    <a:pt x="108" y="43"/>
                  </a:lnTo>
                  <a:lnTo>
                    <a:pt x="108" y="44"/>
                  </a:lnTo>
                  <a:lnTo>
                    <a:pt x="109" y="43"/>
                  </a:lnTo>
                  <a:lnTo>
                    <a:pt x="109" y="42"/>
                  </a:lnTo>
                  <a:lnTo>
                    <a:pt x="109" y="42"/>
                  </a:lnTo>
                  <a:close/>
                  <a:moveTo>
                    <a:pt x="88" y="41"/>
                  </a:moveTo>
                  <a:lnTo>
                    <a:pt x="88" y="42"/>
                  </a:lnTo>
                  <a:lnTo>
                    <a:pt x="88" y="43"/>
                  </a:lnTo>
                  <a:lnTo>
                    <a:pt x="88" y="44"/>
                  </a:lnTo>
                  <a:lnTo>
                    <a:pt x="89" y="45"/>
                  </a:lnTo>
                  <a:lnTo>
                    <a:pt x="90" y="44"/>
                  </a:lnTo>
                  <a:lnTo>
                    <a:pt x="90" y="43"/>
                  </a:lnTo>
                  <a:lnTo>
                    <a:pt x="89" y="42"/>
                  </a:lnTo>
                  <a:lnTo>
                    <a:pt x="88" y="41"/>
                  </a:lnTo>
                  <a:close/>
                  <a:moveTo>
                    <a:pt x="81" y="41"/>
                  </a:moveTo>
                  <a:lnTo>
                    <a:pt x="81" y="42"/>
                  </a:lnTo>
                  <a:lnTo>
                    <a:pt x="82" y="43"/>
                  </a:lnTo>
                  <a:lnTo>
                    <a:pt x="82" y="44"/>
                  </a:lnTo>
                  <a:lnTo>
                    <a:pt x="84" y="43"/>
                  </a:lnTo>
                  <a:lnTo>
                    <a:pt x="82" y="42"/>
                  </a:lnTo>
                  <a:lnTo>
                    <a:pt x="81" y="41"/>
                  </a:lnTo>
                  <a:close/>
                  <a:moveTo>
                    <a:pt x="76" y="40"/>
                  </a:moveTo>
                  <a:lnTo>
                    <a:pt x="76" y="41"/>
                  </a:lnTo>
                  <a:lnTo>
                    <a:pt x="76" y="42"/>
                  </a:lnTo>
                  <a:lnTo>
                    <a:pt x="77" y="43"/>
                  </a:lnTo>
                  <a:lnTo>
                    <a:pt x="77" y="42"/>
                  </a:lnTo>
                  <a:lnTo>
                    <a:pt x="77" y="42"/>
                  </a:lnTo>
                  <a:lnTo>
                    <a:pt x="77" y="41"/>
                  </a:lnTo>
                  <a:lnTo>
                    <a:pt x="77" y="41"/>
                  </a:lnTo>
                  <a:lnTo>
                    <a:pt x="76" y="40"/>
                  </a:lnTo>
                  <a:close/>
                  <a:moveTo>
                    <a:pt x="67" y="40"/>
                  </a:moveTo>
                  <a:lnTo>
                    <a:pt x="67" y="40"/>
                  </a:lnTo>
                  <a:lnTo>
                    <a:pt x="67" y="41"/>
                  </a:lnTo>
                  <a:lnTo>
                    <a:pt x="67" y="42"/>
                  </a:lnTo>
                  <a:lnTo>
                    <a:pt x="67" y="43"/>
                  </a:lnTo>
                  <a:lnTo>
                    <a:pt x="68" y="44"/>
                  </a:lnTo>
                  <a:lnTo>
                    <a:pt x="69" y="43"/>
                  </a:lnTo>
                  <a:lnTo>
                    <a:pt x="69" y="42"/>
                  </a:lnTo>
                  <a:lnTo>
                    <a:pt x="69" y="42"/>
                  </a:lnTo>
                  <a:lnTo>
                    <a:pt x="69" y="41"/>
                  </a:lnTo>
                  <a:lnTo>
                    <a:pt x="68" y="40"/>
                  </a:lnTo>
                  <a:lnTo>
                    <a:pt x="67" y="40"/>
                  </a:lnTo>
                  <a:close/>
                  <a:moveTo>
                    <a:pt x="121" y="39"/>
                  </a:moveTo>
                  <a:lnTo>
                    <a:pt x="120" y="40"/>
                  </a:lnTo>
                  <a:lnTo>
                    <a:pt x="120" y="48"/>
                  </a:lnTo>
                  <a:lnTo>
                    <a:pt x="120" y="57"/>
                  </a:lnTo>
                  <a:lnTo>
                    <a:pt x="118" y="67"/>
                  </a:lnTo>
                  <a:lnTo>
                    <a:pt x="120" y="77"/>
                  </a:lnTo>
                  <a:lnTo>
                    <a:pt x="118" y="77"/>
                  </a:lnTo>
                  <a:lnTo>
                    <a:pt x="118" y="77"/>
                  </a:lnTo>
                  <a:lnTo>
                    <a:pt x="117" y="77"/>
                  </a:lnTo>
                  <a:lnTo>
                    <a:pt x="118" y="84"/>
                  </a:lnTo>
                  <a:lnTo>
                    <a:pt x="118" y="90"/>
                  </a:lnTo>
                  <a:lnTo>
                    <a:pt x="120" y="98"/>
                  </a:lnTo>
                  <a:lnTo>
                    <a:pt x="120" y="69"/>
                  </a:lnTo>
                  <a:lnTo>
                    <a:pt x="121" y="40"/>
                  </a:lnTo>
                  <a:lnTo>
                    <a:pt x="121" y="39"/>
                  </a:lnTo>
                  <a:close/>
                  <a:moveTo>
                    <a:pt x="82" y="39"/>
                  </a:moveTo>
                  <a:lnTo>
                    <a:pt x="82" y="40"/>
                  </a:lnTo>
                  <a:lnTo>
                    <a:pt x="82" y="40"/>
                  </a:lnTo>
                  <a:lnTo>
                    <a:pt x="84" y="41"/>
                  </a:lnTo>
                  <a:lnTo>
                    <a:pt x="84" y="39"/>
                  </a:lnTo>
                  <a:lnTo>
                    <a:pt x="82" y="39"/>
                  </a:lnTo>
                  <a:close/>
                  <a:moveTo>
                    <a:pt x="76" y="39"/>
                  </a:moveTo>
                  <a:lnTo>
                    <a:pt x="74" y="41"/>
                  </a:lnTo>
                  <a:lnTo>
                    <a:pt x="75" y="40"/>
                  </a:lnTo>
                  <a:lnTo>
                    <a:pt x="76" y="40"/>
                  </a:lnTo>
                  <a:lnTo>
                    <a:pt x="76" y="39"/>
                  </a:lnTo>
                  <a:close/>
                  <a:moveTo>
                    <a:pt x="90" y="38"/>
                  </a:moveTo>
                  <a:lnTo>
                    <a:pt x="90" y="39"/>
                  </a:lnTo>
                  <a:lnTo>
                    <a:pt x="90" y="39"/>
                  </a:lnTo>
                  <a:lnTo>
                    <a:pt x="91" y="40"/>
                  </a:lnTo>
                  <a:lnTo>
                    <a:pt x="90" y="39"/>
                  </a:lnTo>
                  <a:lnTo>
                    <a:pt x="90" y="38"/>
                  </a:lnTo>
                  <a:close/>
                  <a:moveTo>
                    <a:pt x="62" y="38"/>
                  </a:moveTo>
                  <a:lnTo>
                    <a:pt x="60" y="40"/>
                  </a:lnTo>
                  <a:lnTo>
                    <a:pt x="57" y="42"/>
                  </a:lnTo>
                  <a:lnTo>
                    <a:pt x="57" y="43"/>
                  </a:lnTo>
                  <a:lnTo>
                    <a:pt x="57" y="45"/>
                  </a:lnTo>
                  <a:lnTo>
                    <a:pt x="57" y="47"/>
                  </a:lnTo>
                  <a:lnTo>
                    <a:pt x="60" y="44"/>
                  </a:lnTo>
                  <a:lnTo>
                    <a:pt x="61" y="43"/>
                  </a:lnTo>
                  <a:lnTo>
                    <a:pt x="63" y="41"/>
                  </a:lnTo>
                  <a:lnTo>
                    <a:pt x="63" y="40"/>
                  </a:lnTo>
                  <a:lnTo>
                    <a:pt x="62" y="39"/>
                  </a:lnTo>
                  <a:lnTo>
                    <a:pt x="62" y="38"/>
                  </a:lnTo>
                  <a:close/>
                  <a:moveTo>
                    <a:pt x="52" y="38"/>
                  </a:moveTo>
                  <a:lnTo>
                    <a:pt x="52" y="56"/>
                  </a:lnTo>
                  <a:lnTo>
                    <a:pt x="54" y="73"/>
                  </a:lnTo>
                  <a:lnTo>
                    <a:pt x="54" y="72"/>
                  </a:lnTo>
                  <a:lnTo>
                    <a:pt x="54" y="71"/>
                  </a:lnTo>
                  <a:lnTo>
                    <a:pt x="54" y="71"/>
                  </a:lnTo>
                  <a:lnTo>
                    <a:pt x="55" y="71"/>
                  </a:lnTo>
                  <a:lnTo>
                    <a:pt x="54" y="68"/>
                  </a:lnTo>
                  <a:lnTo>
                    <a:pt x="54" y="66"/>
                  </a:lnTo>
                  <a:lnTo>
                    <a:pt x="54" y="65"/>
                  </a:lnTo>
                  <a:lnTo>
                    <a:pt x="54" y="63"/>
                  </a:lnTo>
                  <a:lnTo>
                    <a:pt x="53" y="51"/>
                  </a:lnTo>
                  <a:lnTo>
                    <a:pt x="52" y="38"/>
                  </a:lnTo>
                  <a:close/>
                  <a:moveTo>
                    <a:pt x="99" y="37"/>
                  </a:moveTo>
                  <a:lnTo>
                    <a:pt x="98" y="37"/>
                  </a:lnTo>
                  <a:lnTo>
                    <a:pt x="98" y="37"/>
                  </a:lnTo>
                  <a:lnTo>
                    <a:pt x="98" y="38"/>
                  </a:lnTo>
                  <a:lnTo>
                    <a:pt x="98" y="39"/>
                  </a:lnTo>
                  <a:lnTo>
                    <a:pt x="99" y="40"/>
                  </a:lnTo>
                  <a:lnTo>
                    <a:pt x="100" y="39"/>
                  </a:lnTo>
                  <a:lnTo>
                    <a:pt x="99" y="38"/>
                  </a:lnTo>
                  <a:lnTo>
                    <a:pt x="99" y="37"/>
                  </a:lnTo>
                  <a:close/>
                  <a:moveTo>
                    <a:pt x="79" y="36"/>
                  </a:moveTo>
                  <a:lnTo>
                    <a:pt x="78" y="38"/>
                  </a:lnTo>
                  <a:lnTo>
                    <a:pt x="77" y="39"/>
                  </a:lnTo>
                  <a:lnTo>
                    <a:pt x="78" y="39"/>
                  </a:lnTo>
                  <a:lnTo>
                    <a:pt x="78" y="40"/>
                  </a:lnTo>
                  <a:lnTo>
                    <a:pt x="78" y="40"/>
                  </a:lnTo>
                  <a:lnTo>
                    <a:pt x="79" y="41"/>
                  </a:lnTo>
                  <a:lnTo>
                    <a:pt x="79" y="39"/>
                  </a:lnTo>
                  <a:lnTo>
                    <a:pt x="79" y="38"/>
                  </a:lnTo>
                  <a:lnTo>
                    <a:pt x="78" y="38"/>
                  </a:lnTo>
                  <a:lnTo>
                    <a:pt x="79" y="38"/>
                  </a:lnTo>
                  <a:lnTo>
                    <a:pt x="79" y="38"/>
                  </a:lnTo>
                  <a:lnTo>
                    <a:pt x="80" y="39"/>
                  </a:lnTo>
                  <a:lnTo>
                    <a:pt x="80" y="38"/>
                  </a:lnTo>
                  <a:lnTo>
                    <a:pt x="80" y="37"/>
                  </a:lnTo>
                  <a:lnTo>
                    <a:pt x="79" y="36"/>
                  </a:lnTo>
                  <a:close/>
                  <a:moveTo>
                    <a:pt x="105" y="36"/>
                  </a:moveTo>
                  <a:lnTo>
                    <a:pt x="104" y="37"/>
                  </a:lnTo>
                  <a:lnTo>
                    <a:pt x="103" y="39"/>
                  </a:lnTo>
                  <a:lnTo>
                    <a:pt x="104" y="40"/>
                  </a:lnTo>
                  <a:lnTo>
                    <a:pt x="104" y="41"/>
                  </a:lnTo>
                  <a:lnTo>
                    <a:pt x="105" y="41"/>
                  </a:lnTo>
                  <a:lnTo>
                    <a:pt x="106" y="42"/>
                  </a:lnTo>
                  <a:lnTo>
                    <a:pt x="106" y="40"/>
                  </a:lnTo>
                  <a:lnTo>
                    <a:pt x="106" y="39"/>
                  </a:lnTo>
                  <a:lnTo>
                    <a:pt x="106" y="37"/>
                  </a:lnTo>
                  <a:lnTo>
                    <a:pt x="105" y="36"/>
                  </a:lnTo>
                  <a:close/>
                  <a:moveTo>
                    <a:pt x="109" y="33"/>
                  </a:moveTo>
                  <a:lnTo>
                    <a:pt x="109" y="36"/>
                  </a:lnTo>
                  <a:lnTo>
                    <a:pt x="110" y="38"/>
                  </a:lnTo>
                  <a:lnTo>
                    <a:pt x="110" y="36"/>
                  </a:lnTo>
                  <a:lnTo>
                    <a:pt x="109" y="35"/>
                  </a:lnTo>
                  <a:lnTo>
                    <a:pt x="109" y="33"/>
                  </a:lnTo>
                  <a:close/>
                  <a:moveTo>
                    <a:pt x="101" y="33"/>
                  </a:moveTo>
                  <a:lnTo>
                    <a:pt x="101" y="35"/>
                  </a:lnTo>
                  <a:lnTo>
                    <a:pt x="101" y="35"/>
                  </a:lnTo>
                  <a:lnTo>
                    <a:pt x="102" y="36"/>
                  </a:lnTo>
                  <a:lnTo>
                    <a:pt x="102" y="35"/>
                  </a:lnTo>
                  <a:lnTo>
                    <a:pt x="102" y="35"/>
                  </a:lnTo>
                  <a:lnTo>
                    <a:pt x="101" y="33"/>
                  </a:lnTo>
                  <a:close/>
                  <a:moveTo>
                    <a:pt x="64" y="33"/>
                  </a:moveTo>
                  <a:lnTo>
                    <a:pt x="64" y="36"/>
                  </a:lnTo>
                  <a:lnTo>
                    <a:pt x="64" y="37"/>
                  </a:lnTo>
                  <a:lnTo>
                    <a:pt x="65" y="39"/>
                  </a:lnTo>
                  <a:lnTo>
                    <a:pt x="65" y="38"/>
                  </a:lnTo>
                  <a:lnTo>
                    <a:pt x="66" y="38"/>
                  </a:lnTo>
                  <a:lnTo>
                    <a:pt x="66" y="37"/>
                  </a:lnTo>
                  <a:lnTo>
                    <a:pt x="66" y="36"/>
                  </a:lnTo>
                  <a:lnTo>
                    <a:pt x="65" y="35"/>
                  </a:lnTo>
                  <a:lnTo>
                    <a:pt x="64" y="33"/>
                  </a:lnTo>
                  <a:close/>
                  <a:moveTo>
                    <a:pt x="88" y="33"/>
                  </a:moveTo>
                  <a:lnTo>
                    <a:pt x="89" y="35"/>
                  </a:lnTo>
                  <a:lnTo>
                    <a:pt x="89" y="36"/>
                  </a:lnTo>
                  <a:lnTo>
                    <a:pt x="89" y="36"/>
                  </a:lnTo>
                  <a:lnTo>
                    <a:pt x="89" y="35"/>
                  </a:lnTo>
                  <a:lnTo>
                    <a:pt x="89" y="35"/>
                  </a:lnTo>
                  <a:lnTo>
                    <a:pt x="88" y="33"/>
                  </a:lnTo>
                  <a:close/>
                  <a:moveTo>
                    <a:pt x="73" y="33"/>
                  </a:moveTo>
                  <a:lnTo>
                    <a:pt x="72" y="35"/>
                  </a:lnTo>
                  <a:lnTo>
                    <a:pt x="72" y="36"/>
                  </a:lnTo>
                  <a:lnTo>
                    <a:pt x="72" y="36"/>
                  </a:lnTo>
                  <a:lnTo>
                    <a:pt x="70" y="36"/>
                  </a:lnTo>
                  <a:lnTo>
                    <a:pt x="72" y="36"/>
                  </a:lnTo>
                  <a:lnTo>
                    <a:pt x="72" y="37"/>
                  </a:lnTo>
                  <a:lnTo>
                    <a:pt x="72" y="37"/>
                  </a:lnTo>
                  <a:lnTo>
                    <a:pt x="70" y="37"/>
                  </a:lnTo>
                  <a:lnTo>
                    <a:pt x="70" y="37"/>
                  </a:lnTo>
                  <a:lnTo>
                    <a:pt x="70" y="37"/>
                  </a:lnTo>
                  <a:lnTo>
                    <a:pt x="70" y="38"/>
                  </a:lnTo>
                  <a:lnTo>
                    <a:pt x="70" y="38"/>
                  </a:lnTo>
                  <a:lnTo>
                    <a:pt x="72" y="39"/>
                  </a:lnTo>
                  <a:lnTo>
                    <a:pt x="72" y="40"/>
                  </a:lnTo>
                  <a:lnTo>
                    <a:pt x="73" y="40"/>
                  </a:lnTo>
                  <a:lnTo>
                    <a:pt x="73" y="39"/>
                  </a:lnTo>
                  <a:lnTo>
                    <a:pt x="72" y="38"/>
                  </a:lnTo>
                  <a:lnTo>
                    <a:pt x="72" y="37"/>
                  </a:lnTo>
                  <a:lnTo>
                    <a:pt x="72" y="37"/>
                  </a:lnTo>
                  <a:lnTo>
                    <a:pt x="72" y="37"/>
                  </a:lnTo>
                  <a:lnTo>
                    <a:pt x="72" y="36"/>
                  </a:lnTo>
                  <a:lnTo>
                    <a:pt x="73" y="37"/>
                  </a:lnTo>
                  <a:lnTo>
                    <a:pt x="73" y="37"/>
                  </a:lnTo>
                  <a:lnTo>
                    <a:pt x="74" y="38"/>
                  </a:lnTo>
                  <a:lnTo>
                    <a:pt x="74" y="38"/>
                  </a:lnTo>
                  <a:lnTo>
                    <a:pt x="74" y="37"/>
                  </a:lnTo>
                  <a:lnTo>
                    <a:pt x="74" y="36"/>
                  </a:lnTo>
                  <a:lnTo>
                    <a:pt x="73" y="35"/>
                  </a:lnTo>
                  <a:lnTo>
                    <a:pt x="73" y="33"/>
                  </a:lnTo>
                  <a:close/>
                  <a:moveTo>
                    <a:pt x="115" y="33"/>
                  </a:moveTo>
                  <a:lnTo>
                    <a:pt x="114" y="36"/>
                  </a:lnTo>
                  <a:lnTo>
                    <a:pt x="114" y="38"/>
                  </a:lnTo>
                  <a:lnTo>
                    <a:pt x="114" y="40"/>
                  </a:lnTo>
                  <a:lnTo>
                    <a:pt x="114" y="42"/>
                  </a:lnTo>
                  <a:lnTo>
                    <a:pt x="114" y="41"/>
                  </a:lnTo>
                  <a:lnTo>
                    <a:pt x="115" y="39"/>
                  </a:lnTo>
                  <a:lnTo>
                    <a:pt x="115" y="36"/>
                  </a:lnTo>
                  <a:lnTo>
                    <a:pt x="115" y="33"/>
                  </a:lnTo>
                  <a:close/>
                  <a:moveTo>
                    <a:pt x="53" y="33"/>
                  </a:moveTo>
                  <a:lnTo>
                    <a:pt x="53" y="38"/>
                  </a:lnTo>
                  <a:lnTo>
                    <a:pt x="54" y="42"/>
                  </a:lnTo>
                  <a:lnTo>
                    <a:pt x="54" y="47"/>
                  </a:lnTo>
                  <a:lnTo>
                    <a:pt x="55" y="51"/>
                  </a:lnTo>
                  <a:lnTo>
                    <a:pt x="55" y="47"/>
                  </a:lnTo>
                  <a:lnTo>
                    <a:pt x="54" y="42"/>
                  </a:lnTo>
                  <a:lnTo>
                    <a:pt x="54" y="38"/>
                  </a:lnTo>
                  <a:lnTo>
                    <a:pt x="53" y="33"/>
                  </a:lnTo>
                  <a:close/>
                  <a:moveTo>
                    <a:pt x="120" y="33"/>
                  </a:moveTo>
                  <a:lnTo>
                    <a:pt x="120" y="36"/>
                  </a:lnTo>
                  <a:lnTo>
                    <a:pt x="120" y="37"/>
                  </a:lnTo>
                  <a:lnTo>
                    <a:pt x="121" y="37"/>
                  </a:lnTo>
                  <a:lnTo>
                    <a:pt x="121" y="36"/>
                  </a:lnTo>
                  <a:lnTo>
                    <a:pt x="121" y="35"/>
                  </a:lnTo>
                  <a:lnTo>
                    <a:pt x="121" y="33"/>
                  </a:lnTo>
                  <a:lnTo>
                    <a:pt x="120" y="33"/>
                  </a:lnTo>
                  <a:close/>
                  <a:moveTo>
                    <a:pt x="60" y="33"/>
                  </a:moveTo>
                  <a:lnTo>
                    <a:pt x="58" y="33"/>
                  </a:lnTo>
                  <a:lnTo>
                    <a:pt x="58" y="35"/>
                  </a:lnTo>
                  <a:lnTo>
                    <a:pt x="57" y="36"/>
                  </a:lnTo>
                  <a:lnTo>
                    <a:pt x="56" y="36"/>
                  </a:lnTo>
                  <a:lnTo>
                    <a:pt x="57" y="37"/>
                  </a:lnTo>
                  <a:lnTo>
                    <a:pt x="57" y="38"/>
                  </a:lnTo>
                  <a:lnTo>
                    <a:pt x="57" y="39"/>
                  </a:lnTo>
                  <a:lnTo>
                    <a:pt x="58" y="38"/>
                  </a:lnTo>
                  <a:lnTo>
                    <a:pt x="60" y="36"/>
                  </a:lnTo>
                  <a:lnTo>
                    <a:pt x="60" y="33"/>
                  </a:lnTo>
                  <a:close/>
                  <a:moveTo>
                    <a:pt x="10" y="33"/>
                  </a:moveTo>
                  <a:lnTo>
                    <a:pt x="7" y="45"/>
                  </a:lnTo>
                  <a:lnTo>
                    <a:pt x="4" y="59"/>
                  </a:lnTo>
                  <a:lnTo>
                    <a:pt x="4" y="60"/>
                  </a:lnTo>
                  <a:lnTo>
                    <a:pt x="4" y="62"/>
                  </a:lnTo>
                  <a:lnTo>
                    <a:pt x="3" y="64"/>
                  </a:lnTo>
                  <a:lnTo>
                    <a:pt x="3" y="66"/>
                  </a:lnTo>
                  <a:lnTo>
                    <a:pt x="4" y="65"/>
                  </a:lnTo>
                  <a:lnTo>
                    <a:pt x="4" y="65"/>
                  </a:lnTo>
                  <a:lnTo>
                    <a:pt x="8" y="49"/>
                  </a:lnTo>
                  <a:lnTo>
                    <a:pt x="10" y="33"/>
                  </a:lnTo>
                  <a:close/>
                  <a:moveTo>
                    <a:pt x="94" y="32"/>
                  </a:moveTo>
                  <a:lnTo>
                    <a:pt x="94" y="33"/>
                  </a:lnTo>
                  <a:lnTo>
                    <a:pt x="94" y="33"/>
                  </a:lnTo>
                  <a:lnTo>
                    <a:pt x="96" y="35"/>
                  </a:lnTo>
                  <a:lnTo>
                    <a:pt x="96" y="35"/>
                  </a:lnTo>
                  <a:lnTo>
                    <a:pt x="96" y="35"/>
                  </a:lnTo>
                  <a:lnTo>
                    <a:pt x="96" y="33"/>
                  </a:lnTo>
                  <a:lnTo>
                    <a:pt x="96" y="32"/>
                  </a:lnTo>
                  <a:lnTo>
                    <a:pt x="94" y="32"/>
                  </a:lnTo>
                  <a:close/>
                  <a:moveTo>
                    <a:pt x="82" y="31"/>
                  </a:moveTo>
                  <a:lnTo>
                    <a:pt x="82" y="32"/>
                  </a:lnTo>
                  <a:lnTo>
                    <a:pt x="81" y="33"/>
                  </a:lnTo>
                  <a:lnTo>
                    <a:pt x="82" y="35"/>
                  </a:lnTo>
                  <a:lnTo>
                    <a:pt x="84" y="35"/>
                  </a:lnTo>
                  <a:lnTo>
                    <a:pt x="84" y="35"/>
                  </a:lnTo>
                  <a:lnTo>
                    <a:pt x="84" y="35"/>
                  </a:lnTo>
                  <a:lnTo>
                    <a:pt x="84" y="33"/>
                  </a:lnTo>
                  <a:lnTo>
                    <a:pt x="84" y="33"/>
                  </a:lnTo>
                  <a:lnTo>
                    <a:pt x="84" y="32"/>
                  </a:lnTo>
                  <a:lnTo>
                    <a:pt x="84" y="32"/>
                  </a:lnTo>
                  <a:lnTo>
                    <a:pt x="82" y="31"/>
                  </a:lnTo>
                  <a:close/>
                  <a:moveTo>
                    <a:pt x="53" y="31"/>
                  </a:moveTo>
                  <a:lnTo>
                    <a:pt x="52" y="31"/>
                  </a:lnTo>
                  <a:lnTo>
                    <a:pt x="53" y="31"/>
                  </a:lnTo>
                  <a:lnTo>
                    <a:pt x="53" y="32"/>
                  </a:lnTo>
                  <a:lnTo>
                    <a:pt x="53" y="33"/>
                  </a:lnTo>
                  <a:lnTo>
                    <a:pt x="53" y="32"/>
                  </a:lnTo>
                  <a:lnTo>
                    <a:pt x="53" y="32"/>
                  </a:lnTo>
                  <a:lnTo>
                    <a:pt x="53" y="31"/>
                  </a:lnTo>
                  <a:close/>
                  <a:moveTo>
                    <a:pt x="118" y="31"/>
                  </a:moveTo>
                  <a:lnTo>
                    <a:pt x="117" y="35"/>
                  </a:lnTo>
                  <a:lnTo>
                    <a:pt x="118" y="37"/>
                  </a:lnTo>
                  <a:lnTo>
                    <a:pt x="118" y="36"/>
                  </a:lnTo>
                  <a:lnTo>
                    <a:pt x="118" y="33"/>
                  </a:lnTo>
                  <a:lnTo>
                    <a:pt x="118" y="31"/>
                  </a:lnTo>
                  <a:close/>
                  <a:moveTo>
                    <a:pt x="75" y="30"/>
                  </a:moveTo>
                  <a:lnTo>
                    <a:pt x="74" y="31"/>
                  </a:lnTo>
                  <a:lnTo>
                    <a:pt x="74" y="33"/>
                  </a:lnTo>
                  <a:lnTo>
                    <a:pt x="75" y="35"/>
                  </a:lnTo>
                  <a:lnTo>
                    <a:pt x="75" y="36"/>
                  </a:lnTo>
                  <a:lnTo>
                    <a:pt x="76" y="35"/>
                  </a:lnTo>
                  <a:lnTo>
                    <a:pt x="76" y="33"/>
                  </a:lnTo>
                  <a:lnTo>
                    <a:pt x="76" y="32"/>
                  </a:lnTo>
                  <a:lnTo>
                    <a:pt x="75" y="31"/>
                  </a:lnTo>
                  <a:lnTo>
                    <a:pt x="75" y="30"/>
                  </a:lnTo>
                  <a:close/>
                  <a:moveTo>
                    <a:pt x="67" y="30"/>
                  </a:moveTo>
                  <a:lnTo>
                    <a:pt x="67" y="31"/>
                  </a:lnTo>
                  <a:lnTo>
                    <a:pt x="67" y="32"/>
                  </a:lnTo>
                  <a:lnTo>
                    <a:pt x="67" y="32"/>
                  </a:lnTo>
                  <a:lnTo>
                    <a:pt x="68" y="33"/>
                  </a:lnTo>
                  <a:lnTo>
                    <a:pt x="68" y="35"/>
                  </a:lnTo>
                  <a:lnTo>
                    <a:pt x="69" y="33"/>
                  </a:lnTo>
                  <a:lnTo>
                    <a:pt x="69" y="32"/>
                  </a:lnTo>
                  <a:lnTo>
                    <a:pt x="68" y="32"/>
                  </a:lnTo>
                  <a:lnTo>
                    <a:pt x="69" y="31"/>
                  </a:lnTo>
                  <a:lnTo>
                    <a:pt x="69" y="31"/>
                  </a:lnTo>
                  <a:lnTo>
                    <a:pt x="68" y="30"/>
                  </a:lnTo>
                  <a:lnTo>
                    <a:pt x="67" y="30"/>
                  </a:lnTo>
                  <a:close/>
                  <a:moveTo>
                    <a:pt x="62" y="30"/>
                  </a:moveTo>
                  <a:lnTo>
                    <a:pt x="62" y="30"/>
                  </a:lnTo>
                  <a:lnTo>
                    <a:pt x="61" y="31"/>
                  </a:lnTo>
                  <a:lnTo>
                    <a:pt x="61" y="31"/>
                  </a:lnTo>
                  <a:lnTo>
                    <a:pt x="61" y="31"/>
                  </a:lnTo>
                  <a:lnTo>
                    <a:pt x="61" y="31"/>
                  </a:lnTo>
                  <a:lnTo>
                    <a:pt x="60" y="32"/>
                  </a:lnTo>
                  <a:lnTo>
                    <a:pt x="60" y="32"/>
                  </a:lnTo>
                  <a:lnTo>
                    <a:pt x="61" y="33"/>
                  </a:lnTo>
                  <a:lnTo>
                    <a:pt x="62" y="32"/>
                  </a:lnTo>
                  <a:lnTo>
                    <a:pt x="63" y="31"/>
                  </a:lnTo>
                  <a:lnTo>
                    <a:pt x="63" y="30"/>
                  </a:lnTo>
                  <a:lnTo>
                    <a:pt x="62" y="30"/>
                  </a:lnTo>
                  <a:close/>
                  <a:moveTo>
                    <a:pt x="104" y="29"/>
                  </a:moveTo>
                  <a:lnTo>
                    <a:pt x="104" y="30"/>
                  </a:lnTo>
                  <a:lnTo>
                    <a:pt x="104" y="30"/>
                  </a:lnTo>
                  <a:lnTo>
                    <a:pt x="105" y="31"/>
                  </a:lnTo>
                  <a:lnTo>
                    <a:pt x="105" y="32"/>
                  </a:lnTo>
                  <a:lnTo>
                    <a:pt x="106" y="31"/>
                  </a:lnTo>
                  <a:lnTo>
                    <a:pt x="105" y="30"/>
                  </a:lnTo>
                  <a:lnTo>
                    <a:pt x="104" y="29"/>
                  </a:lnTo>
                  <a:close/>
                  <a:moveTo>
                    <a:pt x="89" y="29"/>
                  </a:moveTo>
                  <a:lnTo>
                    <a:pt x="89" y="30"/>
                  </a:lnTo>
                  <a:lnTo>
                    <a:pt x="89" y="32"/>
                  </a:lnTo>
                  <a:lnTo>
                    <a:pt x="90" y="32"/>
                  </a:lnTo>
                  <a:lnTo>
                    <a:pt x="90" y="31"/>
                  </a:lnTo>
                  <a:lnTo>
                    <a:pt x="90" y="30"/>
                  </a:lnTo>
                  <a:lnTo>
                    <a:pt x="89" y="29"/>
                  </a:lnTo>
                  <a:close/>
                  <a:moveTo>
                    <a:pt x="76" y="28"/>
                  </a:moveTo>
                  <a:lnTo>
                    <a:pt x="76" y="29"/>
                  </a:lnTo>
                  <a:lnTo>
                    <a:pt x="75" y="30"/>
                  </a:lnTo>
                  <a:lnTo>
                    <a:pt x="76" y="31"/>
                  </a:lnTo>
                  <a:lnTo>
                    <a:pt x="76" y="32"/>
                  </a:lnTo>
                  <a:lnTo>
                    <a:pt x="77" y="33"/>
                  </a:lnTo>
                  <a:lnTo>
                    <a:pt x="77" y="32"/>
                  </a:lnTo>
                  <a:lnTo>
                    <a:pt x="77" y="31"/>
                  </a:lnTo>
                  <a:lnTo>
                    <a:pt x="76" y="29"/>
                  </a:lnTo>
                  <a:lnTo>
                    <a:pt x="77" y="30"/>
                  </a:lnTo>
                  <a:lnTo>
                    <a:pt x="77" y="31"/>
                  </a:lnTo>
                  <a:lnTo>
                    <a:pt x="78" y="32"/>
                  </a:lnTo>
                  <a:lnTo>
                    <a:pt x="78" y="31"/>
                  </a:lnTo>
                  <a:lnTo>
                    <a:pt x="77" y="29"/>
                  </a:lnTo>
                  <a:lnTo>
                    <a:pt x="76" y="28"/>
                  </a:lnTo>
                  <a:close/>
                  <a:moveTo>
                    <a:pt x="69" y="28"/>
                  </a:moveTo>
                  <a:lnTo>
                    <a:pt x="68" y="29"/>
                  </a:lnTo>
                  <a:lnTo>
                    <a:pt x="68" y="30"/>
                  </a:lnTo>
                  <a:lnTo>
                    <a:pt x="69" y="31"/>
                  </a:lnTo>
                  <a:lnTo>
                    <a:pt x="70" y="32"/>
                  </a:lnTo>
                  <a:lnTo>
                    <a:pt x="70" y="31"/>
                  </a:lnTo>
                  <a:lnTo>
                    <a:pt x="70" y="30"/>
                  </a:lnTo>
                  <a:lnTo>
                    <a:pt x="69" y="29"/>
                  </a:lnTo>
                  <a:lnTo>
                    <a:pt x="69" y="28"/>
                  </a:lnTo>
                  <a:close/>
                  <a:moveTo>
                    <a:pt x="100" y="28"/>
                  </a:moveTo>
                  <a:lnTo>
                    <a:pt x="99" y="28"/>
                  </a:lnTo>
                  <a:lnTo>
                    <a:pt x="98" y="29"/>
                  </a:lnTo>
                  <a:lnTo>
                    <a:pt x="98" y="29"/>
                  </a:lnTo>
                  <a:lnTo>
                    <a:pt x="98" y="30"/>
                  </a:lnTo>
                  <a:lnTo>
                    <a:pt x="99" y="31"/>
                  </a:lnTo>
                  <a:lnTo>
                    <a:pt x="100" y="32"/>
                  </a:lnTo>
                  <a:lnTo>
                    <a:pt x="99" y="30"/>
                  </a:lnTo>
                  <a:lnTo>
                    <a:pt x="100" y="28"/>
                  </a:lnTo>
                  <a:close/>
                  <a:moveTo>
                    <a:pt x="85" y="28"/>
                  </a:moveTo>
                  <a:lnTo>
                    <a:pt x="84" y="29"/>
                  </a:lnTo>
                  <a:lnTo>
                    <a:pt x="84" y="29"/>
                  </a:lnTo>
                  <a:lnTo>
                    <a:pt x="84" y="29"/>
                  </a:lnTo>
                  <a:lnTo>
                    <a:pt x="85" y="28"/>
                  </a:lnTo>
                  <a:lnTo>
                    <a:pt x="85" y="28"/>
                  </a:lnTo>
                  <a:lnTo>
                    <a:pt x="85" y="28"/>
                  </a:lnTo>
                  <a:close/>
                  <a:moveTo>
                    <a:pt x="62" y="28"/>
                  </a:moveTo>
                  <a:lnTo>
                    <a:pt x="61" y="28"/>
                  </a:lnTo>
                  <a:lnTo>
                    <a:pt x="61" y="29"/>
                  </a:lnTo>
                  <a:lnTo>
                    <a:pt x="58" y="30"/>
                  </a:lnTo>
                  <a:lnTo>
                    <a:pt x="57" y="32"/>
                  </a:lnTo>
                  <a:lnTo>
                    <a:pt x="57" y="33"/>
                  </a:lnTo>
                  <a:lnTo>
                    <a:pt x="58" y="32"/>
                  </a:lnTo>
                  <a:lnTo>
                    <a:pt x="60" y="31"/>
                  </a:lnTo>
                  <a:lnTo>
                    <a:pt x="61" y="29"/>
                  </a:lnTo>
                  <a:lnTo>
                    <a:pt x="62" y="28"/>
                  </a:lnTo>
                  <a:close/>
                  <a:moveTo>
                    <a:pt x="115" y="27"/>
                  </a:moveTo>
                  <a:lnTo>
                    <a:pt x="114" y="29"/>
                  </a:lnTo>
                  <a:lnTo>
                    <a:pt x="114" y="30"/>
                  </a:lnTo>
                  <a:lnTo>
                    <a:pt x="114" y="31"/>
                  </a:lnTo>
                  <a:lnTo>
                    <a:pt x="115" y="31"/>
                  </a:lnTo>
                  <a:lnTo>
                    <a:pt x="115" y="29"/>
                  </a:lnTo>
                  <a:lnTo>
                    <a:pt x="115" y="28"/>
                  </a:lnTo>
                  <a:lnTo>
                    <a:pt x="115" y="27"/>
                  </a:lnTo>
                  <a:close/>
                  <a:moveTo>
                    <a:pt x="52" y="27"/>
                  </a:moveTo>
                  <a:lnTo>
                    <a:pt x="52" y="28"/>
                  </a:lnTo>
                  <a:lnTo>
                    <a:pt x="52" y="29"/>
                  </a:lnTo>
                  <a:lnTo>
                    <a:pt x="52" y="28"/>
                  </a:lnTo>
                  <a:lnTo>
                    <a:pt x="52" y="27"/>
                  </a:lnTo>
                  <a:close/>
                  <a:moveTo>
                    <a:pt x="65" y="26"/>
                  </a:moveTo>
                  <a:lnTo>
                    <a:pt x="64" y="27"/>
                  </a:lnTo>
                  <a:lnTo>
                    <a:pt x="64" y="28"/>
                  </a:lnTo>
                  <a:lnTo>
                    <a:pt x="64" y="28"/>
                  </a:lnTo>
                  <a:lnTo>
                    <a:pt x="65" y="28"/>
                  </a:lnTo>
                  <a:lnTo>
                    <a:pt x="65" y="28"/>
                  </a:lnTo>
                  <a:lnTo>
                    <a:pt x="65" y="29"/>
                  </a:lnTo>
                  <a:lnTo>
                    <a:pt x="65" y="29"/>
                  </a:lnTo>
                  <a:lnTo>
                    <a:pt x="66" y="28"/>
                  </a:lnTo>
                  <a:lnTo>
                    <a:pt x="66" y="28"/>
                  </a:lnTo>
                  <a:lnTo>
                    <a:pt x="66" y="27"/>
                  </a:lnTo>
                  <a:lnTo>
                    <a:pt x="65" y="26"/>
                  </a:lnTo>
                  <a:lnTo>
                    <a:pt x="65" y="26"/>
                  </a:lnTo>
                  <a:close/>
                  <a:moveTo>
                    <a:pt x="99" y="26"/>
                  </a:moveTo>
                  <a:lnTo>
                    <a:pt x="99" y="26"/>
                  </a:lnTo>
                  <a:lnTo>
                    <a:pt x="98" y="27"/>
                  </a:lnTo>
                  <a:lnTo>
                    <a:pt x="98" y="27"/>
                  </a:lnTo>
                  <a:lnTo>
                    <a:pt x="98" y="28"/>
                  </a:lnTo>
                  <a:lnTo>
                    <a:pt x="99" y="28"/>
                  </a:lnTo>
                  <a:lnTo>
                    <a:pt x="99" y="27"/>
                  </a:lnTo>
                  <a:lnTo>
                    <a:pt x="99" y="26"/>
                  </a:lnTo>
                  <a:lnTo>
                    <a:pt x="99" y="26"/>
                  </a:lnTo>
                  <a:close/>
                  <a:moveTo>
                    <a:pt x="79" y="25"/>
                  </a:moveTo>
                  <a:lnTo>
                    <a:pt x="78" y="26"/>
                  </a:lnTo>
                  <a:lnTo>
                    <a:pt x="78" y="26"/>
                  </a:lnTo>
                  <a:lnTo>
                    <a:pt x="78" y="26"/>
                  </a:lnTo>
                  <a:lnTo>
                    <a:pt x="78" y="27"/>
                  </a:lnTo>
                  <a:lnTo>
                    <a:pt x="77" y="27"/>
                  </a:lnTo>
                  <a:lnTo>
                    <a:pt x="79" y="29"/>
                  </a:lnTo>
                  <a:lnTo>
                    <a:pt x="80" y="30"/>
                  </a:lnTo>
                  <a:lnTo>
                    <a:pt x="80" y="29"/>
                  </a:lnTo>
                  <a:lnTo>
                    <a:pt x="80" y="27"/>
                  </a:lnTo>
                  <a:lnTo>
                    <a:pt x="79" y="25"/>
                  </a:lnTo>
                  <a:close/>
                  <a:moveTo>
                    <a:pt x="102" y="25"/>
                  </a:moveTo>
                  <a:lnTo>
                    <a:pt x="102" y="25"/>
                  </a:lnTo>
                  <a:lnTo>
                    <a:pt x="102" y="26"/>
                  </a:lnTo>
                  <a:lnTo>
                    <a:pt x="102" y="26"/>
                  </a:lnTo>
                  <a:lnTo>
                    <a:pt x="102" y="26"/>
                  </a:lnTo>
                  <a:lnTo>
                    <a:pt x="102" y="26"/>
                  </a:lnTo>
                  <a:lnTo>
                    <a:pt x="102" y="25"/>
                  </a:lnTo>
                  <a:lnTo>
                    <a:pt x="102" y="25"/>
                  </a:lnTo>
                  <a:close/>
                  <a:moveTo>
                    <a:pt x="60" y="25"/>
                  </a:moveTo>
                  <a:lnTo>
                    <a:pt x="60" y="26"/>
                  </a:lnTo>
                  <a:lnTo>
                    <a:pt x="58" y="26"/>
                  </a:lnTo>
                  <a:lnTo>
                    <a:pt x="58" y="27"/>
                  </a:lnTo>
                  <a:lnTo>
                    <a:pt x="57" y="28"/>
                  </a:lnTo>
                  <a:lnTo>
                    <a:pt x="57" y="28"/>
                  </a:lnTo>
                  <a:lnTo>
                    <a:pt x="56" y="29"/>
                  </a:lnTo>
                  <a:lnTo>
                    <a:pt x="56" y="29"/>
                  </a:lnTo>
                  <a:lnTo>
                    <a:pt x="56" y="30"/>
                  </a:lnTo>
                  <a:lnTo>
                    <a:pt x="58" y="29"/>
                  </a:lnTo>
                  <a:lnTo>
                    <a:pt x="60" y="28"/>
                  </a:lnTo>
                  <a:lnTo>
                    <a:pt x="60" y="26"/>
                  </a:lnTo>
                  <a:lnTo>
                    <a:pt x="60" y="25"/>
                  </a:lnTo>
                  <a:close/>
                  <a:moveTo>
                    <a:pt x="109" y="25"/>
                  </a:moveTo>
                  <a:lnTo>
                    <a:pt x="109" y="26"/>
                  </a:lnTo>
                  <a:lnTo>
                    <a:pt x="108" y="27"/>
                  </a:lnTo>
                  <a:lnTo>
                    <a:pt x="109" y="28"/>
                  </a:lnTo>
                  <a:lnTo>
                    <a:pt x="109" y="28"/>
                  </a:lnTo>
                  <a:lnTo>
                    <a:pt x="110" y="27"/>
                  </a:lnTo>
                  <a:lnTo>
                    <a:pt x="110" y="26"/>
                  </a:lnTo>
                  <a:lnTo>
                    <a:pt x="109" y="25"/>
                  </a:lnTo>
                  <a:close/>
                  <a:moveTo>
                    <a:pt x="66" y="25"/>
                  </a:moveTo>
                  <a:lnTo>
                    <a:pt x="66" y="26"/>
                  </a:lnTo>
                  <a:lnTo>
                    <a:pt x="67" y="26"/>
                  </a:lnTo>
                  <a:lnTo>
                    <a:pt x="67" y="27"/>
                  </a:lnTo>
                  <a:lnTo>
                    <a:pt x="67" y="26"/>
                  </a:lnTo>
                  <a:lnTo>
                    <a:pt x="67" y="25"/>
                  </a:lnTo>
                  <a:lnTo>
                    <a:pt x="66" y="25"/>
                  </a:lnTo>
                  <a:close/>
                  <a:moveTo>
                    <a:pt x="64" y="25"/>
                  </a:moveTo>
                  <a:lnTo>
                    <a:pt x="64" y="25"/>
                  </a:lnTo>
                  <a:lnTo>
                    <a:pt x="63" y="26"/>
                  </a:lnTo>
                  <a:lnTo>
                    <a:pt x="64" y="26"/>
                  </a:lnTo>
                  <a:lnTo>
                    <a:pt x="64" y="26"/>
                  </a:lnTo>
                  <a:lnTo>
                    <a:pt x="64" y="26"/>
                  </a:lnTo>
                  <a:lnTo>
                    <a:pt x="65" y="25"/>
                  </a:lnTo>
                  <a:lnTo>
                    <a:pt x="64" y="25"/>
                  </a:lnTo>
                  <a:close/>
                  <a:moveTo>
                    <a:pt x="115" y="24"/>
                  </a:moveTo>
                  <a:lnTo>
                    <a:pt x="114" y="25"/>
                  </a:lnTo>
                  <a:lnTo>
                    <a:pt x="114" y="27"/>
                  </a:lnTo>
                  <a:lnTo>
                    <a:pt x="115" y="26"/>
                  </a:lnTo>
                  <a:lnTo>
                    <a:pt x="115" y="25"/>
                  </a:lnTo>
                  <a:lnTo>
                    <a:pt x="115" y="25"/>
                  </a:lnTo>
                  <a:lnTo>
                    <a:pt x="115" y="24"/>
                  </a:lnTo>
                  <a:close/>
                  <a:moveTo>
                    <a:pt x="81" y="24"/>
                  </a:moveTo>
                  <a:lnTo>
                    <a:pt x="81" y="25"/>
                  </a:lnTo>
                  <a:lnTo>
                    <a:pt x="81" y="26"/>
                  </a:lnTo>
                  <a:lnTo>
                    <a:pt x="81" y="26"/>
                  </a:lnTo>
                  <a:lnTo>
                    <a:pt x="81" y="27"/>
                  </a:lnTo>
                  <a:lnTo>
                    <a:pt x="81" y="27"/>
                  </a:lnTo>
                  <a:lnTo>
                    <a:pt x="82" y="27"/>
                  </a:lnTo>
                  <a:lnTo>
                    <a:pt x="84" y="27"/>
                  </a:lnTo>
                  <a:lnTo>
                    <a:pt x="84" y="26"/>
                  </a:lnTo>
                  <a:lnTo>
                    <a:pt x="82" y="25"/>
                  </a:lnTo>
                  <a:lnTo>
                    <a:pt x="81" y="24"/>
                  </a:lnTo>
                  <a:close/>
                  <a:moveTo>
                    <a:pt x="73" y="24"/>
                  </a:moveTo>
                  <a:lnTo>
                    <a:pt x="74" y="24"/>
                  </a:lnTo>
                  <a:lnTo>
                    <a:pt x="75" y="26"/>
                  </a:lnTo>
                  <a:lnTo>
                    <a:pt x="75" y="27"/>
                  </a:lnTo>
                  <a:lnTo>
                    <a:pt x="74" y="26"/>
                  </a:lnTo>
                  <a:lnTo>
                    <a:pt x="74" y="25"/>
                  </a:lnTo>
                  <a:lnTo>
                    <a:pt x="73" y="24"/>
                  </a:lnTo>
                  <a:lnTo>
                    <a:pt x="72" y="25"/>
                  </a:lnTo>
                  <a:lnTo>
                    <a:pt x="73" y="26"/>
                  </a:lnTo>
                  <a:lnTo>
                    <a:pt x="73" y="26"/>
                  </a:lnTo>
                  <a:lnTo>
                    <a:pt x="72" y="26"/>
                  </a:lnTo>
                  <a:lnTo>
                    <a:pt x="70" y="26"/>
                  </a:lnTo>
                  <a:lnTo>
                    <a:pt x="70" y="27"/>
                  </a:lnTo>
                  <a:lnTo>
                    <a:pt x="72" y="29"/>
                  </a:lnTo>
                  <a:lnTo>
                    <a:pt x="73" y="30"/>
                  </a:lnTo>
                  <a:lnTo>
                    <a:pt x="74" y="29"/>
                  </a:lnTo>
                  <a:lnTo>
                    <a:pt x="75" y="28"/>
                  </a:lnTo>
                  <a:lnTo>
                    <a:pt x="76" y="27"/>
                  </a:lnTo>
                  <a:lnTo>
                    <a:pt x="75" y="26"/>
                  </a:lnTo>
                  <a:lnTo>
                    <a:pt x="75" y="25"/>
                  </a:lnTo>
                  <a:lnTo>
                    <a:pt x="74" y="24"/>
                  </a:lnTo>
                  <a:lnTo>
                    <a:pt x="73" y="24"/>
                  </a:lnTo>
                  <a:close/>
                  <a:moveTo>
                    <a:pt x="101" y="23"/>
                  </a:moveTo>
                  <a:lnTo>
                    <a:pt x="101" y="24"/>
                  </a:lnTo>
                  <a:lnTo>
                    <a:pt x="101" y="24"/>
                  </a:lnTo>
                  <a:lnTo>
                    <a:pt x="101" y="25"/>
                  </a:lnTo>
                  <a:lnTo>
                    <a:pt x="101" y="25"/>
                  </a:lnTo>
                  <a:lnTo>
                    <a:pt x="101" y="24"/>
                  </a:lnTo>
                  <a:lnTo>
                    <a:pt x="101" y="23"/>
                  </a:lnTo>
                  <a:close/>
                  <a:moveTo>
                    <a:pt x="94" y="23"/>
                  </a:moveTo>
                  <a:lnTo>
                    <a:pt x="94" y="24"/>
                  </a:lnTo>
                  <a:lnTo>
                    <a:pt x="94" y="25"/>
                  </a:lnTo>
                  <a:lnTo>
                    <a:pt x="96" y="25"/>
                  </a:lnTo>
                  <a:lnTo>
                    <a:pt x="96" y="25"/>
                  </a:lnTo>
                  <a:lnTo>
                    <a:pt x="96" y="24"/>
                  </a:lnTo>
                  <a:lnTo>
                    <a:pt x="96" y="23"/>
                  </a:lnTo>
                  <a:lnTo>
                    <a:pt x="94" y="23"/>
                  </a:lnTo>
                  <a:close/>
                  <a:moveTo>
                    <a:pt x="89" y="23"/>
                  </a:moveTo>
                  <a:lnTo>
                    <a:pt x="89" y="23"/>
                  </a:lnTo>
                  <a:lnTo>
                    <a:pt x="89" y="24"/>
                  </a:lnTo>
                  <a:lnTo>
                    <a:pt x="89" y="24"/>
                  </a:lnTo>
                  <a:lnTo>
                    <a:pt x="89" y="25"/>
                  </a:lnTo>
                  <a:lnTo>
                    <a:pt x="89" y="25"/>
                  </a:lnTo>
                  <a:lnTo>
                    <a:pt x="89" y="26"/>
                  </a:lnTo>
                  <a:lnTo>
                    <a:pt x="90" y="26"/>
                  </a:lnTo>
                  <a:lnTo>
                    <a:pt x="90" y="26"/>
                  </a:lnTo>
                  <a:lnTo>
                    <a:pt x="90" y="25"/>
                  </a:lnTo>
                  <a:lnTo>
                    <a:pt x="90" y="25"/>
                  </a:lnTo>
                  <a:lnTo>
                    <a:pt x="90" y="24"/>
                  </a:lnTo>
                  <a:lnTo>
                    <a:pt x="89" y="24"/>
                  </a:lnTo>
                  <a:lnTo>
                    <a:pt x="89" y="23"/>
                  </a:lnTo>
                  <a:close/>
                  <a:moveTo>
                    <a:pt x="66" y="23"/>
                  </a:moveTo>
                  <a:lnTo>
                    <a:pt x="65" y="23"/>
                  </a:lnTo>
                  <a:lnTo>
                    <a:pt x="65" y="24"/>
                  </a:lnTo>
                  <a:lnTo>
                    <a:pt x="65" y="24"/>
                  </a:lnTo>
                  <a:lnTo>
                    <a:pt x="66" y="24"/>
                  </a:lnTo>
                  <a:lnTo>
                    <a:pt x="66" y="24"/>
                  </a:lnTo>
                  <a:lnTo>
                    <a:pt x="66" y="23"/>
                  </a:lnTo>
                  <a:close/>
                  <a:moveTo>
                    <a:pt x="63" y="21"/>
                  </a:moveTo>
                  <a:lnTo>
                    <a:pt x="62" y="23"/>
                  </a:lnTo>
                  <a:lnTo>
                    <a:pt x="62" y="23"/>
                  </a:lnTo>
                  <a:lnTo>
                    <a:pt x="63" y="23"/>
                  </a:lnTo>
                  <a:lnTo>
                    <a:pt x="63" y="23"/>
                  </a:lnTo>
                  <a:lnTo>
                    <a:pt x="63" y="21"/>
                  </a:lnTo>
                  <a:close/>
                  <a:moveTo>
                    <a:pt x="111" y="21"/>
                  </a:moveTo>
                  <a:lnTo>
                    <a:pt x="109" y="21"/>
                  </a:lnTo>
                  <a:lnTo>
                    <a:pt x="108" y="24"/>
                  </a:lnTo>
                  <a:lnTo>
                    <a:pt x="109" y="25"/>
                  </a:lnTo>
                  <a:lnTo>
                    <a:pt x="110" y="24"/>
                  </a:lnTo>
                  <a:lnTo>
                    <a:pt x="110" y="23"/>
                  </a:lnTo>
                  <a:lnTo>
                    <a:pt x="110" y="21"/>
                  </a:lnTo>
                  <a:lnTo>
                    <a:pt x="110" y="21"/>
                  </a:lnTo>
                  <a:lnTo>
                    <a:pt x="111" y="21"/>
                  </a:lnTo>
                  <a:close/>
                  <a:moveTo>
                    <a:pt x="106" y="20"/>
                  </a:moveTo>
                  <a:lnTo>
                    <a:pt x="105" y="20"/>
                  </a:lnTo>
                  <a:lnTo>
                    <a:pt x="105" y="21"/>
                  </a:lnTo>
                  <a:lnTo>
                    <a:pt x="104" y="23"/>
                  </a:lnTo>
                  <a:lnTo>
                    <a:pt x="104" y="23"/>
                  </a:lnTo>
                  <a:lnTo>
                    <a:pt x="105" y="23"/>
                  </a:lnTo>
                  <a:lnTo>
                    <a:pt x="105" y="24"/>
                  </a:lnTo>
                  <a:lnTo>
                    <a:pt x="105" y="23"/>
                  </a:lnTo>
                  <a:lnTo>
                    <a:pt x="106" y="21"/>
                  </a:lnTo>
                  <a:lnTo>
                    <a:pt x="106" y="20"/>
                  </a:lnTo>
                  <a:close/>
                  <a:moveTo>
                    <a:pt x="75" y="20"/>
                  </a:moveTo>
                  <a:lnTo>
                    <a:pt x="75" y="21"/>
                  </a:lnTo>
                  <a:lnTo>
                    <a:pt x="75" y="23"/>
                  </a:lnTo>
                  <a:lnTo>
                    <a:pt x="76" y="24"/>
                  </a:lnTo>
                  <a:lnTo>
                    <a:pt x="76" y="25"/>
                  </a:lnTo>
                  <a:lnTo>
                    <a:pt x="77" y="25"/>
                  </a:lnTo>
                  <a:lnTo>
                    <a:pt x="77" y="24"/>
                  </a:lnTo>
                  <a:lnTo>
                    <a:pt x="77" y="23"/>
                  </a:lnTo>
                  <a:lnTo>
                    <a:pt x="76" y="21"/>
                  </a:lnTo>
                  <a:lnTo>
                    <a:pt x="75" y="20"/>
                  </a:lnTo>
                  <a:close/>
                  <a:moveTo>
                    <a:pt x="84" y="20"/>
                  </a:moveTo>
                  <a:lnTo>
                    <a:pt x="84" y="20"/>
                  </a:lnTo>
                  <a:lnTo>
                    <a:pt x="85" y="21"/>
                  </a:lnTo>
                  <a:lnTo>
                    <a:pt x="85" y="20"/>
                  </a:lnTo>
                  <a:lnTo>
                    <a:pt x="84" y="20"/>
                  </a:lnTo>
                  <a:lnTo>
                    <a:pt x="84" y="20"/>
                  </a:lnTo>
                  <a:close/>
                  <a:moveTo>
                    <a:pt x="64" y="19"/>
                  </a:moveTo>
                  <a:lnTo>
                    <a:pt x="64" y="20"/>
                  </a:lnTo>
                  <a:lnTo>
                    <a:pt x="63" y="20"/>
                  </a:lnTo>
                  <a:lnTo>
                    <a:pt x="63" y="21"/>
                  </a:lnTo>
                  <a:lnTo>
                    <a:pt x="64" y="20"/>
                  </a:lnTo>
                  <a:lnTo>
                    <a:pt x="65" y="20"/>
                  </a:lnTo>
                  <a:lnTo>
                    <a:pt x="65" y="20"/>
                  </a:lnTo>
                  <a:lnTo>
                    <a:pt x="64" y="19"/>
                  </a:lnTo>
                  <a:close/>
                  <a:moveTo>
                    <a:pt x="12" y="19"/>
                  </a:moveTo>
                  <a:lnTo>
                    <a:pt x="7" y="36"/>
                  </a:lnTo>
                  <a:lnTo>
                    <a:pt x="4" y="51"/>
                  </a:lnTo>
                  <a:lnTo>
                    <a:pt x="4" y="52"/>
                  </a:lnTo>
                  <a:lnTo>
                    <a:pt x="4" y="52"/>
                  </a:lnTo>
                  <a:lnTo>
                    <a:pt x="5" y="49"/>
                  </a:lnTo>
                  <a:lnTo>
                    <a:pt x="6" y="45"/>
                  </a:lnTo>
                  <a:lnTo>
                    <a:pt x="6" y="42"/>
                  </a:lnTo>
                  <a:lnTo>
                    <a:pt x="7" y="39"/>
                  </a:lnTo>
                  <a:lnTo>
                    <a:pt x="8" y="35"/>
                  </a:lnTo>
                  <a:lnTo>
                    <a:pt x="9" y="29"/>
                  </a:lnTo>
                  <a:lnTo>
                    <a:pt x="10" y="26"/>
                  </a:lnTo>
                  <a:lnTo>
                    <a:pt x="12" y="23"/>
                  </a:lnTo>
                  <a:lnTo>
                    <a:pt x="12" y="19"/>
                  </a:lnTo>
                  <a:close/>
                  <a:moveTo>
                    <a:pt x="70" y="19"/>
                  </a:moveTo>
                  <a:lnTo>
                    <a:pt x="69" y="21"/>
                  </a:lnTo>
                  <a:lnTo>
                    <a:pt x="70" y="21"/>
                  </a:lnTo>
                  <a:lnTo>
                    <a:pt x="70" y="23"/>
                  </a:lnTo>
                  <a:lnTo>
                    <a:pt x="70" y="21"/>
                  </a:lnTo>
                  <a:lnTo>
                    <a:pt x="69" y="21"/>
                  </a:lnTo>
                  <a:lnTo>
                    <a:pt x="69" y="21"/>
                  </a:lnTo>
                  <a:lnTo>
                    <a:pt x="68" y="23"/>
                  </a:lnTo>
                  <a:lnTo>
                    <a:pt x="68" y="24"/>
                  </a:lnTo>
                  <a:lnTo>
                    <a:pt x="68" y="24"/>
                  </a:lnTo>
                  <a:lnTo>
                    <a:pt x="68" y="25"/>
                  </a:lnTo>
                  <a:lnTo>
                    <a:pt x="70" y="23"/>
                  </a:lnTo>
                  <a:lnTo>
                    <a:pt x="72" y="21"/>
                  </a:lnTo>
                  <a:lnTo>
                    <a:pt x="70" y="20"/>
                  </a:lnTo>
                  <a:lnTo>
                    <a:pt x="70" y="19"/>
                  </a:lnTo>
                  <a:close/>
                  <a:moveTo>
                    <a:pt x="115" y="19"/>
                  </a:moveTo>
                  <a:lnTo>
                    <a:pt x="114" y="19"/>
                  </a:lnTo>
                  <a:lnTo>
                    <a:pt x="114" y="20"/>
                  </a:lnTo>
                  <a:lnTo>
                    <a:pt x="115" y="20"/>
                  </a:lnTo>
                  <a:lnTo>
                    <a:pt x="115" y="20"/>
                  </a:lnTo>
                  <a:lnTo>
                    <a:pt x="115" y="19"/>
                  </a:lnTo>
                  <a:close/>
                  <a:moveTo>
                    <a:pt x="98" y="19"/>
                  </a:moveTo>
                  <a:lnTo>
                    <a:pt x="98" y="19"/>
                  </a:lnTo>
                  <a:lnTo>
                    <a:pt x="99" y="20"/>
                  </a:lnTo>
                  <a:lnTo>
                    <a:pt x="99" y="20"/>
                  </a:lnTo>
                  <a:lnTo>
                    <a:pt x="99" y="20"/>
                  </a:lnTo>
                  <a:lnTo>
                    <a:pt x="99" y="19"/>
                  </a:lnTo>
                  <a:lnTo>
                    <a:pt x="98" y="19"/>
                  </a:lnTo>
                  <a:close/>
                  <a:moveTo>
                    <a:pt x="68" y="18"/>
                  </a:moveTo>
                  <a:lnTo>
                    <a:pt x="68" y="19"/>
                  </a:lnTo>
                  <a:lnTo>
                    <a:pt x="67" y="20"/>
                  </a:lnTo>
                  <a:lnTo>
                    <a:pt x="67" y="21"/>
                  </a:lnTo>
                  <a:lnTo>
                    <a:pt x="68" y="21"/>
                  </a:lnTo>
                  <a:lnTo>
                    <a:pt x="69" y="19"/>
                  </a:lnTo>
                  <a:lnTo>
                    <a:pt x="68" y="18"/>
                  </a:lnTo>
                  <a:close/>
                  <a:moveTo>
                    <a:pt x="121" y="18"/>
                  </a:moveTo>
                  <a:lnTo>
                    <a:pt x="121" y="19"/>
                  </a:lnTo>
                  <a:lnTo>
                    <a:pt x="121" y="20"/>
                  </a:lnTo>
                  <a:lnTo>
                    <a:pt x="121" y="19"/>
                  </a:lnTo>
                  <a:lnTo>
                    <a:pt x="122" y="18"/>
                  </a:lnTo>
                  <a:lnTo>
                    <a:pt x="121" y="18"/>
                  </a:lnTo>
                  <a:close/>
                  <a:moveTo>
                    <a:pt x="77" y="17"/>
                  </a:moveTo>
                  <a:lnTo>
                    <a:pt x="77" y="18"/>
                  </a:lnTo>
                  <a:lnTo>
                    <a:pt x="76" y="18"/>
                  </a:lnTo>
                  <a:lnTo>
                    <a:pt x="77" y="19"/>
                  </a:lnTo>
                  <a:lnTo>
                    <a:pt x="78" y="20"/>
                  </a:lnTo>
                  <a:lnTo>
                    <a:pt x="78" y="21"/>
                  </a:lnTo>
                  <a:lnTo>
                    <a:pt x="79" y="23"/>
                  </a:lnTo>
                  <a:lnTo>
                    <a:pt x="80" y="20"/>
                  </a:lnTo>
                  <a:lnTo>
                    <a:pt x="79" y="19"/>
                  </a:lnTo>
                  <a:lnTo>
                    <a:pt x="78" y="18"/>
                  </a:lnTo>
                  <a:lnTo>
                    <a:pt x="77" y="17"/>
                  </a:lnTo>
                  <a:close/>
                  <a:moveTo>
                    <a:pt x="93" y="17"/>
                  </a:moveTo>
                  <a:lnTo>
                    <a:pt x="93" y="18"/>
                  </a:lnTo>
                  <a:lnTo>
                    <a:pt x="93" y="20"/>
                  </a:lnTo>
                  <a:lnTo>
                    <a:pt x="93" y="20"/>
                  </a:lnTo>
                  <a:lnTo>
                    <a:pt x="93" y="19"/>
                  </a:lnTo>
                  <a:lnTo>
                    <a:pt x="93" y="18"/>
                  </a:lnTo>
                  <a:lnTo>
                    <a:pt x="93" y="17"/>
                  </a:lnTo>
                  <a:close/>
                  <a:moveTo>
                    <a:pt x="81" y="17"/>
                  </a:moveTo>
                  <a:lnTo>
                    <a:pt x="82" y="18"/>
                  </a:lnTo>
                  <a:lnTo>
                    <a:pt x="82" y="18"/>
                  </a:lnTo>
                  <a:lnTo>
                    <a:pt x="82" y="17"/>
                  </a:lnTo>
                  <a:lnTo>
                    <a:pt x="81" y="17"/>
                  </a:lnTo>
                  <a:close/>
                  <a:moveTo>
                    <a:pt x="66" y="17"/>
                  </a:moveTo>
                  <a:lnTo>
                    <a:pt x="66" y="17"/>
                  </a:lnTo>
                  <a:lnTo>
                    <a:pt x="65" y="18"/>
                  </a:lnTo>
                  <a:lnTo>
                    <a:pt x="66" y="18"/>
                  </a:lnTo>
                  <a:lnTo>
                    <a:pt x="67" y="18"/>
                  </a:lnTo>
                  <a:lnTo>
                    <a:pt x="67" y="17"/>
                  </a:lnTo>
                  <a:lnTo>
                    <a:pt x="66" y="17"/>
                  </a:lnTo>
                  <a:close/>
                  <a:moveTo>
                    <a:pt x="73" y="17"/>
                  </a:moveTo>
                  <a:lnTo>
                    <a:pt x="72" y="17"/>
                  </a:lnTo>
                  <a:lnTo>
                    <a:pt x="73" y="18"/>
                  </a:lnTo>
                  <a:lnTo>
                    <a:pt x="73" y="18"/>
                  </a:lnTo>
                  <a:lnTo>
                    <a:pt x="74" y="19"/>
                  </a:lnTo>
                  <a:lnTo>
                    <a:pt x="74" y="18"/>
                  </a:lnTo>
                  <a:lnTo>
                    <a:pt x="74" y="17"/>
                  </a:lnTo>
                  <a:lnTo>
                    <a:pt x="73" y="17"/>
                  </a:lnTo>
                  <a:close/>
                  <a:moveTo>
                    <a:pt x="105" y="16"/>
                  </a:moveTo>
                  <a:lnTo>
                    <a:pt x="105" y="17"/>
                  </a:lnTo>
                  <a:lnTo>
                    <a:pt x="104" y="18"/>
                  </a:lnTo>
                  <a:lnTo>
                    <a:pt x="103" y="19"/>
                  </a:lnTo>
                  <a:lnTo>
                    <a:pt x="104" y="21"/>
                  </a:lnTo>
                  <a:lnTo>
                    <a:pt x="104" y="20"/>
                  </a:lnTo>
                  <a:lnTo>
                    <a:pt x="105" y="19"/>
                  </a:lnTo>
                  <a:lnTo>
                    <a:pt x="106" y="18"/>
                  </a:lnTo>
                  <a:lnTo>
                    <a:pt x="106" y="17"/>
                  </a:lnTo>
                  <a:lnTo>
                    <a:pt x="105" y="16"/>
                  </a:lnTo>
                  <a:close/>
                  <a:moveTo>
                    <a:pt x="79" y="15"/>
                  </a:moveTo>
                  <a:lnTo>
                    <a:pt x="79" y="16"/>
                  </a:lnTo>
                  <a:lnTo>
                    <a:pt x="79" y="17"/>
                  </a:lnTo>
                  <a:lnTo>
                    <a:pt x="80" y="17"/>
                  </a:lnTo>
                  <a:lnTo>
                    <a:pt x="80" y="16"/>
                  </a:lnTo>
                  <a:lnTo>
                    <a:pt x="79" y="15"/>
                  </a:lnTo>
                  <a:lnTo>
                    <a:pt x="79" y="15"/>
                  </a:lnTo>
                  <a:close/>
                  <a:moveTo>
                    <a:pt x="72" y="15"/>
                  </a:moveTo>
                  <a:lnTo>
                    <a:pt x="72" y="15"/>
                  </a:lnTo>
                  <a:lnTo>
                    <a:pt x="70" y="17"/>
                  </a:lnTo>
                  <a:lnTo>
                    <a:pt x="72" y="17"/>
                  </a:lnTo>
                  <a:lnTo>
                    <a:pt x="72" y="16"/>
                  </a:lnTo>
                  <a:lnTo>
                    <a:pt x="73" y="15"/>
                  </a:lnTo>
                  <a:lnTo>
                    <a:pt x="72" y="15"/>
                  </a:lnTo>
                  <a:close/>
                  <a:moveTo>
                    <a:pt x="56" y="15"/>
                  </a:moveTo>
                  <a:lnTo>
                    <a:pt x="56" y="18"/>
                  </a:lnTo>
                  <a:lnTo>
                    <a:pt x="56" y="21"/>
                  </a:lnTo>
                  <a:lnTo>
                    <a:pt x="56" y="25"/>
                  </a:lnTo>
                  <a:lnTo>
                    <a:pt x="58" y="24"/>
                  </a:lnTo>
                  <a:lnTo>
                    <a:pt x="58" y="21"/>
                  </a:lnTo>
                  <a:lnTo>
                    <a:pt x="58" y="20"/>
                  </a:lnTo>
                  <a:lnTo>
                    <a:pt x="58" y="18"/>
                  </a:lnTo>
                  <a:lnTo>
                    <a:pt x="57" y="16"/>
                  </a:lnTo>
                  <a:lnTo>
                    <a:pt x="56" y="15"/>
                  </a:lnTo>
                  <a:close/>
                  <a:moveTo>
                    <a:pt x="68" y="15"/>
                  </a:moveTo>
                  <a:lnTo>
                    <a:pt x="68" y="15"/>
                  </a:lnTo>
                  <a:lnTo>
                    <a:pt x="68" y="17"/>
                  </a:lnTo>
                  <a:lnTo>
                    <a:pt x="68" y="15"/>
                  </a:lnTo>
                  <a:lnTo>
                    <a:pt x="68" y="15"/>
                  </a:lnTo>
                  <a:lnTo>
                    <a:pt x="68" y="15"/>
                  </a:lnTo>
                  <a:close/>
                  <a:moveTo>
                    <a:pt x="52" y="15"/>
                  </a:moveTo>
                  <a:lnTo>
                    <a:pt x="52" y="15"/>
                  </a:lnTo>
                  <a:lnTo>
                    <a:pt x="52" y="17"/>
                  </a:lnTo>
                  <a:lnTo>
                    <a:pt x="53" y="17"/>
                  </a:lnTo>
                  <a:lnTo>
                    <a:pt x="53" y="16"/>
                  </a:lnTo>
                  <a:lnTo>
                    <a:pt x="53" y="15"/>
                  </a:lnTo>
                  <a:lnTo>
                    <a:pt x="52" y="15"/>
                  </a:lnTo>
                  <a:close/>
                  <a:moveTo>
                    <a:pt x="75" y="14"/>
                  </a:moveTo>
                  <a:lnTo>
                    <a:pt x="75" y="14"/>
                  </a:lnTo>
                  <a:lnTo>
                    <a:pt x="74" y="14"/>
                  </a:lnTo>
                  <a:lnTo>
                    <a:pt x="74" y="15"/>
                  </a:lnTo>
                  <a:lnTo>
                    <a:pt x="75" y="15"/>
                  </a:lnTo>
                  <a:lnTo>
                    <a:pt x="76" y="17"/>
                  </a:lnTo>
                  <a:lnTo>
                    <a:pt x="76" y="15"/>
                  </a:lnTo>
                  <a:lnTo>
                    <a:pt x="76" y="15"/>
                  </a:lnTo>
                  <a:lnTo>
                    <a:pt x="75" y="14"/>
                  </a:lnTo>
                  <a:close/>
                  <a:moveTo>
                    <a:pt x="102" y="14"/>
                  </a:moveTo>
                  <a:lnTo>
                    <a:pt x="101" y="14"/>
                  </a:lnTo>
                  <a:lnTo>
                    <a:pt x="101" y="15"/>
                  </a:lnTo>
                  <a:lnTo>
                    <a:pt x="101" y="16"/>
                  </a:lnTo>
                  <a:lnTo>
                    <a:pt x="101" y="17"/>
                  </a:lnTo>
                  <a:lnTo>
                    <a:pt x="102" y="17"/>
                  </a:lnTo>
                  <a:lnTo>
                    <a:pt x="102" y="16"/>
                  </a:lnTo>
                  <a:lnTo>
                    <a:pt x="102" y="15"/>
                  </a:lnTo>
                  <a:lnTo>
                    <a:pt x="102" y="14"/>
                  </a:lnTo>
                  <a:close/>
                  <a:moveTo>
                    <a:pt x="97" y="14"/>
                  </a:moveTo>
                  <a:lnTo>
                    <a:pt x="98" y="15"/>
                  </a:lnTo>
                  <a:lnTo>
                    <a:pt x="98" y="15"/>
                  </a:lnTo>
                  <a:lnTo>
                    <a:pt x="98" y="15"/>
                  </a:lnTo>
                  <a:lnTo>
                    <a:pt x="98" y="14"/>
                  </a:lnTo>
                  <a:lnTo>
                    <a:pt x="97" y="14"/>
                  </a:lnTo>
                  <a:close/>
                  <a:moveTo>
                    <a:pt x="109" y="13"/>
                  </a:moveTo>
                  <a:lnTo>
                    <a:pt x="109" y="14"/>
                  </a:lnTo>
                  <a:lnTo>
                    <a:pt x="109" y="15"/>
                  </a:lnTo>
                  <a:lnTo>
                    <a:pt x="110" y="16"/>
                  </a:lnTo>
                  <a:lnTo>
                    <a:pt x="110" y="15"/>
                  </a:lnTo>
                  <a:lnTo>
                    <a:pt x="110" y="14"/>
                  </a:lnTo>
                  <a:lnTo>
                    <a:pt x="109" y="13"/>
                  </a:lnTo>
                  <a:close/>
                  <a:moveTo>
                    <a:pt x="74" y="13"/>
                  </a:moveTo>
                  <a:lnTo>
                    <a:pt x="74" y="14"/>
                  </a:lnTo>
                  <a:lnTo>
                    <a:pt x="73" y="14"/>
                  </a:lnTo>
                  <a:lnTo>
                    <a:pt x="74" y="14"/>
                  </a:lnTo>
                  <a:lnTo>
                    <a:pt x="74" y="14"/>
                  </a:lnTo>
                  <a:lnTo>
                    <a:pt x="75" y="13"/>
                  </a:lnTo>
                  <a:lnTo>
                    <a:pt x="74" y="13"/>
                  </a:lnTo>
                  <a:close/>
                  <a:moveTo>
                    <a:pt x="90" y="12"/>
                  </a:moveTo>
                  <a:lnTo>
                    <a:pt x="89" y="14"/>
                  </a:lnTo>
                  <a:lnTo>
                    <a:pt x="89" y="15"/>
                  </a:lnTo>
                  <a:lnTo>
                    <a:pt x="89" y="16"/>
                  </a:lnTo>
                  <a:lnTo>
                    <a:pt x="90" y="17"/>
                  </a:lnTo>
                  <a:lnTo>
                    <a:pt x="90" y="16"/>
                  </a:lnTo>
                  <a:lnTo>
                    <a:pt x="90" y="15"/>
                  </a:lnTo>
                  <a:lnTo>
                    <a:pt x="90" y="13"/>
                  </a:lnTo>
                  <a:lnTo>
                    <a:pt x="90" y="12"/>
                  </a:lnTo>
                  <a:close/>
                  <a:moveTo>
                    <a:pt x="69" y="12"/>
                  </a:moveTo>
                  <a:lnTo>
                    <a:pt x="69" y="14"/>
                  </a:lnTo>
                  <a:lnTo>
                    <a:pt x="70" y="14"/>
                  </a:lnTo>
                  <a:lnTo>
                    <a:pt x="70" y="14"/>
                  </a:lnTo>
                  <a:lnTo>
                    <a:pt x="70" y="13"/>
                  </a:lnTo>
                  <a:lnTo>
                    <a:pt x="69" y="12"/>
                  </a:lnTo>
                  <a:close/>
                  <a:moveTo>
                    <a:pt x="104" y="12"/>
                  </a:moveTo>
                  <a:lnTo>
                    <a:pt x="104" y="13"/>
                  </a:lnTo>
                  <a:lnTo>
                    <a:pt x="104" y="14"/>
                  </a:lnTo>
                  <a:lnTo>
                    <a:pt x="104" y="15"/>
                  </a:lnTo>
                  <a:lnTo>
                    <a:pt x="105" y="14"/>
                  </a:lnTo>
                  <a:lnTo>
                    <a:pt x="105" y="13"/>
                  </a:lnTo>
                  <a:lnTo>
                    <a:pt x="104" y="13"/>
                  </a:lnTo>
                  <a:lnTo>
                    <a:pt x="104" y="12"/>
                  </a:lnTo>
                  <a:lnTo>
                    <a:pt x="104" y="12"/>
                  </a:lnTo>
                  <a:close/>
                  <a:moveTo>
                    <a:pt x="93" y="11"/>
                  </a:moveTo>
                  <a:lnTo>
                    <a:pt x="93" y="12"/>
                  </a:lnTo>
                  <a:lnTo>
                    <a:pt x="93" y="13"/>
                  </a:lnTo>
                  <a:lnTo>
                    <a:pt x="94" y="14"/>
                  </a:lnTo>
                  <a:lnTo>
                    <a:pt x="94" y="13"/>
                  </a:lnTo>
                  <a:lnTo>
                    <a:pt x="93" y="12"/>
                  </a:lnTo>
                  <a:lnTo>
                    <a:pt x="93" y="11"/>
                  </a:lnTo>
                  <a:close/>
                  <a:moveTo>
                    <a:pt x="82" y="11"/>
                  </a:moveTo>
                  <a:lnTo>
                    <a:pt x="81" y="12"/>
                  </a:lnTo>
                  <a:lnTo>
                    <a:pt x="81" y="13"/>
                  </a:lnTo>
                  <a:lnTo>
                    <a:pt x="82" y="14"/>
                  </a:lnTo>
                  <a:lnTo>
                    <a:pt x="82" y="15"/>
                  </a:lnTo>
                  <a:lnTo>
                    <a:pt x="84" y="15"/>
                  </a:lnTo>
                  <a:lnTo>
                    <a:pt x="85" y="17"/>
                  </a:lnTo>
                  <a:lnTo>
                    <a:pt x="85" y="14"/>
                  </a:lnTo>
                  <a:lnTo>
                    <a:pt x="84" y="13"/>
                  </a:lnTo>
                  <a:lnTo>
                    <a:pt x="82" y="11"/>
                  </a:lnTo>
                  <a:close/>
                  <a:moveTo>
                    <a:pt x="99" y="9"/>
                  </a:moveTo>
                  <a:lnTo>
                    <a:pt x="99" y="11"/>
                  </a:lnTo>
                  <a:lnTo>
                    <a:pt x="98" y="11"/>
                  </a:lnTo>
                  <a:lnTo>
                    <a:pt x="98" y="12"/>
                  </a:lnTo>
                  <a:lnTo>
                    <a:pt x="99" y="13"/>
                  </a:lnTo>
                  <a:lnTo>
                    <a:pt x="99" y="13"/>
                  </a:lnTo>
                  <a:lnTo>
                    <a:pt x="99" y="12"/>
                  </a:lnTo>
                  <a:lnTo>
                    <a:pt x="99" y="11"/>
                  </a:lnTo>
                  <a:lnTo>
                    <a:pt x="99" y="9"/>
                  </a:lnTo>
                  <a:close/>
                  <a:moveTo>
                    <a:pt x="76" y="9"/>
                  </a:moveTo>
                  <a:lnTo>
                    <a:pt x="76" y="11"/>
                  </a:lnTo>
                  <a:lnTo>
                    <a:pt x="76" y="11"/>
                  </a:lnTo>
                  <a:lnTo>
                    <a:pt x="76" y="12"/>
                  </a:lnTo>
                  <a:lnTo>
                    <a:pt x="77" y="11"/>
                  </a:lnTo>
                  <a:lnTo>
                    <a:pt x="76" y="12"/>
                  </a:lnTo>
                  <a:lnTo>
                    <a:pt x="77" y="13"/>
                  </a:lnTo>
                  <a:lnTo>
                    <a:pt x="77" y="13"/>
                  </a:lnTo>
                  <a:lnTo>
                    <a:pt x="77" y="14"/>
                  </a:lnTo>
                  <a:lnTo>
                    <a:pt x="78" y="14"/>
                  </a:lnTo>
                  <a:lnTo>
                    <a:pt x="78" y="13"/>
                  </a:lnTo>
                  <a:lnTo>
                    <a:pt x="77" y="12"/>
                  </a:lnTo>
                  <a:lnTo>
                    <a:pt x="77" y="11"/>
                  </a:lnTo>
                  <a:lnTo>
                    <a:pt x="76" y="9"/>
                  </a:lnTo>
                  <a:close/>
                  <a:moveTo>
                    <a:pt x="72" y="8"/>
                  </a:moveTo>
                  <a:lnTo>
                    <a:pt x="72" y="9"/>
                  </a:lnTo>
                  <a:lnTo>
                    <a:pt x="70" y="9"/>
                  </a:lnTo>
                  <a:lnTo>
                    <a:pt x="70" y="11"/>
                  </a:lnTo>
                  <a:lnTo>
                    <a:pt x="72" y="11"/>
                  </a:lnTo>
                  <a:lnTo>
                    <a:pt x="72" y="12"/>
                  </a:lnTo>
                  <a:lnTo>
                    <a:pt x="73" y="12"/>
                  </a:lnTo>
                  <a:lnTo>
                    <a:pt x="73" y="11"/>
                  </a:lnTo>
                  <a:lnTo>
                    <a:pt x="73" y="9"/>
                  </a:lnTo>
                  <a:lnTo>
                    <a:pt x="72" y="8"/>
                  </a:lnTo>
                  <a:close/>
                  <a:moveTo>
                    <a:pt x="58" y="8"/>
                  </a:moveTo>
                  <a:lnTo>
                    <a:pt x="57" y="8"/>
                  </a:lnTo>
                  <a:lnTo>
                    <a:pt x="56" y="9"/>
                  </a:lnTo>
                  <a:lnTo>
                    <a:pt x="57" y="9"/>
                  </a:lnTo>
                  <a:lnTo>
                    <a:pt x="57" y="9"/>
                  </a:lnTo>
                  <a:lnTo>
                    <a:pt x="56" y="9"/>
                  </a:lnTo>
                  <a:lnTo>
                    <a:pt x="56" y="9"/>
                  </a:lnTo>
                  <a:lnTo>
                    <a:pt x="58" y="15"/>
                  </a:lnTo>
                  <a:lnTo>
                    <a:pt x="61" y="19"/>
                  </a:lnTo>
                  <a:lnTo>
                    <a:pt x="61" y="18"/>
                  </a:lnTo>
                  <a:lnTo>
                    <a:pt x="61" y="17"/>
                  </a:lnTo>
                  <a:lnTo>
                    <a:pt x="61" y="16"/>
                  </a:lnTo>
                  <a:lnTo>
                    <a:pt x="61" y="16"/>
                  </a:lnTo>
                  <a:lnTo>
                    <a:pt x="61" y="17"/>
                  </a:lnTo>
                  <a:lnTo>
                    <a:pt x="61" y="18"/>
                  </a:lnTo>
                  <a:lnTo>
                    <a:pt x="62" y="18"/>
                  </a:lnTo>
                  <a:lnTo>
                    <a:pt x="62" y="17"/>
                  </a:lnTo>
                  <a:lnTo>
                    <a:pt x="63" y="17"/>
                  </a:lnTo>
                  <a:lnTo>
                    <a:pt x="62" y="15"/>
                  </a:lnTo>
                  <a:lnTo>
                    <a:pt x="62" y="14"/>
                  </a:lnTo>
                  <a:lnTo>
                    <a:pt x="62" y="15"/>
                  </a:lnTo>
                  <a:lnTo>
                    <a:pt x="62" y="15"/>
                  </a:lnTo>
                  <a:lnTo>
                    <a:pt x="63" y="14"/>
                  </a:lnTo>
                  <a:lnTo>
                    <a:pt x="63" y="14"/>
                  </a:lnTo>
                  <a:lnTo>
                    <a:pt x="64" y="15"/>
                  </a:lnTo>
                  <a:lnTo>
                    <a:pt x="64" y="15"/>
                  </a:lnTo>
                  <a:lnTo>
                    <a:pt x="65" y="14"/>
                  </a:lnTo>
                  <a:lnTo>
                    <a:pt x="65" y="13"/>
                  </a:lnTo>
                  <a:lnTo>
                    <a:pt x="66" y="13"/>
                  </a:lnTo>
                  <a:lnTo>
                    <a:pt x="66" y="12"/>
                  </a:lnTo>
                  <a:lnTo>
                    <a:pt x="65" y="11"/>
                  </a:lnTo>
                  <a:lnTo>
                    <a:pt x="64" y="9"/>
                  </a:lnTo>
                  <a:lnTo>
                    <a:pt x="64" y="12"/>
                  </a:lnTo>
                  <a:lnTo>
                    <a:pt x="63" y="13"/>
                  </a:lnTo>
                  <a:lnTo>
                    <a:pt x="62" y="14"/>
                  </a:lnTo>
                  <a:lnTo>
                    <a:pt x="60" y="15"/>
                  </a:lnTo>
                  <a:lnTo>
                    <a:pt x="60" y="12"/>
                  </a:lnTo>
                  <a:lnTo>
                    <a:pt x="58" y="8"/>
                  </a:lnTo>
                  <a:close/>
                  <a:moveTo>
                    <a:pt x="115" y="8"/>
                  </a:moveTo>
                  <a:lnTo>
                    <a:pt x="115" y="9"/>
                  </a:lnTo>
                  <a:lnTo>
                    <a:pt x="115" y="11"/>
                  </a:lnTo>
                  <a:lnTo>
                    <a:pt x="115" y="11"/>
                  </a:lnTo>
                  <a:lnTo>
                    <a:pt x="115" y="12"/>
                  </a:lnTo>
                  <a:lnTo>
                    <a:pt x="115" y="11"/>
                  </a:lnTo>
                  <a:lnTo>
                    <a:pt x="115" y="9"/>
                  </a:lnTo>
                  <a:lnTo>
                    <a:pt x="115" y="8"/>
                  </a:lnTo>
                  <a:lnTo>
                    <a:pt x="115" y="8"/>
                  </a:lnTo>
                  <a:close/>
                  <a:moveTo>
                    <a:pt x="93" y="8"/>
                  </a:moveTo>
                  <a:lnTo>
                    <a:pt x="93" y="8"/>
                  </a:lnTo>
                  <a:lnTo>
                    <a:pt x="93" y="9"/>
                  </a:lnTo>
                  <a:lnTo>
                    <a:pt x="94" y="9"/>
                  </a:lnTo>
                  <a:lnTo>
                    <a:pt x="93" y="8"/>
                  </a:lnTo>
                  <a:lnTo>
                    <a:pt x="93" y="8"/>
                  </a:lnTo>
                  <a:close/>
                  <a:moveTo>
                    <a:pt x="101" y="7"/>
                  </a:moveTo>
                  <a:lnTo>
                    <a:pt x="101" y="9"/>
                  </a:lnTo>
                  <a:lnTo>
                    <a:pt x="101" y="11"/>
                  </a:lnTo>
                  <a:lnTo>
                    <a:pt x="101" y="13"/>
                  </a:lnTo>
                  <a:lnTo>
                    <a:pt x="102" y="12"/>
                  </a:lnTo>
                  <a:lnTo>
                    <a:pt x="102" y="9"/>
                  </a:lnTo>
                  <a:lnTo>
                    <a:pt x="102" y="8"/>
                  </a:lnTo>
                  <a:lnTo>
                    <a:pt x="101" y="7"/>
                  </a:lnTo>
                  <a:close/>
                  <a:moveTo>
                    <a:pt x="66" y="7"/>
                  </a:moveTo>
                  <a:lnTo>
                    <a:pt x="66" y="7"/>
                  </a:lnTo>
                  <a:lnTo>
                    <a:pt x="66" y="7"/>
                  </a:lnTo>
                  <a:lnTo>
                    <a:pt x="66" y="8"/>
                  </a:lnTo>
                  <a:lnTo>
                    <a:pt x="67" y="9"/>
                  </a:lnTo>
                  <a:lnTo>
                    <a:pt x="67" y="11"/>
                  </a:lnTo>
                  <a:lnTo>
                    <a:pt x="67" y="11"/>
                  </a:lnTo>
                  <a:lnTo>
                    <a:pt x="68" y="11"/>
                  </a:lnTo>
                  <a:lnTo>
                    <a:pt x="68" y="9"/>
                  </a:lnTo>
                  <a:lnTo>
                    <a:pt x="68" y="8"/>
                  </a:lnTo>
                  <a:lnTo>
                    <a:pt x="67" y="7"/>
                  </a:lnTo>
                  <a:lnTo>
                    <a:pt x="66" y="7"/>
                  </a:lnTo>
                  <a:close/>
                  <a:moveTo>
                    <a:pt x="52" y="7"/>
                  </a:moveTo>
                  <a:lnTo>
                    <a:pt x="51" y="8"/>
                  </a:lnTo>
                  <a:lnTo>
                    <a:pt x="51" y="8"/>
                  </a:lnTo>
                  <a:lnTo>
                    <a:pt x="52" y="8"/>
                  </a:lnTo>
                  <a:lnTo>
                    <a:pt x="52" y="7"/>
                  </a:lnTo>
                  <a:lnTo>
                    <a:pt x="52" y="7"/>
                  </a:lnTo>
                  <a:close/>
                  <a:moveTo>
                    <a:pt x="79" y="6"/>
                  </a:moveTo>
                  <a:lnTo>
                    <a:pt x="78" y="7"/>
                  </a:lnTo>
                  <a:lnTo>
                    <a:pt x="78" y="8"/>
                  </a:lnTo>
                  <a:lnTo>
                    <a:pt x="78" y="8"/>
                  </a:lnTo>
                  <a:lnTo>
                    <a:pt x="79" y="9"/>
                  </a:lnTo>
                  <a:lnTo>
                    <a:pt x="79" y="9"/>
                  </a:lnTo>
                  <a:lnTo>
                    <a:pt x="79" y="9"/>
                  </a:lnTo>
                  <a:lnTo>
                    <a:pt x="79" y="8"/>
                  </a:lnTo>
                  <a:lnTo>
                    <a:pt x="79" y="7"/>
                  </a:lnTo>
                  <a:lnTo>
                    <a:pt x="79" y="6"/>
                  </a:lnTo>
                  <a:close/>
                  <a:moveTo>
                    <a:pt x="87" y="6"/>
                  </a:moveTo>
                  <a:lnTo>
                    <a:pt x="87" y="8"/>
                  </a:lnTo>
                  <a:lnTo>
                    <a:pt x="87" y="9"/>
                  </a:lnTo>
                  <a:lnTo>
                    <a:pt x="87" y="11"/>
                  </a:lnTo>
                  <a:lnTo>
                    <a:pt x="87" y="13"/>
                  </a:lnTo>
                  <a:lnTo>
                    <a:pt x="87" y="12"/>
                  </a:lnTo>
                  <a:lnTo>
                    <a:pt x="88" y="11"/>
                  </a:lnTo>
                  <a:lnTo>
                    <a:pt x="88" y="8"/>
                  </a:lnTo>
                  <a:lnTo>
                    <a:pt x="87" y="7"/>
                  </a:lnTo>
                  <a:lnTo>
                    <a:pt x="87" y="6"/>
                  </a:lnTo>
                  <a:close/>
                  <a:moveTo>
                    <a:pt x="75" y="6"/>
                  </a:moveTo>
                  <a:lnTo>
                    <a:pt x="74" y="6"/>
                  </a:lnTo>
                  <a:lnTo>
                    <a:pt x="74" y="7"/>
                  </a:lnTo>
                  <a:lnTo>
                    <a:pt x="73" y="7"/>
                  </a:lnTo>
                  <a:lnTo>
                    <a:pt x="73" y="7"/>
                  </a:lnTo>
                  <a:lnTo>
                    <a:pt x="74" y="7"/>
                  </a:lnTo>
                  <a:lnTo>
                    <a:pt x="74" y="8"/>
                  </a:lnTo>
                  <a:lnTo>
                    <a:pt x="74" y="8"/>
                  </a:lnTo>
                  <a:lnTo>
                    <a:pt x="74" y="9"/>
                  </a:lnTo>
                  <a:lnTo>
                    <a:pt x="75" y="9"/>
                  </a:lnTo>
                  <a:lnTo>
                    <a:pt x="75" y="8"/>
                  </a:lnTo>
                  <a:lnTo>
                    <a:pt x="76" y="8"/>
                  </a:lnTo>
                  <a:lnTo>
                    <a:pt x="76" y="7"/>
                  </a:lnTo>
                  <a:lnTo>
                    <a:pt x="75" y="7"/>
                  </a:lnTo>
                  <a:lnTo>
                    <a:pt x="75" y="6"/>
                  </a:lnTo>
                  <a:lnTo>
                    <a:pt x="75" y="6"/>
                  </a:lnTo>
                  <a:lnTo>
                    <a:pt x="75" y="7"/>
                  </a:lnTo>
                  <a:lnTo>
                    <a:pt x="74" y="6"/>
                  </a:lnTo>
                  <a:lnTo>
                    <a:pt x="75" y="6"/>
                  </a:lnTo>
                  <a:lnTo>
                    <a:pt x="75" y="6"/>
                  </a:lnTo>
                  <a:close/>
                  <a:moveTo>
                    <a:pt x="56" y="5"/>
                  </a:moveTo>
                  <a:lnTo>
                    <a:pt x="56" y="6"/>
                  </a:lnTo>
                  <a:lnTo>
                    <a:pt x="55" y="7"/>
                  </a:lnTo>
                  <a:lnTo>
                    <a:pt x="56" y="8"/>
                  </a:lnTo>
                  <a:lnTo>
                    <a:pt x="56" y="8"/>
                  </a:lnTo>
                  <a:lnTo>
                    <a:pt x="57" y="7"/>
                  </a:lnTo>
                  <a:lnTo>
                    <a:pt x="57" y="6"/>
                  </a:lnTo>
                  <a:lnTo>
                    <a:pt x="56" y="5"/>
                  </a:lnTo>
                  <a:lnTo>
                    <a:pt x="56" y="5"/>
                  </a:lnTo>
                  <a:close/>
                  <a:moveTo>
                    <a:pt x="89" y="5"/>
                  </a:moveTo>
                  <a:lnTo>
                    <a:pt x="89" y="6"/>
                  </a:lnTo>
                  <a:lnTo>
                    <a:pt x="90" y="7"/>
                  </a:lnTo>
                  <a:lnTo>
                    <a:pt x="90" y="6"/>
                  </a:lnTo>
                  <a:lnTo>
                    <a:pt x="90" y="5"/>
                  </a:lnTo>
                  <a:lnTo>
                    <a:pt x="89" y="5"/>
                  </a:lnTo>
                  <a:close/>
                  <a:moveTo>
                    <a:pt x="68" y="4"/>
                  </a:moveTo>
                  <a:lnTo>
                    <a:pt x="68" y="5"/>
                  </a:lnTo>
                  <a:lnTo>
                    <a:pt x="68" y="6"/>
                  </a:lnTo>
                  <a:lnTo>
                    <a:pt x="68" y="6"/>
                  </a:lnTo>
                  <a:lnTo>
                    <a:pt x="69" y="7"/>
                  </a:lnTo>
                  <a:lnTo>
                    <a:pt x="69" y="7"/>
                  </a:lnTo>
                  <a:lnTo>
                    <a:pt x="69" y="8"/>
                  </a:lnTo>
                  <a:lnTo>
                    <a:pt x="70" y="7"/>
                  </a:lnTo>
                  <a:lnTo>
                    <a:pt x="70" y="7"/>
                  </a:lnTo>
                  <a:lnTo>
                    <a:pt x="69" y="6"/>
                  </a:lnTo>
                  <a:lnTo>
                    <a:pt x="69" y="5"/>
                  </a:lnTo>
                  <a:lnTo>
                    <a:pt x="68" y="4"/>
                  </a:lnTo>
                  <a:close/>
                  <a:moveTo>
                    <a:pt x="62" y="4"/>
                  </a:moveTo>
                  <a:lnTo>
                    <a:pt x="61" y="5"/>
                  </a:lnTo>
                  <a:lnTo>
                    <a:pt x="60" y="7"/>
                  </a:lnTo>
                  <a:lnTo>
                    <a:pt x="60" y="7"/>
                  </a:lnTo>
                  <a:lnTo>
                    <a:pt x="61" y="9"/>
                  </a:lnTo>
                  <a:lnTo>
                    <a:pt x="61" y="11"/>
                  </a:lnTo>
                  <a:lnTo>
                    <a:pt x="62" y="9"/>
                  </a:lnTo>
                  <a:lnTo>
                    <a:pt x="63" y="8"/>
                  </a:lnTo>
                  <a:lnTo>
                    <a:pt x="64" y="7"/>
                  </a:lnTo>
                  <a:lnTo>
                    <a:pt x="63" y="6"/>
                  </a:lnTo>
                  <a:lnTo>
                    <a:pt x="63" y="5"/>
                  </a:lnTo>
                  <a:lnTo>
                    <a:pt x="63" y="4"/>
                  </a:lnTo>
                  <a:lnTo>
                    <a:pt x="62" y="4"/>
                  </a:lnTo>
                  <a:close/>
                  <a:moveTo>
                    <a:pt x="13" y="4"/>
                  </a:moveTo>
                  <a:lnTo>
                    <a:pt x="10" y="12"/>
                  </a:lnTo>
                  <a:lnTo>
                    <a:pt x="8" y="19"/>
                  </a:lnTo>
                  <a:lnTo>
                    <a:pt x="8" y="26"/>
                  </a:lnTo>
                  <a:lnTo>
                    <a:pt x="9" y="20"/>
                  </a:lnTo>
                  <a:lnTo>
                    <a:pt x="10" y="13"/>
                  </a:lnTo>
                  <a:lnTo>
                    <a:pt x="12" y="11"/>
                  </a:lnTo>
                  <a:lnTo>
                    <a:pt x="13" y="7"/>
                  </a:lnTo>
                  <a:lnTo>
                    <a:pt x="13" y="5"/>
                  </a:lnTo>
                  <a:lnTo>
                    <a:pt x="13" y="4"/>
                  </a:lnTo>
                  <a:close/>
                  <a:moveTo>
                    <a:pt x="105" y="3"/>
                  </a:moveTo>
                  <a:lnTo>
                    <a:pt x="105" y="4"/>
                  </a:lnTo>
                  <a:lnTo>
                    <a:pt x="104" y="4"/>
                  </a:lnTo>
                  <a:lnTo>
                    <a:pt x="104" y="4"/>
                  </a:lnTo>
                  <a:lnTo>
                    <a:pt x="104" y="6"/>
                  </a:lnTo>
                  <a:lnTo>
                    <a:pt x="104" y="8"/>
                  </a:lnTo>
                  <a:lnTo>
                    <a:pt x="105" y="7"/>
                  </a:lnTo>
                  <a:lnTo>
                    <a:pt x="106" y="6"/>
                  </a:lnTo>
                  <a:lnTo>
                    <a:pt x="106" y="4"/>
                  </a:lnTo>
                  <a:lnTo>
                    <a:pt x="105" y="3"/>
                  </a:lnTo>
                  <a:close/>
                  <a:moveTo>
                    <a:pt x="97" y="3"/>
                  </a:moveTo>
                  <a:lnTo>
                    <a:pt x="97" y="5"/>
                  </a:lnTo>
                  <a:lnTo>
                    <a:pt x="97" y="7"/>
                  </a:lnTo>
                  <a:lnTo>
                    <a:pt x="97" y="9"/>
                  </a:lnTo>
                  <a:lnTo>
                    <a:pt x="98" y="8"/>
                  </a:lnTo>
                  <a:lnTo>
                    <a:pt x="99" y="7"/>
                  </a:lnTo>
                  <a:lnTo>
                    <a:pt x="99" y="6"/>
                  </a:lnTo>
                  <a:lnTo>
                    <a:pt x="99" y="4"/>
                  </a:lnTo>
                  <a:lnTo>
                    <a:pt x="99" y="3"/>
                  </a:lnTo>
                  <a:lnTo>
                    <a:pt x="97" y="3"/>
                  </a:lnTo>
                  <a:close/>
                  <a:moveTo>
                    <a:pt x="77" y="2"/>
                  </a:moveTo>
                  <a:lnTo>
                    <a:pt x="76" y="3"/>
                  </a:lnTo>
                  <a:lnTo>
                    <a:pt x="76" y="3"/>
                  </a:lnTo>
                  <a:lnTo>
                    <a:pt x="76" y="4"/>
                  </a:lnTo>
                  <a:lnTo>
                    <a:pt x="76" y="5"/>
                  </a:lnTo>
                  <a:lnTo>
                    <a:pt x="77" y="6"/>
                  </a:lnTo>
                  <a:lnTo>
                    <a:pt x="77" y="6"/>
                  </a:lnTo>
                  <a:lnTo>
                    <a:pt x="78" y="5"/>
                  </a:lnTo>
                  <a:lnTo>
                    <a:pt x="78" y="4"/>
                  </a:lnTo>
                  <a:lnTo>
                    <a:pt x="78" y="3"/>
                  </a:lnTo>
                  <a:lnTo>
                    <a:pt x="77" y="3"/>
                  </a:lnTo>
                  <a:lnTo>
                    <a:pt x="77" y="2"/>
                  </a:lnTo>
                  <a:close/>
                  <a:moveTo>
                    <a:pt x="90" y="2"/>
                  </a:moveTo>
                  <a:lnTo>
                    <a:pt x="89" y="3"/>
                  </a:lnTo>
                  <a:lnTo>
                    <a:pt x="90" y="3"/>
                  </a:lnTo>
                  <a:lnTo>
                    <a:pt x="90" y="4"/>
                  </a:lnTo>
                  <a:lnTo>
                    <a:pt x="90" y="3"/>
                  </a:lnTo>
                  <a:lnTo>
                    <a:pt x="90" y="2"/>
                  </a:lnTo>
                  <a:lnTo>
                    <a:pt x="90" y="2"/>
                  </a:lnTo>
                  <a:close/>
                  <a:moveTo>
                    <a:pt x="105" y="2"/>
                  </a:moveTo>
                  <a:lnTo>
                    <a:pt x="105" y="2"/>
                  </a:lnTo>
                  <a:lnTo>
                    <a:pt x="104" y="3"/>
                  </a:lnTo>
                  <a:lnTo>
                    <a:pt x="104" y="3"/>
                  </a:lnTo>
                  <a:lnTo>
                    <a:pt x="105" y="3"/>
                  </a:lnTo>
                  <a:lnTo>
                    <a:pt x="105" y="3"/>
                  </a:lnTo>
                  <a:lnTo>
                    <a:pt x="105" y="2"/>
                  </a:lnTo>
                  <a:lnTo>
                    <a:pt x="105" y="2"/>
                  </a:lnTo>
                  <a:close/>
                  <a:moveTo>
                    <a:pt x="63" y="2"/>
                  </a:moveTo>
                  <a:lnTo>
                    <a:pt x="63" y="3"/>
                  </a:lnTo>
                  <a:lnTo>
                    <a:pt x="64" y="4"/>
                  </a:lnTo>
                  <a:lnTo>
                    <a:pt x="64" y="5"/>
                  </a:lnTo>
                  <a:lnTo>
                    <a:pt x="65" y="6"/>
                  </a:lnTo>
                  <a:lnTo>
                    <a:pt x="65" y="5"/>
                  </a:lnTo>
                  <a:lnTo>
                    <a:pt x="65" y="4"/>
                  </a:lnTo>
                  <a:lnTo>
                    <a:pt x="64" y="3"/>
                  </a:lnTo>
                  <a:lnTo>
                    <a:pt x="63" y="2"/>
                  </a:lnTo>
                  <a:close/>
                  <a:moveTo>
                    <a:pt x="84" y="1"/>
                  </a:moveTo>
                  <a:lnTo>
                    <a:pt x="82" y="2"/>
                  </a:lnTo>
                  <a:lnTo>
                    <a:pt x="81" y="4"/>
                  </a:lnTo>
                  <a:lnTo>
                    <a:pt x="81" y="5"/>
                  </a:lnTo>
                  <a:lnTo>
                    <a:pt x="81" y="6"/>
                  </a:lnTo>
                  <a:lnTo>
                    <a:pt x="84" y="7"/>
                  </a:lnTo>
                  <a:lnTo>
                    <a:pt x="84" y="6"/>
                  </a:lnTo>
                  <a:lnTo>
                    <a:pt x="85" y="4"/>
                  </a:lnTo>
                  <a:lnTo>
                    <a:pt x="85" y="3"/>
                  </a:lnTo>
                  <a:lnTo>
                    <a:pt x="84" y="1"/>
                  </a:lnTo>
                  <a:close/>
                  <a:moveTo>
                    <a:pt x="53" y="1"/>
                  </a:moveTo>
                  <a:lnTo>
                    <a:pt x="53" y="3"/>
                  </a:lnTo>
                  <a:lnTo>
                    <a:pt x="54" y="5"/>
                  </a:lnTo>
                  <a:lnTo>
                    <a:pt x="54" y="4"/>
                  </a:lnTo>
                  <a:lnTo>
                    <a:pt x="54" y="3"/>
                  </a:lnTo>
                  <a:lnTo>
                    <a:pt x="54" y="1"/>
                  </a:lnTo>
                  <a:lnTo>
                    <a:pt x="53" y="1"/>
                  </a:lnTo>
                  <a:close/>
                  <a:moveTo>
                    <a:pt x="60" y="1"/>
                  </a:moveTo>
                  <a:lnTo>
                    <a:pt x="60" y="2"/>
                  </a:lnTo>
                  <a:lnTo>
                    <a:pt x="58" y="3"/>
                  </a:lnTo>
                  <a:lnTo>
                    <a:pt x="57" y="4"/>
                  </a:lnTo>
                  <a:lnTo>
                    <a:pt x="58" y="5"/>
                  </a:lnTo>
                  <a:lnTo>
                    <a:pt x="60" y="5"/>
                  </a:lnTo>
                  <a:lnTo>
                    <a:pt x="61" y="4"/>
                  </a:lnTo>
                  <a:lnTo>
                    <a:pt x="61" y="3"/>
                  </a:lnTo>
                  <a:lnTo>
                    <a:pt x="61" y="2"/>
                  </a:lnTo>
                  <a:lnTo>
                    <a:pt x="61" y="2"/>
                  </a:lnTo>
                  <a:lnTo>
                    <a:pt x="60" y="1"/>
                  </a:lnTo>
                  <a:close/>
                  <a:moveTo>
                    <a:pt x="72" y="1"/>
                  </a:moveTo>
                  <a:lnTo>
                    <a:pt x="70" y="2"/>
                  </a:lnTo>
                  <a:lnTo>
                    <a:pt x="70" y="2"/>
                  </a:lnTo>
                  <a:lnTo>
                    <a:pt x="69" y="3"/>
                  </a:lnTo>
                  <a:lnTo>
                    <a:pt x="70" y="4"/>
                  </a:lnTo>
                  <a:lnTo>
                    <a:pt x="72" y="5"/>
                  </a:lnTo>
                  <a:lnTo>
                    <a:pt x="72" y="5"/>
                  </a:lnTo>
                  <a:lnTo>
                    <a:pt x="73" y="5"/>
                  </a:lnTo>
                  <a:lnTo>
                    <a:pt x="74" y="4"/>
                  </a:lnTo>
                  <a:lnTo>
                    <a:pt x="73" y="2"/>
                  </a:lnTo>
                  <a:lnTo>
                    <a:pt x="72" y="1"/>
                  </a:lnTo>
                  <a:close/>
                  <a:moveTo>
                    <a:pt x="122" y="1"/>
                  </a:moveTo>
                  <a:lnTo>
                    <a:pt x="122" y="4"/>
                  </a:lnTo>
                  <a:lnTo>
                    <a:pt x="122" y="7"/>
                  </a:lnTo>
                  <a:lnTo>
                    <a:pt x="122" y="11"/>
                  </a:lnTo>
                  <a:lnTo>
                    <a:pt x="122" y="14"/>
                  </a:lnTo>
                  <a:lnTo>
                    <a:pt x="122" y="11"/>
                  </a:lnTo>
                  <a:lnTo>
                    <a:pt x="123" y="8"/>
                  </a:lnTo>
                  <a:lnTo>
                    <a:pt x="123" y="5"/>
                  </a:lnTo>
                  <a:lnTo>
                    <a:pt x="123" y="3"/>
                  </a:lnTo>
                  <a:lnTo>
                    <a:pt x="122" y="1"/>
                  </a:lnTo>
                  <a:close/>
                  <a:moveTo>
                    <a:pt x="113" y="0"/>
                  </a:moveTo>
                  <a:lnTo>
                    <a:pt x="113" y="2"/>
                  </a:lnTo>
                  <a:lnTo>
                    <a:pt x="113" y="4"/>
                  </a:lnTo>
                  <a:lnTo>
                    <a:pt x="113" y="6"/>
                  </a:lnTo>
                  <a:lnTo>
                    <a:pt x="114" y="4"/>
                  </a:lnTo>
                  <a:lnTo>
                    <a:pt x="114" y="2"/>
                  </a:lnTo>
                  <a:lnTo>
                    <a:pt x="113"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9" name="Freeform 122"/>
            <p:cNvSpPr>
              <a:spLocks noEditPoints="1"/>
            </p:cNvSpPr>
            <p:nvPr/>
          </p:nvSpPr>
          <p:spPr bwMode="auto">
            <a:xfrm>
              <a:off x="9705159" y="3180046"/>
              <a:ext cx="634188" cy="804059"/>
            </a:xfrm>
            <a:custGeom>
              <a:avLst/>
              <a:gdLst>
                <a:gd name="T0" fmla="*/ 43 w 112"/>
                <a:gd name="T1" fmla="*/ 66 h 142"/>
                <a:gd name="T2" fmla="*/ 93 w 112"/>
                <a:gd name="T3" fmla="*/ 64 h 142"/>
                <a:gd name="T4" fmla="*/ 78 w 112"/>
                <a:gd name="T5" fmla="*/ 68 h 142"/>
                <a:gd name="T6" fmla="*/ 69 w 112"/>
                <a:gd name="T7" fmla="*/ 61 h 142"/>
                <a:gd name="T8" fmla="*/ 63 w 112"/>
                <a:gd name="T9" fmla="*/ 64 h 142"/>
                <a:gd name="T10" fmla="*/ 83 w 112"/>
                <a:gd name="T11" fmla="*/ 62 h 142"/>
                <a:gd name="T12" fmla="*/ 54 w 112"/>
                <a:gd name="T13" fmla="*/ 59 h 142"/>
                <a:gd name="T14" fmla="*/ 79 w 112"/>
                <a:gd name="T15" fmla="*/ 56 h 142"/>
                <a:gd name="T16" fmla="*/ 93 w 112"/>
                <a:gd name="T17" fmla="*/ 57 h 142"/>
                <a:gd name="T18" fmla="*/ 58 w 112"/>
                <a:gd name="T19" fmla="*/ 56 h 142"/>
                <a:gd name="T20" fmla="*/ 87 w 112"/>
                <a:gd name="T21" fmla="*/ 52 h 142"/>
                <a:gd name="T22" fmla="*/ 79 w 112"/>
                <a:gd name="T23" fmla="*/ 51 h 142"/>
                <a:gd name="T24" fmla="*/ 47 w 112"/>
                <a:gd name="T25" fmla="*/ 51 h 142"/>
                <a:gd name="T26" fmla="*/ 72 w 112"/>
                <a:gd name="T27" fmla="*/ 51 h 142"/>
                <a:gd name="T28" fmla="*/ 42 w 112"/>
                <a:gd name="T29" fmla="*/ 49 h 142"/>
                <a:gd name="T30" fmla="*/ 105 w 112"/>
                <a:gd name="T31" fmla="*/ 45 h 142"/>
                <a:gd name="T32" fmla="*/ 59 w 112"/>
                <a:gd name="T33" fmla="*/ 45 h 142"/>
                <a:gd name="T34" fmla="*/ 65 w 112"/>
                <a:gd name="T35" fmla="*/ 49 h 142"/>
                <a:gd name="T36" fmla="*/ 76 w 112"/>
                <a:gd name="T37" fmla="*/ 43 h 142"/>
                <a:gd name="T38" fmla="*/ 106 w 112"/>
                <a:gd name="T39" fmla="*/ 44 h 142"/>
                <a:gd name="T40" fmla="*/ 42 w 112"/>
                <a:gd name="T41" fmla="*/ 42 h 142"/>
                <a:gd name="T42" fmla="*/ 73 w 112"/>
                <a:gd name="T43" fmla="*/ 43 h 142"/>
                <a:gd name="T44" fmla="*/ 54 w 112"/>
                <a:gd name="T45" fmla="*/ 38 h 142"/>
                <a:gd name="T46" fmla="*/ 48 w 112"/>
                <a:gd name="T47" fmla="*/ 37 h 142"/>
                <a:gd name="T48" fmla="*/ 96 w 112"/>
                <a:gd name="T49" fmla="*/ 36 h 142"/>
                <a:gd name="T50" fmla="*/ 103 w 112"/>
                <a:gd name="T51" fmla="*/ 36 h 142"/>
                <a:gd name="T52" fmla="*/ 59 w 112"/>
                <a:gd name="T53" fmla="*/ 40 h 142"/>
                <a:gd name="T54" fmla="*/ 16 w 112"/>
                <a:gd name="T55" fmla="*/ 33 h 142"/>
                <a:gd name="T56" fmla="*/ 107 w 112"/>
                <a:gd name="T57" fmla="*/ 32 h 142"/>
                <a:gd name="T58" fmla="*/ 33 w 112"/>
                <a:gd name="T59" fmla="*/ 38 h 142"/>
                <a:gd name="T60" fmla="*/ 86 w 112"/>
                <a:gd name="T61" fmla="*/ 36 h 142"/>
                <a:gd name="T62" fmla="*/ 52 w 112"/>
                <a:gd name="T63" fmla="*/ 31 h 142"/>
                <a:gd name="T64" fmla="*/ 46 w 112"/>
                <a:gd name="T65" fmla="*/ 33 h 142"/>
                <a:gd name="T66" fmla="*/ 105 w 112"/>
                <a:gd name="T67" fmla="*/ 27 h 142"/>
                <a:gd name="T68" fmla="*/ 30 w 112"/>
                <a:gd name="T69" fmla="*/ 26 h 142"/>
                <a:gd name="T70" fmla="*/ 67 w 112"/>
                <a:gd name="T71" fmla="*/ 31 h 142"/>
                <a:gd name="T72" fmla="*/ 57 w 112"/>
                <a:gd name="T73" fmla="*/ 23 h 142"/>
                <a:gd name="T74" fmla="*/ 51 w 112"/>
                <a:gd name="T75" fmla="*/ 21 h 142"/>
                <a:gd name="T76" fmla="*/ 109 w 112"/>
                <a:gd name="T77" fmla="*/ 47 h 142"/>
                <a:gd name="T78" fmla="*/ 101 w 112"/>
                <a:gd name="T79" fmla="*/ 21 h 142"/>
                <a:gd name="T80" fmla="*/ 86 w 112"/>
                <a:gd name="T81" fmla="*/ 19 h 142"/>
                <a:gd name="T82" fmla="*/ 112 w 112"/>
                <a:gd name="T83" fmla="*/ 20 h 142"/>
                <a:gd name="T84" fmla="*/ 41 w 112"/>
                <a:gd name="T85" fmla="*/ 18 h 142"/>
                <a:gd name="T86" fmla="*/ 59 w 112"/>
                <a:gd name="T87" fmla="*/ 21 h 142"/>
                <a:gd name="T88" fmla="*/ 83 w 112"/>
                <a:gd name="T89" fmla="*/ 16 h 142"/>
                <a:gd name="T90" fmla="*/ 21 w 112"/>
                <a:gd name="T91" fmla="*/ 22 h 142"/>
                <a:gd name="T92" fmla="*/ 27 w 112"/>
                <a:gd name="T93" fmla="*/ 36 h 142"/>
                <a:gd name="T94" fmla="*/ 14 w 112"/>
                <a:gd name="T95" fmla="*/ 25 h 142"/>
                <a:gd name="T96" fmla="*/ 12 w 112"/>
                <a:gd name="T97" fmla="*/ 13 h 142"/>
                <a:gd name="T98" fmla="*/ 28 w 112"/>
                <a:gd name="T99" fmla="*/ 16 h 142"/>
                <a:gd name="T100" fmla="*/ 60 w 112"/>
                <a:gd name="T101" fmla="*/ 13 h 142"/>
                <a:gd name="T102" fmla="*/ 75 w 112"/>
                <a:gd name="T103" fmla="*/ 11 h 142"/>
                <a:gd name="T104" fmla="*/ 95 w 112"/>
                <a:gd name="T105" fmla="*/ 16 h 142"/>
                <a:gd name="T106" fmla="*/ 108 w 112"/>
                <a:gd name="T107" fmla="*/ 11 h 142"/>
                <a:gd name="T108" fmla="*/ 99 w 112"/>
                <a:gd name="T109" fmla="*/ 11 h 142"/>
                <a:gd name="T110" fmla="*/ 78 w 112"/>
                <a:gd name="T111" fmla="*/ 9 h 142"/>
                <a:gd name="T112" fmla="*/ 21 w 112"/>
                <a:gd name="T113" fmla="*/ 7 h 142"/>
                <a:gd name="T114" fmla="*/ 93 w 112"/>
                <a:gd name="T115" fmla="*/ 7 h 142"/>
                <a:gd name="T116" fmla="*/ 39 w 112"/>
                <a:gd name="T117" fmla="*/ 7 h 142"/>
                <a:gd name="T118" fmla="*/ 45 w 112"/>
                <a:gd name="T119" fmla="*/ 4 h 142"/>
                <a:gd name="T120" fmla="*/ 65 w 112"/>
                <a:gd name="T121" fmla="*/ 9 h 142"/>
                <a:gd name="T122" fmla="*/ 79 w 112"/>
                <a:gd name="T123"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42">
                  <a:moveTo>
                    <a:pt x="64" y="67"/>
                  </a:moveTo>
                  <a:lnTo>
                    <a:pt x="63" y="67"/>
                  </a:lnTo>
                  <a:lnTo>
                    <a:pt x="63" y="67"/>
                  </a:lnTo>
                  <a:lnTo>
                    <a:pt x="63" y="68"/>
                  </a:lnTo>
                  <a:lnTo>
                    <a:pt x="63" y="69"/>
                  </a:lnTo>
                  <a:lnTo>
                    <a:pt x="64" y="69"/>
                  </a:lnTo>
                  <a:lnTo>
                    <a:pt x="64" y="68"/>
                  </a:lnTo>
                  <a:lnTo>
                    <a:pt x="64" y="67"/>
                  </a:lnTo>
                  <a:lnTo>
                    <a:pt x="64" y="67"/>
                  </a:lnTo>
                  <a:close/>
                  <a:moveTo>
                    <a:pt x="50" y="67"/>
                  </a:moveTo>
                  <a:lnTo>
                    <a:pt x="50" y="68"/>
                  </a:lnTo>
                  <a:lnTo>
                    <a:pt x="51" y="69"/>
                  </a:lnTo>
                  <a:lnTo>
                    <a:pt x="52" y="70"/>
                  </a:lnTo>
                  <a:lnTo>
                    <a:pt x="52" y="69"/>
                  </a:lnTo>
                  <a:lnTo>
                    <a:pt x="51" y="68"/>
                  </a:lnTo>
                  <a:lnTo>
                    <a:pt x="51" y="67"/>
                  </a:lnTo>
                  <a:lnTo>
                    <a:pt x="50" y="67"/>
                  </a:lnTo>
                  <a:close/>
                  <a:moveTo>
                    <a:pt x="47" y="66"/>
                  </a:moveTo>
                  <a:lnTo>
                    <a:pt x="47" y="67"/>
                  </a:lnTo>
                  <a:lnTo>
                    <a:pt x="47" y="68"/>
                  </a:lnTo>
                  <a:lnTo>
                    <a:pt x="48" y="68"/>
                  </a:lnTo>
                  <a:lnTo>
                    <a:pt x="48" y="68"/>
                  </a:lnTo>
                  <a:lnTo>
                    <a:pt x="48" y="67"/>
                  </a:lnTo>
                  <a:lnTo>
                    <a:pt x="47" y="66"/>
                  </a:lnTo>
                  <a:close/>
                  <a:moveTo>
                    <a:pt x="43" y="66"/>
                  </a:moveTo>
                  <a:lnTo>
                    <a:pt x="42" y="66"/>
                  </a:lnTo>
                  <a:lnTo>
                    <a:pt x="41" y="67"/>
                  </a:lnTo>
                  <a:lnTo>
                    <a:pt x="41" y="68"/>
                  </a:lnTo>
                  <a:lnTo>
                    <a:pt x="41" y="69"/>
                  </a:lnTo>
                  <a:lnTo>
                    <a:pt x="43" y="68"/>
                  </a:lnTo>
                  <a:lnTo>
                    <a:pt x="45" y="67"/>
                  </a:lnTo>
                  <a:lnTo>
                    <a:pt x="43" y="66"/>
                  </a:lnTo>
                  <a:close/>
                  <a:moveTo>
                    <a:pt x="66" y="66"/>
                  </a:moveTo>
                  <a:lnTo>
                    <a:pt x="65" y="67"/>
                  </a:lnTo>
                  <a:lnTo>
                    <a:pt x="66" y="68"/>
                  </a:lnTo>
                  <a:lnTo>
                    <a:pt x="66" y="68"/>
                  </a:lnTo>
                  <a:lnTo>
                    <a:pt x="67" y="67"/>
                  </a:lnTo>
                  <a:lnTo>
                    <a:pt x="66" y="66"/>
                  </a:lnTo>
                  <a:lnTo>
                    <a:pt x="66" y="66"/>
                  </a:lnTo>
                  <a:close/>
                  <a:moveTo>
                    <a:pt x="59" y="64"/>
                  </a:moveTo>
                  <a:lnTo>
                    <a:pt x="59" y="66"/>
                  </a:lnTo>
                  <a:lnTo>
                    <a:pt x="58" y="66"/>
                  </a:lnTo>
                  <a:lnTo>
                    <a:pt x="58" y="67"/>
                  </a:lnTo>
                  <a:lnTo>
                    <a:pt x="59" y="68"/>
                  </a:lnTo>
                  <a:lnTo>
                    <a:pt x="59" y="68"/>
                  </a:lnTo>
                  <a:lnTo>
                    <a:pt x="59" y="69"/>
                  </a:lnTo>
                  <a:lnTo>
                    <a:pt x="60" y="69"/>
                  </a:lnTo>
                  <a:lnTo>
                    <a:pt x="60" y="69"/>
                  </a:lnTo>
                  <a:lnTo>
                    <a:pt x="61" y="68"/>
                  </a:lnTo>
                  <a:lnTo>
                    <a:pt x="61" y="68"/>
                  </a:lnTo>
                  <a:lnTo>
                    <a:pt x="60" y="67"/>
                  </a:lnTo>
                  <a:lnTo>
                    <a:pt x="60" y="66"/>
                  </a:lnTo>
                  <a:lnTo>
                    <a:pt x="59" y="64"/>
                  </a:lnTo>
                  <a:close/>
                  <a:moveTo>
                    <a:pt x="1" y="64"/>
                  </a:moveTo>
                  <a:lnTo>
                    <a:pt x="0" y="66"/>
                  </a:lnTo>
                  <a:lnTo>
                    <a:pt x="0" y="66"/>
                  </a:lnTo>
                  <a:lnTo>
                    <a:pt x="0" y="67"/>
                  </a:lnTo>
                  <a:lnTo>
                    <a:pt x="1" y="66"/>
                  </a:lnTo>
                  <a:lnTo>
                    <a:pt x="1" y="66"/>
                  </a:lnTo>
                  <a:lnTo>
                    <a:pt x="1" y="64"/>
                  </a:lnTo>
                  <a:close/>
                  <a:moveTo>
                    <a:pt x="94" y="63"/>
                  </a:moveTo>
                  <a:lnTo>
                    <a:pt x="94" y="64"/>
                  </a:lnTo>
                  <a:lnTo>
                    <a:pt x="94" y="64"/>
                  </a:lnTo>
                  <a:lnTo>
                    <a:pt x="93" y="64"/>
                  </a:lnTo>
                  <a:lnTo>
                    <a:pt x="93" y="64"/>
                  </a:lnTo>
                  <a:lnTo>
                    <a:pt x="93" y="66"/>
                  </a:lnTo>
                  <a:lnTo>
                    <a:pt x="93" y="66"/>
                  </a:lnTo>
                  <a:lnTo>
                    <a:pt x="93" y="67"/>
                  </a:lnTo>
                  <a:lnTo>
                    <a:pt x="93" y="67"/>
                  </a:lnTo>
                  <a:lnTo>
                    <a:pt x="94" y="67"/>
                  </a:lnTo>
                  <a:lnTo>
                    <a:pt x="93" y="68"/>
                  </a:lnTo>
                  <a:lnTo>
                    <a:pt x="94" y="69"/>
                  </a:lnTo>
                  <a:lnTo>
                    <a:pt x="94" y="69"/>
                  </a:lnTo>
                  <a:lnTo>
                    <a:pt x="95" y="68"/>
                  </a:lnTo>
                  <a:lnTo>
                    <a:pt x="95" y="67"/>
                  </a:lnTo>
                  <a:lnTo>
                    <a:pt x="95" y="66"/>
                  </a:lnTo>
                  <a:lnTo>
                    <a:pt x="95" y="67"/>
                  </a:lnTo>
                  <a:lnTo>
                    <a:pt x="94" y="67"/>
                  </a:lnTo>
                  <a:lnTo>
                    <a:pt x="94" y="67"/>
                  </a:lnTo>
                  <a:lnTo>
                    <a:pt x="94" y="66"/>
                  </a:lnTo>
                  <a:lnTo>
                    <a:pt x="95" y="66"/>
                  </a:lnTo>
                  <a:lnTo>
                    <a:pt x="95" y="64"/>
                  </a:lnTo>
                  <a:lnTo>
                    <a:pt x="95" y="64"/>
                  </a:lnTo>
                  <a:lnTo>
                    <a:pt x="94" y="63"/>
                  </a:lnTo>
                  <a:close/>
                  <a:moveTo>
                    <a:pt x="87" y="63"/>
                  </a:moveTo>
                  <a:lnTo>
                    <a:pt x="86" y="64"/>
                  </a:lnTo>
                  <a:lnTo>
                    <a:pt x="86" y="67"/>
                  </a:lnTo>
                  <a:lnTo>
                    <a:pt x="86" y="69"/>
                  </a:lnTo>
                  <a:lnTo>
                    <a:pt x="87" y="70"/>
                  </a:lnTo>
                  <a:lnTo>
                    <a:pt x="87" y="69"/>
                  </a:lnTo>
                  <a:lnTo>
                    <a:pt x="88" y="67"/>
                  </a:lnTo>
                  <a:lnTo>
                    <a:pt x="88" y="64"/>
                  </a:lnTo>
                  <a:lnTo>
                    <a:pt x="87" y="63"/>
                  </a:lnTo>
                  <a:close/>
                  <a:moveTo>
                    <a:pt x="79" y="63"/>
                  </a:moveTo>
                  <a:lnTo>
                    <a:pt x="78" y="64"/>
                  </a:lnTo>
                  <a:lnTo>
                    <a:pt x="78" y="68"/>
                  </a:lnTo>
                  <a:lnTo>
                    <a:pt x="78" y="70"/>
                  </a:lnTo>
                  <a:lnTo>
                    <a:pt x="78" y="71"/>
                  </a:lnTo>
                  <a:lnTo>
                    <a:pt x="79" y="70"/>
                  </a:lnTo>
                  <a:lnTo>
                    <a:pt x="79" y="68"/>
                  </a:lnTo>
                  <a:lnTo>
                    <a:pt x="79" y="66"/>
                  </a:lnTo>
                  <a:lnTo>
                    <a:pt x="79" y="63"/>
                  </a:lnTo>
                  <a:close/>
                  <a:moveTo>
                    <a:pt x="53" y="62"/>
                  </a:moveTo>
                  <a:lnTo>
                    <a:pt x="52" y="63"/>
                  </a:lnTo>
                  <a:lnTo>
                    <a:pt x="52" y="64"/>
                  </a:lnTo>
                  <a:lnTo>
                    <a:pt x="51" y="66"/>
                  </a:lnTo>
                  <a:lnTo>
                    <a:pt x="52" y="67"/>
                  </a:lnTo>
                  <a:lnTo>
                    <a:pt x="53" y="67"/>
                  </a:lnTo>
                  <a:lnTo>
                    <a:pt x="53" y="68"/>
                  </a:lnTo>
                  <a:lnTo>
                    <a:pt x="54" y="67"/>
                  </a:lnTo>
                  <a:lnTo>
                    <a:pt x="55" y="66"/>
                  </a:lnTo>
                  <a:lnTo>
                    <a:pt x="54" y="64"/>
                  </a:lnTo>
                  <a:lnTo>
                    <a:pt x="54" y="63"/>
                  </a:lnTo>
                  <a:lnTo>
                    <a:pt x="53" y="62"/>
                  </a:lnTo>
                  <a:close/>
                  <a:moveTo>
                    <a:pt x="45" y="62"/>
                  </a:moveTo>
                  <a:lnTo>
                    <a:pt x="45" y="63"/>
                  </a:lnTo>
                  <a:lnTo>
                    <a:pt x="45" y="64"/>
                  </a:lnTo>
                  <a:lnTo>
                    <a:pt x="46" y="64"/>
                  </a:lnTo>
                  <a:lnTo>
                    <a:pt x="46" y="63"/>
                  </a:lnTo>
                  <a:lnTo>
                    <a:pt x="45" y="62"/>
                  </a:lnTo>
                  <a:close/>
                  <a:moveTo>
                    <a:pt x="69" y="61"/>
                  </a:moveTo>
                  <a:lnTo>
                    <a:pt x="67" y="62"/>
                  </a:lnTo>
                  <a:lnTo>
                    <a:pt x="67" y="63"/>
                  </a:lnTo>
                  <a:lnTo>
                    <a:pt x="69" y="64"/>
                  </a:lnTo>
                  <a:lnTo>
                    <a:pt x="70" y="64"/>
                  </a:lnTo>
                  <a:lnTo>
                    <a:pt x="70" y="63"/>
                  </a:lnTo>
                  <a:lnTo>
                    <a:pt x="69" y="62"/>
                  </a:lnTo>
                  <a:lnTo>
                    <a:pt x="69" y="61"/>
                  </a:lnTo>
                  <a:close/>
                  <a:moveTo>
                    <a:pt x="52" y="60"/>
                  </a:moveTo>
                  <a:lnTo>
                    <a:pt x="51" y="60"/>
                  </a:lnTo>
                  <a:lnTo>
                    <a:pt x="50" y="61"/>
                  </a:lnTo>
                  <a:lnTo>
                    <a:pt x="49" y="62"/>
                  </a:lnTo>
                  <a:lnTo>
                    <a:pt x="50" y="63"/>
                  </a:lnTo>
                  <a:lnTo>
                    <a:pt x="51" y="63"/>
                  </a:lnTo>
                  <a:lnTo>
                    <a:pt x="52" y="62"/>
                  </a:lnTo>
                  <a:lnTo>
                    <a:pt x="52" y="61"/>
                  </a:lnTo>
                  <a:lnTo>
                    <a:pt x="52" y="60"/>
                  </a:lnTo>
                  <a:close/>
                  <a:moveTo>
                    <a:pt x="55" y="60"/>
                  </a:moveTo>
                  <a:lnTo>
                    <a:pt x="55" y="60"/>
                  </a:lnTo>
                  <a:lnTo>
                    <a:pt x="54" y="61"/>
                  </a:lnTo>
                  <a:lnTo>
                    <a:pt x="55" y="62"/>
                  </a:lnTo>
                  <a:lnTo>
                    <a:pt x="57" y="64"/>
                  </a:lnTo>
                  <a:lnTo>
                    <a:pt x="58" y="63"/>
                  </a:lnTo>
                  <a:lnTo>
                    <a:pt x="58" y="62"/>
                  </a:lnTo>
                  <a:lnTo>
                    <a:pt x="58" y="61"/>
                  </a:lnTo>
                  <a:lnTo>
                    <a:pt x="57" y="60"/>
                  </a:lnTo>
                  <a:lnTo>
                    <a:pt x="55" y="60"/>
                  </a:lnTo>
                  <a:close/>
                  <a:moveTo>
                    <a:pt x="69" y="60"/>
                  </a:moveTo>
                  <a:lnTo>
                    <a:pt x="69" y="61"/>
                  </a:lnTo>
                  <a:lnTo>
                    <a:pt x="70" y="61"/>
                  </a:lnTo>
                  <a:lnTo>
                    <a:pt x="70" y="60"/>
                  </a:lnTo>
                  <a:lnTo>
                    <a:pt x="70" y="60"/>
                  </a:lnTo>
                  <a:lnTo>
                    <a:pt x="69" y="60"/>
                  </a:lnTo>
                  <a:close/>
                  <a:moveTo>
                    <a:pt x="62" y="60"/>
                  </a:moveTo>
                  <a:lnTo>
                    <a:pt x="61" y="61"/>
                  </a:lnTo>
                  <a:lnTo>
                    <a:pt x="60" y="63"/>
                  </a:lnTo>
                  <a:lnTo>
                    <a:pt x="61" y="64"/>
                  </a:lnTo>
                  <a:lnTo>
                    <a:pt x="61" y="66"/>
                  </a:lnTo>
                  <a:lnTo>
                    <a:pt x="62" y="66"/>
                  </a:lnTo>
                  <a:lnTo>
                    <a:pt x="63" y="64"/>
                  </a:lnTo>
                  <a:lnTo>
                    <a:pt x="64" y="63"/>
                  </a:lnTo>
                  <a:lnTo>
                    <a:pt x="64" y="61"/>
                  </a:lnTo>
                  <a:lnTo>
                    <a:pt x="62" y="60"/>
                  </a:lnTo>
                  <a:close/>
                  <a:moveTo>
                    <a:pt x="105" y="59"/>
                  </a:moveTo>
                  <a:lnTo>
                    <a:pt x="103" y="60"/>
                  </a:lnTo>
                  <a:lnTo>
                    <a:pt x="103" y="62"/>
                  </a:lnTo>
                  <a:lnTo>
                    <a:pt x="103" y="64"/>
                  </a:lnTo>
                  <a:lnTo>
                    <a:pt x="103" y="67"/>
                  </a:lnTo>
                  <a:lnTo>
                    <a:pt x="105" y="68"/>
                  </a:lnTo>
                  <a:lnTo>
                    <a:pt x="105" y="66"/>
                  </a:lnTo>
                  <a:lnTo>
                    <a:pt x="105" y="62"/>
                  </a:lnTo>
                  <a:lnTo>
                    <a:pt x="105" y="59"/>
                  </a:lnTo>
                  <a:close/>
                  <a:moveTo>
                    <a:pt x="90" y="59"/>
                  </a:moveTo>
                  <a:lnTo>
                    <a:pt x="90" y="61"/>
                  </a:lnTo>
                  <a:lnTo>
                    <a:pt x="89" y="62"/>
                  </a:lnTo>
                  <a:lnTo>
                    <a:pt x="90" y="64"/>
                  </a:lnTo>
                  <a:lnTo>
                    <a:pt x="90" y="61"/>
                  </a:lnTo>
                  <a:lnTo>
                    <a:pt x="90" y="59"/>
                  </a:lnTo>
                  <a:close/>
                  <a:moveTo>
                    <a:pt x="65" y="58"/>
                  </a:moveTo>
                  <a:lnTo>
                    <a:pt x="65" y="59"/>
                  </a:lnTo>
                  <a:lnTo>
                    <a:pt x="65" y="60"/>
                  </a:lnTo>
                  <a:lnTo>
                    <a:pt x="66" y="60"/>
                  </a:lnTo>
                  <a:lnTo>
                    <a:pt x="66" y="60"/>
                  </a:lnTo>
                  <a:lnTo>
                    <a:pt x="67" y="60"/>
                  </a:lnTo>
                  <a:lnTo>
                    <a:pt x="66" y="59"/>
                  </a:lnTo>
                  <a:lnTo>
                    <a:pt x="66" y="58"/>
                  </a:lnTo>
                  <a:lnTo>
                    <a:pt x="65" y="58"/>
                  </a:lnTo>
                  <a:close/>
                  <a:moveTo>
                    <a:pt x="83" y="58"/>
                  </a:moveTo>
                  <a:lnTo>
                    <a:pt x="83" y="59"/>
                  </a:lnTo>
                  <a:lnTo>
                    <a:pt x="82" y="60"/>
                  </a:lnTo>
                  <a:lnTo>
                    <a:pt x="82" y="62"/>
                  </a:lnTo>
                  <a:lnTo>
                    <a:pt x="83" y="62"/>
                  </a:lnTo>
                  <a:lnTo>
                    <a:pt x="83" y="63"/>
                  </a:lnTo>
                  <a:lnTo>
                    <a:pt x="83" y="64"/>
                  </a:lnTo>
                  <a:lnTo>
                    <a:pt x="84" y="64"/>
                  </a:lnTo>
                  <a:lnTo>
                    <a:pt x="84" y="63"/>
                  </a:lnTo>
                  <a:lnTo>
                    <a:pt x="84" y="61"/>
                  </a:lnTo>
                  <a:lnTo>
                    <a:pt x="84" y="59"/>
                  </a:lnTo>
                  <a:lnTo>
                    <a:pt x="83" y="58"/>
                  </a:lnTo>
                  <a:close/>
                  <a:moveTo>
                    <a:pt x="39" y="58"/>
                  </a:moveTo>
                  <a:lnTo>
                    <a:pt x="38" y="58"/>
                  </a:lnTo>
                  <a:lnTo>
                    <a:pt x="38" y="58"/>
                  </a:lnTo>
                  <a:lnTo>
                    <a:pt x="37" y="58"/>
                  </a:lnTo>
                  <a:lnTo>
                    <a:pt x="37" y="59"/>
                  </a:lnTo>
                  <a:lnTo>
                    <a:pt x="37" y="59"/>
                  </a:lnTo>
                  <a:lnTo>
                    <a:pt x="37" y="60"/>
                  </a:lnTo>
                  <a:lnTo>
                    <a:pt x="38" y="60"/>
                  </a:lnTo>
                  <a:lnTo>
                    <a:pt x="38" y="60"/>
                  </a:lnTo>
                  <a:lnTo>
                    <a:pt x="39" y="60"/>
                  </a:lnTo>
                  <a:lnTo>
                    <a:pt x="38" y="61"/>
                  </a:lnTo>
                  <a:lnTo>
                    <a:pt x="38" y="63"/>
                  </a:lnTo>
                  <a:lnTo>
                    <a:pt x="38" y="64"/>
                  </a:lnTo>
                  <a:lnTo>
                    <a:pt x="39" y="63"/>
                  </a:lnTo>
                  <a:lnTo>
                    <a:pt x="39" y="62"/>
                  </a:lnTo>
                  <a:lnTo>
                    <a:pt x="39" y="61"/>
                  </a:lnTo>
                  <a:lnTo>
                    <a:pt x="39" y="59"/>
                  </a:lnTo>
                  <a:lnTo>
                    <a:pt x="39" y="58"/>
                  </a:lnTo>
                  <a:close/>
                  <a:moveTo>
                    <a:pt x="53" y="57"/>
                  </a:moveTo>
                  <a:lnTo>
                    <a:pt x="53" y="58"/>
                  </a:lnTo>
                  <a:lnTo>
                    <a:pt x="53" y="58"/>
                  </a:lnTo>
                  <a:lnTo>
                    <a:pt x="53" y="58"/>
                  </a:lnTo>
                  <a:lnTo>
                    <a:pt x="53" y="59"/>
                  </a:lnTo>
                  <a:lnTo>
                    <a:pt x="53" y="60"/>
                  </a:lnTo>
                  <a:lnTo>
                    <a:pt x="54" y="59"/>
                  </a:lnTo>
                  <a:lnTo>
                    <a:pt x="54" y="59"/>
                  </a:lnTo>
                  <a:lnTo>
                    <a:pt x="55" y="58"/>
                  </a:lnTo>
                  <a:lnTo>
                    <a:pt x="54" y="58"/>
                  </a:lnTo>
                  <a:lnTo>
                    <a:pt x="54" y="57"/>
                  </a:lnTo>
                  <a:lnTo>
                    <a:pt x="53" y="57"/>
                  </a:lnTo>
                  <a:close/>
                  <a:moveTo>
                    <a:pt x="67" y="57"/>
                  </a:moveTo>
                  <a:lnTo>
                    <a:pt x="66" y="57"/>
                  </a:lnTo>
                  <a:lnTo>
                    <a:pt x="67" y="58"/>
                  </a:lnTo>
                  <a:lnTo>
                    <a:pt x="67" y="58"/>
                  </a:lnTo>
                  <a:lnTo>
                    <a:pt x="67" y="58"/>
                  </a:lnTo>
                  <a:lnTo>
                    <a:pt x="67" y="58"/>
                  </a:lnTo>
                  <a:lnTo>
                    <a:pt x="67" y="57"/>
                  </a:lnTo>
                  <a:close/>
                  <a:moveTo>
                    <a:pt x="49" y="57"/>
                  </a:moveTo>
                  <a:lnTo>
                    <a:pt x="48" y="58"/>
                  </a:lnTo>
                  <a:lnTo>
                    <a:pt x="48" y="59"/>
                  </a:lnTo>
                  <a:lnTo>
                    <a:pt x="48" y="61"/>
                  </a:lnTo>
                  <a:lnTo>
                    <a:pt x="49" y="60"/>
                  </a:lnTo>
                  <a:lnTo>
                    <a:pt x="50" y="59"/>
                  </a:lnTo>
                  <a:lnTo>
                    <a:pt x="51" y="58"/>
                  </a:lnTo>
                  <a:lnTo>
                    <a:pt x="50" y="57"/>
                  </a:lnTo>
                  <a:lnTo>
                    <a:pt x="49" y="57"/>
                  </a:lnTo>
                  <a:close/>
                  <a:moveTo>
                    <a:pt x="79" y="56"/>
                  </a:moveTo>
                  <a:lnTo>
                    <a:pt x="78" y="56"/>
                  </a:lnTo>
                  <a:lnTo>
                    <a:pt x="78" y="56"/>
                  </a:lnTo>
                  <a:lnTo>
                    <a:pt x="78" y="57"/>
                  </a:lnTo>
                  <a:lnTo>
                    <a:pt x="78" y="57"/>
                  </a:lnTo>
                  <a:lnTo>
                    <a:pt x="78" y="57"/>
                  </a:lnTo>
                  <a:lnTo>
                    <a:pt x="79" y="58"/>
                  </a:lnTo>
                  <a:lnTo>
                    <a:pt x="79" y="58"/>
                  </a:lnTo>
                  <a:lnTo>
                    <a:pt x="79" y="57"/>
                  </a:lnTo>
                  <a:lnTo>
                    <a:pt x="79" y="56"/>
                  </a:lnTo>
                  <a:lnTo>
                    <a:pt x="79" y="56"/>
                  </a:lnTo>
                  <a:close/>
                  <a:moveTo>
                    <a:pt x="59" y="55"/>
                  </a:moveTo>
                  <a:lnTo>
                    <a:pt x="58" y="56"/>
                  </a:lnTo>
                  <a:lnTo>
                    <a:pt x="58" y="57"/>
                  </a:lnTo>
                  <a:lnTo>
                    <a:pt x="57" y="58"/>
                  </a:lnTo>
                  <a:lnTo>
                    <a:pt x="57" y="58"/>
                  </a:lnTo>
                  <a:lnTo>
                    <a:pt x="57" y="58"/>
                  </a:lnTo>
                  <a:lnTo>
                    <a:pt x="58" y="59"/>
                  </a:lnTo>
                  <a:lnTo>
                    <a:pt x="60" y="61"/>
                  </a:lnTo>
                  <a:lnTo>
                    <a:pt x="60" y="60"/>
                  </a:lnTo>
                  <a:lnTo>
                    <a:pt x="61" y="59"/>
                  </a:lnTo>
                  <a:lnTo>
                    <a:pt x="61" y="58"/>
                  </a:lnTo>
                  <a:lnTo>
                    <a:pt x="60" y="56"/>
                  </a:lnTo>
                  <a:lnTo>
                    <a:pt x="59" y="55"/>
                  </a:lnTo>
                  <a:close/>
                  <a:moveTo>
                    <a:pt x="48" y="55"/>
                  </a:moveTo>
                  <a:lnTo>
                    <a:pt x="48" y="56"/>
                  </a:lnTo>
                  <a:lnTo>
                    <a:pt x="47" y="57"/>
                  </a:lnTo>
                  <a:lnTo>
                    <a:pt x="47" y="57"/>
                  </a:lnTo>
                  <a:lnTo>
                    <a:pt x="47" y="58"/>
                  </a:lnTo>
                  <a:lnTo>
                    <a:pt x="47" y="57"/>
                  </a:lnTo>
                  <a:lnTo>
                    <a:pt x="48" y="56"/>
                  </a:lnTo>
                  <a:lnTo>
                    <a:pt x="49" y="55"/>
                  </a:lnTo>
                  <a:lnTo>
                    <a:pt x="48" y="55"/>
                  </a:lnTo>
                  <a:close/>
                  <a:moveTo>
                    <a:pt x="7" y="54"/>
                  </a:moveTo>
                  <a:lnTo>
                    <a:pt x="6" y="57"/>
                  </a:lnTo>
                  <a:lnTo>
                    <a:pt x="5" y="59"/>
                  </a:lnTo>
                  <a:lnTo>
                    <a:pt x="5" y="62"/>
                  </a:lnTo>
                  <a:lnTo>
                    <a:pt x="6" y="59"/>
                  </a:lnTo>
                  <a:lnTo>
                    <a:pt x="6" y="57"/>
                  </a:lnTo>
                  <a:lnTo>
                    <a:pt x="7" y="54"/>
                  </a:lnTo>
                  <a:close/>
                  <a:moveTo>
                    <a:pt x="95" y="54"/>
                  </a:moveTo>
                  <a:lnTo>
                    <a:pt x="94" y="56"/>
                  </a:lnTo>
                  <a:lnTo>
                    <a:pt x="93" y="57"/>
                  </a:lnTo>
                  <a:lnTo>
                    <a:pt x="94" y="59"/>
                  </a:lnTo>
                  <a:lnTo>
                    <a:pt x="95" y="60"/>
                  </a:lnTo>
                  <a:lnTo>
                    <a:pt x="95" y="59"/>
                  </a:lnTo>
                  <a:lnTo>
                    <a:pt x="95" y="57"/>
                  </a:lnTo>
                  <a:lnTo>
                    <a:pt x="95" y="56"/>
                  </a:lnTo>
                  <a:lnTo>
                    <a:pt x="95" y="57"/>
                  </a:lnTo>
                  <a:lnTo>
                    <a:pt x="94" y="57"/>
                  </a:lnTo>
                  <a:lnTo>
                    <a:pt x="94" y="57"/>
                  </a:lnTo>
                  <a:lnTo>
                    <a:pt x="95" y="56"/>
                  </a:lnTo>
                  <a:lnTo>
                    <a:pt x="95" y="56"/>
                  </a:lnTo>
                  <a:lnTo>
                    <a:pt x="96" y="55"/>
                  </a:lnTo>
                  <a:lnTo>
                    <a:pt x="95" y="55"/>
                  </a:lnTo>
                  <a:lnTo>
                    <a:pt x="95" y="54"/>
                  </a:lnTo>
                  <a:lnTo>
                    <a:pt x="95" y="54"/>
                  </a:lnTo>
                  <a:close/>
                  <a:moveTo>
                    <a:pt x="61" y="54"/>
                  </a:moveTo>
                  <a:lnTo>
                    <a:pt x="61" y="54"/>
                  </a:lnTo>
                  <a:lnTo>
                    <a:pt x="61" y="55"/>
                  </a:lnTo>
                  <a:lnTo>
                    <a:pt x="62" y="55"/>
                  </a:lnTo>
                  <a:lnTo>
                    <a:pt x="61" y="54"/>
                  </a:lnTo>
                  <a:lnTo>
                    <a:pt x="61" y="54"/>
                  </a:lnTo>
                  <a:close/>
                  <a:moveTo>
                    <a:pt x="59" y="54"/>
                  </a:moveTo>
                  <a:lnTo>
                    <a:pt x="57" y="54"/>
                  </a:lnTo>
                  <a:lnTo>
                    <a:pt x="57" y="55"/>
                  </a:lnTo>
                  <a:lnTo>
                    <a:pt x="55" y="56"/>
                  </a:lnTo>
                  <a:lnTo>
                    <a:pt x="55" y="57"/>
                  </a:lnTo>
                  <a:lnTo>
                    <a:pt x="57" y="57"/>
                  </a:lnTo>
                  <a:lnTo>
                    <a:pt x="57" y="57"/>
                  </a:lnTo>
                  <a:lnTo>
                    <a:pt x="55" y="56"/>
                  </a:lnTo>
                  <a:lnTo>
                    <a:pt x="55" y="56"/>
                  </a:lnTo>
                  <a:lnTo>
                    <a:pt x="57" y="56"/>
                  </a:lnTo>
                  <a:lnTo>
                    <a:pt x="57" y="57"/>
                  </a:lnTo>
                  <a:lnTo>
                    <a:pt x="58" y="56"/>
                  </a:lnTo>
                  <a:lnTo>
                    <a:pt x="58" y="55"/>
                  </a:lnTo>
                  <a:lnTo>
                    <a:pt x="59" y="55"/>
                  </a:lnTo>
                  <a:lnTo>
                    <a:pt x="59" y="54"/>
                  </a:lnTo>
                  <a:close/>
                  <a:moveTo>
                    <a:pt x="51" y="54"/>
                  </a:moveTo>
                  <a:lnTo>
                    <a:pt x="51" y="55"/>
                  </a:lnTo>
                  <a:lnTo>
                    <a:pt x="51" y="56"/>
                  </a:lnTo>
                  <a:lnTo>
                    <a:pt x="51" y="56"/>
                  </a:lnTo>
                  <a:lnTo>
                    <a:pt x="52" y="57"/>
                  </a:lnTo>
                  <a:lnTo>
                    <a:pt x="53" y="56"/>
                  </a:lnTo>
                  <a:lnTo>
                    <a:pt x="52" y="55"/>
                  </a:lnTo>
                  <a:lnTo>
                    <a:pt x="51" y="54"/>
                  </a:lnTo>
                  <a:close/>
                  <a:moveTo>
                    <a:pt x="108" y="52"/>
                  </a:moveTo>
                  <a:lnTo>
                    <a:pt x="108" y="55"/>
                  </a:lnTo>
                  <a:lnTo>
                    <a:pt x="108" y="58"/>
                  </a:lnTo>
                  <a:lnTo>
                    <a:pt x="108" y="60"/>
                  </a:lnTo>
                  <a:lnTo>
                    <a:pt x="109" y="62"/>
                  </a:lnTo>
                  <a:lnTo>
                    <a:pt x="109" y="60"/>
                  </a:lnTo>
                  <a:lnTo>
                    <a:pt x="110" y="58"/>
                  </a:lnTo>
                  <a:lnTo>
                    <a:pt x="110" y="56"/>
                  </a:lnTo>
                  <a:lnTo>
                    <a:pt x="110" y="54"/>
                  </a:lnTo>
                  <a:lnTo>
                    <a:pt x="109" y="54"/>
                  </a:lnTo>
                  <a:lnTo>
                    <a:pt x="108" y="52"/>
                  </a:lnTo>
                  <a:close/>
                  <a:moveTo>
                    <a:pt x="87" y="52"/>
                  </a:moveTo>
                  <a:lnTo>
                    <a:pt x="86" y="55"/>
                  </a:lnTo>
                  <a:lnTo>
                    <a:pt x="86" y="56"/>
                  </a:lnTo>
                  <a:lnTo>
                    <a:pt x="86" y="58"/>
                  </a:lnTo>
                  <a:lnTo>
                    <a:pt x="87" y="59"/>
                  </a:lnTo>
                  <a:lnTo>
                    <a:pt x="88" y="59"/>
                  </a:lnTo>
                  <a:lnTo>
                    <a:pt x="88" y="58"/>
                  </a:lnTo>
                  <a:lnTo>
                    <a:pt x="88" y="56"/>
                  </a:lnTo>
                  <a:lnTo>
                    <a:pt x="88" y="54"/>
                  </a:lnTo>
                  <a:lnTo>
                    <a:pt x="87" y="52"/>
                  </a:lnTo>
                  <a:close/>
                  <a:moveTo>
                    <a:pt x="105" y="52"/>
                  </a:moveTo>
                  <a:lnTo>
                    <a:pt x="105" y="54"/>
                  </a:lnTo>
                  <a:lnTo>
                    <a:pt x="105" y="55"/>
                  </a:lnTo>
                  <a:lnTo>
                    <a:pt x="105" y="56"/>
                  </a:lnTo>
                  <a:lnTo>
                    <a:pt x="105" y="56"/>
                  </a:lnTo>
                  <a:lnTo>
                    <a:pt x="105" y="56"/>
                  </a:lnTo>
                  <a:lnTo>
                    <a:pt x="106" y="56"/>
                  </a:lnTo>
                  <a:lnTo>
                    <a:pt x="105" y="55"/>
                  </a:lnTo>
                  <a:lnTo>
                    <a:pt x="105" y="54"/>
                  </a:lnTo>
                  <a:lnTo>
                    <a:pt x="105" y="52"/>
                  </a:lnTo>
                  <a:close/>
                  <a:moveTo>
                    <a:pt x="51" y="52"/>
                  </a:moveTo>
                  <a:lnTo>
                    <a:pt x="50" y="52"/>
                  </a:lnTo>
                  <a:lnTo>
                    <a:pt x="50" y="52"/>
                  </a:lnTo>
                  <a:lnTo>
                    <a:pt x="50" y="54"/>
                  </a:lnTo>
                  <a:lnTo>
                    <a:pt x="50" y="54"/>
                  </a:lnTo>
                  <a:lnTo>
                    <a:pt x="51" y="52"/>
                  </a:lnTo>
                  <a:lnTo>
                    <a:pt x="51" y="52"/>
                  </a:lnTo>
                  <a:close/>
                  <a:moveTo>
                    <a:pt x="63" y="50"/>
                  </a:moveTo>
                  <a:lnTo>
                    <a:pt x="62" y="51"/>
                  </a:lnTo>
                  <a:lnTo>
                    <a:pt x="61" y="52"/>
                  </a:lnTo>
                  <a:lnTo>
                    <a:pt x="62" y="54"/>
                  </a:lnTo>
                  <a:lnTo>
                    <a:pt x="63" y="55"/>
                  </a:lnTo>
                  <a:lnTo>
                    <a:pt x="63" y="56"/>
                  </a:lnTo>
                  <a:lnTo>
                    <a:pt x="64" y="54"/>
                  </a:lnTo>
                  <a:lnTo>
                    <a:pt x="64" y="52"/>
                  </a:lnTo>
                  <a:lnTo>
                    <a:pt x="63" y="51"/>
                  </a:lnTo>
                  <a:lnTo>
                    <a:pt x="63" y="50"/>
                  </a:lnTo>
                  <a:close/>
                  <a:moveTo>
                    <a:pt x="78" y="50"/>
                  </a:moveTo>
                  <a:lnTo>
                    <a:pt x="78" y="51"/>
                  </a:lnTo>
                  <a:lnTo>
                    <a:pt x="78" y="54"/>
                  </a:lnTo>
                  <a:lnTo>
                    <a:pt x="79" y="52"/>
                  </a:lnTo>
                  <a:lnTo>
                    <a:pt x="79" y="51"/>
                  </a:lnTo>
                  <a:lnTo>
                    <a:pt x="79" y="51"/>
                  </a:lnTo>
                  <a:lnTo>
                    <a:pt x="78" y="50"/>
                  </a:lnTo>
                  <a:close/>
                  <a:moveTo>
                    <a:pt x="93" y="50"/>
                  </a:moveTo>
                  <a:lnTo>
                    <a:pt x="91" y="51"/>
                  </a:lnTo>
                  <a:lnTo>
                    <a:pt x="93" y="54"/>
                  </a:lnTo>
                  <a:lnTo>
                    <a:pt x="93" y="52"/>
                  </a:lnTo>
                  <a:lnTo>
                    <a:pt x="94" y="51"/>
                  </a:lnTo>
                  <a:lnTo>
                    <a:pt x="93" y="51"/>
                  </a:lnTo>
                  <a:lnTo>
                    <a:pt x="93" y="50"/>
                  </a:lnTo>
                  <a:close/>
                  <a:moveTo>
                    <a:pt x="84" y="49"/>
                  </a:moveTo>
                  <a:lnTo>
                    <a:pt x="84" y="50"/>
                  </a:lnTo>
                  <a:lnTo>
                    <a:pt x="83" y="50"/>
                  </a:lnTo>
                  <a:lnTo>
                    <a:pt x="82" y="50"/>
                  </a:lnTo>
                  <a:lnTo>
                    <a:pt x="83" y="52"/>
                  </a:lnTo>
                  <a:lnTo>
                    <a:pt x="83" y="54"/>
                  </a:lnTo>
                  <a:lnTo>
                    <a:pt x="84" y="55"/>
                  </a:lnTo>
                  <a:lnTo>
                    <a:pt x="84" y="52"/>
                  </a:lnTo>
                  <a:lnTo>
                    <a:pt x="84" y="51"/>
                  </a:lnTo>
                  <a:lnTo>
                    <a:pt x="84" y="50"/>
                  </a:lnTo>
                  <a:lnTo>
                    <a:pt x="84" y="49"/>
                  </a:lnTo>
                  <a:close/>
                  <a:moveTo>
                    <a:pt x="46" y="49"/>
                  </a:moveTo>
                  <a:lnTo>
                    <a:pt x="45" y="50"/>
                  </a:lnTo>
                  <a:lnTo>
                    <a:pt x="43" y="51"/>
                  </a:lnTo>
                  <a:lnTo>
                    <a:pt x="43" y="52"/>
                  </a:lnTo>
                  <a:lnTo>
                    <a:pt x="43" y="54"/>
                  </a:lnTo>
                  <a:lnTo>
                    <a:pt x="43" y="55"/>
                  </a:lnTo>
                  <a:lnTo>
                    <a:pt x="45" y="56"/>
                  </a:lnTo>
                  <a:lnTo>
                    <a:pt x="46" y="56"/>
                  </a:lnTo>
                  <a:lnTo>
                    <a:pt x="46" y="55"/>
                  </a:lnTo>
                  <a:lnTo>
                    <a:pt x="47" y="54"/>
                  </a:lnTo>
                  <a:lnTo>
                    <a:pt x="48" y="52"/>
                  </a:lnTo>
                  <a:lnTo>
                    <a:pt x="47" y="51"/>
                  </a:lnTo>
                  <a:lnTo>
                    <a:pt x="46" y="50"/>
                  </a:lnTo>
                  <a:lnTo>
                    <a:pt x="46" y="49"/>
                  </a:lnTo>
                  <a:close/>
                  <a:moveTo>
                    <a:pt x="36" y="49"/>
                  </a:moveTo>
                  <a:lnTo>
                    <a:pt x="36" y="51"/>
                  </a:lnTo>
                  <a:lnTo>
                    <a:pt x="37" y="52"/>
                  </a:lnTo>
                  <a:lnTo>
                    <a:pt x="37" y="52"/>
                  </a:lnTo>
                  <a:lnTo>
                    <a:pt x="38" y="51"/>
                  </a:lnTo>
                  <a:lnTo>
                    <a:pt x="38" y="50"/>
                  </a:lnTo>
                  <a:lnTo>
                    <a:pt x="38" y="50"/>
                  </a:lnTo>
                  <a:lnTo>
                    <a:pt x="37" y="49"/>
                  </a:lnTo>
                  <a:lnTo>
                    <a:pt x="37" y="49"/>
                  </a:lnTo>
                  <a:lnTo>
                    <a:pt x="36" y="49"/>
                  </a:lnTo>
                  <a:close/>
                  <a:moveTo>
                    <a:pt x="71" y="49"/>
                  </a:moveTo>
                  <a:lnTo>
                    <a:pt x="71" y="50"/>
                  </a:lnTo>
                  <a:lnTo>
                    <a:pt x="70" y="51"/>
                  </a:lnTo>
                  <a:lnTo>
                    <a:pt x="69" y="52"/>
                  </a:lnTo>
                  <a:lnTo>
                    <a:pt x="67" y="54"/>
                  </a:lnTo>
                  <a:lnTo>
                    <a:pt x="69" y="55"/>
                  </a:lnTo>
                  <a:lnTo>
                    <a:pt x="69" y="56"/>
                  </a:lnTo>
                  <a:lnTo>
                    <a:pt x="70" y="57"/>
                  </a:lnTo>
                  <a:lnTo>
                    <a:pt x="70" y="55"/>
                  </a:lnTo>
                  <a:lnTo>
                    <a:pt x="70" y="54"/>
                  </a:lnTo>
                  <a:lnTo>
                    <a:pt x="71" y="52"/>
                  </a:lnTo>
                  <a:lnTo>
                    <a:pt x="72" y="52"/>
                  </a:lnTo>
                  <a:lnTo>
                    <a:pt x="72" y="52"/>
                  </a:lnTo>
                  <a:lnTo>
                    <a:pt x="72" y="52"/>
                  </a:lnTo>
                  <a:lnTo>
                    <a:pt x="72" y="52"/>
                  </a:lnTo>
                  <a:lnTo>
                    <a:pt x="73" y="52"/>
                  </a:lnTo>
                  <a:lnTo>
                    <a:pt x="73" y="52"/>
                  </a:lnTo>
                  <a:lnTo>
                    <a:pt x="73" y="51"/>
                  </a:lnTo>
                  <a:lnTo>
                    <a:pt x="73" y="51"/>
                  </a:lnTo>
                  <a:lnTo>
                    <a:pt x="72" y="51"/>
                  </a:lnTo>
                  <a:lnTo>
                    <a:pt x="72" y="50"/>
                  </a:lnTo>
                  <a:lnTo>
                    <a:pt x="72" y="49"/>
                  </a:lnTo>
                  <a:lnTo>
                    <a:pt x="71" y="49"/>
                  </a:lnTo>
                  <a:close/>
                  <a:moveTo>
                    <a:pt x="54" y="49"/>
                  </a:moveTo>
                  <a:lnTo>
                    <a:pt x="54" y="50"/>
                  </a:lnTo>
                  <a:lnTo>
                    <a:pt x="53" y="50"/>
                  </a:lnTo>
                  <a:lnTo>
                    <a:pt x="53" y="51"/>
                  </a:lnTo>
                  <a:lnTo>
                    <a:pt x="53" y="51"/>
                  </a:lnTo>
                  <a:lnTo>
                    <a:pt x="53" y="51"/>
                  </a:lnTo>
                  <a:lnTo>
                    <a:pt x="53" y="52"/>
                  </a:lnTo>
                  <a:lnTo>
                    <a:pt x="53" y="52"/>
                  </a:lnTo>
                  <a:lnTo>
                    <a:pt x="54" y="52"/>
                  </a:lnTo>
                  <a:lnTo>
                    <a:pt x="54" y="54"/>
                  </a:lnTo>
                  <a:lnTo>
                    <a:pt x="54" y="54"/>
                  </a:lnTo>
                  <a:lnTo>
                    <a:pt x="55" y="54"/>
                  </a:lnTo>
                  <a:lnTo>
                    <a:pt x="57" y="52"/>
                  </a:lnTo>
                  <a:lnTo>
                    <a:pt x="57" y="51"/>
                  </a:lnTo>
                  <a:lnTo>
                    <a:pt x="57" y="50"/>
                  </a:lnTo>
                  <a:lnTo>
                    <a:pt x="55" y="49"/>
                  </a:lnTo>
                  <a:lnTo>
                    <a:pt x="54" y="49"/>
                  </a:lnTo>
                  <a:close/>
                  <a:moveTo>
                    <a:pt x="62" y="49"/>
                  </a:moveTo>
                  <a:lnTo>
                    <a:pt x="61" y="49"/>
                  </a:lnTo>
                  <a:lnTo>
                    <a:pt x="60" y="50"/>
                  </a:lnTo>
                  <a:lnTo>
                    <a:pt x="60" y="50"/>
                  </a:lnTo>
                  <a:lnTo>
                    <a:pt x="60" y="52"/>
                  </a:lnTo>
                  <a:lnTo>
                    <a:pt x="60" y="52"/>
                  </a:lnTo>
                  <a:lnTo>
                    <a:pt x="60" y="51"/>
                  </a:lnTo>
                  <a:lnTo>
                    <a:pt x="61" y="50"/>
                  </a:lnTo>
                  <a:lnTo>
                    <a:pt x="62" y="50"/>
                  </a:lnTo>
                  <a:lnTo>
                    <a:pt x="62" y="49"/>
                  </a:lnTo>
                  <a:close/>
                  <a:moveTo>
                    <a:pt x="42" y="48"/>
                  </a:moveTo>
                  <a:lnTo>
                    <a:pt x="42" y="49"/>
                  </a:lnTo>
                  <a:lnTo>
                    <a:pt x="41" y="49"/>
                  </a:lnTo>
                  <a:lnTo>
                    <a:pt x="41" y="50"/>
                  </a:lnTo>
                  <a:lnTo>
                    <a:pt x="42" y="49"/>
                  </a:lnTo>
                  <a:lnTo>
                    <a:pt x="42" y="49"/>
                  </a:lnTo>
                  <a:lnTo>
                    <a:pt x="42" y="48"/>
                  </a:lnTo>
                  <a:close/>
                  <a:moveTo>
                    <a:pt x="99" y="48"/>
                  </a:moveTo>
                  <a:lnTo>
                    <a:pt x="99" y="48"/>
                  </a:lnTo>
                  <a:lnTo>
                    <a:pt x="99" y="49"/>
                  </a:lnTo>
                  <a:lnTo>
                    <a:pt x="99" y="50"/>
                  </a:lnTo>
                  <a:lnTo>
                    <a:pt x="99" y="50"/>
                  </a:lnTo>
                  <a:lnTo>
                    <a:pt x="100" y="50"/>
                  </a:lnTo>
                  <a:lnTo>
                    <a:pt x="100" y="49"/>
                  </a:lnTo>
                  <a:lnTo>
                    <a:pt x="100" y="48"/>
                  </a:lnTo>
                  <a:lnTo>
                    <a:pt x="100" y="48"/>
                  </a:lnTo>
                  <a:lnTo>
                    <a:pt x="99" y="48"/>
                  </a:lnTo>
                  <a:close/>
                  <a:moveTo>
                    <a:pt x="63" y="46"/>
                  </a:moveTo>
                  <a:lnTo>
                    <a:pt x="63" y="47"/>
                  </a:lnTo>
                  <a:lnTo>
                    <a:pt x="63" y="48"/>
                  </a:lnTo>
                  <a:lnTo>
                    <a:pt x="64" y="48"/>
                  </a:lnTo>
                  <a:lnTo>
                    <a:pt x="64" y="47"/>
                  </a:lnTo>
                  <a:lnTo>
                    <a:pt x="64" y="47"/>
                  </a:lnTo>
                  <a:lnTo>
                    <a:pt x="63" y="46"/>
                  </a:lnTo>
                  <a:close/>
                  <a:moveTo>
                    <a:pt x="47" y="46"/>
                  </a:moveTo>
                  <a:lnTo>
                    <a:pt x="47" y="47"/>
                  </a:lnTo>
                  <a:lnTo>
                    <a:pt x="47" y="48"/>
                  </a:lnTo>
                  <a:lnTo>
                    <a:pt x="48" y="50"/>
                  </a:lnTo>
                  <a:lnTo>
                    <a:pt x="49" y="51"/>
                  </a:lnTo>
                  <a:lnTo>
                    <a:pt x="49" y="50"/>
                  </a:lnTo>
                  <a:lnTo>
                    <a:pt x="49" y="49"/>
                  </a:lnTo>
                  <a:lnTo>
                    <a:pt x="48" y="47"/>
                  </a:lnTo>
                  <a:lnTo>
                    <a:pt x="47" y="46"/>
                  </a:lnTo>
                  <a:close/>
                  <a:moveTo>
                    <a:pt x="105" y="45"/>
                  </a:moveTo>
                  <a:lnTo>
                    <a:pt x="105" y="46"/>
                  </a:lnTo>
                  <a:lnTo>
                    <a:pt x="106" y="48"/>
                  </a:lnTo>
                  <a:lnTo>
                    <a:pt x="106" y="50"/>
                  </a:lnTo>
                  <a:lnTo>
                    <a:pt x="106" y="48"/>
                  </a:lnTo>
                  <a:lnTo>
                    <a:pt x="106" y="46"/>
                  </a:lnTo>
                  <a:lnTo>
                    <a:pt x="105" y="45"/>
                  </a:lnTo>
                  <a:close/>
                  <a:moveTo>
                    <a:pt x="74" y="45"/>
                  </a:moveTo>
                  <a:lnTo>
                    <a:pt x="73" y="46"/>
                  </a:lnTo>
                  <a:lnTo>
                    <a:pt x="73" y="48"/>
                  </a:lnTo>
                  <a:lnTo>
                    <a:pt x="73" y="49"/>
                  </a:lnTo>
                  <a:lnTo>
                    <a:pt x="75" y="50"/>
                  </a:lnTo>
                  <a:lnTo>
                    <a:pt x="75" y="48"/>
                  </a:lnTo>
                  <a:lnTo>
                    <a:pt x="75" y="46"/>
                  </a:lnTo>
                  <a:lnTo>
                    <a:pt x="74" y="45"/>
                  </a:lnTo>
                  <a:close/>
                  <a:moveTo>
                    <a:pt x="59" y="45"/>
                  </a:moveTo>
                  <a:lnTo>
                    <a:pt x="58" y="45"/>
                  </a:lnTo>
                  <a:lnTo>
                    <a:pt x="58" y="46"/>
                  </a:lnTo>
                  <a:lnTo>
                    <a:pt x="58" y="47"/>
                  </a:lnTo>
                  <a:lnTo>
                    <a:pt x="57" y="47"/>
                  </a:lnTo>
                  <a:lnTo>
                    <a:pt x="58" y="49"/>
                  </a:lnTo>
                  <a:lnTo>
                    <a:pt x="59" y="49"/>
                  </a:lnTo>
                  <a:lnTo>
                    <a:pt x="59" y="48"/>
                  </a:lnTo>
                  <a:lnTo>
                    <a:pt x="58" y="48"/>
                  </a:lnTo>
                  <a:lnTo>
                    <a:pt x="58" y="48"/>
                  </a:lnTo>
                  <a:lnTo>
                    <a:pt x="58" y="47"/>
                  </a:lnTo>
                  <a:lnTo>
                    <a:pt x="58" y="47"/>
                  </a:lnTo>
                  <a:lnTo>
                    <a:pt x="59" y="48"/>
                  </a:lnTo>
                  <a:lnTo>
                    <a:pt x="60" y="48"/>
                  </a:lnTo>
                  <a:lnTo>
                    <a:pt x="60" y="47"/>
                  </a:lnTo>
                  <a:lnTo>
                    <a:pt x="60" y="46"/>
                  </a:lnTo>
                  <a:lnTo>
                    <a:pt x="60" y="45"/>
                  </a:lnTo>
                  <a:lnTo>
                    <a:pt x="59" y="45"/>
                  </a:lnTo>
                  <a:close/>
                  <a:moveTo>
                    <a:pt x="88" y="44"/>
                  </a:moveTo>
                  <a:lnTo>
                    <a:pt x="86" y="47"/>
                  </a:lnTo>
                  <a:lnTo>
                    <a:pt x="86" y="48"/>
                  </a:lnTo>
                  <a:lnTo>
                    <a:pt x="87" y="49"/>
                  </a:lnTo>
                  <a:lnTo>
                    <a:pt x="87" y="49"/>
                  </a:lnTo>
                  <a:lnTo>
                    <a:pt x="88" y="48"/>
                  </a:lnTo>
                  <a:lnTo>
                    <a:pt x="89" y="47"/>
                  </a:lnTo>
                  <a:lnTo>
                    <a:pt x="89" y="46"/>
                  </a:lnTo>
                  <a:lnTo>
                    <a:pt x="89" y="45"/>
                  </a:lnTo>
                  <a:lnTo>
                    <a:pt x="88" y="44"/>
                  </a:lnTo>
                  <a:close/>
                  <a:moveTo>
                    <a:pt x="46" y="44"/>
                  </a:moveTo>
                  <a:lnTo>
                    <a:pt x="46" y="45"/>
                  </a:lnTo>
                  <a:lnTo>
                    <a:pt x="46" y="45"/>
                  </a:lnTo>
                  <a:lnTo>
                    <a:pt x="46" y="44"/>
                  </a:lnTo>
                  <a:lnTo>
                    <a:pt x="46" y="44"/>
                  </a:lnTo>
                  <a:close/>
                  <a:moveTo>
                    <a:pt x="51" y="43"/>
                  </a:moveTo>
                  <a:lnTo>
                    <a:pt x="50" y="43"/>
                  </a:lnTo>
                  <a:lnTo>
                    <a:pt x="49" y="45"/>
                  </a:lnTo>
                  <a:lnTo>
                    <a:pt x="51" y="46"/>
                  </a:lnTo>
                  <a:lnTo>
                    <a:pt x="52" y="48"/>
                  </a:lnTo>
                  <a:lnTo>
                    <a:pt x="52" y="47"/>
                  </a:lnTo>
                  <a:lnTo>
                    <a:pt x="53" y="46"/>
                  </a:lnTo>
                  <a:lnTo>
                    <a:pt x="52" y="45"/>
                  </a:lnTo>
                  <a:lnTo>
                    <a:pt x="52" y="44"/>
                  </a:lnTo>
                  <a:lnTo>
                    <a:pt x="51" y="43"/>
                  </a:lnTo>
                  <a:close/>
                  <a:moveTo>
                    <a:pt x="66" y="43"/>
                  </a:moveTo>
                  <a:lnTo>
                    <a:pt x="66" y="44"/>
                  </a:lnTo>
                  <a:lnTo>
                    <a:pt x="66" y="45"/>
                  </a:lnTo>
                  <a:lnTo>
                    <a:pt x="66" y="45"/>
                  </a:lnTo>
                  <a:lnTo>
                    <a:pt x="66" y="45"/>
                  </a:lnTo>
                  <a:lnTo>
                    <a:pt x="65" y="47"/>
                  </a:lnTo>
                  <a:lnTo>
                    <a:pt x="65" y="49"/>
                  </a:lnTo>
                  <a:lnTo>
                    <a:pt x="65" y="51"/>
                  </a:lnTo>
                  <a:lnTo>
                    <a:pt x="66" y="52"/>
                  </a:lnTo>
                  <a:lnTo>
                    <a:pt x="70" y="47"/>
                  </a:lnTo>
                  <a:lnTo>
                    <a:pt x="70" y="46"/>
                  </a:lnTo>
                  <a:lnTo>
                    <a:pt x="69" y="45"/>
                  </a:lnTo>
                  <a:lnTo>
                    <a:pt x="67" y="44"/>
                  </a:lnTo>
                  <a:lnTo>
                    <a:pt x="66" y="43"/>
                  </a:lnTo>
                  <a:close/>
                  <a:moveTo>
                    <a:pt x="96" y="42"/>
                  </a:moveTo>
                  <a:lnTo>
                    <a:pt x="95" y="44"/>
                  </a:lnTo>
                  <a:lnTo>
                    <a:pt x="94" y="45"/>
                  </a:lnTo>
                  <a:lnTo>
                    <a:pt x="93" y="46"/>
                  </a:lnTo>
                  <a:lnTo>
                    <a:pt x="94" y="48"/>
                  </a:lnTo>
                  <a:lnTo>
                    <a:pt x="95" y="49"/>
                  </a:lnTo>
                  <a:lnTo>
                    <a:pt x="96" y="50"/>
                  </a:lnTo>
                  <a:lnTo>
                    <a:pt x="96" y="48"/>
                  </a:lnTo>
                  <a:lnTo>
                    <a:pt x="96" y="45"/>
                  </a:lnTo>
                  <a:lnTo>
                    <a:pt x="96" y="42"/>
                  </a:lnTo>
                  <a:close/>
                  <a:moveTo>
                    <a:pt x="47" y="42"/>
                  </a:moveTo>
                  <a:lnTo>
                    <a:pt x="47" y="43"/>
                  </a:lnTo>
                  <a:lnTo>
                    <a:pt x="48" y="43"/>
                  </a:lnTo>
                  <a:lnTo>
                    <a:pt x="48" y="43"/>
                  </a:lnTo>
                  <a:lnTo>
                    <a:pt x="48" y="42"/>
                  </a:lnTo>
                  <a:lnTo>
                    <a:pt x="47" y="42"/>
                  </a:lnTo>
                  <a:close/>
                  <a:moveTo>
                    <a:pt x="41" y="42"/>
                  </a:moveTo>
                  <a:lnTo>
                    <a:pt x="40" y="45"/>
                  </a:lnTo>
                  <a:lnTo>
                    <a:pt x="40" y="47"/>
                  </a:lnTo>
                  <a:lnTo>
                    <a:pt x="42" y="46"/>
                  </a:lnTo>
                  <a:lnTo>
                    <a:pt x="42" y="45"/>
                  </a:lnTo>
                  <a:lnTo>
                    <a:pt x="42" y="43"/>
                  </a:lnTo>
                  <a:lnTo>
                    <a:pt x="41" y="42"/>
                  </a:lnTo>
                  <a:close/>
                  <a:moveTo>
                    <a:pt x="77" y="42"/>
                  </a:moveTo>
                  <a:lnTo>
                    <a:pt x="76" y="43"/>
                  </a:lnTo>
                  <a:lnTo>
                    <a:pt x="76" y="44"/>
                  </a:lnTo>
                  <a:lnTo>
                    <a:pt x="77" y="44"/>
                  </a:lnTo>
                  <a:lnTo>
                    <a:pt x="77" y="44"/>
                  </a:lnTo>
                  <a:lnTo>
                    <a:pt x="77" y="43"/>
                  </a:lnTo>
                  <a:lnTo>
                    <a:pt x="77" y="42"/>
                  </a:lnTo>
                  <a:close/>
                  <a:moveTo>
                    <a:pt x="86" y="42"/>
                  </a:moveTo>
                  <a:lnTo>
                    <a:pt x="86" y="43"/>
                  </a:lnTo>
                  <a:lnTo>
                    <a:pt x="86" y="44"/>
                  </a:lnTo>
                  <a:lnTo>
                    <a:pt x="86" y="44"/>
                  </a:lnTo>
                  <a:lnTo>
                    <a:pt x="87" y="43"/>
                  </a:lnTo>
                  <a:lnTo>
                    <a:pt x="87" y="42"/>
                  </a:lnTo>
                  <a:lnTo>
                    <a:pt x="86" y="42"/>
                  </a:lnTo>
                  <a:close/>
                  <a:moveTo>
                    <a:pt x="84" y="42"/>
                  </a:moveTo>
                  <a:lnTo>
                    <a:pt x="84" y="42"/>
                  </a:lnTo>
                  <a:lnTo>
                    <a:pt x="84" y="43"/>
                  </a:lnTo>
                  <a:lnTo>
                    <a:pt x="83" y="43"/>
                  </a:lnTo>
                  <a:lnTo>
                    <a:pt x="84" y="44"/>
                  </a:lnTo>
                  <a:lnTo>
                    <a:pt x="84" y="44"/>
                  </a:lnTo>
                  <a:lnTo>
                    <a:pt x="84" y="43"/>
                  </a:lnTo>
                  <a:lnTo>
                    <a:pt x="84" y="42"/>
                  </a:lnTo>
                  <a:close/>
                  <a:moveTo>
                    <a:pt x="79" y="40"/>
                  </a:moveTo>
                  <a:lnTo>
                    <a:pt x="78" y="43"/>
                  </a:lnTo>
                  <a:lnTo>
                    <a:pt x="78" y="44"/>
                  </a:lnTo>
                  <a:lnTo>
                    <a:pt x="79" y="45"/>
                  </a:lnTo>
                  <a:lnTo>
                    <a:pt x="79" y="44"/>
                  </a:lnTo>
                  <a:lnTo>
                    <a:pt x="79" y="43"/>
                  </a:lnTo>
                  <a:lnTo>
                    <a:pt x="79" y="42"/>
                  </a:lnTo>
                  <a:lnTo>
                    <a:pt x="79" y="40"/>
                  </a:lnTo>
                  <a:close/>
                  <a:moveTo>
                    <a:pt x="106" y="40"/>
                  </a:moveTo>
                  <a:lnTo>
                    <a:pt x="106" y="40"/>
                  </a:lnTo>
                  <a:lnTo>
                    <a:pt x="105" y="43"/>
                  </a:lnTo>
                  <a:lnTo>
                    <a:pt x="106" y="44"/>
                  </a:lnTo>
                  <a:lnTo>
                    <a:pt x="106" y="45"/>
                  </a:lnTo>
                  <a:lnTo>
                    <a:pt x="107" y="44"/>
                  </a:lnTo>
                  <a:lnTo>
                    <a:pt x="107" y="43"/>
                  </a:lnTo>
                  <a:lnTo>
                    <a:pt x="107" y="42"/>
                  </a:lnTo>
                  <a:lnTo>
                    <a:pt x="106" y="40"/>
                  </a:lnTo>
                  <a:close/>
                  <a:moveTo>
                    <a:pt x="49" y="40"/>
                  </a:moveTo>
                  <a:lnTo>
                    <a:pt x="48" y="40"/>
                  </a:lnTo>
                  <a:lnTo>
                    <a:pt x="48" y="42"/>
                  </a:lnTo>
                  <a:lnTo>
                    <a:pt x="49" y="42"/>
                  </a:lnTo>
                  <a:lnTo>
                    <a:pt x="49" y="42"/>
                  </a:lnTo>
                  <a:lnTo>
                    <a:pt x="49" y="42"/>
                  </a:lnTo>
                  <a:lnTo>
                    <a:pt x="50" y="40"/>
                  </a:lnTo>
                  <a:lnTo>
                    <a:pt x="49" y="40"/>
                  </a:lnTo>
                  <a:lnTo>
                    <a:pt x="49" y="40"/>
                  </a:lnTo>
                  <a:lnTo>
                    <a:pt x="49" y="40"/>
                  </a:lnTo>
                  <a:close/>
                  <a:moveTo>
                    <a:pt x="101" y="39"/>
                  </a:moveTo>
                  <a:lnTo>
                    <a:pt x="100" y="40"/>
                  </a:lnTo>
                  <a:lnTo>
                    <a:pt x="99" y="42"/>
                  </a:lnTo>
                  <a:lnTo>
                    <a:pt x="99" y="43"/>
                  </a:lnTo>
                  <a:lnTo>
                    <a:pt x="99" y="43"/>
                  </a:lnTo>
                  <a:lnTo>
                    <a:pt x="100" y="43"/>
                  </a:lnTo>
                  <a:lnTo>
                    <a:pt x="100" y="43"/>
                  </a:lnTo>
                  <a:lnTo>
                    <a:pt x="100" y="42"/>
                  </a:lnTo>
                  <a:lnTo>
                    <a:pt x="101" y="40"/>
                  </a:lnTo>
                  <a:lnTo>
                    <a:pt x="101" y="40"/>
                  </a:lnTo>
                  <a:lnTo>
                    <a:pt x="101" y="40"/>
                  </a:lnTo>
                  <a:lnTo>
                    <a:pt x="101" y="40"/>
                  </a:lnTo>
                  <a:lnTo>
                    <a:pt x="101" y="39"/>
                  </a:lnTo>
                  <a:close/>
                  <a:moveTo>
                    <a:pt x="43" y="39"/>
                  </a:moveTo>
                  <a:lnTo>
                    <a:pt x="42" y="40"/>
                  </a:lnTo>
                  <a:lnTo>
                    <a:pt x="42" y="40"/>
                  </a:lnTo>
                  <a:lnTo>
                    <a:pt x="42" y="42"/>
                  </a:lnTo>
                  <a:lnTo>
                    <a:pt x="43" y="42"/>
                  </a:lnTo>
                  <a:lnTo>
                    <a:pt x="43" y="43"/>
                  </a:lnTo>
                  <a:lnTo>
                    <a:pt x="45" y="43"/>
                  </a:lnTo>
                  <a:lnTo>
                    <a:pt x="45" y="42"/>
                  </a:lnTo>
                  <a:lnTo>
                    <a:pt x="43" y="40"/>
                  </a:lnTo>
                  <a:lnTo>
                    <a:pt x="43" y="39"/>
                  </a:lnTo>
                  <a:close/>
                  <a:moveTo>
                    <a:pt x="93" y="38"/>
                  </a:moveTo>
                  <a:lnTo>
                    <a:pt x="93" y="39"/>
                  </a:lnTo>
                  <a:lnTo>
                    <a:pt x="91" y="42"/>
                  </a:lnTo>
                  <a:lnTo>
                    <a:pt x="91" y="43"/>
                  </a:lnTo>
                  <a:lnTo>
                    <a:pt x="91" y="44"/>
                  </a:lnTo>
                  <a:lnTo>
                    <a:pt x="93" y="43"/>
                  </a:lnTo>
                  <a:lnTo>
                    <a:pt x="94" y="42"/>
                  </a:lnTo>
                  <a:lnTo>
                    <a:pt x="95" y="40"/>
                  </a:lnTo>
                  <a:lnTo>
                    <a:pt x="94" y="39"/>
                  </a:lnTo>
                  <a:lnTo>
                    <a:pt x="93" y="38"/>
                  </a:lnTo>
                  <a:close/>
                  <a:moveTo>
                    <a:pt x="89" y="38"/>
                  </a:moveTo>
                  <a:lnTo>
                    <a:pt x="88" y="39"/>
                  </a:lnTo>
                  <a:lnTo>
                    <a:pt x="88" y="40"/>
                  </a:lnTo>
                  <a:lnTo>
                    <a:pt x="88" y="40"/>
                  </a:lnTo>
                  <a:lnTo>
                    <a:pt x="89" y="40"/>
                  </a:lnTo>
                  <a:lnTo>
                    <a:pt x="89" y="39"/>
                  </a:lnTo>
                  <a:lnTo>
                    <a:pt x="89" y="38"/>
                  </a:lnTo>
                  <a:close/>
                  <a:moveTo>
                    <a:pt x="71" y="38"/>
                  </a:moveTo>
                  <a:lnTo>
                    <a:pt x="70" y="39"/>
                  </a:lnTo>
                  <a:lnTo>
                    <a:pt x="69" y="40"/>
                  </a:lnTo>
                  <a:lnTo>
                    <a:pt x="69" y="42"/>
                  </a:lnTo>
                  <a:lnTo>
                    <a:pt x="70" y="43"/>
                  </a:lnTo>
                  <a:lnTo>
                    <a:pt x="71" y="45"/>
                  </a:lnTo>
                  <a:lnTo>
                    <a:pt x="72" y="45"/>
                  </a:lnTo>
                  <a:lnTo>
                    <a:pt x="73" y="44"/>
                  </a:lnTo>
                  <a:lnTo>
                    <a:pt x="73" y="43"/>
                  </a:lnTo>
                  <a:lnTo>
                    <a:pt x="72" y="40"/>
                  </a:lnTo>
                  <a:lnTo>
                    <a:pt x="71" y="38"/>
                  </a:lnTo>
                  <a:close/>
                  <a:moveTo>
                    <a:pt x="38" y="38"/>
                  </a:moveTo>
                  <a:lnTo>
                    <a:pt x="38" y="39"/>
                  </a:lnTo>
                  <a:lnTo>
                    <a:pt x="37" y="40"/>
                  </a:lnTo>
                  <a:lnTo>
                    <a:pt x="36" y="40"/>
                  </a:lnTo>
                  <a:lnTo>
                    <a:pt x="36" y="43"/>
                  </a:lnTo>
                  <a:lnTo>
                    <a:pt x="37" y="44"/>
                  </a:lnTo>
                  <a:lnTo>
                    <a:pt x="38" y="43"/>
                  </a:lnTo>
                  <a:lnTo>
                    <a:pt x="39" y="42"/>
                  </a:lnTo>
                  <a:lnTo>
                    <a:pt x="39" y="39"/>
                  </a:lnTo>
                  <a:lnTo>
                    <a:pt x="38" y="38"/>
                  </a:lnTo>
                  <a:close/>
                  <a:moveTo>
                    <a:pt x="64" y="38"/>
                  </a:moveTo>
                  <a:lnTo>
                    <a:pt x="62" y="39"/>
                  </a:lnTo>
                  <a:lnTo>
                    <a:pt x="61" y="40"/>
                  </a:lnTo>
                  <a:lnTo>
                    <a:pt x="60" y="43"/>
                  </a:lnTo>
                  <a:lnTo>
                    <a:pt x="61" y="44"/>
                  </a:lnTo>
                  <a:lnTo>
                    <a:pt x="62" y="46"/>
                  </a:lnTo>
                  <a:lnTo>
                    <a:pt x="64" y="44"/>
                  </a:lnTo>
                  <a:lnTo>
                    <a:pt x="65" y="40"/>
                  </a:lnTo>
                  <a:lnTo>
                    <a:pt x="65" y="39"/>
                  </a:lnTo>
                  <a:lnTo>
                    <a:pt x="64" y="39"/>
                  </a:lnTo>
                  <a:lnTo>
                    <a:pt x="64" y="38"/>
                  </a:lnTo>
                  <a:close/>
                  <a:moveTo>
                    <a:pt x="54" y="38"/>
                  </a:moveTo>
                  <a:lnTo>
                    <a:pt x="52" y="42"/>
                  </a:lnTo>
                  <a:lnTo>
                    <a:pt x="53" y="43"/>
                  </a:lnTo>
                  <a:lnTo>
                    <a:pt x="54" y="45"/>
                  </a:lnTo>
                  <a:lnTo>
                    <a:pt x="55" y="44"/>
                  </a:lnTo>
                  <a:lnTo>
                    <a:pt x="57" y="43"/>
                  </a:lnTo>
                  <a:lnTo>
                    <a:pt x="58" y="42"/>
                  </a:lnTo>
                  <a:lnTo>
                    <a:pt x="55" y="39"/>
                  </a:lnTo>
                  <a:lnTo>
                    <a:pt x="54" y="38"/>
                  </a:lnTo>
                  <a:close/>
                  <a:moveTo>
                    <a:pt x="83" y="37"/>
                  </a:moveTo>
                  <a:lnTo>
                    <a:pt x="83" y="38"/>
                  </a:lnTo>
                  <a:lnTo>
                    <a:pt x="84" y="39"/>
                  </a:lnTo>
                  <a:lnTo>
                    <a:pt x="84" y="39"/>
                  </a:lnTo>
                  <a:lnTo>
                    <a:pt x="84" y="39"/>
                  </a:lnTo>
                  <a:lnTo>
                    <a:pt x="84" y="38"/>
                  </a:lnTo>
                  <a:lnTo>
                    <a:pt x="84" y="38"/>
                  </a:lnTo>
                  <a:lnTo>
                    <a:pt x="84" y="37"/>
                  </a:lnTo>
                  <a:lnTo>
                    <a:pt x="83" y="37"/>
                  </a:lnTo>
                  <a:close/>
                  <a:moveTo>
                    <a:pt x="45" y="37"/>
                  </a:moveTo>
                  <a:lnTo>
                    <a:pt x="45" y="37"/>
                  </a:lnTo>
                  <a:lnTo>
                    <a:pt x="45" y="38"/>
                  </a:lnTo>
                  <a:lnTo>
                    <a:pt x="45" y="39"/>
                  </a:lnTo>
                  <a:lnTo>
                    <a:pt x="46" y="39"/>
                  </a:lnTo>
                  <a:lnTo>
                    <a:pt x="46" y="40"/>
                  </a:lnTo>
                  <a:lnTo>
                    <a:pt x="47" y="39"/>
                  </a:lnTo>
                  <a:lnTo>
                    <a:pt x="46" y="38"/>
                  </a:lnTo>
                  <a:lnTo>
                    <a:pt x="46" y="37"/>
                  </a:lnTo>
                  <a:lnTo>
                    <a:pt x="45" y="37"/>
                  </a:lnTo>
                  <a:close/>
                  <a:moveTo>
                    <a:pt x="76" y="37"/>
                  </a:moveTo>
                  <a:lnTo>
                    <a:pt x="76" y="38"/>
                  </a:lnTo>
                  <a:lnTo>
                    <a:pt x="76" y="39"/>
                  </a:lnTo>
                  <a:lnTo>
                    <a:pt x="77" y="38"/>
                  </a:lnTo>
                  <a:lnTo>
                    <a:pt x="76" y="37"/>
                  </a:lnTo>
                  <a:lnTo>
                    <a:pt x="76" y="37"/>
                  </a:lnTo>
                  <a:close/>
                  <a:moveTo>
                    <a:pt x="47" y="37"/>
                  </a:moveTo>
                  <a:lnTo>
                    <a:pt x="47" y="38"/>
                  </a:lnTo>
                  <a:lnTo>
                    <a:pt x="47" y="39"/>
                  </a:lnTo>
                  <a:lnTo>
                    <a:pt x="48" y="39"/>
                  </a:lnTo>
                  <a:lnTo>
                    <a:pt x="48" y="38"/>
                  </a:lnTo>
                  <a:lnTo>
                    <a:pt x="48" y="37"/>
                  </a:lnTo>
                  <a:lnTo>
                    <a:pt x="48" y="37"/>
                  </a:lnTo>
                  <a:lnTo>
                    <a:pt x="47" y="37"/>
                  </a:lnTo>
                  <a:close/>
                  <a:moveTo>
                    <a:pt x="89" y="36"/>
                  </a:moveTo>
                  <a:lnTo>
                    <a:pt x="88" y="36"/>
                  </a:lnTo>
                  <a:lnTo>
                    <a:pt x="87" y="38"/>
                  </a:lnTo>
                  <a:lnTo>
                    <a:pt x="87" y="39"/>
                  </a:lnTo>
                  <a:lnTo>
                    <a:pt x="88" y="39"/>
                  </a:lnTo>
                  <a:lnTo>
                    <a:pt x="89" y="38"/>
                  </a:lnTo>
                  <a:lnTo>
                    <a:pt x="89" y="36"/>
                  </a:lnTo>
                  <a:close/>
                  <a:moveTo>
                    <a:pt x="47" y="36"/>
                  </a:moveTo>
                  <a:lnTo>
                    <a:pt x="46" y="36"/>
                  </a:lnTo>
                  <a:lnTo>
                    <a:pt x="46" y="36"/>
                  </a:lnTo>
                  <a:lnTo>
                    <a:pt x="47" y="37"/>
                  </a:lnTo>
                  <a:lnTo>
                    <a:pt x="47" y="36"/>
                  </a:lnTo>
                  <a:lnTo>
                    <a:pt x="47" y="36"/>
                  </a:lnTo>
                  <a:close/>
                  <a:moveTo>
                    <a:pt x="53" y="35"/>
                  </a:moveTo>
                  <a:lnTo>
                    <a:pt x="52" y="37"/>
                  </a:lnTo>
                  <a:lnTo>
                    <a:pt x="50" y="38"/>
                  </a:lnTo>
                  <a:lnTo>
                    <a:pt x="50" y="38"/>
                  </a:lnTo>
                  <a:lnTo>
                    <a:pt x="51" y="38"/>
                  </a:lnTo>
                  <a:lnTo>
                    <a:pt x="51" y="39"/>
                  </a:lnTo>
                  <a:lnTo>
                    <a:pt x="52" y="38"/>
                  </a:lnTo>
                  <a:lnTo>
                    <a:pt x="53" y="36"/>
                  </a:lnTo>
                  <a:lnTo>
                    <a:pt x="53" y="36"/>
                  </a:lnTo>
                  <a:lnTo>
                    <a:pt x="53" y="35"/>
                  </a:lnTo>
                  <a:close/>
                  <a:moveTo>
                    <a:pt x="96" y="35"/>
                  </a:moveTo>
                  <a:lnTo>
                    <a:pt x="96" y="36"/>
                  </a:lnTo>
                  <a:lnTo>
                    <a:pt x="96" y="36"/>
                  </a:lnTo>
                  <a:lnTo>
                    <a:pt x="95" y="37"/>
                  </a:lnTo>
                  <a:lnTo>
                    <a:pt x="96" y="37"/>
                  </a:lnTo>
                  <a:lnTo>
                    <a:pt x="96" y="38"/>
                  </a:lnTo>
                  <a:lnTo>
                    <a:pt x="96" y="37"/>
                  </a:lnTo>
                  <a:lnTo>
                    <a:pt x="96" y="36"/>
                  </a:lnTo>
                  <a:lnTo>
                    <a:pt x="96" y="35"/>
                  </a:lnTo>
                  <a:close/>
                  <a:moveTo>
                    <a:pt x="74" y="34"/>
                  </a:moveTo>
                  <a:lnTo>
                    <a:pt x="72" y="37"/>
                  </a:lnTo>
                  <a:lnTo>
                    <a:pt x="73" y="39"/>
                  </a:lnTo>
                  <a:lnTo>
                    <a:pt x="74" y="40"/>
                  </a:lnTo>
                  <a:lnTo>
                    <a:pt x="74" y="38"/>
                  </a:lnTo>
                  <a:lnTo>
                    <a:pt x="74" y="36"/>
                  </a:lnTo>
                  <a:lnTo>
                    <a:pt x="74" y="34"/>
                  </a:lnTo>
                  <a:close/>
                  <a:moveTo>
                    <a:pt x="66" y="34"/>
                  </a:moveTo>
                  <a:lnTo>
                    <a:pt x="65" y="35"/>
                  </a:lnTo>
                  <a:lnTo>
                    <a:pt x="65" y="36"/>
                  </a:lnTo>
                  <a:lnTo>
                    <a:pt x="66" y="38"/>
                  </a:lnTo>
                  <a:lnTo>
                    <a:pt x="67" y="39"/>
                  </a:lnTo>
                  <a:lnTo>
                    <a:pt x="69" y="38"/>
                  </a:lnTo>
                  <a:lnTo>
                    <a:pt x="70" y="37"/>
                  </a:lnTo>
                  <a:lnTo>
                    <a:pt x="69" y="36"/>
                  </a:lnTo>
                  <a:lnTo>
                    <a:pt x="67" y="35"/>
                  </a:lnTo>
                  <a:lnTo>
                    <a:pt x="66" y="34"/>
                  </a:lnTo>
                  <a:close/>
                  <a:moveTo>
                    <a:pt x="106" y="33"/>
                  </a:moveTo>
                  <a:lnTo>
                    <a:pt x="106" y="34"/>
                  </a:lnTo>
                  <a:lnTo>
                    <a:pt x="106" y="35"/>
                  </a:lnTo>
                  <a:lnTo>
                    <a:pt x="107" y="35"/>
                  </a:lnTo>
                  <a:lnTo>
                    <a:pt x="107" y="34"/>
                  </a:lnTo>
                  <a:lnTo>
                    <a:pt x="107" y="34"/>
                  </a:lnTo>
                  <a:lnTo>
                    <a:pt x="107" y="33"/>
                  </a:lnTo>
                  <a:lnTo>
                    <a:pt x="107" y="34"/>
                  </a:lnTo>
                  <a:lnTo>
                    <a:pt x="107" y="34"/>
                  </a:lnTo>
                  <a:lnTo>
                    <a:pt x="106" y="33"/>
                  </a:lnTo>
                  <a:close/>
                  <a:moveTo>
                    <a:pt x="103" y="33"/>
                  </a:moveTo>
                  <a:lnTo>
                    <a:pt x="103" y="34"/>
                  </a:lnTo>
                  <a:lnTo>
                    <a:pt x="103" y="35"/>
                  </a:lnTo>
                  <a:lnTo>
                    <a:pt x="103" y="36"/>
                  </a:lnTo>
                  <a:lnTo>
                    <a:pt x="103" y="37"/>
                  </a:lnTo>
                  <a:lnTo>
                    <a:pt x="103" y="36"/>
                  </a:lnTo>
                  <a:lnTo>
                    <a:pt x="105" y="34"/>
                  </a:lnTo>
                  <a:lnTo>
                    <a:pt x="103" y="33"/>
                  </a:lnTo>
                  <a:close/>
                  <a:moveTo>
                    <a:pt x="37" y="33"/>
                  </a:moveTo>
                  <a:lnTo>
                    <a:pt x="36" y="35"/>
                  </a:lnTo>
                  <a:lnTo>
                    <a:pt x="35" y="37"/>
                  </a:lnTo>
                  <a:lnTo>
                    <a:pt x="35" y="38"/>
                  </a:lnTo>
                  <a:lnTo>
                    <a:pt x="36" y="37"/>
                  </a:lnTo>
                  <a:lnTo>
                    <a:pt x="37" y="36"/>
                  </a:lnTo>
                  <a:lnTo>
                    <a:pt x="38" y="35"/>
                  </a:lnTo>
                  <a:lnTo>
                    <a:pt x="37" y="33"/>
                  </a:lnTo>
                  <a:close/>
                  <a:moveTo>
                    <a:pt x="79" y="33"/>
                  </a:moveTo>
                  <a:lnTo>
                    <a:pt x="79" y="34"/>
                  </a:lnTo>
                  <a:lnTo>
                    <a:pt x="79" y="34"/>
                  </a:lnTo>
                  <a:lnTo>
                    <a:pt x="81" y="34"/>
                  </a:lnTo>
                  <a:lnTo>
                    <a:pt x="81" y="33"/>
                  </a:lnTo>
                  <a:lnTo>
                    <a:pt x="79" y="33"/>
                  </a:lnTo>
                  <a:close/>
                  <a:moveTo>
                    <a:pt x="45" y="33"/>
                  </a:moveTo>
                  <a:lnTo>
                    <a:pt x="45" y="33"/>
                  </a:lnTo>
                  <a:lnTo>
                    <a:pt x="45" y="34"/>
                  </a:lnTo>
                  <a:lnTo>
                    <a:pt x="45" y="34"/>
                  </a:lnTo>
                  <a:lnTo>
                    <a:pt x="46" y="34"/>
                  </a:lnTo>
                  <a:lnTo>
                    <a:pt x="45" y="33"/>
                  </a:lnTo>
                  <a:lnTo>
                    <a:pt x="45" y="33"/>
                  </a:lnTo>
                  <a:close/>
                  <a:moveTo>
                    <a:pt x="60" y="33"/>
                  </a:moveTo>
                  <a:lnTo>
                    <a:pt x="59" y="33"/>
                  </a:lnTo>
                  <a:lnTo>
                    <a:pt x="58" y="34"/>
                  </a:lnTo>
                  <a:lnTo>
                    <a:pt x="57" y="35"/>
                  </a:lnTo>
                  <a:lnTo>
                    <a:pt x="55" y="37"/>
                  </a:lnTo>
                  <a:lnTo>
                    <a:pt x="58" y="38"/>
                  </a:lnTo>
                  <a:lnTo>
                    <a:pt x="59" y="40"/>
                  </a:lnTo>
                  <a:lnTo>
                    <a:pt x="60" y="39"/>
                  </a:lnTo>
                  <a:lnTo>
                    <a:pt x="62" y="37"/>
                  </a:lnTo>
                  <a:lnTo>
                    <a:pt x="62" y="36"/>
                  </a:lnTo>
                  <a:lnTo>
                    <a:pt x="62" y="35"/>
                  </a:lnTo>
                  <a:lnTo>
                    <a:pt x="61" y="34"/>
                  </a:lnTo>
                  <a:lnTo>
                    <a:pt x="60" y="33"/>
                  </a:lnTo>
                  <a:lnTo>
                    <a:pt x="60" y="33"/>
                  </a:lnTo>
                  <a:close/>
                  <a:moveTo>
                    <a:pt x="51" y="33"/>
                  </a:moveTo>
                  <a:lnTo>
                    <a:pt x="50" y="33"/>
                  </a:lnTo>
                  <a:lnTo>
                    <a:pt x="49" y="34"/>
                  </a:lnTo>
                  <a:lnTo>
                    <a:pt x="48" y="35"/>
                  </a:lnTo>
                  <a:lnTo>
                    <a:pt x="48" y="35"/>
                  </a:lnTo>
                  <a:lnTo>
                    <a:pt x="49" y="36"/>
                  </a:lnTo>
                  <a:lnTo>
                    <a:pt x="49" y="37"/>
                  </a:lnTo>
                  <a:lnTo>
                    <a:pt x="49" y="37"/>
                  </a:lnTo>
                  <a:lnTo>
                    <a:pt x="51" y="36"/>
                  </a:lnTo>
                  <a:lnTo>
                    <a:pt x="52" y="34"/>
                  </a:lnTo>
                  <a:lnTo>
                    <a:pt x="51" y="33"/>
                  </a:lnTo>
                  <a:lnTo>
                    <a:pt x="51" y="33"/>
                  </a:lnTo>
                  <a:close/>
                  <a:moveTo>
                    <a:pt x="42" y="32"/>
                  </a:moveTo>
                  <a:lnTo>
                    <a:pt x="42" y="33"/>
                  </a:lnTo>
                  <a:lnTo>
                    <a:pt x="42" y="34"/>
                  </a:lnTo>
                  <a:lnTo>
                    <a:pt x="42" y="35"/>
                  </a:lnTo>
                  <a:lnTo>
                    <a:pt x="43" y="36"/>
                  </a:lnTo>
                  <a:lnTo>
                    <a:pt x="43" y="35"/>
                  </a:lnTo>
                  <a:lnTo>
                    <a:pt x="43" y="34"/>
                  </a:lnTo>
                  <a:lnTo>
                    <a:pt x="43" y="33"/>
                  </a:lnTo>
                  <a:lnTo>
                    <a:pt x="42" y="32"/>
                  </a:lnTo>
                  <a:close/>
                  <a:moveTo>
                    <a:pt x="16" y="31"/>
                  </a:moveTo>
                  <a:lnTo>
                    <a:pt x="16" y="32"/>
                  </a:lnTo>
                  <a:lnTo>
                    <a:pt x="15" y="33"/>
                  </a:lnTo>
                  <a:lnTo>
                    <a:pt x="16" y="33"/>
                  </a:lnTo>
                  <a:lnTo>
                    <a:pt x="16" y="32"/>
                  </a:lnTo>
                  <a:lnTo>
                    <a:pt x="16" y="31"/>
                  </a:lnTo>
                  <a:close/>
                  <a:moveTo>
                    <a:pt x="77" y="31"/>
                  </a:moveTo>
                  <a:lnTo>
                    <a:pt x="76" y="32"/>
                  </a:lnTo>
                  <a:lnTo>
                    <a:pt x="76" y="33"/>
                  </a:lnTo>
                  <a:lnTo>
                    <a:pt x="76" y="34"/>
                  </a:lnTo>
                  <a:lnTo>
                    <a:pt x="77" y="34"/>
                  </a:lnTo>
                  <a:lnTo>
                    <a:pt x="77" y="33"/>
                  </a:lnTo>
                  <a:lnTo>
                    <a:pt x="77" y="32"/>
                  </a:lnTo>
                  <a:lnTo>
                    <a:pt x="77" y="31"/>
                  </a:lnTo>
                  <a:lnTo>
                    <a:pt x="77" y="31"/>
                  </a:lnTo>
                  <a:close/>
                  <a:moveTo>
                    <a:pt x="101" y="30"/>
                  </a:moveTo>
                  <a:lnTo>
                    <a:pt x="101" y="31"/>
                  </a:lnTo>
                  <a:lnTo>
                    <a:pt x="100" y="31"/>
                  </a:lnTo>
                  <a:lnTo>
                    <a:pt x="99" y="32"/>
                  </a:lnTo>
                  <a:lnTo>
                    <a:pt x="99" y="33"/>
                  </a:lnTo>
                  <a:lnTo>
                    <a:pt x="100" y="33"/>
                  </a:lnTo>
                  <a:lnTo>
                    <a:pt x="101" y="32"/>
                  </a:lnTo>
                  <a:lnTo>
                    <a:pt x="101" y="31"/>
                  </a:lnTo>
                  <a:lnTo>
                    <a:pt x="101" y="30"/>
                  </a:lnTo>
                  <a:close/>
                  <a:moveTo>
                    <a:pt x="59" y="30"/>
                  </a:moveTo>
                  <a:lnTo>
                    <a:pt x="57" y="32"/>
                  </a:lnTo>
                  <a:lnTo>
                    <a:pt x="55" y="33"/>
                  </a:lnTo>
                  <a:lnTo>
                    <a:pt x="54" y="35"/>
                  </a:lnTo>
                  <a:lnTo>
                    <a:pt x="55" y="34"/>
                  </a:lnTo>
                  <a:lnTo>
                    <a:pt x="58" y="32"/>
                  </a:lnTo>
                  <a:lnTo>
                    <a:pt x="59" y="30"/>
                  </a:lnTo>
                  <a:close/>
                  <a:moveTo>
                    <a:pt x="107" y="30"/>
                  </a:moveTo>
                  <a:lnTo>
                    <a:pt x="107" y="31"/>
                  </a:lnTo>
                  <a:lnTo>
                    <a:pt x="106" y="32"/>
                  </a:lnTo>
                  <a:lnTo>
                    <a:pt x="107" y="32"/>
                  </a:lnTo>
                  <a:lnTo>
                    <a:pt x="107" y="32"/>
                  </a:lnTo>
                  <a:lnTo>
                    <a:pt x="107" y="32"/>
                  </a:lnTo>
                  <a:lnTo>
                    <a:pt x="107" y="31"/>
                  </a:lnTo>
                  <a:lnTo>
                    <a:pt x="107" y="31"/>
                  </a:lnTo>
                  <a:lnTo>
                    <a:pt x="107" y="30"/>
                  </a:lnTo>
                  <a:close/>
                  <a:moveTo>
                    <a:pt x="30" y="30"/>
                  </a:moveTo>
                  <a:lnTo>
                    <a:pt x="30" y="34"/>
                  </a:lnTo>
                  <a:lnTo>
                    <a:pt x="31" y="38"/>
                  </a:lnTo>
                  <a:lnTo>
                    <a:pt x="30" y="42"/>
                  </a:lnTo>
                  <a:lnTo>
                    <a:pt x="31" y="45"/>
                  </a:lnTo>
                  <a:lnTo>
                    <a:pt x="31" y="48"/>
                  </a:lnTo>
                  <a:lnTo>
                    <a:pt x="33" y="50"/>
                  </a:lnTo>
                  <a:lnTo>
                    <a:pt x="33" y="52"/>
                  </a:lnTo>
                  <a:lnTo>
                    <a:pt x="33" y="54"/>
                  </a:lnTo>
                  <a:lnTo>
                    <a:pt x="33" y="55"/>
                  </a:lnTo>
                  <a:lnTo>
                    <a:pt x="33" y="56"/>
                  </a:lnTo>
                  <a:lnTo>
                    <a:pt x="33" y="56"/>
                  </a:lnTo>
                  <a:lnTo>
                    <a:pt x="33" y="57"/>
                  </a:lnTo>
                  <a:lnTo>
                    <a:pt x="34" y="58"/>
                  </a:lnTo>
                  <a:lnTo>
                    <a:pt x="33" y="58"/>
                  </a:lnTo>
                  <a:lnTo>
                    <a:pt x="33" y="58"/>
                  </a:lnTo>
                  <a:lnTo>
                    <a:pt x="34" y="61"/>
                  </a:lnTo>
                  <a:lnTo>
                    <a:pt x="35" y="66"/>
                  </a:lnTo>
                  <a:lnTo>
                    <a:pt x="35" y="70"/>
                  </a:lnTo>
                  <a:lnTo>
                    <a:pt x="35" y="57"/>
                  </a:lnTo>
                  <a:lnTo>
                    <a:pt x="34" y="45"/>
                  </a:lnTo>
                  <a:lnTo>
                    <a:pt x="34" y="44"/>
                  </a:lnTo>
                  <a:lnTo>
                    <a:pt x="33" y="43"/>
                  </a:lnTo>
                  <a:lnTo>
                    <a:pt x="31" y="42"/>
                  </a:lnTo>
                  <a:lnTo>
                    <a:pt x="33" y="40"/>
                  </a:lnTo>
                  <a:lnTo>
                    <a:pt x="33" y="40"/>
                  </a:lnTo>
                  <a:lnTo>
                    <a:pt x="34" y="39"/>
                  </a:lnTo>
                  <a:lnTo>
                    <a:pt x="33" y="38"/>
                  </a:lnTo>
                  <a:lnTo>
                    <a:pt x="33" y="37"/>
                  </a:lnTo>
                  <a:lnTo>
                    <a:pt x="31" y="36"/>
                  </a:lnTo>
                  <a:lnTo>
                    <a:pt x="31" y="34"/>
                  </a:lnTo>
                  <a:lnTo>
                    <a:pt x="33" y="32"/>
                  </a:lnTo>
                  <a:lnTo>
                    <a:pt x="33" y="30"/>
                  </a:lnTo>
                  <a:lnTo>
                    <a:pt x="31" y="30"/>
                  </a:lnTo>
                  <a:lnTo>
                    <a:pt x="31" y="30"/>
                  </a:lnTo>
                  <a:lnTo>
                    <a:pt x="30" y="30"/>
                  </a:lnTo>
                  <a:close/>
                  <a:moveTo>
                    <a:pt x="71" y="30"/>
                  </a:moveTo>
                  <a:lnTo>
                    <a:pt x="70" y="30"/>
                  </a:lnTo>
                  <a:lnTo>
                    <a:pt x="69" y="31"/>
                  </a:lnTo>
                  <a:lnTo>
                    <a:pt x="69" y="33"/>
                  </a:lnTo>
                  <a:lnTo>
                    <a:pt x="69" y="33"/>
                  </a:lnTo>
                  <a:lnTo>
                    <a:pt x="70" y="34"/>
                  </a:lnTo>
                  <a:lnTo>
                    <a:pt x="70" y="35"/>
                  </a:lnTo>
                  <a:lnTo>
                    <a:pt x="71" y="35"/>
                  </a:lnTo>
                  <a:lnTo>
                    <a:pt x="72" y="34"/>
                  </a:lnTo>
                  <a:lnTo>
                    <a:pt x="73" y="32"/>
                  </a:lnTo>
                  <a:lnTo>
                    <a:pt x="72" y="31"/>
                  </a:lnTo>
                  <a:lnTo>
                    <a:pt x="71" y="30"/>
                  </a:lnTo>
                  <a:close/>
                  <a:moveTo>
                    <a:pt x="94" y="30"/>
                  </a:moveTo>
                  <a:lnTo>
                    <a:pt x="94" y="31"/>
                  </a:lnTo>
                  <a:lnTo>
                    <a:pt x="94" y="32"/>
                  </a:lnTo>
                  <a:lnTo>
                    <a:pt x="94" y="33"/>
                  </a:lnTo>
                  <a:lnTo>
                    <a:pt x="95" y="33"/>
                  </a:lnTo>
                  <a:lnTo>
                    <a:pt x="96" y="32"/>
                  </a:lnTo>
                  <a:lnTo>
                    <a:pt x="95" y="31"/>
                  </a:lnTo>
                  <a:lnTo>
                    <a:pt x="94" y="30"/>
                  </a:lnTo>
                  <a:close/>
                  <a:moveTo>
                    <a:pt x="87" y="30"/>
                  </a:moveTo>
                  <a:lnTo>
                    <a:pt x="86" y="32"/>
                  </a:lnTo>
                  <a:lnTo>
                    <a:pt x="86" y="34"/>
                  </a:lnTo>
                  <a:lnTo>
                    <a:pt x="86" y="36"/>
                  </a:lnTo>
                  <a:lnTo>
                    <a:pt x="88" y="35"/>
                  </a:lnTo>
                  <a:lnTo>
                    <a:pt x="89" y="33"/>
                  </a:lnTo>
                  <a:lnTo>
                    <a:pt x="88" y="31"/>
                  </a:lnTo>
                  <a:lnTo>
                    <a:pt x="87" y="30"/>
                  </a:lnTo>
                  <a:close/>
                  <a:moveTo>
                    <a:pt x="41" y="28"/>
                  </a:moveTo>
                  <a:lnTo>
                    <a:pt x="41" y="30"/>
                  </a:lnTo>
                  <a:lnTo>
                    <a:pt x="41" y="31"/>
                  </a:lnTo>
                  <a:lnTo>
                    <a:pt x="41" y="30"/>
                  </a:lnTo>
                  <a:lnTo>
                    <a:pt x="41" y="30"/>
                  </a:lnTo>
                  <a:lnTo>
                    <a:pt x="41" y="28"/>
                  </a:lnTo>
                  <a:close/>
                  <a:moveTo>
                    <a:pt x="63" y="28"/>
                  </a:moveTo>
                  <a:lnTo>
                    <a:pt x="62" y="30"/>
                  </a:lnTo>
                  <a:lnTo>
                    <a:pt x="61" y="30"/>
                  </a:lnTo>
                  <a:lnTo>
                    <a:pt x="61" y="31"/>
                  </a:lnTo>
                  <a:lnTo>
                    <a:pt x="62" y="33"/>
                  </a:lnTo>
                  <a:lnTo>
                    <a:pt x="64" y="35"/>
                  </a:lnTo>
                  <a:lnTo>
                    <a:pt x="65" y="34"/>
                  </a:lnTo>
                  <a:lnTo>
                    <a:pt x="65" y="33"/>
                  </a:lnTo>
                  <a:lnTo>
                    <a:pt x="65" y="31"/>
                  </a:lnTo>
                  <a:lnTo>
                    <a:pt x="64" y="30"/>
                  </a:lnTo>
                  <a:lnTo>
                    <a:pt x="63" y="28"/>
                  </a:lnTo>
                  <a:close/>
                  <a:moveTo>
                    <a:pt x="53" y="27"/>
                  </a:moveTo>
                  <a:lnTo>
                    <a:pt x="52" y="28"/>
                  </a:lnTo>
                  <a:lnTo>
                    <a:pt x="52" y="30"/>
                  </a:lnTo>
                  <a:lnTo>
                    <a:pt x="52" y="28"/>
                  </a:lnTo>
                  <a:lnTo>
                    <a:pt x="52" y="28"/>
                  </a:lnTo>
                  <a:lnTo>
                    <a:pt x="53" y="27"/>
                  </a:lnTo>
                  <a:close/>
                  <a:moveTo>
                    <a:pt x="55" y="27"/>
                  </a:moveTo>
                  <a:lnTo>
                    <a:pt x="54" y="27"/>
                  </a:lnTo>
                  <a:lnTo>
                    <a:pt x="53" y="28"/>
                  </a:lnTo>
                  <a:lnTo>
                    <a:pt x="52" y="30"/>
                  </a:lnTo>
                  <a:lnTo>
                    <a:pt x="52" y="31"/>
                  </a:lnTo>
                  <a:lnTo>
                    <a:pt x="52" y="32"/>
                  </a:lnTo>
                  <a:lnTo>
                    <a:pt x="53" y="32"/>
                  </a:lnTo>
                  <a:lnTo>
                    <a:pt x="53" y="33"/>
                  </a:lnTo>
                  <a:lnTo>
                    <a:pt x="54" y="32"/>
                  </a:lnTo>
                  <a:lnTo>
                    <a:pt x="55" y="30"/>
                  </a:lnTo>
                  <a:lnTo>
                    <a:pt x="57" y="28"/>
                  </a:lnTo>
                  <a:lnTo>
                    <a:pt x="55" y="27"/>
                  </a:lnTo>
                  <a:close/>
                  <a:moveTo>
                    <a:pt x="36" y="26"/>
                  </a:moveTo>
                  <a:lnTo>
                    <a:pt x="35" y="27"/>
                  </a:lnTo>
                  <a:lnTo>
                    <a:pt x="35" y="27"/>
                  </a:lnTo>
                  <a:lnTo>
                    <a:pt x="35" y="27"/>
                  </a:lnTo>
                  <a:lnTo>
                    <a:pt x="35" y="28"/>
                  </a:lnTo>
                  <a:lnTo>
                    <a:pt x="34" y="28"/>
                  </a:lnTo>
                  <a:lnTo>
                    <a:pt x="34" y="30"/>
                  </a:lnTo>
                  <a:lnTo>
                    <a:pt x="35" y="31"/>
                  </a:lnTo>
                  <a:lnTo>
                    <a:pt x="36" y="30"/>
                  </a:lnTo>
                  <a:lnTo>
                    <a:pt x="36" y="28"/>
                  </a:lnTo>
                  <a:lnTo>
                    <a:pt x="36" y="26"/>
                  </a:lnTo>
                  <a:lnTo>
                    <a:pt x="36" y="26"/>
                  </a:lnTo>
                  <a:close/>
                  <a:moveTo>
                    <a:pt x="98" y="26"/>
                  </a:moveTo>
                  <a:lnTo>
                    <a:pt x="98" y="30"/>
                  </a:lnTo>
                  <a:lnTo>
                    <a:pt x="99" y="28"/>
                  </a:lnTo>
                  <a:lnTo>
                    <a:pt x="100" y="28"/>
                  </a:lnTo>
                  <a:lnTo>
                    <a:pt x="100" y="28"/>
                  </a:lnTo>
                  <a:lnTo>
                    <a:pt x="100" y="27"/>
                  </a:lnTo>
                  <a:lnTo>
                    <a:pt x="99" y="26"/>
                  </a:lnTo>
                  <a:lnTo>
                    <a:pt x="98" y="26"/>
                  </a:lnTo>
                  <a:close/>
                  <a:moveTo>
                    <a:pt x="47" y="26"/>
                  </a:moveTo>
                  <a:lnTo>
                    <a:pt x="46" y="27"/>
                  </a:lnTo>
                  <a:lnTo>
                    <a:pt x="46" y="30"/>
                  </a:lnTo>
                  <a:lnTo>
                    <a:pt x="46" y="31"/>
                  </a:lnTo>
                  <a:lnTo>
                    <a:pt x="46" y="33"/>
                  </a:lnTo>
                  <a:lnTo>
                    <a:pt x="48" y="31"/>
                  </a:lnTo>
                  <a:lnTo>
                    <a:pt x="49" y="30"/>
                  </a:lnTo>
                  <a:lnTo>
                    <a:pt x="48" y="27"/>
                  </a:lnTo>
                  <a:lnTo>
                    <a:pt x="47" y="26"/>
                  </a:lnTo>
                  <a:close/>
                  <a:moveTo>
                    <a:pt x="107" y="26"/>
                  </a:moveTo>
                  <a:lnTo>
                    <a:pt x="107" y="26"/>
                  </a:lnTo>
                  <a:lnTo>
                    <a:pt x="106" y="26"/>
                  </a:lnTo>
                  <a:lnTo>
                    <a:pt x="106" y="27"/>
                  </a:lnTo>
                  <a:lnTo>
                    <a:pt x="107" y="27"/>
                  </a:lnTo>
                  <a:lnTo>
                    <a:pt x="107" y="26"/>
                  </a:lnTo>
                  <a:lnTo>
                    <a:pt x="107" y="26"/>
                  </a:lnTo>
                  <a:close/>
                  <a:moveTo>
                    <a:pt x="91" y="26"/>
                  </a:moveTo>
                  <a:lnTo>
                    <a:pt x="91" y="27"/>
                  </a:lnTo>
                  <a:lnTo>
                    <a:pt x="90" y="28"/>
                  </a:lnTo>
                  <a:lnTo>
                    <a:pt x="91" y="30"/>
                  </a:lnTo>
                  <a:lnTo>
                    <a:pt x="93" y="28"/>
                  </a:lnTo>
                  <a:lnTo>
                    <a:pt x="93" y="28"/>
                  </a:lnTo>
                  <a:lnTo>
                    <a:pt x="93" y="27"/>
                  </a:lnTo>
                  <a:lnTo>
                    <a:pt x="91" y="26"/>
                  </a:lnTo>
                  <a:close/>
                  <a:moveTo>
                    <a:pt x="61" y="26"/>
                  </a:moveTo>
                  <a:lnTo>
                    <a:pt x="61" y="27"/>
                  </a:lnTo>
                  <a:lnTo>
                    <a:pt x="60" y="27"/>
                  </a:lnTo>
                  <a:lnTo>
                    <a:pt x="60" y="28"/>
                  </a:lnTo>
                  <a:lnTo>
                    <a:pt x="60" y="30"/>
                  </a:lnTo>
                  <a:lnTo>
                    <a:pt x="60" y="28"/>
                  </a:lnTo>
                  <a:lnTo>
                    <a:pt x="61" y="27"/>
                  </a:lnTo>
                  <a:lnTo>
                    <a:pt x="61" y="26"/>
                  </a:lnTo>
                  <a:lnTo>
                    <a:pt x="61" y="26"/>
                  </a:lnTo>
                  <a:close/>
                  <a:moveTo>
                    <a:pt x="105" y="25"/>
                  </a:moveTo>
                  <a:lnTo>
                    <a:pt x="105" y="26"/>
                  </a:lnTo>
                  <a:lnTo>
                    <a:pt x="105" y="27"/>
                  </a:lnTo>
                  <a:lnTo>
                    <a:pt x="105" y="27"/>
                  </a:lnTo>
                  <a:lnTo>
                    <a:pt x="105" y="27"/>
                  </a:lnTo>
                  <a:lnTo>
                    <a:pt x="105" y="26"/>
                  </a:lnTo>
                  <a:lnTo>
                    <a:pt x="105" y="25"/>
                  </a:lnTo>
                  <a:close/>
                  <a:moveTo>
                    <a:pt x="40" y="25"/>
                  </a:moveTo>
                  <a:lnTo>
                    <a:pt x="39" y="26"/>
                  </a:lnTo>
                  <a:lnTo>
                    <a:pt x="39" y="27"/>
                  </a:lnTo>
                  <a:lnTo>
                    <a:pt x="39" y="27"/>
                  </a:lnTo>
                  <a:lnTo>
                    <a:pt x="40" y="26"/>
                  </a:lnTo>
                  <a:lnTo>
                    <a:pt x="40" y="26"/>
                  </a:lnTo>
                  <a:lnTo>
                    <a:pt x="40" y="25"/>
                  </a:lnTo>
                  <a:close/>
                  <a:moveTo>
                    <a:pt x="74" y="25"/>
                  </a:moveTo>
                  <a:lnTo>
                    <a:pt x="74" y="26"/>
                  </a:lnTo>
                  <a:lnTo>
                    <a:pt x="73" y="26"/>
                  </a:lnTo>
                  <a:lnTo>
                    <a:pt x="73" y="27"/>
                  </a:lnTo>
                  <a:lnTo>
                    <a:pt x="73" y="28"/>
                  </a:lnTo>
                  <a:lnTo>
                    <a:pt x="74" y="27"/>
                  </a:lnTo>
                  <a:lnTo>
                    <a:pt x="74" y="27"/>
                  </a:lnTo>
                  <a:lnTo>
                    <a:pt x="74" y="28"/>
                  </a:lnTo>
                  <a:lnTo>
                    <a:pt x="75" y="28"/>
                  </a:lnTo>
                  <a:lnTo>
                    <a:pt x="75" y="28"/>
                  </a:lnTo>
                  <a:lnTo>
                    <a:pt x="75" y="30"/>
                  </a:lnTo>
                  <a:lnTo>
                    <a:pt x="76" y="30"/>
                  </a:lnTo>
                  <a:lnTo>
                    <a:pt x="76" y="28"/>
                  </a:lnTo>
                  <a:lnTo>
                    <a:pt x="76" y="27"/>
                  </a:lnTo>
                  <a:lnTo>
                    <a:pt x="76" y="26"/>
                  </a:lnTo>
                  <a:lnTo>
                    <a:pt x="75" y="25"/>
                  </a:lnTo>
                  <a:lnTo>
                    <a:pt x="74" y="25"/>
                  </a:lnTo>
                  <a:close/>
                  <a:moveTo>
                    <a:pt x="29" y="24"/>
                  </a:moveTo>
                  <a:lnTo>
                    <a:pt x="29" y="25"/>
                  </a:lnTo>
                  <a:lnTo>
                    <a:pt x="29" y="25"/>
                  </a:lnTo>
                  <a:lnTo>
                    <a:pt x="29" y="26"/>
                  </a:lnTo>
                  <a:lnTo>
                    <a:pt x="30" y="26"/>
                  </a:lnTo>
                  <a:lnTo>
                    <a:pt x="30" y="25"/>
                  </a:lnTo>
                  <a:lnTo>
                    <a:pt x="30" y="25"/>
                  </a:lnTo>
                  <a:lnTo>
                    <a:pt x="30" y="25"/>
                  </a:lnTo>
                  <a:lnTo>
                    <a:pt x="29" y="24"/>
                  </a:lnTo>
                  <a:close/>
                  <a:moveTo>
                    <a:pt x="86" y="24"/>
                  </a:moveTo>
                  <a:lnTo>
                    <a:pt x="86" y="24"/>
                  </a:lnTo>
                  <a:lnTo>
                    <a:pt x="86" y="25"/>
                  </a:lnTo>
                  <a:lnTo>
                    <a:pt x="87" y="25"/>
                  </a:lnTo>
                  <a:lnTo>
                    <a:pt x="87" y="24"/>
                  </a:lnTo>
                  <a:lnTo>
                    <a:pt x="86" y="24"/>
                  </a:lnTo>
                  <a:close/>
                  <a:moveTo>
                    <a:pt x="83" y="24"/>
                  </a:moveTo>
                  <a:lnTo>
                    <a:pt x="83" y="24"/>
                  </a:lnTo>
                  <a:lnTo>
                    <a:pt x="82" y="25"/>
                  </a:lnTo>
                  <a:lnTo>
                    <a:pt x="81" y="25"/>
                  </a:lnTo>
                  <a:lnTo>
                    <a:pt x="81" y="26"/>
                  </a:lnTo>
                  <a:lnTo>
                    <a:pt x="82" y="27"/>
                  </a:lnTo>
                  <a:lnTo>
                    <a:pt x="82" y="28"/>
                  </a:lnTo>
                  <a:lnTo>
                    <a:pt x="83" y="27"/>
                  </a:lnTo>
                  <a:lnTo>
                    <a:pt x="83" y="28"/>
                  </a:lnTo>
                  <a:lnTo>
                    <a:pt x="83" y="28"/>
                  </a:lnTo>
                  <a:lnTo>
                    <a:pt x="83" y="28"/>
                  </a:lnTo>
                  <a:lnTo>
                    <a:pt x="83" y="30"/>
                  </a:lnTo>
                  <a:lnTo>
                    <a:pt x="84" y="30"/>
                  </a:lnTo>
                  <a:lnTo>
                    <a:pt x="85" y="28"/>
                  </a:lnTo>
                  <a:lnTo>
                    <a:pt x="85" y="26"/>
                  </a:lnTo>
                  <a:lnTo>
                    <a:pt x="84" y="25"/>
                  </a:lnTo>
                  <a:lnTo>
                    <a:pt x="83" y="24"/>
                  </a:lnTo>
                  <a:close/>
                  <a:moveTo>
                    <a:pt x="67" y="24"/>
                  </a:moveTo>
                  <a:lnTo>
                    <a:pt x="65" y="25"/>
                  </a:lnTo>
                  <a:lnTo>
                    <a:pt x="65" y="27"/>
                  </a:lnTo>
                  <a:lnTo>
                    <a:pt x="65" y="28"/>
                  </a:lnTo>
                  <a:lnTo>
                    <a:pt x="67" y="31"/>
                  </a:lnTo>
                  <a:lnTo>
                    <a:pt x="69" y="30"/>
                  </a:lnTo>
                  <a:lnTo>
                    <a:pt x="70" y="27"/>
                  </a:lnTo>
                  <a:lnTo>
                    <a:pt x="69" y="25"/>
                  </a:lnTo>
                  <a:lnTo>
                    <a:pt x="67" y="24"/>
                  </a:lnTo>
                  <a:close/>
                  <a:moveTo>
                    <a:pt x="39" y="23"/>
                  </a:moveTo>
                  <a:lnTo>
                    <a:pt x="38" y="24"/>
                  </a:lnTo>
                  <a:lnTo>
                    <a:pt x="38" y="25"/>
                  </a:lnTo>
                  <a:lnTo>
                    <a:pt x="39" y="25"/>
                  </a:lnTo>
                  <a:lnTo>
                    <a:pt x="39" y="24"/>
                  </a:lnTo>
                  <a:lnTo>
                    <a:pt x="39" y="23"/>
                  </a:lnTo>
                  <a:close/>
                  <a:moveTo>
                    <a:pt x="45" y="23"/>
                  </a:moveTo>
                  <a:lnTo>
                    <a:pt x="43" y="24"/>
                  </a:lnTo>
                  <a:lnTo>
                    <a:pt x="42" y="25"/>
                  </a:lnTo>
                  <a:lnTo>
                    <a:pt x="42" y="26"/>
                  </a:lnTo>
                  <a:lnTo>
                    <a:pt x="43" y="27"/>
                  </a:lnTo>
                  <a:lnTo>
                    <a:pt x="43" y="28"/>
                  </a:lnTo>
                  <a:lnTo>
                    <a:pt x="45" y="26"/>
                  </a:lnTo>
                  <a:lnTo>
                    <a:pt x="46" y="25"/>
                  </a:lnTo>
                  <a:lnTo>
                    <a:pt x="46" y="24"/>
                  </a:lnTo>
                  <a:lnTo>
                    <a:pt x="45" y="23"/>
                  </a:lnTo>
                  <a:close/>
                  <a:moveTo>
                    <a:pt x="93" y="22"/>
                  </a:moveTo>
                  <a:lnTo>
                    <a:pt x="93" y="22"/>
                  </a:lnTo>
                  <a:lnTo>
                    <a:pt x="91" y="23"/>
                  </a:lnTo>
                  <a:lnTo>
                    <a:pt x="93" y="24"/>
                  </a:lnTo>
                  <a:lnTo>
                    <a:pt x="93" y="25"/>
                  </a:lnTo>
                  <a:lnTo>
                    <a:pt x="94" y="25"/>
                  </a:lnTo>
                  <a:lnTo>
                    <a:pt x="94" y="24"/>
                  </a:lnTo>
                  <a:lnTo>
                    <a:pt x="93" y="23"/>
                  </a:lnTo>
                  <a:lnTo>
                    <a:pt x="93" y="22"/>
                  </a:lnTo>
                  <a:close/>
                  <a:moveTo>
                    <a:pt x="58" y="22"/>
                  </a:moveTo>
                  <a:lnTo>
                    <a:pt x="58" y="23"/>
                  </a:lnTo>
                  <a:lnTo>
                    <a:pt x="57" y="23"/>
                  </a:lnTo>
                  <a:lnTo>
                    <a:pt x="57" y="24"/>
                  </a:lnTo>
                  <a:lnTo>
                    <a:pt x="58" y="26"/>
                  </a:lnTo>
                  <a:lnTo>
                    <a:pt x="59" y="26"/>
                  </a:lnTo>
                  <a:lnTo>
                    <a:pt x="60" y="25"/>
                  </a:lnTo>
                  <a:lnTo>
                    <a:pt x="60" y="25"/>
                  </a:lnTo>
                  <a:lnTo>
                    <a:pt x="60" y="24"/>
                  </a:lnTo>
                  <a:lnTo>
                    <a:pt x="59" y="23"/>
                  </a:lnTo>
                  <a:lnTo>
                    <a:pt x="58" y="22"/>
                  </a:lnTo>
                  <a:close/>
                  <a:moveTo>
                    <a:pt x="77" y="22"/>
                  </a:moveTo>
                  <a:lnTo>
                    <a:pt x="77" y="22"/>
                  </a:lnTo>
                  <a:lnTo>
                    <a:pt x="76" y="23"/>
                  </a:lnTo>
                  <a:lnTo>
                    <a:pt x="76" y="23"/>
                  </a:lnTo>
                  <a:lnTo>
                    <a:pt x="76" y="24"/>
                  </a:lnTo>
                  <a:lnTo>
                    <a:pt x="76" y="24"/>
                  </a:lnTo>
                  <a:lnTo>
                    <a:pt x="77" y="24"/>
                  </a:lnTo>
                  <a:lnTo>
                    <a:pt x="77" y="23"/>
                  </a:lnTo>
                  <a:lnTo>
                    <a:pt x="77" y="23"/>
                  </a:lnTo>
                  <a:lnTo>
                    <a:pt x="77" y="22"/>
                  </a:lnTo>
                  <a:close/>
                  <a:moveTo>
                    <a:pt x="65" y="22"/>
                  </a:moveTo>
                  <a:lnTo>
                    <a:pt x="64" y="23"/>
                  </a:lnTo>
                  <a:lnTo>
                    <a:pt x="63" y="23"/>
                  </a:lnTo>
                  <a:lnTo>
                    <a:pt x="62" y="25"/>
                  </a:lnTo>
                  <a:lnTo>
                    <a:pt x="63" y="25"/>
                  </a:lnTo>
                  <a:lnTo>
                    <a:pt x="64" y="24"/>
                  </a:lnTo>
                  <a:lnTo>
                    <a:pt x="64" y="24"/>
                  </a:lnTo>
                  <a:lnTo>
                    <a:pt x="65" y="23"/>
                  </a:lnTo>
                  <a:lnTo>
                    <a:pt x="66" y="23"/>
                  </a:lnTo>
                  <a:lnTo>
                    <a:pt x="66" y="22"/>
                  </a:lnTo>
                  <a:lnTo>
                    <a:pt x="66" y="22"/>
                  </a:lnTo>
                  <a:lnTo>
                    <a:pt x="65" y="22"/>
                  </a:lnTo>
                  <a:lnTo>
                    <a:pt x="65" y="22"/>
                  </a:lnTo>
                  <a:close/>
                  <a:moveTo>
                    <a:pt x="51" y="21"/>
                  </a:moveTo>
                  <a:lnTo>
                    <a:pt x="48" y="25"/>
                  </a:lnTo>
                  <a:lnTo>
                    <a:pt x="49" y="26"/>
                  </a:lnTo>
                  <a:lnTo>
                    <a:pt x="50" y="27"/>
                  </a:lnTo>
                  <a:lnTo>
                    <a:pt x="50" y="27"/>
                  </a:lnTo>
                  <a:lnTo>
                    <a:pt x="52" y="26"/>
                  </a:lnTo>
                  <a:lnTo>
                    <a:pt x="53" y="25"/>
                  </a:lnTo>
                  <a:lnTo>
                    <a:pt x="53" y="24"/>
                  </a:lnTo>
                  <a:lnTo>
                    <a:pt x="53" y="22"/>
                  </a:lnTo>
                  <a:lnTo>
                    <a:pt x="51" y="21"/>
                  </a:lnTo>
                  <a:close/>
                  <a:moveTo>
                    <a:pt x="43" y="21"/>
                  </a:moveTo>
                  <a:lnTo>
                    <a:pt x="42" y="22"/>
                  </a:lnTo>
                  <a:lnTo>
                    <a:pt x="41" y="23"/>
                  </a:lnTo>
                  <a:lnTo>
                    <a:pt x="41" y="24"/>
                  </a:lnTo>
                  <a:lnTo>
                    <a:pt x="42" y="23"/>
                  </a:lnTo>
                  <a:lnTo>
                    <a:pt x="43" y="22"/>
                  </a:lnTo>
                  <a:lnTo>
                    <a:pt x="43" y="21"/>
                  </a:lnTo>
                  <a:close/>
                  <a:moveTo>
                    <a:pt x="111" y="21"/>
                  </a:moveTo>
                  <a:lnTo>
                    <a:pt x="110" y="22"/>
                  </a:lnTo>
                  <a:lnTo>
                    <a:pt x="110" y="25"/>
                  </a:lnTo>
                  <a:lnTo>
                    <a:pt x="111" y="25"/>
                  </a:lnTo>
                  <a:lnTo>
                    <a:pt x="111" y="25"/>
                  </a:lnTo>
                  <a:lnTo>
                    <a:pt x="112" y="26"/>
                  </a:lnTo>
                  <a:lnTo>
                    <a:pt x="110" y="27"/>
                  </a:lnTo>
                  <a:lnTo>
                    <a:pt x="110" y="30"/>
                  </a:lnTo>
                  <a:lnTo>
                    <a:pt x="110" y="32"/>
                  </a:lnTo>
                  <a:lnTo>
                    <a:pt x="110" y="34"/>
                  </a:lnTo>
                  <a:lnTo>
                    <a:pt x="110" y="37"/>
                  </a:lnTo>
                  <a:lnTo>
                    <a:pt x="110" y="39"/>
                  </a:lnTo>
                  <a:lnTo>
                    <a:pt x="110" y="39"/>
                  </a:lnTo>
                  <a:lnTo>
                    <a:pt x="109" y="39"/>
                  </a:lnTo>
                  <a:lnTo>
                    <a:pt x="109" y="43"/>
                  </a:lnTo>
                  <a:lnTo>
                    <a:pt x="109" y="47"/>
                  </a:lnTo>
                  <a:lnTo>
                    <a:pt x="110" y="51"/>
                  </a:lnTo>
                  <a:lnTo>
                    <a:pt x="112" y="36"/>
                  </a:lnTo>
                  <a:lnTo>
                    <a:pt x="112" y="23"/>
                  </a:lnTo>
                  <a:lnTo>
                    <a:pt x="112" y="23"/>
                  </a:lnTo>
                  <a:lnTo>
                    <a:pt x="111" y="22"/>
                  </a:lnTo>
                  <a:lnTo>
                    <a:pt x="111" y="21"/>
                  </a:lnTo>
                  <a:lnTo>
                    <a:pt x="111" y="21"/>
                  </a:lnTo>
                  <a:close/>
                  <a:moveTo>
                    <a:pt x="95" y="20"/>
                  </a:moveTo>
                  <a:lnTo>
                    <a:pt x="94" y="21"/>
                  </a:lnTo>
                  <a:lnTo>
                    <a:pt x="94" y="21"/>
                  </a:lnTo>
                  <a:lnTo>
                    <a:pt x="94" y="21"/>
                  </a:lnTo>
                  <a:lnTo>
                    <a:pt x="94" y="23"/>
                  </a:lnTo>
                  <a:lnTo>
                    <a:pt x="95" y="24"/>
                  </a:lnTo>
                  <a:lnTo>
                    <a:pt x="96" y="25"/>
                  </a:lnTo>
                  <a:lnTo>
                    <a:pt x="96" y="24"/>
                  </a:lnTo>
                  <a:lnTo>
                    <a:pt x="96" y="24"/>
                  </a:lnTo>
                  <a:lnTo>
                    <a:pt x="96" y="23"/>
                  </a:lnTo>
                  <a:lnTo>
                    <a:pt x="96" y="22"/>
                  </a:lnTo>
                  <a:lnTo>
                    <a:pt x="95" y="20"/>
                  </a:lnTo>
                  <a:close/>
                  <a:moveTo>
                    <a:pt x="79" y="20"/>
                  </a:moveTo>
                  <a:lnTo>
                    <a:pt x="79" y="21"/>
                  </a:lnTo>
                  <a:lnTo>
                    <a:pt x="78" y="22"/>
                  </a:lnTo>
                  <a:lnTo>
                    <a:pt x="78" y="23"/>
                  </a:lnTo>
                  <a:lnTo>
                    <a:pt x="79" y="24"/>
                  </a:lnTo>
                  <a:lnTo>
                    <a:pt x="81" y="23"/>
                  </a:lnTo>
                  <a:lnTo>
                    <a:pt x="82" y="22"/>
                  </a:lnTo>
                  <a:lnTo>
                    <a:pt x="81" y="20"/>
                  </a:lnTo>
                  <a:lnTo>
                    <a:pt x="79" y="20"/>
                  </a:lnTo>
                  <a:close/>
                  <a:moveTo>
                    <a:pt x="102" y="20"/>
                  </a:moveTo>
                  <a:lnTo>
                    <a:pt x="101" y="20"/>
                  </a:lnTo>
                  <a:lnTo>
                    <a:pt x="100" y="21"/>
                  </a:lnTo>
                  <a:lnTo>
                    <a:pt x="101" y="21"/>
                  </a:lnTo>
                  <a:lnTo>
                    <a:pt x="102" y="21"/>
                  </a:lnTo>
                  <a:lnTo>
                    <a:pt x="102" y="21"/>
                  </a:lnTo>
                  <a:lnTo>
                    <a:pt x="102" y="21"/>
                  </a:lnTo>
                  <a:lnTo>
                    <a:pt x="102" y="20"/>
                  </a:lnTo>
                  <a:lnTo>
                    <a:pt x="102" y="20"/>
                  </a:lnTo>
                  <a:close/>
                  <a:moveTo>
                    <a:pt x="71" y="20"/>
                  </a:moveTo>
                  <a:lnTo>
                    <a:pt x="70" y="21"/>
                  </a:lnTo>
                  <a:lnTo>
                    <a:pt x="69" y="22"/>
                  </a:lnTo>
                  <a:lnTo>
                    <a:pt x="70" y="23"/>
                  </a:lnTo>
                  <a:lnTo>
                    <a:pt x="70" y="24"/>
                  </a:lnTo>
                  <a:lnTo>
                    <a:pt x="71" y="25"/>
                  </a:lnTo>
                  <a:lnTo>
                    <a:pt x="72" y="25"/>
                  </a:lnTo>
                  <a:lnTo>
                    <a:pt x="73" y="24"/>
                  </a:lnTo>
                  <a:lnTo>
                    <a:pt x="74" y="23"/>
                  </a:lnTo>
                  <a:lnTo>
                    <a:pt x="73" y="22"/>
                  </a:lnTo>
                  <a:lnTo>
                    <a:pt x="72" y="21"/>
                  </a:lnTo>
                  <a:lnTo>
                    <a:pt x="71" y="20"/>
                  </a:lnTo>
                  <a:close/>
                  <a:moveTo>
                    <a:pt x="37" y="19"/>
                  </a:moveTo>
                  <a:lnTo>
                    <a:pt x="36" y="20"/>
                  </a:lnTo>
                  <a:lnTo>
                    <a:pt x="35" y="20"/>
                  </a:lnTo>
                  <a:lnTo>
                    <a:pt x="36" y="21"/>
                  </a:lnTo>
                  <a:lnTo>
                    <a:pt x="36" y="20"/>
                  </a:lnTo>
                  <a:lnTo>
                    <a:pt x="37" y="19"/>
                  </a:lnTo>
                  <a:close/>
                  <a:moveTo>
                    <a:pt x="31" y="19"/>
                  </a:moveTo>
                  <a:lnTo>
                    <a:pt x="30" y="20"/>
                  </a:lnTo>
                  <a:lnTo>
                    <a:pt x="29" y="20"/>
                  </a:lnTo>
                  <a:lnTo>
                    <a:pt x="29" y="21"/>
                  </a:lnTo>
                  <a:lnTo>
                    <a:pt x="29" y="22"/>
                  </a:lnTo>
                  <a:lnTo>
                    <a:pt x="29" y="23"/>
                  </a:lnTo>
                  <a:lnTo>
                    <a:pt x="30" y="21"/>
                  </a:lnTo>
                  <a:lnTo>
                    <a:pt x="31" y="19"/>
                  </a:lnTo>
                  <a:close/>
                  <a:moveTo>
                    <a:pt x="86" y="19"/>
                  </a:moveTo>
                  <a:lnTo>
                    <a:pt x="86" y="21"/>
                  </a:lnTo>
                  <a:lnTo>
                    <a:pt x="87" y="23"/>
                  </a:lnTo>
                  <a:lnTo>
                    <a:pt x="87" y="24"/>
                  </a:lnTo>
                  <a:lnTo>
                    <a:pt x="88" y="24"/>
                  </a:lnTo>
                  <a:lnTo>
                    <a:pt x="89" y="23"/>
                  </a:lnTo>
                  <a:lnTo>
                    <a:pt x="88" y="21"/>
                  </a:lnTo>
                  <a:lnTo>
                    <a:pt x="86" y="19"/>
                  </a:lnTo>
                  <a:close/>
                  <a:moveTo>
                    <a:pt x="41" y="19"/>
                  </a:moveTo>
                  <a:lnTo>
                    <a:pt x="41" y="20"/>
                  </a:lnTo>
                  <a:lnTo>
                    <a:pt x="40" y="20"/>
                  </a:lnTo>
                  <a:lnTo>
                    <a:pt x="40" y="20"/>
                  </a:lnTo>
                  <a:lnTo>
                    <a:pt x="41" y="22"/>
                  </a:lnTo>
                  <a:lnTo>
                    <a:pt x="41" y="21"/>
                  </a:lnTo>
                  <a:lnTo>
                    <a:pt x="42" y="20"/>
                  </a:lnTo>
                  <a:lnTo>
                    <a:pt x="42" y="19"/>
                  </a:lnTo>
                  <a:lnTo>
                    <a:pt x="42" y="19"/>
                  </a:lnTo>
                  <a:lnTo>
                    <a:pt x="41" y="19"/>
                  </a:lnTo>
                  <a:close/>
                  <a:moveTo>
                    <a:pt x="55" y="18"/>
                  </a:moveTo>
                  <a:lnTo>
                    <a:pt x="54" y="19"/>
                  </a:lnTo>
                  <a:lnTo>
                    <a:pt x="53" y="20"/>
                  </a:lnTo>
                  <a:lnTo>
                    <a:pt x="54" y="22"/>
                  </a:lnTo>
                  <a:lnTo>
                    <a:pt x="55" y="23"/>
                  </a:lnTo>
                  <a:lnTo>
                    <a:pt x="55" y="22"/>
                  </a:lnTo>
                  <a:lnTo>
                    <a:pt x="57" y="21"/>
                  </a:lnTo>
                  <a:lnTo>
                    <a:pt x="57" y="21"/>
                  </a:lnTo>
                  <a:lnTo>
                    <a:pt x="57" y="19"/>
                  </a:lnTo>
                  <a:lnTo>
                    <a:pt x="55" y="18"/>
                  </a:lnTo>
                  <a:close/>
                  <a:moveTo>
                    <a:pt x="111" y="18"/>
                  </a:moveTo>
                  <a:lnTo>
                    <a:pt x="111" y="19"/>
                  </a:lnTo>
                  <a:lnTo>
                    <a:pt x="111" y="20"/>
                  </a:lnTo>
                  <a:lnTo>
                    <a:pt x="112" y="21"/>
                  </a:lnTo>
                  <a:lnTo>
                    <a:pt x="112" y="20"/>
                  </a:lnTo>
                  <a:lnTo>
                    <a:pt x="112" y="19"/>
                  </a:lnTo>
                  <a:lnTo>
                    <a:pt x="112" y="18"/>
                  </a:lnTo>
                  <a:lnTo>
                    <a:pt x="111" y="18"/>
                  </a:lnTo>
                  <a:close/>
                  <a:moveTo>
                    <a:pt x="35" y="18"/>
                  </a:moveTo>
                  <a:lnTo>
                    <a:pt x="35" y="19"/>
                  </a:lnTo>
                  <a:lnTo>
                    <a:pt x="35" y="20"/>
                  </a:lnTo>
                  <a:lnTo>
                    <a:pt x="35" y="19"/>
                  </a:lnTo>
                  <a:lnTo>
                    <a:pt x="35" y="18"/>
                  </a:lnTo>
                  <a:close/>
                  <a:moveTo>
                    <a:pt x="100" y="18"/>
                  </a:moveTo>
                  <a:lnTo>
                    <a:pt x="100" y="18"/>
                  </a:lnTo>
                  <a:lnTo>
                    <a:pt x="99" y="19"/>
                  </a:lnTo>
                  <a:lnTo>
                    <a:pt x="100" y="19"/>
                  </a:lnTo>
                  <a:lnTo>
                    <a:pt x="100" y="19"/>
                  </a:lnTo>
                  <a:lnTo>
                    <a:pt x="100" y="18"/>
                  </a:lnTo>
                  <a:lnTo>
                    <a:pt x="100" y="18"/>
                  </a:lnTo>
                  <a:lnTo>
                    <a:pt x="100" y="18"/>
                  </a:lnTo>
                  <a:close/>
                  <a:moveTo>
                    <a:pt x="48" y="18"/>
                  </a:moveTo>
                  <a:lnTo>
                    <a:pt x="48" y="19"/>
                  </a:lnTo>
                  <a:lnTo>
                    <a:pt x="47" y="20"/>
                  </a:lnTo>
                  <a:lnTo>
                    <a:pt x="46" y="22"/>
                  </a:lnTo>
                  <a:lnTo>
                    <a:pt x="47" y="22"/>
                  </a:lnTo>
                  <a:lnTo>
                    <a:pt x="47" y="24"/>
                  </a:lnTo>
                  <a:lnTo>
                    <a:pt x="49" y="22"/>
                  </a:lnTo>
                  <a:lnTo>
                    <a:pt x="50" y="20"/>
                  </a:lnTo>
                  <a:lnTo>
                    <a:pt x="50" y="19"/>
                  </a:lnTo>
                  <a:lnTo>
                    <a:pt x="49" y="18"/>
                  </a:lnTo>
                  <a:lnTo>
                    <a:pt x="48" y="18"/>
                  </a:lnTo>
                  <a:close/>
                  <a:moveTo>
                    <a:pt x="41" y="18"/>
                  </a:moveTo>
                  <a:lnTo>
                    <a:pt x="39" y="20"/>
                  </a:lnTo>
                  <a:lnTo>
                    <a:pt x="40" y="19"/>
                  </a:lnTo>
                  <a:lnTo>
                    <a:pt x="41" y="18"/>
                  </a:lnTo>
                  <a:lnTo>
                    <a:pt x="41" y="18"/>
                  </a:lnTo>
                  <a:close/>
                  <a:moveTo>
                    <a:pt x="69" y="16"/>
                  </a:moveTo>
                  <a:lnTo>
                    <a:pt x="69" y="18"/>
                  </a:lnTo>
                  <a:lnTo>
                    <a:pt x="67" y="19"/>
                  </a:lnTo>
                  <a:lnTo>
                    <a:pt x="67" y="20"/>
                  </a:lnTo>
                  <a:lnTo>
                    <a:pt x="67" y="21"/>
                  </a:lnTo>
                  <a:lnTo>
                    <a:pt x="67" y="21"/>
                  </a:lnTo>
                  <a:lnTo>
                    <a:pt x="69" y="20"/>
                  </a:lnTo>
                  <a:lnTo>
                    <a:pt x="70" y="18"/>
                  </a:lnTo>
                  <a:lnTo>
                    <a:pt x="70" y="18"/>
                  </a:lnTo>
                  <a:lnTo>
                    <a:pt x="69" y="16"/>
                  </a:lnTo>
                  <a:close/>
                  <a:moveTo>
                    <a:pt x="88" y="16"/>
                  </a:moveTo>
                  <a:lnTo>
                    <a:pt x="88" y="18"/>
                  </a:lnTo>
                  <a:lnTo>
                    <a:pt x="88" y="18"/>
                  </a:lnTo>
                  <a:lnTo>
                    <a:pt x="89" y="19"/>
                  </a:lnTo>
                  <a:lnTo>
                    <a:pt x="89" y="18"/>
                  </a:lnTo>
                  <a:lnTo>
                    <a:pt x="89" y="18"/>
                  </a:lnTo>
                  <a:lnTo>
                    <a:pt x="89" y="16"/>
                  </a:lnTo>
                  <a:lnTo>
                    <a:pt x="88" y="16"/>
                  </a:lnTo>
                  <a:close/>
                  <a:moveTo>
                    <a:pt x="97" y="16"/>
                  </a:moveTo>
                  <a:lnTo>
                    <a:pt x="97" y="18"/>
                  </a:lnTo>
                  <a:lnTo>
                    <a:pt x="96" y="18"/>
                  </a:lnTo>
                  <a:lnTo>
                    <a:pt x="96" y="19"/>
                  </a:lnTo>
                  <a:lnTo>
                    <a:pt x="96" y="19"/>
                  </a:lnTo>
                  <a:lnTo>
                    <a:pt x="96" y="20"/>
                  </a:lnTo>
                  <a:lnTo>
                    <a:pt x="97" y="20"/>
                  </a:lnTo>
                  <a:lnTo>
                    <a:pt x="97" y="19"/>
                  </a:lnTo>
                  <a:lnTo>
                    <a:pt x="97" y="18"/>
                  </a:lnTo>
                  <a:lnTo>
                    <a:pt x="97" y="16"/>
                  </a:lnTo>
                  <a:close/>
                  <a:moveTo>
                    <a:pt x="62" y="16"/>
                  </a:moveTo>
                  <a:lnTo>
                    <a:pt x="62" y="19"/>
                  </a:lnTo>
                  <a:lnTo>
                    <a:pt x="61" y="20"/>
                  </a:lnTo>
                  <a:lnTo>
                    <a:pt x="59" y="21"/>
                  </a:lnTo>
                  <a:lnTo>
                    <a:pt x="60" y="21"/>
                  </a:lnTo>
                  <a:lnTo>
                    <a:pt x="60" y="22"/>
                  </a:lnTo>
                  <a:lnTo>
                    <a:pt x="61" y="23"/>
                  </a:lnTo>
                  <a:lnTo>
                    <a:pt x="62" y="23"/>
                  </a:lnTo>
                  <a:lnTo>
                    <a:pt x="63" y="22"/>
                  </a:lnTo>
                  <a:lnTo>
                    <a:pt x="64" y="20"/>
                  </a:lnTo>
                  <a:lnTo>
                    <a:pt x="64" y="19"/>
                  </a:lnTo>
                  <a:lnTo>
                    <a:pt x="62" y="16"/>
                  </a:lnTo>
                  <a:close/>
                  <a:moveTo>
                    <a:pt x="105" y="16"/>
                  </a:moveTo>
                  <a:lnTo>
                    <a:pt x="105" y="16"/>
                  </a:lnTo>
                  <a:lnTo>
                    <a:pt x="105" y="16"/>
                  </a:lnTo>
                  <a:lnTo>
                    <a:pt x="105" y="16"/>
                  </a:lnTo>
                  <a:lnTo>
                    <a:pt x="105" y="18"/>
                  </a:lnTo>
                  <a:lnTo>
                    <a:pt x="105" y="18"/>
                  </a:lnTo>
                  <a:lnTo>
                    <a:pt x="105" y="19"/>
                  </a:lnTo>
                  <a:lnTo>
                    <a:pt x="106" y="19"/>
                  </a:lnTo>
                  <a:lnTo>
                    <a:pt x="106" y="18"/>
                  </a:lnTo>
                  <a:lnTo>
                    <a:pt x="105" y="16"/>
                  </a:lnTo>
                  <a:lnTo>
                    <a:pt x="105" y="16"/>
                  </a:lnTo>
                  <a:lnTo>
                    <a:pt x="105" y="16"/>
                  </a:lnTo>
                  <a:close/>
                  <a:moveTo>
                    <a:pt x="83" y="16"/>
                  </a:moveTo>
                  <a:lnTo>
                    <a:pt x="82" y="16"/>
                  </a:lnTo>
                  <a:lnTo>
                    <a:pt x="82" y="18"/>
                  </a:lnTo>
                  <a:lnTo>
                    <a:pt x="82" y="18"/>
                  </a:lnTo>
                  <a:lnTo>
                    <a:pt x="82" y="19"/>
                  </a:lnTo>
                  <a:lnTo>
                    <a:pt x="83" y="20"/>
                  </a:lnTo>
                  <a:lnTo>
                    <a:pt x="83" y="20"/>
                  </a:lnTo>
                  <a:lnTo>
                    <a:pt x="84" y="20"/>
                  </a:lnTo>
                  <a:lnTo>
                    <a:pt x="84" y="20"/>
                  </a:lnTo>
                  <a:lnTo>
                    <a:pt x="84" y="20"/>
                  </a:lnTo>
                  <a:lnTo>
                    <a:pt x="84" y="19"/>
                  </a:lnTo>
                  <a:lnTo>
                    <a:pt x="83" y="16"/>
                  </a:lnTo>
                  <a:lnTo>
                    <a:pt x="83" y="16"/>
                  </a:lnTo>
                  <a:close/>
                  <a:moveTo>
                    <a:pt x="91" y="15"/>
                  </a:moveTo>
                  <a:lnTo>
                    <a:pt x="91" y="18"/>
                  </a:lnTo>
                  <a:lnTo>
                    <a:pt x="91" y="19"/>
                  </a:lnTo>
                  <a:lnTo>
                    <a:pt x="93" y="19"/>
                  </a:lnTo>
                  <a:lnTo>
                    <a:pt x="93" y="19"/>
                  </a:lnTo>
                  <a:lnTo>
                    <a:pt x="93" y="18"/>
                  </a:lnTo>
                  <a:lnTo>
                    <a:pt x="91" y="16"/>
                  </a:lnTo>
                  <a:lnTo>
                    <a:pt x="91" y="15"/>
                  </a:lnTo>
                  <a:close/>
                  <a:moveTo>
                    <a:pt x="48" y="15"/>
                  </a:moveTo>
                  <a:lnTo>
                    <a:pt x="47" y="16"/>
                  </a:lnTo>
                  <a:lnTo>
                    <a:pt x="46" y="18"/>
                  </a:lnTo>
                  <a:lnTo>
                    <a:pt x="45" y="19"/>
                  </a:lnTo>
                  <a:lnTo>
                    <a:pt x="45" y="20"/>
                  </a:lnTo>
                  <a:lnTo>
                    <a:pt x="46" y="19"/>
                  </a:lnTo>
                  <a:lnTo>
                    <a:pt x="47" y="18"/>
                  </a:lnTo>
                  <a:lnTo>
                    <a:pt x="48" y="16"/>
                  </a:lnTo>
                  <a:lnTo>
                    <a:pt x="48" y="15"/>
                  </a:lnTo>
                  <a:close/>
                  <a:moveTo>
                    <a:pt x="15" y="15"/>
                  </a:moveTo>
                  <a:lnTo>
                    <a:pt x="9" y="33"/>
                  </a:lnTo>
                  <a:lnTo>
                    <a:pt x="4" y="50"/>
                  </a:lnTo>
                  <a:lnTo>
                    <a:pt x="10" y="33"/>
                  </a:lnTo>
                  <a:lnTo>
                    <a:pt x="15" y="15"/>
                  </a:lnTo>
                  <a:close/>
                  <a:moveTo>
                    <a:pt x="22" y="15"/>
                  </a:moveTo>
                  <a:lnTo>
                    <a:pt x="18" y="26"/>
                  </a:lnTo>
                  <a:lnTo>
                    <a:pt x="18" y="26"/>
                  </a:lnTo>
                  <a:lnTo>
                    <a:pt x="18" y="25"/>
                  </a:lnTo>
                  <a:lnTo>
                    <a:pt x="19" y="25"/>
                  </a:lnTo>
                  <a:lnTo>
                    <a:pt x="19" y="25"/>
                  </a:lnTo>
                  <a:lnTo>
                    <a:pt x="19" y="24"/>
                  </a:lnTo>
                  <a:lnTo>
                    <a:pt x="19" y="23"/>
                  </a:lnTo>
                  <a:lnTo>
                    <a:pt x="21" y="22"/>
                  </a:lnTo>
                  <a:lnTo>
                    <a:pt x="22" y="20"/>
                  </a:lnTo>
                  <a:lnTo>
                    <a:pt x="22" y="18"/>
                  </a:lnTo>
                  <a:lnTo>
                    <a:pt x="22" y="15"/>
                  </a:lnTo>
                  <a:close/>
                  <a:moveTo>
                    <a:pt x="108" y="15"/>
                  </a:moveTo>
                  <a:lnTo>
                    <a:pt x="108" y="16"/>
                  </a:lnTo>
                  <a:lnTo>
                    <a:pt x="108" y="18"/>
                  </a:lnTo>
                  <a:lnTo>
                    <a:pt x="108" y="19"/>
                  </a:lnTo>
                  <a:lnTo>
                    <a:pt x="108" y="18"/>
                  </a:lnTo>
                  <a:lnTo>
                    <a:pt x="108" y="16"/>
                  </a:lnTo>
                  <a:lnTo>
                    <a:pt x="108" y="15"/>
                  </a:lnTo>
                  <a:lnTo>
                    <a:pt x="108" y="15"/>
                  </a:lnTo>
                  <a:close/>
                  <a:moveTo>
                    <a:pt x="83" y="15"/>
                  </a:moveTo>
                  <a:lnTo>
                    <a:pt x="83" y="16"/>
                  </a:lnTo>
                  <a:lnTo>
                    <a:pt x="84" y="18"/>
                  </a:lnTo>
                  <a:lnTo>
                    <a:pt x="85" y="18"/>
                  </a:lnTo>
                  <a:lnTo>
                    <a:pt x="85" y="16"/>
                  </a:lnTo>
                  <a:lnTo>
                    <a:pt x="84" y="15"/>
                  </a:lnTo>
                  <a:lnTo>
                    <a:pt x="83" y="15"/>
                  </a:lnTo>
                  <a:close/>
                  <a:moveTo>
                    <a:pt x="39" y="15"/>
                  </a:moveTo>
                  <a:lnTo>
                    <a:pt x="39" y="15"/>
                  </a:lnTo>
                  <a:lnTo>
                    <a:pt x="39" y="16"/>
                  </a:lnTo>
                  <a:lnTo>
                    <a:pt x="38" y="16"/>
                  </a:lnTo>
                  <a:lnTo>
                    <a:pt x="39" y="18"/>
                  </a:lnTo>
                  <a:lnTo>
                    <a:pt x="39" y="16"/>
                  </a:lnTo>
                  <a:lnTo>
                    <a:pt x="39" y="15"/>
                  </a:lnTo>
                  <a:lnTo>
                    <a:pt x="40" y="15"/>
                  </a:lnTo>
                  <a:lnTo>
                    <a:pt x="39" y="15"/>
                  </a:lnTo>
                  <a:close/>
                  <a:moveTo>
                    <a:pt x="26" y="15"/>
                  </a:moveTo>
                  <a:lnTo>
                    <a:pt x="26" y="15"/>
                  </a:lnTo>
                  <a:lnTo>
                    <a:pt x="25" y="15"/>
                  </a:lnTo>
                  <a:lnTo>
                    <a:pt x="24" y="15"/>
                  </a:lnTo>
                  <a:lnTo>
                    <a:pt x="27" y="36"/>
                  </a:lnTo>
                  <a:lnTo>
                    <a:pt x="29" y="55"/>
                  </a:lnTo>
                  <a:lnTo>
                    <a:pt x="29" y="56"/>
                  </a:lnTo>
                  <a:lnTo>
                    <a:pt x="29" y="56"/>
                  </a:lnTo>
                  <a:lnTo>
                    <a:pt x="29" y="56"/>
                  </a:lnTo>
                  <a:lnTo>
                    <a:pt x="30" y="64"/>
                  </a:lnTo>
                  <a:lnTo>
                    <a:pt x="31" y="73"/>
                  </a:lnTo>
                  <a:lnTo>
                    <a:pt x="31" y="74"/>
                  </a:lnTo>
                  <a:lnTo>
                    <a:pt x="30" y="74"/>
                  </a:lnTo>
                  <a:lnTo>
                    <a:pt x="30" y="74"/>
                  </a:lnTo>
                  <a:lnTo>
                    <a:pt x="31" y="78"/>
                  </a:lnTo>
                  <a:lnTo>
                    <a:pt x="31" y="80"/>
                  </a:lnTo>
                  <a:lnTo>
                    <a:pt x="31" y="82"/>
                  </a:lnTo>
                  <a:lnTo>
                    <a:pt x="34" y="100"/>
                  </a:lnTo>
                  <a:lnTo>
                    <a:pt x="35" y="118"/>
                  </a:lnTo>
                  <a:lnTo>
                    <a:pt x="36" y="130"/>
                  </a:lnTo>
                  <a:lnTo>
                    <a:pt x="37" y="142"/>
                  </a:lnTo>
                  <a:lnTo>
                    <a:pt x="35" y="112"/>
                  </a:lnTo>
                  <a:lnTo>
                    <a:pt x="35" y="82"/>
                  </a:lnTo>
                  <a:lnTo>
                    <a:pt x="34" y="82"/>
                  </a:lnTo>
                  <a:lnTo>
                    <a:pt x="34" y="82"/>
                  </a:lnTo>
                  <a:lnTo>
                    <a:pt x="34" y="81"/>
                  </a:lnTo>
                  <a:lnTo>
                    <a:pt x="31" y="58"/>
                  </a:lnTo>
                  <a:lnTo>
                    <a:pt x="28" y="35"/>
                  </a:lnTo>
                  <a:lnTo>
                    <a:pt x="26" y="15"/>
                  </a:lnTo>
                  <a:close/>
                  <a:moveTo>
                    <a:pt x="17" y="14"/>
                  </a:moveTo>
                  <a:lnTo>
                    <a:pt x="17" y="14"/>
                  </a:lnTo>
                  <a:lnTo>
                    <a:pt x="14" y="23"/>
                  </a:lnTo>
                  <a:lnTo>
                    <a:pt x="13" y="28"/>
                  </a:lnTo>
                  <a:lnTo>
                    <a:pt x="13" y="30"/>
                  </a:lnTo>
                  <a:lnTo>
                    <a:pt x="12" y="33"/>
                  </a:lnTo>
                  <a:lnTo>
                    <a:pt x="13" y="28"/>
                  </a:lnTo>
                  <a:lnTo>
                    <a:pt x="14" y="25"/>
                  </a:lnTo>
                  <a:lnTo>
                    <a:pt x="15" y="22"/>
                  </a:lnTo>
                  <a:lnTo>
                    <a:pt x="16" y="19"/>
                  </a:lnTo>
                  <a:lnTo>
                    <a:pt x="17" y="15"/>
                  </a:lnTo>
                  <a:lnTo>
                    <a:pt x="17" y="15"/>
                  </a:lnTo>
                  <a:lnTo>
                    <a:pt x="17" y="14"/>
                  </a:lnTo>
                  <a:close/>
                  <a:moveTo>
                    <a:pt x="34" y="14"/>
                  </a:moveTo>
                  <a:lnTo>
                    <a:pt x="34" y="15"/>
                  </a:lnTo>
                  <a:lnTo>
                    <a:pt x="34" y="15"/>
                  </a:lnTo>
                  <a:lnTo>
                    <a:pt x="34" y="16"/>
                  </a:lnTo>
                  <a:lnTo>
                    <a:pt x="34" y="16"/>
                  </a:lnTo>
                  <a:lnTo>
                    <a:pt x="35" y="15"/>
                  </a:lnTo>
                  <a:lnTo>
                    <a:pt x="35" y="14"/>
                  </a:lnTo>
                  <a:lnTo>
                    <a:pt x="34" y="14"/>
                  </a:lnTo>
                  <a:close/>
                  <a:moveTo>
                    <a:pt x="76" y="13"/>
                  </a:moveTo>
                  <a:lnTo>
                    <a:pt x="74" y="15"/>
                  </a:lnTo>
                  <a:lnTo>
                    <a:pt x="73" y="16"/>
                  </a:lnTo>
                  <a:lnTo>
                    <a:pt x="72" y="18"/>
                  </a:lnTo>
                  <a:lnTo>
                    <a:pt x="75" y="22"/>
                  </a:lnTo>
                  <a:lnTo>
                    <a:pt x="76" y="21"/>
                  </a:lnTo>
                  <a:lnTo>
                    <a:pt x="77" y="19"/>
                  </a:lnTo>
                  <a:lnTo>
                    <a:pt x="77" y="16"/>
                  </a:lnTo>
                  <a:lnTo>
                    <a:pt x="77" y="15"/>
                  </a:lnTo>
                  <a:lnTo>
                    <a:pt x="76" y="13"/>
                  </a:lnTo>
                  <a:close/>
                  <a:moveTo>
                    <a:pt x="47" y="13"/>
                  </a:moveTo>
                  <a:lnTo>
                    <a:pt x="45" y="14"/>
                  </a:lnTo>
                  <a:lnTo>
                    <a:pt x="43" y="15"/>
                  </a:lnTo>
                  <a:lnTo>
                    <a:pt x="43" y="18"/>
                  </a:lnTo>
                  <a:lnTo>
                    <a:pt x="45" y="16"/>
                  </a:lnTo>
                  <a:lnTo>
                    <a:pt x="46" y="16"/>
                  </a:lnTo>
                  <a:lnTo>
                    <a:pt x="47" y="14"/>
                  </a:lnTo>
                  <a:lnTo>
                    <a:pt x="47" y="13"/>
                  </a:lnTo>
                  <a:close/>
                  <a:moveTo>
                    <a:pt x="12" y="13"/>
                  </a:moveTo>
                  <a:lnTo>
                    <a:pt x="11" y="14"/>
                  </a:lnTo>
                  <a:lnTo>
                    <a:pt x="11" y="15"/>
                  </a:lnTo>
                  <a:lnTo>
                    <a:pt x="12" y="16"/>
                  </a:lnTo>
                  <a:lnTo>
                    <a:pt x="12" y="15"/>
                  </a:lnTo>
                  <a:lnTo>
                    <a:pt x="12" y="14"/>
                  </a:lnTo>
                  <a:lnTo>
                    <a:pt x="12" y="13"/>
                  </a:lnTo>
                  <a:close/>
                  <a:moveTo>
                    <a:pt x="52" y="13"/>
                  </a:moveTo>
                  <a:lnTo>
                    <a:pt x="51" y="14"/>
                  </a:lnTo>
                  <a:lnTo>
                    <a:pt x="50" y="15"/>
                  </a:lnTo>
                  <a:lnTo>
                    <a:pt x="50" y="16"/>
                  </a:lnTo>
                  <a:lnTo>
                    <a:pt x="52" y="18"/>
                  </a:lnTo>
                  <a:lnTo>
                    <a:pt x="53" y="16"/>
                  </a:lnTo>
                  <a:lnTo>
                    <a:pt x="53" y="15"/>
                  </a:lnTo>
                  <a:lnTo>
                    <a:pt x="53" y="14"/>
                  </a:lnTo>
                  <a:lnTo>
                    <a:pt x="52" y="13"/>
                  </a:lnTo>
                  <a:close/>
                  <a:moveTo>
                    <a:pt x="66" y="12"/>
                  </a:moveTo>
                  <a:lnTo>
                    <a:pt x="65" y="13"/>
                  </a:lnTo>
                  <a:lnTo>
                    <a:pt x="64" y="14"/>
                  </a:lnTo>
                  <a:lnTo>
                    <a:pt x="64" y="15"/>
                  </a:lnTo>
                  <a:lnTo>
                    <a:pt x="64" y="15"/>
                  </a:lnTo>
                  <a:lnTo>
                    <a:pt x="64" y="15"/>
                  </a:lnTo>
                  <a:lnTo>
                    <a:pt x="64" y="16"/>
                  </a:lnTo>
                  <a:lnTo>
                    <a:pt x="64" y="16"/>
                  </a:lnTo>
                  <a:lnTo>
                    <a:pt x="65" y="18"/>
                  </a:lnTo>
                  <a:lnTo>
                    <a:pt x="65" y="18"/>
                  </a:lnTo>
                  <a:lnTo>
                    <a:pt x="67" y="16"/>
                  </a:lnTo>
                  <a:lnTo>
                    <a:pt x="67" y="15"/>
                  </a:lnTo>
                  <a:lnTo>
                    <a:pt x="67" y="14"/>
                  </a:lnTo>
                  <a:lnTo>
                    <a:pt x="66" y="12"/>
                  </a:lnTo>
                  <a:close/>
                  <a:moveTo>
                    <a:pt x="29" y="12"/>
                  </a:moveTo>
                  <a:lnTo>
                    <a:pt x="28" y="14"/>
                  </a:lnTo>
                  <a:lnTo>
                    <a:pt x="28" y="16"/>
                  </a:lnTo>
                  <a:lnTo>
                    <a:pt x="29" y="15"/>
                  </a:lnTo>
                  <a:lnTo>
                    <a:pt x="29" y="14"/>
                  </a:lnTo>
                  <a:lnTo>
                    <a:pt x="29" y="13"/>
                  </a:lnTo>
                  <a:lnTo>
                    <a:pt x="29" y="12"/>
                  </a:lnTo>
                  <a:close/>
                  <a:moveTo>
                    <a:pt x="101" y="12"/>
                  </a:moveTo>
                  <a:lnTo>
                    <a:pt x="100" y="13"/>
                  </a:lnTo>
                  <a:lnTo>
                    <a:pt x="100" y="14"/>
                  </a:lnTo>
                  <a:lnTo>
                    <a:pt x="101" y="15"/>
                  </a:lnTo>
                  <a:lnTo>
                    <a:pt x="102" y="15"/>
                  </a:lnTo>
                  <a:lnTo>
                    <a:pt x="102" y="15"/>
                  </a:lnTo>
                  <a:lnTo>
                    <a:pt x="102" y="15"/>
                  </a:lnTo>
                  <a:lnTo>
                    <a:pt x="101" y="15"/>
                  </a:lnTo>
                  <a:lnTo>
                    <a:pt x="101" y="14"/>
                  </a:lnTo>
                  <a:lnTo>
                    <a:pt x="101" y="14"/>
                  </a:lnTo>
                  <a:lnTo>
                    <a:pt x="101" y="14"/>
                  </a:lnTo>
                  <a:lnTo>
                    <a:pt x="101" y="13"/>
                  </a:lnTo>
                  <a:lnTo>
                    <a:pt x="102" y="13"/>
                  </a:lnTo>
                  <a:lnTo>
                    <a:pt x="101" y="13"/>
                  </a:lnTo>
                  <a:lnTo>
                    <a:pt x="101" y="13"/>
                  </a:lnTo>
                  <a:lnTo>
                    <a:pt x="101" y="12"/>
                  </a:lnTo>
                  <a:lnTo>
                    <a:pt x="101" y="12"/>
                  </a:lnTo>
                  <a:close/>
                  <a:moveTo>
                    <a:pt x="60" y="12"/>
                  </a:moveTo>
                  <a:lnTo>
                    <a:pt x="58" y="14"/>
                  </a:lnTo>
                  <a:lnTo>
                    <a:pt x="57" y="16"/>
                  </a:lnTo>
                  <a:lnTo>
                    <a:pt x="57" y="18"/>
                  </a:lnTo>
                  <a:lnTo>
                    <a:pt x="58" y="18"/>
                  </a:lnTo>
                  <a:lnTo>
                    <a:pt x="59" y="19"/>
                  </a:lnTo>
                  <a:lnTo>
                    <a:pt x="60" y="18"/>
                  </a:lnTo>
                  <a:lnTo>
                    <a:pt x="61" y="16"/>
                  </a:lnTo>
                  <a:lnTo>
                    <a:pt x="61" y="15"/>
                  </a:lnTo>
                  <a:lnTo>
                    <a:pt x="61" y="14"/>
                  </a:lnTo>
                  <a:lnTo>
                    <a:pt x="60" y="13"/>
                  </a:lnTo>
                  <a:lnTo>
                    <a:pt x="60" y="12"/>
                  </a:lnTo>
                  <a:close/>
                  <a:moveTo>
                    <a:pt x="81" y="12"/>
                  </a:moveTo>
                  <a:lnTo>
                    <a:pt x="79" y="12"/>
                  </a:lnTo>
                  <a:lnTo>
                    <a:pt x="79" y="13"/>
                  </a:lnTo>
                  <a:lnTo>
                    <a:pt x="79" y="14"/>
                  </a:lnTo>
                  <a:lnTo>
                    <a:pt x="79" y="15"/>
                  </a:lnTo>
                  <a:lnTo>
                    <a:pt x="81" y="16"/>
                  </a:lnTo>
                  <a:lnTo>
                    <a:pt x="82" y="14"/>
                  </a:lnTo>
                  <a:lnTo>
                    <a:pt x="83" y="13"/>
                  </a:lnTo>
                  <a:lnTo>
                    <a:pt x="82" y="12"/>
                  </a:lnTo>
                  <a:lnTo>
                    <a:pt x="81" y="12"/>
                  </a:lnTo>
                  <a:close/>
                  <a:moveTo>
                    <a:pt x="87" y="11"/>
                  </a:moveTo>
                  <a:lnTo>
                    <a:pt x="86" y="12"/>
                  </a:lnTo>
                  <a:lnTo>
                    <a:pt x="86" y="14"/>
                  </a:lnTo>
                  <a:lnTo>
                    <a:pt x="87" y="16"/>
                  </a:lnTo>
                  <a:lnTo>
                    <a:pt x="87" y="15"/>
                  </a:lnTo>
                  <a:lnTo>
                    <a:pt x="88" y="14"/>
                  </a:lnTo>
                  <a:lnTo>
                    <a:pt x="88" y="12"/>
                  </a:lnTo>
                  <a:lnTo>
                    <a:pt x="87" y="11"/>
                  </a:lnTo>
                  <a:close/>
                  <a:moveTo>
                    <a:pt x="74" y="11"/>
                  </a:moveTo>
                  <a:lnTo>
                    <a:pt x="74" y="12"/>
                  </a:lnTo>
                  <a:lnTo>
                    <a:pt x="73" y="12"/>
                  </a:lnTo>
                  <a:lnTo>
                    <a:pt x="73" y="12"/>
                  </a:lnTo>
                  <a:lnTo>
                    <a:pt x="73" y="13"/>
                  </a:lnTo>
                  <a:lnTo>
                    <a:pt x="71" y="14"/>
                  </a:lnTo>
                  <a:lnTo>
                    <a:pt x="71" y="16"/>
                  </a:lnTo>
                  <a:lnTo>
                    <a:pt x="71" y="16"/>
                  </a:lnTo>
                  <a:lnTo>
                    <a:pt x="72" y="16"/>
                  </a:lnTo>
                  <a:lnTo>
                    <a:pt x="73" y="14"/>
                  </a:lnTo>
                  <a:lnTo>
                    <a:pt x="75" y="12"/>
                  </a:lnTo>
                  <a:lnTo>
                    <a:pt x="75" y="12"/>
                  </a:lnTo>
                  <a:lnTo>
                    <a:pt x="75" y="11"/>
                  </a:lnTo>
                  <a:lnTo>
                    <a:pt x="74" y="11"/>
                  </a:lnTo>
                  <a:close/>
                  <a:moveTo>
                    <a:pt x="35" y="11"/>
                  </a:moveTo>
                  <a:lnTo>
                    <a:pt x="34" y="12"/>
                  </a:lnTo>
                  <a:lnTo>
                    <a:pt x="34" y="13"/>
                  </a:lnTo>
                  <a:lnTo>
                    <a:pt x="33" y="14"/>
                  </a:lnTo>
                  <a:lnTo>
                    <a:pt x="34" y="13"/>
                  </a:lnTo>
                  <a:lnTo>
                    <a:pt x="35" y="12"/>
                  </a:lnTo>
                  <a:lnTo>
                    <a:pt x="35" y="11"/>
                  </a:lnTo>
                  <a:close/>
                  <a:moveTo>
                    <a:pt x="12" y="11"/>
                  </a:moveTo>
                  <a:lnTo>
                    <a:pt x="12" y="11"/>
                  </a:lnTo>
                  <a:lnTo>
                    <a:pt x="12" y="12"/>
                  </a:lnTo>
                  <a:lnTo>
                    <a:pt x="12" y="12"/>
                  </a:lnTo>
                  <a:lnTo>
                    <a:pt x="13" y="11"/>
                  </a:lnTo>
                  <a:lnTo>
                    <a:pt x="13" y="11"/>
                  </a:lnTo>
                  <a:lnTo>
                    <a:pt x="12" y="11"/>
                  </a:lnTo>
                  <a:close/>
                  <a:moveTo>
                    <a:pt x="102" y="10"/>
                  </a:moveTo>
                  <a:lnTo>
                    <a:pt x="102" y="11"/>
                  </a:lnTo>
                  <a:lnTo>
                    <a:pt x="102" y="11"/>
                  </a:lnTo>
                  <a:lnTo>
                    <a:pt x="102" y="12"/>
                  </a:lnTo>
                  <a:lnTo>
                    <a:pt x="103" y="12"/>
                  </a:lnTo>
                  <a:lnTo>
                    <a:pt x="102" y="11"/>
                  </a:lnTo>
                  <a:lnTo>
                    <a:pt x="103" y="11"/>
                  </a:lnTo>
                  <a:lnTo>
                    <a:pt x="103" y="11"/>
                  </a:lnTo>
                  <a:lnTo>
                    <a:pt x="102" y="10"/>
                  </a:lnTo>
                  <a:close/>
                  <a:moveTo>
                    <a:pt x="94" y="10"/>
                  </a:moveTo>
                  <a:lnTo>
                    <a:pt x="94" y="11"/>
                  </a:lnTo>
                  <a:lnTo>
                    <a:pt x="93" y="11"/>
                  </a:lnTo>
                  <a:lnTo>
                    <a:pt x="93" y="12"/>
                  </a:lnTo>
                  <a:lnTo>
                    <a:pt x="93" y="13"/>
                  </a:lnTo>
                  <a:lnTo>
                    <a:pt x="93" y="14"/>
                  </a:lnTo>
                  <a:lnTo>
                    <a:pt x="94" y="15"/>
                  </a:lnTo>
                  <a:lnTo>
                    <a:pt x="95" y="16"/>
                  </a:lnTo>
                  <a:lnTo>
                    <a:pt x="96" y="16"/>
                  </a:lnTo>
                  <a:lnTo>
                    <a:pt x="96" y="15"/>
                  </a:lnTo>
                  <a:lnTo>
                    <a:pt x="96" y="14"/>
                  </a:lnTo>
                  <a:lnTo>
                    <a:pt x="95" y="12"/>
                  </a:lnTo>
                  <a:lnTo>
                    <a:pt x="95" y="11"/>
                  </a:lnTo>
                  <a:lnTo>
                    <a:pt x="94" y="10"/>
                  </a:lnTo>
                  <a:close/>
                  <a:moveTo>
                    <a:pt x="45" y="10"/>
                  </a:moveTo>
                  <a:lnTo>
                    <a:pt x="42" y="11"/>
                  </a:lnTo>
                  <a:lnTo>
                    <a:pt x="42" y="12"/>
                  </a:lnTo>
                  <a:lnTo>
                    <a:pt x="43" y="11"/>
                  </a:lnTo>
                  <a:lnTo>
                    <a:pt x="45" y="10"/>
                  </a:lnTo>
                  <a:close/>
                  <a:moveTo>
                    <a:pt x="79" y="10"/>
                  </a:moveTo>
                  <a:lnTo>
                    <a:pt x="79" y="10"/>
                  </a:lnTo>
                  <a:lnTo>
                    <a:pt x="79" y="10"/>
                  </a:lnTo>
                  <a:lnTo>
                    <a:pt x="79" y="11"/>
                  </a:lnTo>
                  <a:lnTo>
                    <a:pt x="79" y="11"/>
                  </a:lnTo>
                  <a:lnTo>
                    <a:pt x="79" y="11"/>
                  </a:lnTo>
                  <a:lnTo>
                    <a:pt x="79" y="11"/>
                  </a:lnTo>
                  <a:lnTo>
                    <a:pt x="81" y="11"/>
                  </a:lnTo>
                  <a:lnTo>
                    <a:pt x="81" y="11"/>
                  </a:lnTo>
                  <a:lnTo>
                    <a:pt x="81" y="11"/>
                  </a:lnTo>
                  <a:lnTo>
                    <a:pt x="79" y="10"/>
                  </a:lnTo>
                  <a:close/>
                  <a:moveTo>
                    <a:pt x="40" y="10"/>
                  </a:moveTo>
                  <a:lnTo>
                    <a:pt x="40" y="10"/>
                  </a:lnTo>
                  <a:lnTo>
                    <a:pt x="40" y="11"/>
                  </a:lnTo>
                  <a:lnTo>
                    <a:pt x="40" y="12"/>
                  </a:lnTo>
                  <a:lnTo>
                    <a:pt x="41" y="11"/>
                  </a:lnTo>
                  <a:lnTo>
                    <a:pt x="41" y="10"/>
                  </a:lnTo>
                  <a:lnTo>
                    <a:pt x="40" y="10"/>
                  </a:lnTo>
                  <a:close/>
                  <a:moveTo>
                    <a:pt x="108" y="10"/>
                  </a:moveTo>
                  <a:lnTo>
                    <a:pt x="108" y="10"/>
                  </a:lnTo>
                  <a:lnTo>
                    <a:pt x="108" y="11"/>
                  </a:lnTo>
                  <a:lnTo>
                    <a:pt x="109" y="11"/>
                  </a:lnTo>
                  <a:lnTo>
                    <a:pt x="109" y="11"/>
                  </a:lnTo>
                  <a:lnTo>
                    <a:pt x="109" y="10"/>
                  </a:lnTo>
                  <a:lnTo>
                    <a:pt x="109" y="10"/>
                  </a:lnTo>
                  <a:lnTo>
                    <a:pt x="109" y="10"/>
                  </a:lnTo>
                  <a:lnTo>
                    <a:pt x="108" y="10"/>
                  </a:lnTo>
                  <a:close/>
                  <a:moveTo>
                    <a:pt x="49" y="9"/>
                  </a:moveTo>
                  <a:lnTo>
                    <a:pt x="48" y="10"/>
                  </a:lnTo>
                  <a:lnTo>
                    <a:pt x="48" y="11"/>
                  </a:lnTo>
                  <a:lnTo>
                    <a:pt x="47" y="12"/>
                  </a:lnTo>
                  <a:lnTo>
                    <a:pt x="47" y="12"/>
                  </a:lnTo>
                  <a:lnTo>
                    <a:pt x="48" y="13"/>
                  </a:lnTo>
                  <a:lnTo>
                    <a:pt x="49" y="12"/>
                  </a:lnTo>
                  <a:lnTo>
                    <a:pt x="50" y="10"/>
                  </a:lnTo>
                  <a:lnTo>
                    <a:pt x="49" y="9"/>
                  </a:lnTo>
                  <a:close/>
                  <a:moveTo>
                    <a:pt x="62" y="9"/>
                  </a:moveTo>
                  <a:lnTo>
                    <a:pt x="62" y="9"/>
                  </a:lnTo>
                  <a:lnTo>
                    <a:pt x="61" y="10"/>
                  </a:lnTo>
                  <a:lnTo>
                    <a:pt x="61" y="11"/>
                  </a:lnTo>
                  <a:lnTo>
                    <a:pt x="62" y="12"/>
                  </a:lnTo>
                  <a:lnTo>
                    <a:pt x="62" y="13"/>
                  </a:lnTo>
                  <a:lnTo>
                    <a:pt x="63" y="13"/>
                  </a:lnTo>
                  <a:lnTo>
                    <a:pt x="64" y="12"/>
                  </a:lnTo>
                  <a:lnTo>
                    <a:pt x="65" y="11"/>
                  </a:lnTo>
                  <a:lnTo>
                    <a:pt x="64" y="10"/>
                  </a:lnTo>
                  <a:lnTo>
                    <a:pt x="63" y="9"/>
                  </a:lnTo>
                  <a:lnTo>
                    <a:pt x="62" y="9"/>
                  </a:lnTo>
                  <a:close/>
                  <a:moveTo>
                    <a:pt x="99" y="8"/>
                  </a:moveTo>
                  <a:lnTo>
                    <a:pt x="99" y="9"/>
                  </a:lnTo>
                  <a:lnTo>
                    <a:pt x="99" y="9"/>
                  </a:lnTo>
                  <a:lnTo>
                    <a:pt x="99" y="10"/>
                  </a:lnTo>
                  <a:lnTo>
                    <a:pt x="99" y="11"/>
                  </a:lnTo>
                  <a:lnTo>
                    <a:pt x="99" y="12"/>
                  </a:lnTo>
                  <a:lnTo>
                    <a:pt x="99" y="11"/>
                  </a:lnTo>
                  <a:lnTo>
                    <a:pt x="100" y="11"/>
                  </a:lnTo>
                  <a:lnTo>
                    <a:pt x="100" y="10"/>
                  </a:lnTo>
                  <a:lnTo>
                    <a:pt x="100" y="10"/>
                  </a:lnTo>
                  <a:lnTo>
                    <a:pt x="100" y="9"/>
                  </a:lnTo>
                  <a:lnTo>
                    <a:pt x="99" y="8"/>
                  </a:lnTo>
                  <a:close/>
                  <a:moveTo>
                    <a:pt x="71" y="8"/>
                  </a:moveTo>
                  <a:lnTo>
                    <a:pt x="71" y="8"/>
                  </a:lnTo>
                  <a:lnTo>
                    <a:pt x="70" y="9"/>
                  </a:lnTo>
                  <a:lnTo>
                    <a:pt x="69" y="10"/>
                  </a:lnTo>
                  <a:lnTo>
                    <a:pt x="67" y="11"/>
                  </a:lnTo>
                  <a:lnTo>
                    <a:pt x="69" y="13"/>
                  </a:lnTo>
                  <a:lnTo>
                    <a:pt x="70" y="13"/>
                  </a:lnTo>
                  <a:lnTo>
                    <a:pt x="72" y="11"/>
                  </a:lnTo>
                  <a:lnTo>
                    <a:pt x="73" y="9"/>
                  </a:lnTo>
                  <a:lnTo>
                    <a:pt x="72" y="8"/>
                  </a:lnTo>
                  <a:lnTo>
                    <a:pt x="71" y="8"/>
                  </a:lnTo>
                  <a:close/>
                  <a:moveTo>
                    <a:pt x="49" y="8"/>
                  </a:moveTo>
                  <a:lnTo>
                    <a:pt x="48" y="8"/>
                  </a:lnTo>
                  <a:lnTo>
                    <a:pt x="48" y="9"/>
                  </a:lnTo>
                  <a:lnTo>
                    <a:pt x="48" y="10"/>
                  </a:lnTo>
                  <a:lnTo>
                    <a:pt x="48" y="9"/>
                  </a:lnTo>
                  <a:lnTo>
                    <a:pt x="49" y="8"/>
                  </a:lnTo>
                  <a:lnTo>
                    <a:pt x="49" y="8"/>
                  </a:lnTo>
                  <a:close/>
                  <a:moveTo>
                    <a:pt x="77" y="7"/>
                  </a:moveTo>
                  <a:lnTo>
                    <a:pt x="76" y="8"/>
                  </a:lnTo>
                  <a:lnTo>
                    <a:pt x="76" y="9"/>
                  </a:lnTo>
                  <a:lnTo>
                    <a:pt x="76" y="10"/>
                  </a:lnTo>
                  <a:lnTo>
                    <a:pt x="77" y="10"/>
                  </a:lnTo>
                  <a:lnTo>
                    <a:pt x="77" y="9"/>
                  </a:lnTo>
                  <a:lnTo>
                    <a:pt x="78" y="9"/>
                  </a:lnTo>
                  <a:lnTo>
                    <a:pt x="78" y="8"/>
                  </a:lnTo>
                  <a:lnTo>
                    <a:pt x="77" y="7"/>
                  </a:lnTo>
                  <a:close/>
                  <a:moveTo>
                    <a:pt x="57" y="7"/>
                  </a:moveTo>
                  <a:lnTo>
                    <a:pt x="54" y="8"/>
                  </a:lnTo>
                  <a:lnTo>
                    <a:pt x="54" y="8"/>
                  </a:lnTo>
                  <a:lnTo>
                    <a:pt x="53" y="9"/>
                  </a:lnTo>
                  <a:lnTo>
                    <a:pt x="52" y="10"/>
                  </a:lnTo>
                  <a:lnTo>
                    <a:pt x="53" y="12"/>
                  </a:lnTo>
                  <a:lnTo>
                    <a:pt x="54" y="14"/>
                  </a:lnTo>
                  <a:lnTo>
                    <a:pt x="57" y="13"/>
                  </a:lnTo>
                  <a:lnTo>
                    <a:pt x="58" y="12"/>
                  </a:lnTo>
                  <a:lnTo>
                    <a:pt x="58" y="10"/>
                  </a:lnTo>
                  <a:lnTo>
                    <a:pt x="58" y="9"/>
                  </a:lnTo>
                  <a:lnTo>
                    <a:pt x="57" y="7"/>
                  </a:lnTo>
                  <a:close/>
                  <a:moveTo>
                    <a:pt x="26" y="7"/>
                  </a:moveTo>
                  <a:lnTo>
                    <a:pt x="25" y="9"/>
                  </a:lnTo>
                  <a:lnTo>
                    <a:pt x="24" y="10"/>
                  </a:lnTo>
                  <a:lnTo>
                    <a:pt x="24" y="12"/>
                  </a:lnTo>
                  <a:lnTo>
                    <a:pt x="25" y="10"/>
                  </a:lnTo>
                  <a:lnTo>
                    <a:pt x="25" y="9"/>
                  </a:lnTo>
                  <a:lnTo>
                    <a:pt x="26" y="7"/>
                  </a:lnTo>
                  <a:close/>
                  <a:moveTo>
                    <a:pt x="107" y="7"/>
                  </a:moveTo>
                  <a:lnTo>
                    <a:pt x="106" y="7"/>
                  </a:lnTo>
                  <a:lnTo>
                    <a:pt x="106" y="8"/>
                  </a:lnTo>
                  <a:lnTo>
                    <a:pt x="105" y="8"/>
                  </a:lnTo>
                  <a:lnTo>
                    <a:pt x="106" y="9"/>
                  </a:lnTo>
                  <a:lnTo>
                    <a:pt x="106" y="9"/>
                  </a:lnTo>
                  <a:lnTo>
                    <a:pt x="107" y="9"/>
                  </a:lnTo>
                  <a:lnTo>
                    <a:pt x="107" y="8"/>
                  </a:lnTo>
                  <a:lnTo>
                    <a:pt x="107" y="8"/>
                  </a:lnTo>
                  <a:lnTo>
                    <a:pt x="107" y="7"/>
                  </a:lnTo>
                  <a:close/>
                  <a:moveTo>
                    <a:pt x="21" y="7"/>
                  </a:moveTo>
                  <a:lnTo>
                    <a:pt x="21" y="11"/>
                  </a:lnTo>
                  <a:lnTo>
                    <a:pt x="18" y="15"/>
                  </a:lnTo>
                  <a:lnTo>
                    <a:pt x="17" y="20"/>
                  </a:lnTo>
                  <a:lnTo>
                    <a:pt x="17" y="24"/>
                  </a:lnTo>
                  <a:lnTo>
                    <a:pt x="17" y="20"/>
                  </a:lnTo>
                  <a:lnTo>
                    <a:pt x="19" y="16"/>
                  </a:lnTo>
                  <a:lnTo>
                    <a:pt x="22" y="12"/>
                  </a:lnTo>
                  <a:lnTo>
                    <a:pt x="22" y="9"/>
                  </a:lnTo>
                  <a:lnTo>
                    <a:pt x="22" y="8"/>
                  </a:lnTo>
                  <a:lnTo>
                    <a:pt x="22" y="7"/>
                  </a:lnTo>
                  <a:lnTo>
                    <a:pt x="21" y="7"/>
                  </a:lnTo>
                  <a:close/>
                  <a:moveTo>
                    <a:pt x="97" y="7"/>
                  </a:moveTo>
                  <a:lnTo>
                    <a:pt x="97" y="8"/>
                  </a:lnTo>
                  <a:lnTo>
                    <a:pt x="97" y="8"/>
                  </a:lnTo>
                  <a:lnTo>
                    <a:pt x="97" y="9"/>
                  </a:lnTo>
                  <a:lnTo>
                    <a:pt x="97" y="8"/>
                  </a:lnTo>
                  <a:lnTo>
                    <a:pt x="98" y="8"/>
                  </a:lnTo>
                  <a:lnTo>
                    <a:pt x="98" y="7"/>
                  </a:lnTo>
                  <a:lnTo>
                    <a:pt x="97" y="7"/>
                  </a:lnTo>
                  <a:close/>
                  <a:moveTo>
                    <a:pt x="91" y="6"/>
                  </a:moveTo>
                  <a:lnTo>
                    <a:pt x="91" y="7"/>
                  </a:lnTo>
                  <a:lnTo>
                    <a:pt x="90" y="8"/>
                  </a:lnTo>
                  <a:lnTo>
                    <a:pt x="89" y="8"/>
                  </a:lnTo>
                  <a:lnTo>
                    <a:pt x="89" y="9"/>
                  </a:lnTo>
                  <a:lnTo>
                    <a:pt x="90" y="9"/>
                  </a:lnTo>
                  <a:lnTo>
                    <a:pt x="90" y="8"/>
                  </a:lnTo>
                  <a:lnTo>
                    <a:pt x="90" y="8"/>
                  </a:lnTo>
                  <a:lnTo>
                    <a:pt x="93" y="8"/>
                  </a:lnTo>
                  <a:lnTo>
                    <a:pt x="93" y="8"/>
                  </a:lnTo>
                  <a:lnTo>
                    <a:pt x="93" y="9"/>
                  </a:lnTo>
                  <a:lnTo>
                    <a:pt x="94" y="8"/>
                  </a:lnTo>
                  <a:lnTo>
                    <a:pt x="93" y="7"/>
                  </a:lnTo>
                  <a:lnTo>
                    <a:pt x="91" y="6"/>
                  </a:lnTo>
                  <a:close/>
                  <a:moveTo>
                    <a:pt x="34" y="6"/>
                  </a:moveTo>
                  <a:lnTo>
                    <a:pt x="33" y="7"/>
                  </a:lnTo>
                  <a:lnTo>
                    <a:pt x="33" y="9"/>
                  </a:lnTo>
                  <a:lnTo>
                    <a:pt x="33" y="11"/>
                  </a:lnTo>
                  <a:lnTo>
                    <a:pt x="34" y="9"/>
                  </a:lnTo>
                  <a:lnTo>
                    <a:pt x="36" y="8"/>
                  </a:lnTo>
                  <a:lnTo>
                    <a:pt x="35" y="7"/>
                  </a:lnTo>
                  <a:lnTo>
                    <a:pt x="35" y="6"/>
                  </a:lnTo>
                  <a:lnTo>
                    <a:pt x="34" y="6"/>
                  </a:lnTo>
                  <a:close/>
                  <a:moveTo>
                    <a:pt x="47" y="6"/>
                  </a:moveTo>
                  <a:lnTo>
                    <a:pt x="47" y="7"/>
                  </a:lnTo>
                  <a:lnTo>
                    <a:pt x="46" y="7"/>
                  </a:lnTo>
                  <a:lnTo>
                    <a:pt x="45" y="8"/>
                  </a:lnTo>
                  <a:lnTo>
                    <a:pt x="46" y="9"/>
                  </a:lnTo>
                  <a:lnTo>
                    <a:pt x="46" y="8"/>
                  </a:lnTo>
                  <a:lnTo>
                    <a:pt x="47" y="7"/>
                  </a:lnTo>
                  <a:lnTo>
                    <a:pt x="47" y="7"/>
                  </a:lnTo>
                  <a:lnTo>
                    <a:pt x="47" y="6"/>
                  </a:lnTo>
                  <a:close/>
                  <a:moveTo>
                    <a:pt x="99" y="4"/>
                  </a:moveTo>
                  <a:lnTo>
                    <a:pt x="100" y="7"/>
                  </a:lnTo>
                  <a:lnTo>
                    <a:pt x="101" y="9"/>
                  </a:lnTo>
                  <a:lnTo>
                    <a:pt x="102" y="9"/>
                  </a:lnTo>
                  <a:lnTo>
                    <a:pt x="101" y="8"/>
                  </a:lnTo>
                  <a:lnTo>
                    <a:pt x="101" y="7"/>
                  </a:lnTo>
                  <a:lnTo>
                    <a:pt x="100" y="6"/>
                  </a:lnTo>
                  <a:lnTo>
                    <a:pt x="99" y="4"/>
                  </a:lnTo>
                  <a:close/>
                  <a:moveTo>
                    <a:pt x="39" y="4"/>
                  </a:moveTo>
                  <a:lnTo>
                    <a:pt x="39" y="6"/>
                  </a:lnTo>
                  <a:lnTo>
                    <a:pt x="38" y="7"/>
                  </a:lnTo>
                  <a:lnTo>
                    <a:pt x="38" y="8"/>
                  </a:lnTo>
                  <a:lnTo>
                    <a:pt x="39" y="7"/>
                  </a:lnTo>
                  <a:lnTo>
                    <a:pt x="39" y="6"/>
                  </a:lnTo>
                  <a:lnTo>
                    <a:pt x="40" y="6"/>
                  </a:lnTo>
                  <a:lnTo>
                    <a:pt x="39" y="4"/>
                  </a:lnTo>
                  <a:close/>
                  <a:moveTo>
                    <a:pt x="84" y="4"/>
                  </a:moveTo>
                  <a:lnTo>
                    <a:pt x="81" y="8"/>
                  </a:lnTo>
                  <a:lnTo>
                    <a:pt x="82" y="9"/>
                  </a:lnTo>
                  <a:lnTo>
                    <a:pt x="83" y="10"/>
                  </a:lnTo>
                  <a:lnTo>
                    <a:pt x="84" y="12"/>
                  </a:lnTo>
                  <a:lnTo>
                    <a:pt x="85" y="11"/>
                  </a:lnTo>
                  <a:lnTo>
                    <a:pt x="85" y="9"/>
                  </a:lnTo>
                  <a:lnTo>
                    <a:pt x="85" y="7"/>
                  </a:lnTo>
                  <a:lnTo>
                    <a:pt x="85" y="6"/>
                  </a:lnTo>
                  <a:lnTo>
                    <a:pt x="84" y="4"/>
                  </a:lnTo>
                  <a:close/>
                  <a:moveTo>
                    <a:pt x="53" y="3"/>
                  </a:moveTo>
                  <a:lnTo>
                    <a:pt x="53" y="4"/>
                  </a:lnTo>
                  <a:lnTo>
                    <a:pt x="52" y="4"/>
                  </a:lnTo>
                  <a:lnTo>
                    <a:pt x="51" y="6"/>
                  </a:lnTo>
                  <a:lnTo>
                    <a:pt x="51" y="7"/>
                  </a:lnTo>
                  <a:lnTo>
                    <a:pt x="51" y="7"/>
                  </a:lnTo>
                  <a:lnTo>
                    <a:pt x="50" y="7"/>
                  </a:lnTo>
                  <a:lnTo>
                    <a:pt x="50" y="8"/>
                  </a:lnTo>
                  <a:lnTo>
                    <a:pt x="51" y="8"/>
                  </a:lnTo>
                  <a:lnTo>
                    <a:pt x="51" y="8"/>
                  </a:lnTo>
                  <a:lnTo>
                    <a:pt x="51" y="9"/>
                  </a:lnTo>
                  <a:lnTo>
                    <a:pt x="52" y="8"/>
                  </a:lnTo>
                  <a:lnTo>
                    <a:pt x="53" y="7"/>
                  </a:lnTo>
                  <a:lnTo>
                    <a:pt x="54" y="4"/>
                  </a:lnTo>
                  <a:lnTo>
                    <a:pt x="54" y="4"/>
                  </a:lnTo>
                  <a:lnTo>
                    <a:pt x="54" y="3"/>
                  </a:lnTo>
                  <a:lnTo>
                    <a:pt x="53" y="3"/>
                  </a:lnTo>
                  <a:close/>
                  <a:moveTo>
                    <a:pt x="46" y="3"/>
                  </a:moveTo>
                  <a:lnTo>
                    <a:pt x="45" y="4"/>
                  </a:lnTo>
                  <a:lnTo>
                    <a:pt x="43" y="7"/>
                  </a:lnTo>
                  <a:lnTo>
                    <a:pt x="43" y="7"/>
                  </a:lnTo>
                  <a:lnTo>
                    <a:pt x="43" y="8"/>
                  </a:lnTo>
                  <a:lnTo>
                    <a:pt x="46" y="6"/>
                  </a:lnTo>
                  <a:lnTo>
                    <a:pt x="47" y="4"/>
                  </a:lnTo>
                  <a:lnTo>
                    <a:pt x="46" y="3"/>
                  </a:lnTo>
                  <a:lnTo>
                    <a:pt x="46" y="3"/>
                  </a:lnTo>
                  <a:close/>
                  <a:moveTo>
                    <a:pt x="75" y="3"/>
                  </a:moveTo>
                  <a:lnTo>
                    <a:pt x="74" y="3"/>
                  </a:lnTo>
                  <a:lnTo>
                    <a:pt x="73" y="4"/>
                  </a:lnTo>
                  <a:lnTo>
                    <a:pt x="74" y="7"/>
                  </a:lnTo>
                  <a:lnTo>
                    <a:pt x="74" y="8"/>
                  </a:lnTo>
                  <a:lnTo>
                    <a:pt x="75" y="7"/>
                  </a:lnTo>
                  <a:lnTo>
                    <a:pt x="76" y="7"/>
                  </a:lnTo>
                  <a:lnTo>
                    <a:pt x="76" y="6"/>
                  </a:lnTo>
                  <a:lnTo>
                    <a:pt x="76" y="3"/>
                  </a:lnTo>
                  <a:lnTo>
                    <a:pt x="75" y="3"/>
                  </a:lnTo>
                  <a:close/>
                  <a:moveTo>
                    <a:pt x="59" y="2"/>
                  </a:moveTo>
                  <a:lnTo>
                    <a:pt x="59" y="3"/>
                  </a:lnTo>
                  <a:lnTo>
                    <a:pt x="58" y="4"/>
                  </a:lnTo>
                  <a:lnTo>
                    <a:pt x="57" y="4"/>
                  </a:lnTo>
                  <a:lnTo>
                    <a:pt x="58" y="7"/>
                  </a:lnTo>
                  <a:lnTo>
                    <a:pt x="60" y="9"/>
                  </a:lnTo>
                  <a:lnTo>
                    <a:pt x="61" y="8"/>
                  </a:lnTo>
                  <a:lnTo>
                    <a:pt x="61" y="7"/>
                  </a:lnTo>
                  <a:lnTo>
                    <a:pt x="60" y="4"/>
                  </a:lnTo>
                  <a:lnTo>
                    <a:pt x="59" y="2"/>
                  </a:lnTo>
                  <a:close/>
                  <a:moveTo>
                    <a:pt x="69" y="2"/>
                  </a:moveTo>
                  <a:lnTo>
                    <a:pt x="66" y="4"/>
                  </a:lnTo>
                  <a:lnTo>
                    <a:pt x="64" y="7"/>
                  </a:lnTo>
                  <a:lnTo>
                    <a:pt x="65" y="8"/>
                  </a:lnTo>
                  <a:lnTo>
                    <a:pt x="65" y="9"/>
                  </a:lnTo>
                  <a:lnTo>
                    <a:pt x="66" y="9"/>
                  </a:lnTo>
                  <a:lnTo>
                    <a:pt x="67" y="8"/>
                  </a:lnTo>
                  <a:lnTo>
                    <a:pt x="70" y="7"/>
                  </a:lnTo>
                  <a:lnTo>
                    <a:pt x="71" y="6"/>
                  </a:lnTo>
                  <a:lnTo>
                    <a:pt x="70" y="4"/>
                  </a:lnTo>
                  <a:lnTo>
                    <a:pt x="69" y="3"/>
                  </a:lnTo>
                  <a:lnTo>
                    <a:pt x="69" y="2"/>
                  </a:lnTo>
                  <a:close/>
                  <a:moveTo>
                    <a:pt x="52" y="2"/>
                  </a:moveTo>
                  <a:lnTo>
                    <a:pt x="52" y="3"/>
                  </a:lnTo>
                  <a:lnTo>
                    <a:pt x="51" y="4"/>
                  </a:lnTo>
                  <a:lnTo>
                    <a:pt x="50" y="4"/>
                  </a:lnTo>
                  <a:lnTo>
                    <a:pt x="50" y="7"/>
                  </a:lnTo>
                  <a:lnTo>
                    <a:pt x="51" y="6"/>
                  </a:lnTo>
                  <a:lnTo>
                    <a:pt x="52" y="3"/>
                  </a:lnTo>
                  <a:lnTo>
                    <a:pt x="53" y="2"/>
                  </a:lnTo>
                  <a:lnTo>
                    <a:pt x="53" y="2"/>
                  </a:lnTo>
                  <a:lnTo>
                    <a:pt x="53" y="2"/>
                  </a:lnTo>
                  <a:lnTo>
                    <a:pt x="52" y="2"/>
                  </a:lnTo>
                  <a:close/>
                  <a:moveTo>
                    <a:pt x="41" y="1"/>
                  </a:moveTo>
                  <a:lnTo>
                    <a:pt x="41" y="2"/>
                  </a:lnTo>
                  <a:lnTo>
                    <a:pt x="41" y="2"/>
                  </a:lnTo>
                  <a:lnTo>
                    <a:pt x="40" y="3"/>
                  </a:lnTo>
                  <a:lnTo>
                    <a:pt x="41" y="3"/>
                  </a:lnTo>
                  <a:lnTo>
                    <a:pt x="41" y="2"/>
                  </a:lnTo>
                  <a:lnTo>
                    <a:pt x="41" y="2"/>
                  </a:lnTo>
                  <a:lnTo>
                    <a:pt x="41" y="1"/>
                  </a:lnTo>
                  <a:close/>
                  <a:moveTo>
                    <a:pt x="83" y="1"/>
                  </a:moveTo>
                  <a:lnTo>
                    <a:pt x="82" y="2"/>
                  </a:lnTo>
                  <a:lnTo>
                    <a:pt x="81" y="3"/>
                  </a:lnTo>
                  <a:lnTo>
                    <a:pt x="79" y="4"/>
                  </a:lnTo>
                  <a:lnTo>
                    <a:pt x="79" y="6"/>
                  </a:lnTo>
                  <a:lnTo>
                    <a:pt x="79" y="7"/>
                  </a:lnTo>
                  <a:lnTo>
                    <a:pt x="81" y="6"/>
                  </a:lnTo>
                  <a:lnTo>
                    <a:pt x="83" y="3"/>
                  </a:lnTo>
                  <a:lnTo>
                    <a:pt x="83" y="2"/>
                  </a:lnTo>
                  <a:lnTo>
                    <a:pt x="83" y="1"/>
                  </a:lnTo>
                  <a:close/>
                  <a:moveTo>
                    <a:pt x="97" y="1"/>
                  </a:moveTo>
                  <a:lnTo>
                    <a:pt x="95" y="1"/>
                  </a:lnTo>
                  <a:lnTo>
                    <a:pt x="95" y="3"/>
                  </a:lnTo>
                  <a:lnTo>
                    <a:pt x="95" y="4"/>
                  </a:lnTo>
                  <a:lnTo>
                    <a:pt x="96" y="6"/>
                  </a:lnTo>
                  <a:lnTo>
                    <a:pt x="97" y="3"/>
                  </a:lnTo>
                  <a:lnTo>
                    <a:pt x="97" y="2"/>
                  </a:lnTo>
                  <a:lnTo>
                    <a:pt x="97" y="2"/>
                  </a:lnTo>
                  <a:lnTo>
                    <a:pt x="97" y="1"/>
                  </a:lnTo>
                  <a:close/>
                  <a:moveTo>
                    <a:pt x="52" y="0"/>
                  </a:moveTo>
                  <a:lnTo>
                    <a:pt x="51" y="0"/>
                  </a:lnTo>
                  <a:lnTo>
                    <a:pt x="50" y="1"/>
                  </a:lnTo>
                  <a:lnTo>
                    <a:pt x="49" y="2"/>
                  </a:lnTo>
                  <a:lnTo>
                    <a:pt x="49" y="4"/>
                  </a:lnTo>
                  <a:lnTo>
                    <a:pt x="50" y="3"/>
                  </a:lnTo>
                  <a:lnTo>
                    <a:pt x="51" y="2"/>
                  </a:lnTo>
                  <a:lnTo>
                    <a:pt x="52"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0" name="Freeform 123"/>
            <p:cNvSpPr>
              <a:spLocks noEditPoints="1"/>
            </p:cNvSpPr>
            <p:nvPr/>
          </p:nvSpPr>
          <p:spPr bwMode="auto">
            <a:xfrm>
              <a:off x="9574926" y="2421286"/>
              <a:ext cx="1715705" cy="2604698"/>
            </a:xfrm>
            <a:custGeom>
              <a:avLst/>
              <a:gdLst>
                <a:gd name="T0" fmla="*/ 130 w 303"/>
                <a:gd name="T1" fmla="*/ 134 h 460"/>
                <a:gd name="T2" fmla="*/ 77 w 303"/>
                <a:gd name="T3" fmla="*/ 134 h 460"/>
                <a:gd name="T4" fmla="*/ 96 w 303"/>
                <a:gd name="T5" fmla="*/ 136 h 460"/>
                <a:gd name="T6" fmla="*/ 109 w 303"/>
                <a:gd name="T7" fmla="*/ 132 h 460"/>
                <a:gd name="T8" fmla="*/ 77 w 303"/>
                <a:gd name="T9" fmla="*/ 131 h 460"/>
                <a:gd name="T10" fmla="*/ 124 w 303"/>
                <a:gd name="T11" fmla="*/ 130 h 460"/>
                <a:gd name="T12" fmla="*/ 75 w 303"/>
                <a:gd name="T13" fmla="*/ 131 h 460"/>
                <a:gd name="T14" fmla="*/ 72 w 303"/>
                <a:gd name="T15" fmla="*/ 129 h 460"/>
                <a:gd name="T16" fmla="*/ 106 w 303"/>
                <a:gd name="T17" fmla="*/ 130 h 460"/>
                <a:gd name="T18" fmla="*/ 97 w 303"/>
                <a:gd name="T19" fmla="*/ 132 h 460"/>
                <a:gd name="T20" fmla="*/ 74 w 303"/>
                <a:gd name="T21" fmla="*/ 126 h 460"/>
                <a:gd name="T22" fmla="*/ 61 w 303"/>
                <a:gd name="T23" fmla="*/ 123 h 460"/>
                <a:gd name="T24" fmla="*/ 48 w 303"/>
                <a:gd name="T25" fmla="*/ 129 h 460"/>
                <a:gd name="T26" fmla="*/ 136 w 303"/>
                <a:gd name="T27" fmla="*/ 125 h 460"/>
                <a:gd name="T28" fmla="*/ 138 w 303"/>
                <a:gd name="T29" fmla="*/ 122 h 460"/>
                <a:gd name="T30" fmla="*/ 81 w 303"/>
                <a:gd name="T31" fmla="*/ 124 h 460"/>
                <a:gd name="T32" fmla="*/ 97 w 303"/>
                <a:gd name="T33" fmla="*/ 119 h 460"/>
                <a:gd name="T34" fmla="*/ 118 w 303"/>
                <a:gd name="T35" fmla="*/ 120 h 460"/>
                <a:gd name="T36" fmla="*/ 132 w 303"/>
                <a:gd name="T37" fmla="*/ 120 h 460"/>
                <a:gd name="T38" fmla="*/ 65 w 303"/>
                <a:gd name="T39" fmla="*/ 118 h 460"/>
                <a:gd name="T40" fmla="*/ 56 w 303"/>
                <a:gd name="T41" fmla="*/ 117 h 460"/>
                <a:gd name="T42" fmla="*/ 61 w 303"/>
                <a:gd name="T43" fmla="*/ 119 h 460"/>
                <a:gd name="T44" fmla="*/ 111 w 303"/>
                <a:gd name="T45" fmla="*/ 118 h 460"/>
                <a:gd name="T46" fmla="*/ 118 w 303"/>
                <a:gd name="T47" fmla="*/ 112 h 460"/>
                <a:gd name="T48" fmla="*/ 46 w 303"/>
                <a:gd name="T49" fmla="*/ 112 h 460"/>
                <a:gd name="T50" fmla="*/ 80 w 303"/>
                <a:gd name="T51" fmla="*/ 116 h 460"/>
                <a:gd name="T52" fmla="*/ 68 w 303"/>
                <a:gd name="T53" fmla="*/ 110 h 460"/>
                <a:gd name="T54" fmla="*/ 87 w 303"/>
                <a:gd name="T55" fmla="*/ 110 h 460"/>
                <a:gd name="T56" fmla="*/ 133 w 303"/>
                <a:gd name="T57" fmla="*/ 117 h 460"/>
                <a:gd name="T58" fmla="*/ 99 w 303"/>
                <a:gd name="T59" fmla="*/ 119 h 460"/>
                <a:gd name="T60" fmla="*/ 118 w 303"/>
                <a:gd name="T61" fmla="*/ 109 h 460"/>
                <a:gd name="T62" fmla="*/ 51 w 303"/>
                <a:gd name="T63" fmla="*/ 110 h 460"/>
                <a:gd name="T64" fmla="*/ 119 w 303"/>
                <a:gd name="T65" fmla="*/ 107 h 460"/>
                <a:gd name="T66" fmla="*/ 136 w 303"/>
                <a:gd name="T67" fmla="*/ 104 h 460"/>
                <a:gd name="T68" fmla="*/ 64 w 303"/>
                <a:gd name="T69" fmla="*/ 111 h 460"/>
                <a:gd name="T70" fmla="*/ 121 w 303"/>
                <a:gd name="T71" fmla="*/ 113 h 460"/>
                <a:gd name="T72" fmla="*/ 59 w 303"/>
                <a:gd name="T73" fmla="*/ 102 h 460"/>
                <a:gd name="T74" fmla="*/ 284 w 303"/>
                <a:gd name="T75" fmla="*/ 35 h 460"/>
                <a:gd name="T76" fmla="*/ 297 w 303"/>
                <a:gd name="T77" fmla="*/ 12 h 460"/>
                <a:gd name="T78" fmla="*/ 263 w 303"/>
                <a:gd name="T79" fmla="*/ 66 h 460"/>
                <a:gd name="T80" fmla="*/ 220 w 303"/>
                <a:gd name="T81" fmla="*/ 120 h 460"/>
                <a:gd name="T82" fmla="*/ 138 w 303"/>
                <a:gd name="T83" fmla="*/ 155 h 460"/>
                <a:gd name="T84" fmla="*/ 133 w 303"/>
                <a:gd name="T85" fmla="*/ 237 h 460"/>
                <a:gd name="T86" fmla="*/ 130 w 303"/>
                <a:gd name="T87" fmla="*/ 357 h 460"/>
                <a:gd name="T88" fmla="*/ 133 w 303"/>
                <a:gd name="T89" fmla="*/ 456 h 460"/>
                <a:gd name="T90" fmla="*/ 104 w 303"/>
                <a:gd name="T91" fmla="*/ 445 h 460"/>
                <a:gd name="T92" fmla="*/ 116 w 303"/>
                <a:gd name="T93" fmla="*/ 416 h 460"/>
                <a:gd name="T94" fmla="*/ 109 w 303"/>
                <a:gd name="T95" fmla="*/ 374 h 460"/>
                <a:gd name="T96" fmla="*/ 93 w 303"/>
                <a:gd name="T97" fmla="*/ 286 h 460"/>
                <a:gd name="T98" fmla="*/ 81 w 303"/>
                <a:gd name="T99" fmla="*/ 310 h 460"/>
                <a:gd name="T100" fmla="*/ 73 w 303"/>
                <a:gd name="T101" fmla="*/ 422 h 460"/>
                <a:gd name="T102" fmla="*/ 73 w 303"/>
                <a:gd name="T103" fmla="*/ 453 h 460"/>
                <a:gd name="T104" fmla="*/ 47 w 303"/>
                <a:gd name="T105" fmla="*/ 455 h 460"/>
                <a:gd name="T106" fmla="*/ 57 w 303"/>
                <a:gd name="T107" fmla="*/ 389 h 460"/>
                <a:gd name="T108" fmla="*/ 40 w 303"/>
                <a:gd name="T109" fmla="*/ 166 h 460"/>
                <a:gd name="T110" fmla="*/ 13 w 303"/>
                <a:gd name="T111" fmla="*/ 270 h 460"/>
                <a:gd name="T112" fmla="*/ 2 w 303"/>
                <a:gd name="T113" fmla="*/ 329 h 460"/>
                <a:gd name="T114" fmla="*/ 3 w 303"/>
                <a:gd name="T115" fmla="*/ 290 h 460"/>
                <a:gd name="T116" fmla="*/ 15 w 303"/>
                <a:gd name="T117" fmla="*/ 202 h 460"/>
                <a:gd name="T118" fmla="*/ 46 w 303"/>
                <a:gd name="T119" fmla="*/ 109 h 460"/>
                <a:gd name="T120" fmla="*/ 109 w 303"/>
                <a:gd name="T121" fmla="*/ 102 h 460"/>
                <a:gd name="T122" fmla="*/ 265 w 303"/>
                <a:gd name="T123" fmla="*/ 52 h 460"/>
                <a:gd name="T124" fmla="*/ 293 w 303"/>
                <a:gd name="T125" fmla="*/ 1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 h="460">
                  <a:moveTo>
                    <a:pt x="52" y="134"/>
                  </a:moveTo>
                  <a:lnTo>
                    <a:pt x="52" y="136"/>
                  </a:lnTo>
                  <a:lnTo>
                    <a:pt x="51" y="138"/>
                  </a:lnTo>
                  <a:lnTo>
                    <a:pt x="50" y="141"/>
                  </a:lnTo>
                  <a:lnTo>
                    <a:pt x="51" y="143"/>
                  </a:lnTo>
                  <a:lnTo>
                    <a:pt x="53" y="140"/>
                  </a:lnTo>
                  <a:lnTo>
                    <a:pt x="52" y="138"/>
                  </a:lnTo>
                  <a:lnTo>
                    <a:pt x="53" y="137"/>
                  </a:lnTo>
                  <a:lnTo>
                    <a:pt x="53" y="135"/>
                  </a:lnTo>
                  <a:lnTo>
                    <a:pt x="52" y="134"/>
                  </a:lnTo>
                  <a:close/>
                  <a:moveTo>
                    <a:pt x="66" y="133"/>
                  </a:moveTo>
                  <a:lnTo>
                    <a:pt x="65" y="134"/>
                  </a:lnTo>
                  <a:lnTo>
                    <a:pt x="66" y="134"/>
                  </a:lnTo>
                  <a:lnTo>
                    <a:pt x="65" y="135"/>
                  </a:lnTo>
                  <a:lnTo>
                    <a:pt x="66" y="135"/>
                  </a:lnTo>
                  <a:lnTo>
                    <a:pt x="66" y="135"/>
                  </a:lnTo>
                  <a:lnTo>
                    <a:pt x="68" y="134"/>
                  </a:lnTo>
                  <a:lnTo>
                    <a:pt x="66" y="133"/>
                  </a:lnTo>
                  <a:close/>
                  <a:moveTo>
                    <a:pt x="128" y="133"/>
                  </a:moveTo>
                  <a:lnTo>
                    <a:pt x="129" y="134"/>
                  </a:lnTo>
                  <a:lnTo>
                    <a:pt x="129" y="135"/>
                  </a:lnTo>
                  <a:lnTo>
                    <a:pt x="129" y="136"/>
                  </a:lnTo>
                  <a:lnTo>
                    <a:pt x="129" y="137"/>
                  </a:lnTo>
                  <a:lnTo>
                    <a:pt x="129" y="138"/>
                  </a:lnTo>
                  <a:lnTo>
                    <a:pt x="129" y="140"/>
                  </a:lnTo>
                  <a:lnTo>
                    <a:pt x="129" y="138"/>
                  </a:lnTo>
                  <a:lnTo>
                    <a:pt x="130" y="137"/>
                  </a:lnTo>
                  <a:lnTo>
                    <a:pt x="130" y="136"/>
                  </a:lnTo>
                  <a:lnTo>
                    <a:pt x="130" y="134"/>
                  </a:lnTo>
                  <a:lnTo>
                    <a:pt x="129" y="133"/>
                  </a:lnTo>
                  <a:lnTo>
                    <a:pt x="128" y="133"/>
                  </a:lnTo>
                  <a:close/>
                  <a:moveTo>
                    <a:pt x="126" y="133"/>
                  </a:moveTo>
                  <a:lnTo>
                    <a:pt x="125" y="134"/>
                  </a:lnTo>
                  <a:lnTo>
                    <a:pt x="125" y="135"/>
                  </a:lnTo>
                  <a:lnTo>
                    <a:pt x="124" y="136"/>
                  </a:lnTo>
                  <a:lnTo>
                    <a:pt x="124" y="137"/>
                  </a:lnTo>
                  <a:lnTo>
                    <a:pt x="125" y="138"/>
                  </a:lnTo>
                  <a:lnTo>
                    <a:pt x="126" y="140"/>
                  </a:lnTo>
                  <a:lnTo>
                    <a:pt x="126" y="137"/>
                  </a:lnTo>
                  <a:lnTo>
                    <a:pt x="126" y="134"/>
                  </a:lnTo>
                  <a:lnTo>
                    <a:pt x="126" y="133"/>
                  </a:lnTo>
                  <a:close/>
                  <a:moveTo>
                    <a:pt x="111" y="133"/>
                  </a:moveTo>
                  <a:lnTo>
                    <a:pt x="111" y="134"/>
                  </a:lnTo>
                  <a:lnTo>
                    <a:pt x="110" y="134"/>
                  </a:lnTo>
                  <a:lnTo>
                    <a:pt x="110" y="136"/>
                  </a:lnTo>
                  <a:lnTo>
                    <a:pt x="109" y="136"/>
                  </a:lnTo>
                  <a:lnTo>
                    <a:pt x="109" y="137"/>
                  </a:lnTo>
                  <a:lnTo>
                    <a:pt x="110" y="138"/>
                  </a:lnTo>
                  <a:lnTo>
                    <a:pt x="110" y="140"/>
                  </a:lnTo>
                  <a:lnTo>
                    <a:pt x="111" y="141"/>
                  </a:lnTo>
                  <a:lnTo>
                    <a:pt x="113" y="140"/>
                  </a:lnTo>
                  <a:lnTo>
                    <a:pt x="114" y="137"/>
                  </a:lnTo>
                  <a:lnTo>
                    <a:pt x="113" y="136"/>
                  </a:lnTo>
                  <a:lnTo>
                    <a:pt x="112" y="134"/>
                  </a:lnTo>
                  <a:lnTo>
                    <a:pt x="111" y="133"/>
                  </a:lnTo>
                  <a:close/>
                  <a:moveTo>
                    <a:pt x="78" y="132"/>
                  </a:moveTo>
                  <a:lnTo>
                    <a:pt x="78" y="133"/>
                  </a:lnTo>
                  <a:lnTo>
                    <a:pt x="77" y="134"/>
                  </a:lnTo>
                  <a:lnTo>
                    <a:pt x="77" y="135"/>
                  </a:lnTo>
                  <a:lnTo>
                    <a:pt x="78" y="135"/>
                  </a:lnTo>
                  <a:lnTo>
                    <a:pt x="77" y="136"/>
                  </a:lnTo>
                  <a:lnTo>
                    <a:pt x="78" y="137"/>
                  </a:lnTo>
                  <a:lnTo>
                    <a:pt x="80" y="137"/>
                  </a:lnTo>
                  <a:lnTo>
                    <a:pt x="81" y="136"/>
                  </a:lnTo>
                  <a:lnTo>
                    <a:pt x="81" y="135"/>
                  </a:lnTo>
                  <a:lnTo>
                    <a:pt x="81" y="134"/>
                  </a:lnTo>
                  <a:lnTo>
                    <a:pt x="78" y="132"/>
                  </a:lnTo>
                  <a:close/>
                  <a:moveTo>
                    <a:pt x="73" y="132"/>
                  </a:moveTo>
                  <a:lnTo>
                    <a:pt x="72" y="133"/>
                  </a:lnTo>
                  <a:lnTo>
                    <a:pt x="71" y="134"/>
                  </a:lnTo>
                  <a:lnTo>
                    <a:pt x="71" y="135"/>
                  </a:lnTo>
                  <a:lnTo>
                    <a:pt x="70" y="136"/>
                  </a:lnTo>
                  <a:lnTo>
                    <a:pt x="70" y="136"/>
                  </a:lnTo>
                  <a:lnTo>
                    <a:pt x="71" y="136"/>
                  </a:lnTo>
                  <a:lnTo>
                    <a:pt x="71" y="137"/>
                  </a:lnTo>
                  <a:lnTo>
                    <a:pt x="72" y="135"/>
                  </a:lnTo>
                  <a:lnTo>
                    <a:pt x="74" y="133"/>
                  </a:lnTo>
                  <a:lnTo>
                    <a:pt x="73" y="132"/>
                  </a:lnTo>
                  <a:close/>
                  <a:moveTo>
                    <a:pt x="95" y="132"/>
                  </a:moveTo>
                  <a:lnTo>
                    <a:pt x="94" y="132"/>
                  </a:lnTo>
                  <a:lnTo>
                    <a:pt x="94" y="133"/>
                  </a:lnTo>
                  <a:lnTo>
                    <a:pt x="93" y="134"/>
                  </a:lnTo>
                  <a:lnTo>
                    <a:pt x="93" y="135"/>
                  </a:lnTo>
                  <a:lnTo>
                    <a:pt x="94" y="136"/>
                  </a:lnTo>
                  <a:lnTo>
                    <a:pt x="94" y="137"/>
                  </a:lnTo>
                  <a:lnTo>
                    <a:pt x="95" y="137"/>
                  </a:lnTo>
                  <a:lnTo>
                    <a:pt x="96" y="136"/>
                  </a:lnTo>
                  <a:lnTo>
                    <a:pt x="97" y="134"/>
                  </a:lnTo>
                  <a:lnTo>
                    <a:pt x="96" y="134"/>
                  </a:lnTo>
                  <a:lnTo>
                    <a:pt x="96" y="132"/>
                  </a:lnTo>
                  <a:lnTo>
                    <a:pt x="95" y="132"/>
                  </a:lnTo>
                  <a:close/>
                  <a:moveTo>
                    <a:pt x="64" y="131"/>
                  </a:moveTo>
                  <a:lnTo>
                    <a:pt x="63" y="132"/>
                  </a:lnTo>
                  <a:lnTo>
                    <a:pt x="62" y="133"/>
                  </a:lnTo>
                  <a:lnTo>
                    <a:pt x="62" y="134"/>
                  </a:lnTo>
                  <a:lnTo>
                    <a:pt x="63" y="134"/>
                  </a:lnTo>
                  <a:lnTo>
                    <a:pt x="64" y="134"/>
                  </a:lnTo>
                  <a:lnTo>
                    <a:pt x="64" y="132"/>
                  </a:lnTo>
                  <a:lnTo>
                    <a:pt x="64" y="131"/>
                  </a:lnTo>
                  <a:close/>
                  <a:moveTo>
                    <a:pt x="58" y="131"/>
                  </a:moveTo>
                  <a:lnTo>
                    <a:pt x="58" y="132"/>
                  </a:lnTo>
                  <a:lnTo>
                    <a:pt x="58" y="134"/>
                  </a:lnTo>
                  <a:lnTo>
                    <a:pt x="58" y="134"/>
                  </a:lnTo>
                  <a:lnTo>
                    <a:pt x="59" y="133"/>
                  </a:lnTo>
                  <a:lnTo>
                    <a:pt x="59" y="133"/>
                  </a:lnTo>
                  <a:lnTo>
                    <a:pt x="59" y="132"/>
                  </a:lnTo>
                  <a:lnTo>
                    <a:pt x="59" y="131"/>
                  </a:lnTo>
                  <a:lnTo>
                    <a:pt x="58" y="131"/>
                  </a:lnTo>
                  <a:close/>
                  <a:moveTo>
                    <a:pt x="109" y="131"/>
                  </a:moveTo>
                  <a:lnTo>
                    <a:pt x="108" y="132"/>
                  </a:lnTo>
                  <a:lnTo>
                    <a:pt x="107" y="133"/>
                  </a:lnTo>
                  <a:lnTo>
                    <a:pt x="107" y="134"/>
                  </a:lnTo>
                  <a:lnTo>
                    <a:pt x="107" y="134"/>
                  </a:lnTo>
                  <a:lnTo>
                    <a:pt x="108" y="134"/>
                  </a:lnTo>
                  <a:lnTo>
                    <a:pt x="109" y="133"/>
                  </a:lnTo>
                  <a:lnTo>
                    <a:pt x="109" y="132"/>
                  </a:lnTo>
                  <a:lnTo>
                    <a:pt x="109" y="131"/>
                  </a:lnTo>
                  <a:close/>
                  <a:moveTo>
                    <a:pt x="102" y="131"/>
                  </a:moveTo>
                  <a:lnTo>
                    <a:pt x="101" y="132"/>
                  </a:lnTo>
                  <a:lnTo>
                    <a:pt x="101" y="133"/>
                  </a:lnTo>
                  <a:lnTo>
                    <a:pt x="100" y="134"/>
                  </a:lnTo>
                  <a:lnTo>
                    <a:pt x="99" y="134"/>
                  </a:lnTo>
                  <a:lnTo>
                    <a:pt x="100" y="136"/>
                  </a:lnTo>
                  <a:lnTo>
                    <a:pt x="101" y="137"/>
                  </a:lnTo>
                  <a:lnTo>
                    <a:pt x="102" y="136"/>
                  </a:lnTo>
                  <a:lnTo>
                    <a:pt x="104" y="135"/>
                  </a:lnTo>
                  <a:lnTo>
                    <a:pt x="105" y="133"/>
                  </a:lnTo>
                  <a:lnTo>
                    <a:pt x="104" y="132"/>
                  </a:lnTo>
                  <a:lnTo>
                    <a:pt x="102" y="131"/>
                  </a:lnTo>
                  <a:close/>
                  <a:moveTo>
                    <a:pt x="87" y="131"/>
                  </a:moveTo>
                  <a:lnTo>
                    <a:pt x="86" y="132"/>
                  </a:lnTo>
                  <a:lnTo>
                    <a:pt x="85" y="133"/>
                  </a:lnTo>
                  <a:lnTo>
                    <a:pt x="84" y="135"/>
                  </a:lnTo>
                  <a:lnTo>
                    <a:pt x="84" y="136"/>
                  </a:lnTo>
                  <a:lnTo>
                    <a:pt x="84" y="137"/>
                  </a:lnTo>
                  <a:lnTo>
                    <a:pt x="85" y="137"/>
                  </a:lnTo>
                  <a:lnTo>
                    <a:pt x="85" y="138"/>
                  </a:lnTo>
                  <a:lnTo>
                    <a:pt x="86" y="138"/>
                  </a:lnTo>
                  <a:lnTo>
                    <a:pt x="87" y="137"/>
                  </a:lnTo>
                  <a:lnTo>
                    <a:pt x="88" y="135"/>
                  </a:lnTo>
                  <a:lnTo>
                    <a:pt x="89" y="134"/>
                  </a:lnTo>
                  <a:lnTo>
                    <a:pt x="89" y="132"/>
                  </a:lnTo>
                  <a:lnTo>
                    <a:pt x="87" y="131"/>
                  </a:lnTo>
                  <a:close/>
                  <a:moveTo>
                    <a:pt x="77" y="130"/>
                  </a:moveTo>
                  <a:lnTo>
                    <a:pt x="77" y="131"/>
                  </a:lnTo>
                  <a:lnTo>
                    <a:pt x="76" y="132"/>
                  </a:lnTo>
                  <a:lnTo>
                    <a:pt x="75" y="132"/>
                  </a:lnTo>
                  <a:lnTo>
                    <a:pt x="76" y="133"/>
                  </a:lnTo>
                  <a:lnTo>
                    <a:pt x="77" y="133"/>
                  </a:lnTo>
                  <a:lnTo>
                    <a:pt x="77" y="132"/>
                  </a:lnTo>
                  <a:lnTo>
                    <a:pt x="78" y="131"/>
                  </a:lnTo>
                  <a:lnTo>
                    <a:pt x="77" y="130"/>
                  </a:lnTo>
                  <a:close/>
                  <a:moveTo>
                    <a:pt x="49" y="130"/>
                  </a:moveTo>
                  <a:lnTo>
                    <a:pt x="48" y="131"/>
                  </a:lnTo>
                  <a:lnTo>
                    <a:pt x="47" y="133"/>
                  </a:lnTo>
                  <a:lnTo>
                    <a:pt x="46" y="135"/>
                  </a:lnTo>
                  <a:lnTo>
                    <a:pt x="46" y="137"/>
                  </a:lnTo>
                  <a:lnTo>
                    <a:pt x="48" y="135"/>
                  </a:lnTo>
                  <a:lnTo>
                    <a:pt x="49" y="132"/>
                  </a:lnTo>
                  <a:lnTo>
                    <a:pt x="49" y="130"/>
                  </a:lnTo>
                  <a:close/>
                  <a:moveTo>
                    <a:pt x="123" y="129"/>
                  </a:moveTo>
                  <a:lnTo>
                    <a:pt x="123" y="130"/>
                  </a:lnTo>
                  <a:lnTo>
                    <a:pt x="123" y="130"/>
                  </a:lnTo>
                  <a:lnTo>
                    <a:pt x="123" y="131"/>
                  </a:lnTo>
                  <a:lnTo>
                    <a:pt x="122" y="132"/>
                  </a:lnTo>
                  <a:lnTo>
                    <a:pt x="122" y="133"/>
                  </a:lnTo>
                  <a:lnTo>
                    <a:pt x="123" y="134"/>
                  </a:lnTo>
                  <a:lnTo>
                    <a:pt x="124" y="133"/>
                  </a:lnTo>
                  <a:lnTo>
                    <a:pt x="125" y="133"/>
                  </a:lnTo>
                  <a:lnTo>
                    <a:pt x="125" y="132"/>
                  </a:lnTo>
                  <a:lnTo>
                    <a:pt x="126" y="130"/>
                  </a:lnTo>
                  <a:lnTo>
                    <a:pt x="125" y="130"/>
                  </a:lnTo>
                  <a:lnTo>
                    <a:pt x="125" y="130"/>
                  </a:lnTo>
                  <a:lnTo>
                    <a:pt x="124" y="130"/>
                  </a:lnTo>
                  <a:lnTo>
                    <a:pt x="123" y="129"/>
                  </a:lnTo>
                  <a:close/>
                  <a:moveTo>
                    <a:pt x="57" y="129"/>
                  </a:moveTo>
                  <a:lnTo>
                    <a:pt x="57" y="130"/>
                  </a:lnTo>
                  <a:lnTo>
                    <a:pt x="56" y="131"/>
                  </a:lnTo>
                  <a:lnTo>
                    <a:pt x="56" y="132"/>
                  </a:lnTo>
                  <a:lnTo>
                    <a:pt x="56" y="133"/>
                  </a:lnTo>
                  <a:lnTo>
                    <a:pt x="57" y="132"/>
                  </a:lnTo>
                  <a:lnTo>
                    <a:pt x="57" y="131"/>
                  </a:lnTo>
                  <a:lnTo>
                    <a:pt x="58" y="129"/>
                  </a:lnTo>
                  <a:lnTo>
                    <a:pt x="57" y="129"/>
                  </a:lnTo>
                  <a:close/>
                  <a:moveTo>
                    <a:pt x="116" y="128"/>
                  </a:moveTo>
                  <a:lnTo>
                    <a:pt x="114" y="130"/>
                  </a:lnTo>
                  <a:lnTo>
                    <a:pt x="113" y="132"/>
                  </a:lnTo>
                  <a:lnTo>
                    <a:pt x="114" y="133"/>
                  </a:lnTo>
                  <a:lnTo>
                    <a:pt x="116" y="135"/>
                  </a:lnTo>
                  <a:lnTo>
                    <a:pt x="117" y="135"/>
                  </a:lnTo>
                  <a:lnTo>
                    <a:pt x="118" y="133"/>
                  </a:lnTo>
                  <a:lnTo>
                    <a:pt x="119" y="132"/>
                  </a:lnTo>
                  <a:lnTo>
                    <a:pt x="118" y="132"/>
                  </a:lnTo>
                  <a:lnTo>
                    <a:pt x="118" y="131"/>
                  </a:lnTo>
                  <a:lnTo>
                    <a:pt x="117" y="130"/>
                  </a:lnTo>
                  <a:lnTo>
                    <a:pt x="117" y="129"/>
                  </a:lnTo>
                  <a:lnTo>
                    <a:pt x="116" y="128"/>
                  </a:lnTo>
                  <a:close/>
                  <a:moveTo>
                    <a:pt x="76" y="128"/>
                  </a:moveTo>
                  <a:lnTo>
                    <a:pt x="75" y="129"/>
                  </a:lnTo>
                  <a:lnTo>
                    <a:pt x="75" y="130"/>
                  </a:lnTo>
                  <a:lnTo>
                    <a:pt x="74" y="130"/>
                  </a:lnTo>
                  <a:lnTo>
                    <a:pt x="75" y="131"/>
                  </a:lnTo>
                  <a:lnTo>
                    <a:pt x="75" y="131"/>
                  </a:lnTo>
                  <a:lnTo>
                    <a:pt x="75" y="132"/>
                  </a:lnTo>
                  <a:lnTo>
                    <a:pt x="76" y="131"/>
                  </a:lnTo>
                  <a:lnTo>
                    <a:pt x="76" y="130"/>
                  </a:lnTo>
                  <a:lnTo>
                    <a:pt x="77" y="129"/>
                  </a:lnTo>
                  <a:lnTo>
                    <a:pt x="77" y="129"/>
                  </a:lnTo>
                  <a:lnTo>
                    <a:pt x="76" y="128"/>
                  </a:lnTo>
                  <a:lnTo>
                    <a:pt x="76" y="128"/>
                  </a:lnTo>
                  <a:close/>
                  <a:moveTo>
                    <a:pt x="106" y="128"/>
                  </a:moveTo>
                  <a:lnTo>
                    <a:pt x="105" y="128"/>
                  </a:lnTo>
                  <a:lnTo>
                    <a:pt x="105" y="129"/>
                  </a:lnTo>
                  <a:lnTo>
                    <a:pt x="105" y="130"/>
                  </a:lnTo>
                  <a:lnTo>
                    <a:pt x="106" y="129"/>
                  </a:lnTo>
                  <a:lnTo>
                    <a:pt x="106" y="129"/>
                  </a:lnTo>
                  <a:lnTo>
                    <a:pt x="106" y="128"/>
                  </a:lnTo>
                  <a:close/>
                  <a:moveTo>
                    <a:pt x="114" y="126"/>
                  </a:moveTo>
                  <a:lnTo>
                    <a:pt x="113" y="128"/>
                  </a:lnTo>
                  <a:lnTo>
                    <a:pt x="112" y="128"/>
                  </a:lnTo>
                  <a:lnTo>
                    <a:pt x="112" y="129"/>
                  </a:lnTo>
                  <a:lnTo>
                    <a:pt x="113" y="129"/>
                  </a:lnTo>
                  <a:lnTo>
                    <a:pt x="113" y="128"/>
                  </a:lnTo>
                  <a:lnTo>
                    <a:pt x="114" y="126"/>
                  </a:lnTo>
                  <a:close/>
                  <a:moveTo>
                    <a:pt x="70" y="126"/>
                  </a:moveTo>
                  <a:lnTo>
                    <a:pt x="70" y="129"/>
                  </a:lnTo>
                  <a:lnTo>
                    <a:pt x="69" y="130"/>
                  </a:lnTo>
                  <a:lnTo>
                    <a:pt x="68" y="131"/>
                  </a:lnTo>
                  <a:lnTo>
                    <a:pt x="69" y="133"/>
                  </a:lnTo>
                  <a:lnTo>
                    <a:pt x="70" y="132"/>
                  </a:lnTo>
                  <a:lnTo>
                    <a:pt x="71" y="131"/>
                  </a:lnTo>
                  <a:lnTo>
                    <a:pt x="72" y="129"/>
                  </a:lnTo>
                  <a:lnTo>
                    <a:pt x="71" y="128"/>
                  </a:lnTo>
                  <a:lnTo>
                    <a:pt x="70" y="126"/>
                  </a:lnTo>
                  <a:close/>
                  <a:moveTo>
                    <a:pt x="52" y="126"/>
                  </a:moveTo>
                  <a:lnTo>
                    <a:pt x="51" y="130"/>
                  </a:lnTo>
                  <a:lnTo>
                    <a:pt x="50" y="133"/>
                  </a:lnTo>
                  <a:lnTo>
                    <a:pt x="51" y="131"/>
                  </a:lnTo>
                  <a:lnTo>
                    <a:pt x="52" y="129"/>
                  </a:lnTo>
                  <a:lnTo>
                    <a:pt x="52" y="126"/>
                  </a:lnTo>
                  <a:close/>
                  <a:moveTo>
                    <a:pt x="86" y="126"/>
                  </a:moveTo>
                  <a:lnTo>
                    <a:pt x="84" y="126"/>
                  </a:lnTo>
                  <a:lnTo>
                    <a:pt x="83" y="128"/>
                  </a:lnTo>
                  <a:lnTo>
                    <a:pt x="82" y="129"/>
                  </a:lnTo>
                  <a:lnTo>
                    <a:pt x="81" y="130"/>
                  </a:lnTo>
                  <a:lnTo>
                    <a:pt x="82" y="130"/>
                  </a:lnTo>
                  <a:lnTo>
                    <a:pt x="82" y="130"/>
                  </a:lnTo>
                  <a:lnTo>
                    <a:pt x="83" y="130"/>
                  </a:lnTo>
                  <a:lnTo>
                    <a:pt x="82" y="131"/>
                  </a:lnTo>
                  <a:lnTo>
                    <a:pt x="82" y="131"/>
                  </a:lnTo>
                  <a:lnTo>
                    <a:pt x="81" y="131"/>
                  </a:lnTo>
                  <a:lnTo>
                    <a:pt x="82" y="133"/>
                  </a:lnTo>
                  <a:lnTo>
                    <a:pt x="83" y="134"/>
                  </a:lnTo>
                  <a:lnTo>
                    <a:pt x="85" y="131"/>
                  </a:lnTo>
                  <a:lnTo>
                    <a:pt x="87" y="129"/>
                  </a:lnTo>
                  <a:lnTo>
                    <a:pt x="86" y="128"/>
                  </a:lnTo>
                  <a:lnTo>
                    <a:pt x="86" y="126"/>
                  </a:lnTo>
                  <a:close/>
                  <a:moveTo>
                    <a:pt x="109" y="125"/>
                  </a:moveTo>
                  <a:lnTo>
                    <a:pt x="108" y="128"/>
                  </a:lnTo>
                  <a:lnTo>
                    <a:pt x="106" y="129"/>
                  </a:lnTo>
                  <a:lnTo>
                    <a:pt x="106" y="130"/>
                  </a:lnTo>
                  <a:lnTo>
                    <a:pt x="106" y="131"/>
                  </a:lnTo>
                  <a:lnTo>
                    <a:pt x="107" y="130"/>
                  </a:lnTo>
                  <a:lnTo>
                    <a:pt x="108" y="129"/>
                  </a:lnTo>
                  <a:lnTo>
                    <a:pt x="109" y="128"/>
                  </a:lnTo>
                  <a:lnTo>
                    <a:pt x="109" y="125"/>
                  </a:lnTo>
                  <a:close/>
                  <a:moveTo>
                    <a:pt x="92" y="125"/>
                  </a:moveTo>
                  <a:lnTo>
                    <a:pt x="90" y="126"/>
                  </a:lnTo>
                  <a:lnTo>
                    <a:pt x="90" y="128"/>
                  </a:lnTo>
                  <a:lnTo>
                    <a:pt x="89" y="129"/>
                  </a:lnTo>
                  <a:lnTo>
                    <a:pt x="89" y="130"/>
                  </a:lnTo>
                  <a:lnTo>
                    <a:pt x="90" y="130"/>
                  </a:lnTo>
                  <a:lnTo>
                    <a:pt x="90" y="131"/>
                  </a:lnTo>
                  <a:lnTo>
                    <a:pt x="92" y="132"/>
                  </a:lnTo>
                  <a:lnTo>
                    <a:pt x="92" y="131"/>
                  </a:lnTo>
                  <a:lnTo>
                    <a:pt x="92" y="131"/>
                  </a:lnTo>
                  <a:lnTo>
                    <a:pt x="93" y="131"/>
                  </a:lnTo>
                  <a:lnTo>
                    <a:pt x="93" y="132"/>
                  </a:lnTo>
                  <a:lnTo>
                    <a:pt x="93" y="132"/>
                  </a:lnTo>
                  <a:lnTo>
                    <a:pt x="93" y="132"/>
                  </a:lnTo>
                  <a:lnTo>
                    <a:pt x="94" y="131"/>
                  </a:lnTo>
                  <a:lnTo>
                    <a:pt x="94" y="130"/>
                  </a:lnTo>
                  <a:lnTo>
                    <a:pt x="94" y="129"/>
                  </a:lnTo>
                  <a:lnTo>
                    <a:pt x="93" y="126"/>
                  </a:lnTo>
                  <a:lnTo>
                    <a:pt x="92" y="125"/>
                  </a:lnTo>
                  <a:close/>
                  <a:moveTo>
                    <a:pt x="100" y="125"/>
                  </a:moveTo>
                  <a:lnTo>
                    <a:pt x="98" y="128"/>
                  </a:lnTo>
                  <a:lnTo>
                    <a:pt x="96" y="130"/>
                  </a:lnTo>
                  <a:lnTo>
                    <a:pt x="97" y="131"/>
                  </a:lnTo>
                  <a:lnTo>
                    <a:pt x="97" y="132"/>
                  </a:lnTo>
                  <a:lnTo>
                    <a:pt x="98" y="133"/>
                  </a:lnTo>
                  <a:lnTo>
                    <a:pt x="100" y="132"/>
                  </a:lnTo>
                  <a:lnTo>
                    <a:pt x="101" y="131"/>
                  </a:lnTo>
                  <a:lnTo>
                    <a:pt x="102" y="129"/>
                  </a:lnTo>
                  <a:lnTo>
                    <a:pt x="101" y="126"/>
                  </a:lnTo>
                  <a:lnTo>
                    <a:pt x="100" y="125"/>
                  </a:lnTo>
                  <a:close/>
                  <a:moveTo>
                    <a:pt x="123" y="124"/>
                  </a:moveTo>
                  <a:lnTo>
                    <a:pt x="123" y="125"/>
                  </a:lnTo>
                  <a:lnTo>
                    <a:pt x="123" y="128"/>
                  </a:lnTo>
                  <a:lnTo>
                    <a:pt x="123" y="126"/>
                  </a:lnTo>
                  <a:lnTo>
                    <a:pt x="124" y="126"/>
                  </a:lnTo>
                  <a:lnTo>
                    <a:pt x="123" y="125"/>
                  </a:lnTo>
                  <a:lnTo>
                    <a:pt x="123" y="124"/>
                  </a:lnTo>
                  <a:lnTo>
                    <a:pt x="123" y="124"/>
                  </a:lnTo>
                  <a:close/>
                  <a:moveTo>
                    <a:pt x="114" y="124"/>
                  </a:moveTo>
                  <a:lnTo>
                    <a:pt x="113" y="125"/>
                  </a:lnTo>
                  <a:lnTo>
                    <a:pt x="111" y="126"/>
                  </a:lnTo>
                  <a:lnTo>
                    <a:pt x="112" y="128"/>
                  </a:lnTo>
                  <a:lnTo>
                    <a:pt x="112" y="126"/>
                  </a:lnTo>
                  <a:lnTo>
                    <a:pt x="113" y="125"/>
                  </a:lnTo>
                  <a:lnTo>
                    <a:pt x="114" y="125"/>
                  </a:lnTo>
                  <a:lnTo>
                    <a:pt x="114" y="124"/>
                  </a:lnTo>
                  <a:close/>
                  <a:moveTo>
                    <a:pt x="73" y="123"/>
                  </a:moveTo>
                  <a:lnTo>
                    <a:pt x="73" y="124"/>
                  </a:lnTo>
                  <a:lnTo>
                    <a:pt x="72" y="125"/>
                  </a:lnTo>
                  <a:lnTo>
                    <a:pt x="72" y="126"/>
                  </a:lnTo>
                  <a:lnTo>
                    <a:pt x="73" y="128"/>
                  </a:lnTo>
                  <a:lnTo>
                    <a:pt x="73" y="128"/>
                  </a:lnTo>
                  <a:lnTo>
                    <a:pt x="74" y="126"/>
                  </a:lnTo>
                  <a:lnTo>
                    <a:pt x="75" y="125"/>
                  </a:lnTo>
                  <a:lnTo>
                    <a:pt x="74" y="124"/>
                  </a:lnTo>
                  <a:lnTo>
                    <a:pt x="73" y="123"/>
                  </a:lnTo>
                  <a:close/>
                  <a:moveTo>
                    <a:pt x="69" y="123"/>
                  </a:moveTo>
                  <a:lnTo>
                    <a:pt x="68" y="125"/>
                  </a:lnTo>
                  <a:lnTo>
                    <a:pt x="66" y="128"/>
                  </a:lnTo>
                  <a:lnTo>
                    <a:pt x="66" y="130"/>
                  </a:lnTo>
                  <a:lnTo>
                    <a:pt x="69" y="128"/>
                  </a:lnTo>
                  <a:lnTo>
                    <a:pt x="70" y="125"/>
                  </a:lnTo>
                  <a:lnTo>
                    <a:pt x="69" y="124"/>
                  </a:lnTo>
                  <a:lnTo>
                    <a:pt x="69" y="123"/>
                  </a:lnTo>
                  <a:close/>
                  <a:moveTo>
                    <a:pt x="84" y="123"/>
                  </a:moveTo>
                  <a:lnTo>
                    <a:pt x="83" y="124"/>
                  </a:lnTo>
                  <a:lnTo>
                    <a:pt x="82" y="125"/>
                  </a:lnTo>
                  <a:lnTo>
                    <a:pt x="81" y="126"/>
                  </a:lnTo>
                  <a:lnTo>
                    <a:pt x="80" y="128"/>
                  </a:lnTo>
                  <a:lnTo>
                    <a:pt x="80" y="128"/>
                  </a:lnTo>
                  <a:lnTo>
                    <a:pt x="81" y="126"/>
                  </a:lnTo>
                  <a:lnTo>
                    <a:pt x="80" y="126"/>
                  </a:lnTo>
                  <a:lnTo>
                    <a:pt x="78" y="128"/>
                  </a:lnTo>
                  <a:lnTo>
                    <a:pt x="78" y="129"/>
                  </a:lnTo>
                  <a:lnTo>
                    <a:pt x="80" y="129"/>
                  </a:lnTo>
                  <a:lnTo>
                    <a:pt x="80" y="129"/>
                  </a:lnTo>
                  <a:lnTo>
                    <a:pt x="80" y="129"/>
                  </a:lnTo>
                  <a:lnTo>
                    <a:pt x="81" y="128"/>
                  </a:lnTo>
                  <a:lnTo>
                    <a:pt x="83" y="126"/>
                  </a:lnTo>
                  <a:lnTo>
                    <a:pt x="84" y="124"/>
                  </a:lnTo>
                  <a:lnTo>
                    <a:pt x="84" y="123"/>
                  </a:lnTo>
                  <a:close/>
                  <a:moveTo>
                    <a:pt x="61" y="123"/>
                  </a:moveTo>
                  <a:lnTo>
                    <a:pt x="60" y="123"/>
                  </a:lnTo>
                  <a:lnTo>
                    <a:pt x="59" y="124"/>
                  </a:lnTo>
                  <a:lnTo>
                    <a:pt x="58" y="125"/>
                  </a:lnTo>
                  <a:lnTo>
                    <a:pt x="58" y="126"/>
                  </a:lnTo>
                  <a:lnTo>
                    <a:pt x="59" y="126"/>
                  </a:lnTo>
                  <a:lnTo>
                    <a:pt x="59" y="128"/>
                  </a:lnTo>
                  <a:lnTo>
                    <a:pt x="59" y="128"/>
                  </a:lnTo>
                  <a:lnTo>
                    <a:pt x="60" y="128"/>
                  </a:lnTo>
                  <a:lnTo>
                    <a:pt x="59" y="129"/>
                  </a:lnTo>
                  <a:lnTo>
                    <a:pt x="60" y="130"/>
                  </a:lnTo>
                  <a:lnTo>
                    <a:pt x="61" y="128"/>
                  </a:lnTo>
                  <a:lnTo>
                    <a:pt x="61" y="124"/>
                  </a:lnTo>
                  <a:lnTo>
                    <a:pt x="61" y="124"/>
                  </a:lnTo>
                  <a:lnTo>
                    <a:pt x="60" y="124"/>
                  </a:lnTo>
                  <a:lnTo>
                    <a:pt x="60" y="125"/>
                  </a:lnTo>
                  <a:lnTo>
                    <a:pt x="60" y="125"/>
                  </a:lnTo>
                  <a:lnTo>
                    <a:pt x="60" y="125"/>
                  </a:lnTo>
                  <a:lnTo>
                    <a:pt x="60" y="126"/>
                  </a:lnTo>
                  <a:lnTo>
                    <a:pt x="60" y="126"/>
                  </a:lnTo>
                  <a:lnTo>
                    <a:pt x="60" y="126"/>
                  </a:lnTo>
                  <a:lnTo>
                    <a:pt x="60" y="126"/>
                  </a:lnTo>
                  <a:lnTo>
                    <a:pt x="59" y="126"/>
                  </a:lnTo>
                  <a:lnTo>
                    <a:pt x="59" y="125"/>
                  </a:lnTo>
                  <a:lnTo>
                    <a:pt x="60" y="124"/>
                  </a:lnTo>
                  <a:lnTo>
                    <a:pt x="60" y="124"/>
                  </a:lnTo>
                  <a:lnTo>
                    <a:pt x="61" y="123"/>
                  </a:lnTo>
                  <a:close/>
                  <a:moveTo>
                    <a:pt x="51" y="122"/>
                  </a:moveTo>
                  <a:lnTo>
                    <a:pt x="49" y="125"/>
                  </a:lnTo>
                  <a:lnTo>
                    <a:pt x="48" y="129"/>
                  </a:lnTo>
                  <a:lnTo>
                    <a:pt x="50" y="128"/>
                  </a:lnTo>
                  <a:lnTo>
                    <a:pt x="51" y="125"/>
                  </a:lnTo>
                  <a:lnTo>
                    <a:pt x="51" y="122"/>
                  </a:lnTo>
                  <a:close/>
                  <a:moveTo>
                    <a:pt x="89" y="122"/>
                  </a:moveTo>
                  <a:lnTo>
                    <a:pt x="88" y="123"/>
                  </a:lnTo>
                  <a:lnTo>
                    <a:pt x="87" y="124"/>
                  </a:lnTo>
                  <a:lnTo>
                    <a:pt x="87" y="125"/>
                  </a:lnTo>
                  <a:lnTo>
                    <a:pt x="87" y="125"/>
                  </a:lnTo>
                  <a:lnTo>
                    <a:pt x="88" y="126"/>
                  </a:lnTo>
                  <a:lnTo>
                    <a:pt x="88" y="126"/>
                  </a:lnTo>
                  <a:lnTo>
                    <a:pt x="89" y="125"/>
                  </a:lnTo>
                  <a:lnTo>
                    <a:pt x="90" y="123"/>
                  </a:lnTo>
                  <a:lnTo>
                    <a:pt x="90" y="122"/>
                  </a:lnTo>
                  <a:lnTo>
                    <a:pt x="89" y="122"/>
                  </a:lnTo>
                  <a:close/>
                  <a:moveTo>
                    <a:pt x="121" y="122"/>
                  </a:moveTo>
                  <a:lnTo>
                    <a:pt x="120" y="123"/>
                  </a:lnTo>
                  <a:lnTo>
                    <a:pt x="119" y="124"/>
                  </a:lnTo>
                  <a:lnTo>
                    <a:pt x="118" y="125"/>
                  </a:lnTo>
                  <a:lnTo>
                    <a:pt x="119" y="128"/>
                  </a:lnTo>
                  <a:lnTo>
                    <a:pt x="120" y="129"/>
                  </a:lnTo>
                  <a:lnTo>
                    <a:pt x="121" y="130"/>
                  </a:lnTo>
                  <a:lnTo>
                    <a:pt x="121" y="128"/>
                  </a:lnTo>
                  <a:lnTo>
                    <a:pt x="121" y="124"/>
                  </a:lnTo>
                  <a:lnTo>
                    <a:pt x="121" y="122"/>
                  </a:lnTo>
                  <a:close/>
                  <a:moveTo>
                    <a:pt x="138" y="122"/>
                  </a:moveTo>
                  <a:lnTo>
                    <a:pt x="137" y="122"/>
                  </a:lnTo>
                  <a:lnTo>
                    <a:pt x="137" y="123"/>
                  </a:lnTo>
                  <a:lnTo>
                    <a:pt x="137" y="124"/>
                  </a:lnTo>
                  <a:lnTo>
                    <a:pt x="136" y="125"/>
                  </a:lnTo>
                  <a:lnTo>
                    <a:pt x="137" y="124"/>
                  </a:lnTo>
                  <a:lnTo>
                    <a:pt x="137" y="124"/>
                  </a:lnTo>
                  <a:lnTo>
                    <a:pt x="137" y="125"/>
                  </a:lnTo>
                  <a:lnTo>
                    <a:pt x="137" y="126"/>
                  </a:lnTo>
                  <a:lnTo>
                    <a:pt x="137" y="128"/>
                  </a:lnTo>
                  <a:lnTo>
                    <a:pt x="137" y="130"/>
                  </a:lnTo>
                  <a:lnTo>
                    <a:pt x="136" y="130"/>
                  </a:lnTo>
                  <a:lnTo>
                    <a:pt x="136" y="130"/>
                  </a:lnTo>
                  <a:lnTo>
                    <a:pt x="136" y="129"/>
                  </a:lnTo>
                  <a:lnTo>
                    <a:pt x="136" y="128"/>
                  </a:lnTo>
                  <a:lnTo>
                    <a:pt x="135" y="131"/>
                  </a:lnTo>
                  <a:lnTo>
                    <a:pt x="135" y="133"/>
                  </a:lnTo>
                  <a:lnTo>
                    <a:pt x="136" y="136"/>
                  </a:lnTo>
                  <a:lnTo>
                    <a:pt x="136" y="138"/>
                  </a:lnTo>
                  <a:lnTo>
                    <a:pt x="135" y="140"/>
                  </a:lnTo>
                  <a:lnTo>
                    <a:pt x="135" y="140"/>
                  </a:lnTo>
                  <a:lnTo>
                    <a:pt x="135" y="141"/>
                  </a:lnTo>
                  <a:lnTo>
                    <a:pt x="135" y="142"/>
                  </a:lnTo>
                  <a:lnTo>
                    <a:pt x="134" y="143"/>
                  </a:lnTo>
                  <a:lnTo>
                    <a:pt x="135" y="144"/>
                  </a:lnTo>
                  <a:lnTo>
                    <a:pt x="136" y="146"/>
                  </a:lnTo>
                  <a:lnTo>
                    <a:pt x="136" y="148"/>
                  </a:lnTo>
                  <a:lnTo>
                    <a:pt x="137" y="150"/>
                  </a:lnTo>
                  <a:lnTo>
                    <a:pt x="138" y="135"/>
                  </a:lnTo>
                  <a:lnTo>
                    <a:pt x="138" y="123"/>
                  </a:lnTo>
                  <a:lnTo>
                    <a:pt x="138" y="123"/>
                  </a:lnTo>
                  <a:lnTo>
                    <a:pt x="138" y="123"/>
                  </a:lnTo>
                  <a:lnTo>
                    <a:pt x="138" y="123"/>
                  </a:lnTo>
                  <a:lnTo>
                    <a:pt x="138" y="122"/>
                  </a:lnTo>
                  <a:lnTo>
                    <a:pt x="140" y="122"/>
                  </a:lnTo>
                  <a:lnTo>
                    <a:pt x="140" y="122"/>
                  </a:lnTo>
                  <a:lnTo>
                    <a:pt x="138" y="122"/>
                  </a:lnTo>
                  <a:close/>
                  <a:moveTo>
                    <a:pt x="89" y="121"/>
                  </a:moveTo>
                  <a:lnTo>
                    <a:pt x="88" y="121"/>
                  </a:lnTo>
                  <a:lnTo>
                    <a:pt x="87" y="122"/>
                  </a:lnTo>
                  <a:lnTo>
                    <a:pt x="87" y="123"/>
                  </a:lnTo>
                  <a:lnTo>
                    <a:pt x="88" y="122"/>
                  </a:lnTo>
                  <a:lnTo>
                    <a:pt x="88" y="121"/>
                  </a:lnTo>
                  <a:lnTo>
                    <a:pt x="89" y="121"/>
                  </a:lnTo>
                  <a:close/>
                  <a:moveTo>
                    <a:pt x="72" y="120"/>
                  </a:moveTo>
                  <a:lnTo>
                    <a:pt x="71" y="121"/>
                  </a:lnTo>
                  <a:lnTo>
                    <a:pt x="71" y="122"/>
                  </a:lnTo>
                  <a:lnTo>
                    <a:pt x="70" y="123"/>
                  </a:lnTo>
                  <a:lnTo>
                    <a:pt x="71" y="123"/>
                  </a:lnTo>
                  <a:lnTo>
                    <a:pt x="71" y="123"/>
                  </a:lnTo>
                  <a:lnTo>
                    <a:pt x="71" y="123"/>
                  </a:lnTo>
                  <a:lnTo>
                    <a:pt x="71" y="123"/>
                  </a:lnTo>
                  <a:lnTo>
                    <a:pt x="73" y="121"/>
                  </a:lnTo>
                  <a:lnTo>
                    <a:pt x="72" y="121"/>
                  </a:lnTo>
                  <a:lnTo>
                    <a:pt x="72" y="120"/>
                  </a:lnTo>
                  <a:close/>
                  <a:moveTo>
                    <a:pt x="83" y="120"/>
                  </a:moveTo>
                  <a:lnTo>
                    <a:pt x="82" y="121"/>
                  </a:lnTo>
                  <a:lnTo>
                    <a:pt x="80" y="123"/>
                  </a:lnTo>
                  <a:lnTo>
                    <a:pt x="78" y="124"/>
                  </a:lnTo>
                  <a:lnTo>
                    <a:pt x="78" y="125"/>
                  </a:lnTo>
                  <a:lnTo>
                    <a:pt x="78" y="128"/>
                  </a:lnTo>
                  <a:lnTo>
                    <a:pt x="80" y="125"/>
                  </a:lnTo>
                  <a:lnTo>
                    <a:pt x="81" y="124"/>
                  </a:lnTo>
                  <a:lnTo>
                    <a:pt x="82" y="123"/>
                  </a:lnTo>
                  <a:lnTo>
                    <a:pt x="83" y="122"/>
                  </a:lnTo>
                  <a:lnTo>
                    <a:pt x="83" y="120"/>
                  </a:lnTo>
                  <a:close/>
                  <a:moveTo>
                    <a:pt x="59" y="120"/>
                  </a:moveTo>
                  <a:lnTo>
                    <a:pt x="59" y="121"/>
                  </a:lnTo>
                  <a:lnTo>
                    <a:pt x="59" y="122"/>
                  </a:lnTo>
                  <a:lnTo>
                    <a:pt x="59" y="122"/>
                  </a:lnTo>
                  <a:lnTo>
                    <a:pt x="60" y="121"/>
                  </a:lnTo>
                  <a:lnTo>
                    <a:pt x="60" y="121"/>
                  </a:lnTo>
                  <a:lnTo>
                    <a:pt x="59" y="120"/>
                  </a:lnTo>
                  <a:close/>
                  <a:moveTo>
                    <a:pt x="111" y="120"/>
                  </a:moveTo>
                  <a:lnTo>
                    <a:pt x="111" y="121"/>
                  </a:lnTo>
                  <a:lnTo>
                    <a:pt x="110" y="122"/>
                  </a:lnTo>
                  <a:lnTo>
                    <a:pt x="110" y="123"/>
                  </a:lnTo>
                  <a:lnTo>
                    <a:pt x="111" y="123"/>
                  </a:lnTo>
                  <a:lnTo>
                    <a:pt x="111" y="122"/>
                  </a:lnTo>
                  <a:lnTo>
                    <a:pt x="112" y="122"/>
                  </a:lnTo>
                  <a:lnTo>
                    <a:pt x="112" y="121"/>
                  </a:lnTo>
                  <a:lnTo>
                    <a:pt x="112" y="120"/>
                  </a:lnTo>
                  <a:lnTo>
                    <a:pt x="111" y="120"/>
                  </a:lnTo>
                  <a:close/>
                  <a:moveTo>
                    <a:pt x="126" y="119"/>
                  </a:moveTo>
                  <a:lnTo>
                    <a:pt x="126" y="120"/>
                  </a:lnTo>
                  <a:lnTo>
                    <a:pt x="126" y="121"/>
                  </a:lnTo>
                  <a:lnTo>
                    <a:pt x="126" y="122"/>
                  </a:lnTo>
                  <a:lnTo>
                    <a:pt x="128" y="122"/>
                  </a:lnTo>
                  <a:lnTo>
                    <a:pt x="128" y="121"/>
                  </a:lnTo>
                  <a:lnTo>
                    <a:pt x="128" y="120"/>
                  </a:lnTo>
                  <a:lnTo>
                    <a:pt x="126" y="119"/>
                  </a:lnTo>
                  <a:close/>
                  <a:moveTo>
                    <a:pt x="97" y="119"/>
                  </a:moveTo>
                  <a:lnTo>
                    <a:pt x="95" y="121"/>
                  </a:lnTo>
                  <a:lnTo>
                    <a:pt x="94" y="123"/>
                  </a:lnTo>
                  <a:lnTo>
                    <a:pt x="94" y="124"/>
                  </a:lnTo>
                  <a:lnTo>
                    <a:pt x="94" y="125"/>
                  </a:lnTo>
                  <a:lnTo>
                    <a:pt x="95" y="126"/>
                  </a:lnTo>
                  <a:lnTo>
                    <a:pt x="95" y="128"/>
                  </a:lnTo>
                  <a:lnTo>
                    <a:pt x="97" y="126"/>
                  </a:lnTo>
                  <a:lnTo>
                    <a:pt x="98" y="124"/>
                  </a:lnTo>
                  <a:lnTo>
                    <a:pt x="99" y="123"/>
                  </a:lnTo>
                  <a:lnTo>
                    <a:pt x="98" y="121"/>
                  </a:lnTo>
                  <a:lnTo>
                    <a:pt x="97" y="119"/>
                  </a:lnTo>
                  <a:close/>
                  <a:moveTo>
                    <a:pt x="71" y="119"/>
                  </a:moveTo>
                  <a:lnTo>
                    <a:pt x="71" y="120"/>
                  </a:lnTo>
                  <a:lnTo>
                    <a:pt x="70" y="120"/>
                  </a:lnTo>
                  <a:lnTo>
                    <a:pt x="70" y="121"/>
                  </a:lnTo>
                  <a:lnTo>
                    <a:pt x="71" y="120"/>
                  </a:lnTo>
                  <a:lnTo>
                    <a:pt x="71" y="120"/>
                  </a:lnTo>
                  <a:lnTo>
                    <a:pt x="71" y="119"/>
                  </a:lnTo>
                  <a:close/>
                  <a:moveTo>
                    <a:pt x="87" y="119"/>
                  </a:moveTo>
                  <a:lnTo>
                    <a:pt x="87" y="119"/>
                  </a:lnTo>
                  <a:lnTo>
                    <a:pt x="86" y="120"/>
                  </a:lnTo>
                  <a:lnTo>
                    <a:pt x="86" y="121"/>
                  </a:lnTo>
                  <a:lnTo>
                    <a:pt x="86" y="121"/>
                  </a:lnTo>
                  <a:lnTo>
                    <a:pt x="86" y="120"/>
                  </a:lnTo>
                  <a:lnTo>
                    <a:pt x="87" y="120"/>
                  </a:lnTo>
                  <a:lnTo>
                    <a:pt x="87" y="119"/>
                  </a:lnTo>
                  <a:close/>
                  <a:moveTo>
                    <a:pt x="120" y="118"/>
                  </a:moveTo>
                  <a:lnTo>
                    <a:pt x="119" y="119"/>
                  </a:lnTo>
                  <a:lnTo>
                    <a:pt x="118" y="120"/>
                  </a:lnTo>
                  <a:lnTo>
                    <a:pt x="117" y="121"/>
                  </a:lnTo>
                  <a:lnTo>
                    <a:pt x="117" y="122"/>
                  </a:lnTo>
                  <a:lnTo>
                    <a:pt x="119" y="121"/>
                  </a:lnTo>
                  <a:lnTo>
                    <a:pt x="120" y="120"/>
                  </a:lnTo>
                  <a:lnTo>
                    <a:pt x="120" y="118"/>
                  </a:lnTo>
                  <a:close/>
                  <a:moveTo>
                    <a:pt x="105" y="118"/>
                  </a:moveTo>
                  <a:lnTo>
                    <a:pt x="104" y="121"/>
                  </a:lnTo>
                  <a:lnTo>
                    <a:pt x="101" y="123"/>
                  </a:lnTo>
                  <a:lnTo>
                    <a:pt x="102" y="124"/>
                  </a:lnTo>
                  <a:lnTo>
                    <a:pt x="102" y="125"/>
                  </a:lnTo>
                  <a:lnTo>
                    <a:pt x="104" y="126"/>
                  </a:lnTo>
                  <a:lnTo>
                    <a:pt x="106" y="124"/>
                  </a:lnTo>
                  <a:lnTo>
                    <a:pt x="107" y="122"/>
                  </a:lnTo>
                  <a:lnTo>
                    <a:pt x="107" y="121"/>
                  </a:lnTo>
                  <a:lnTo>
                    <a:pt x="106" y="120"/>
                  </a:lnTo>
                  <a:lnTo>
                    <a:pt x="105" y="118"/>
                  </a:lnTo>
                  <a:close/>
                  <a:moveTo>
                    <a:pt x="124" y="118"/>
                  </a:moveTo>
                  <a:lnTo>
                    <a:pt x="124" y="118"/>
                  </a:lnTo>
                  <a:lnTo>
                    <a:pt x="124" y="118"/>
                  </a:lnTo>
                  <a:lnTo>
                    <a:pt x="124" y="119"/>
                  </a:lnTo>
                  <a:lnTo>
                    <a:pt x="124" y="119"/>
                  </a:lnTo>
                  <a:lnTo>
                    <a:pt x="124" y="120"/>
                  </a:lnTo>
                  <a:lnTo>
                    <a:pt x="125" y="120"/>
                  </a:lnTo>
                  <a:lnTo>
                    <a:pt x="124" y="119"/>
                  </a:lnTo>
                  <a:lnTo>
                    <a:pt x="125" y="118"/>
                  </a:lnTo>
                  <a:lnTo>
                    <a:pt x="124" y="118"/>
                  </a:lnTo>
                  <a:close/>
                  <a:moveTo>
                    <a:pt x="134" y="117"/>
                  </a:moveTo>
                  <a:lnTo>
                    <a:pt x="133" y="118"/>
                  </a:lnTo>
                  <a:lnTo>
                    <a:pt x="132" y="120"/>
                  </a:lnTo>
                  <a:lnTo>
                    <a:pt x="132" y="121"/>
                  </a:lnTo>
                  <a:lnTo>
                    <a:pt x="133" y="122"/>
                  </a:lnTo>
                  <a:lnTo>
                    <a:pt x="133" y="122"/>
                  </a:lnTo>
                  <a:lnTo>
                    <a:pt x="134" y="121"/>
                  </a:lnTo>
                  <a:lnTo>
                    <a:pt x="134" y="120"/>
                  </a:lnTo>
                  <a:lnTo>
                    <a:pt x="134" y="118"/>
                  </a:lnTo>
                  <a:lnTo>
                    <a:pt x="134" y="117"/>
                  </a:lnTo>
                  <a:close/>
                  <a:moveTo>
                    <a:pt x="51" y="117"/>
                  </a:moveTo>
                  <a:lnTo>
                    <a:pt x="51" y="118"/>
                  </a:lnTo>
                  <a:lnTo>
                    <a:pt x="51" y="119"/>
                  </a:lnTo>
                  <a:lnTo>
                    <a:pt x="51" y="120"/>
                  </a:lnTo>
                  <a:lnTo>
                    <a:pt x="52" y="119"/>
                  </a:lnTo>
                  <a:lnTo>
                    <a:pt x="52" y="119"/>
                  </a:lnTo>
                  <a:lnTo>
                    <a:pt x="52" y="118"/>
                  </a:lnTo>
                  <a:lnTo>
                    <a:pt x="52" y="118"/>
                  </a:lnTo>
                  <a:lnTo>
                    <a:pt x="51" y="117"/>
                  </a:lnTo>
                  <a:close/>
                  <a:moveTo>
                    <a:pt x="65" y="117"/>
                  </a:moveTo>
                  <a:lnTo>
                    <a:pt x="64" y="119"/>
                  </a:lnTo>
                  <a:lnTo>
                    <a:pt x="64" y="121"/>
                  </a:lnTo>
                  <a:lnTo>
                    <a:pt x="63" y="123"/>
                  </a:lnTo>
                  <a:lnTo>
                    <a:pt x="63" y="124"/>
                  </a:lnTo>
                  <a:lnTo>
                    <a:pt x="63" y="124"/>
                  </a:lnTo>
                  <a:lnTo>
                    <a:pt x="64" y="125"/>
                  </a:lnTo>
                  <a:lnTo>
                    <a:pt x="65" y="124"/>
                  </a:lnTo>
                  <a:lnTo>
                    <a:pt x="65" y="123"/>
                  </a:lnTo>
                  <a:lnTo>
                    <a:pt x="65" y="122"/>
                  </a:lnTo>
                  <a:lnTo>
                    <a:pt x="65" y="120"/>
                  </a:lnTo>
                  <a:lnTo>
                    <a:pt x="65" y="119"/>
                  </a:lnTo>
                  <a:lnTo>
                    <a:pt x="65" y="118"/>
                  </a:lnTo>
                  <a:lnTo>
                    <a:pt x="65" y="117"/>
                  </a:lnTo>
                  <a:close/>
                  <a:moveTo>
                    <a:pt x="95" y="117"/>
                  </a:moveTo>
                  <a:lnTo>
                    <a:pt x="94" y="117"/>
                  </a:lnTo>
                  <a:lnTo>
                    <a:pt x="93" y="118"/>
                  </a:lnTo>
                  <a:lnTo>
                    <a:pt x="92" y="119"/>
                  </a:lnTo>
                  <a:lnTo>
                    <a:pt x="92" y="121"/>
                  </a:lnTo>
                  <a:lnTo>
                    <a:pt x="93" y="122"/>
                  </a:lnTo>
                  <a:lnTo>
                    <a:pt x="95" y="120"/>
                  </a:lnTo>
                  <a:lnTo>
                    <a:pt x="96" y="117"/>
                  </a:lnTo>
                  <a:lnTo>
                    <a:pt x="95" y="117"/>
                  </a:lnTo>
                  <a:close/>
                  <a:moveTo>
                    <a:pt x="224" y="116"/>
                  </a:moveTo>
                  <a:lnTo>
                    <a:pt x="222" y="117"/>
                  </a:lnTo>
                  <a:lnTo>
                    <a:pt x="224" y="117"/>
                  </a:lnTo>
                  <a:lnTo>
                    <a:pt x="225" y="116"/>
                  </a:lnTo>
                  <a:lnTo>
                    <a:pt x="224" y="116"/>
                  </a:lnTo>
                  <a:lnTo>
                    <a:pt x="224" y="116"/>
                  </a:lnTo>
                  <a:close/>
                  <a:moveTo>
                    <a:pt x="87" y="116"/>
                  </a:moveTo>
                  <a:lnTo>
                    <a:pt x="86" y="116"/>
                  </a:lnTo>
                  <a:lnTo>
                    <a:pt x="86" y="117"/>
                  </a:lnTo>
                  <a:lnTo>
                    <a:pt x="85" y="117"/>
                  </a:lnTo>
                  <a:lnTo>
                    <a:pt x="85" y="119"/>
                  </a:lnTo>
                  <a:lnTo>
                    <a:pt x="85" y="120"/>
                  </a:lnTo>
                  <a:lnTo>
                    <a:pt x="86" y="119"/>
                  </a:lnTo>
                  <a:lnTo>
                    <a:pt x="87" y="118"/>
                  </a:lnTo>
                  <a:lnTo>
                    <a:pt x="87" y="117"/>
                  </a:lnTo>
                  <a:lnTo>
                    <a:pt x="87" y="116"/>
                  </a:lnTo>
                  <a:close/>
                  <a:moveTo>
                    <a:pt x="57" y="116"/>
                  </a:moveTo>
                  <a:lnTo>
                    <a:pt x="57" y="116"/>
                  </a:lnTo>
                  <a:lnTo>
                    <a:pt x="56" y="117"/>
                  </a:lnTo>
                  <a:lnTo>
                    <a:pt x="56" y="117"/>
                  </a:lnTo>
                  <a:lnTo>
                    <a:pt x="56" y="118"/>
                  </a:lnTo>
                  <a:lnTo>
                    <a:pt x="56" y="118"/>
                  </a:lnTo>
                  <a:lnTo>
                    <a:pt x="56" y="119"/>
                  </a:lnTo>
                  <a:lnTo>
                    <a:pt x="54" y="120"/>
                  </a:lnTo>
                  <a:lnTo>
                    <a:pt x="54" y="121"/>
                  </a:lnTo>
                  <a:lnTo>
                    <a:pt x="54" y="122"/>
                  </a:lnTo>
                  <a:lnTo>
                    <a:pt x="56" y="122"/>
                  </a:lnTo>
                  <a:lnTo>
                    <a:pt x="57" y="121"/>
                  </a:lnTo>
                  <a:lnTo>
                    <a:pt x="57" y="121"/>
                  </a:lnTo>
                  <a:lnTo>
                    <a:pt x="58" y="120"/>
                  </a:lnTo>
                  <a:lnTo>
                    <a:pt x="58" y="119"/>
                  </a:lnTo>
                  <a:lnTo>
                    <a:pt x="58" y="117"/>
                  </a:lnTo>
                  <a:lnTo>
                    <a:pt x="58" y="116"/>
                  </a:lnTo>
                  <a:lnTo>
                    <a:pt x="57" y="116"/>
                  </a:lnTo>
                  <a:close/>
                  <a:moveTo>
                    <a:pt x="205" y="114"/>
                  </a:moveTo>
                  <a:lnTo>
                    <a:pt x="205" y="116"/>
                  </a:lnTo>
                  <a:lnTo>
                    <a:pt x="206" y="116"/>
                  </a:lnTo>
                  <a:lnTo>
                    <a:pt x="207" y="116"/>
                  </a:lnTo>
                  <a:lnTo>
                    <a:pt x="207" y="116"/>
                  </a:lnTo>
                  <a:lnTo>
                    <a:pt x="206" y="116"/>
                  </a:lnTo>
                  <a:lnTo>
                    <a:pt x="205" y="114"/>
                  </a:lnTo>
                  <a:close/>
                  <a:moveTo>
                    <a:pt x="63" y="114"/>
                  </a:moveTo>
                  <a:lnTo>
                    <a:pt x="62" y="116"/>
                  </a:lnTo>
                  <a:lnTo>
                    <a:pt x="62" y="117"/>
                  </a:lnTo>
                  <a:lnTo>
                    <a:pt x="61" y="118"/>
                  </a:lnTo>
                  <a:lnTo>
                    <a:pt x="61" y="118"/>
                  </a:lnTo>
                  <a:lnTo>
                    <a:pt x="61" y="119"/>
                  </a:lnTo>
                  <a:lnTo>
                    <a:pt x="61" y="119"/>
                  </a:lnTo>
                  <a:lnTo>
                    <a:pt x="62" y="118"/>
                  </a:lnTo>
                  <a:lnTo>
                    <a:pt x="62" y="117"/>
                  </a:lnTo>
                  <a:lnTo>
                    <a:pt x="63" y="117"/>
                  </a:lnTo>
                  <a:lnTo>
                    <a:pt x="63" y="116"/>
                  </a:lnTo>
                  <a:lnTo>
                    <a:pt x="63" y="114"/>
                  </a:lnTo>
                  <a:close/>
                  <a:moveTo>
                    <a:pt x="200" y="114"/>
                  </a:moveTo>
                  <a:lnTo>
                    <a:pt x="198" y="116"/>
                  </a:lnTo>
                  <a:lnTo>
                    <a:pt x="201" y="116"/>
                  </a:lnTo>
                  <a:lnTo>
                    <a:pt x="202" y="116"/>
                  </a:lnTo>
                  <a:lnTo>
                    <a:pt x="203" y="116"/>
                  </a:lnTo>
                  <a:lnTo>
                    <a:pt x="202" y="116"/>
                  </a:lnTo>
                  <a:lnTo>
                    <a:pt x="201" y="114"/>
                  </a:lnTo>
                  <a:lnTo>
                    <a:pt x="200" y="114"/>
                  </a:lnTo>
                  <a:close/>
                  <a:moveTo>
                    <a:pt x="94" y="113"/>
                  </a:moveTo>
                  <a:lnTo>
                    <a:pt x="93" y="116"/>
                  </a:lnTo>
                  <a:lnTo>
                    <a:pt x="92" y="117"/>
                  </a:lnTo>
                  <a:lnTo>
                    <a:pt x="90" y="119"/>
                  </a:lnTo>
                  <a:lnTo>
                    <a:pt x="93" y="117"/>
                  </a:lnTo>
                  <a:lnTo>
                    <a:pt x="95" y="114"/>
                  </a:lnTo>
                  <a:lnTo>
                    <a:pt x="95" y="114"/>
                  </a:lnTo>
                  <a:lnTo>
                    <a:pt x="94" y="113"/>
                  </a:lnTo>
                  <a:close/>
                  <a:moveTo>
                    <a:pt x="110" y="113"/>
                  </a:moveTo>
                  <a:lnTo>
                    <a:pt x="108" y="114"/>
                  </a:lnTo>
                  <a:lnTo>
                    <a:pt x="107" y="117"/>
                  </a:lnTo>
                  <a:lnTo>
                    <a:pt x="108" y="118"/>
                  </a:lnTo>
                  <a:lnTo>
                    <a:pt x="108" y="119"/>
                  </a:lnTo>
                  <a:lnTo>
                    <a:pt x="109" y="120"/>
                  </a:lnTo>
                  <a:lnTo>
                    <a:pt x="110" y="120"/>
                  </a:lnTo>
                  <a:lnTo>
                    <a:pt x="111" y="118"/>
                  </a:lnTo>
                  <a:lnTo>
                    <a:pt x="111" y="117"/>
                  </a:lnTo>
                  <a:lnTo>
                    <a:pt x="110" y="116"/>
                  </a:lnTo>
                  <a:lnTo>
                    <a:pt x="110" y="114"/>
                  </a:lnTo>
                  <a:lnTo>
                    <a:pt x="110" y="113"/>
                  </a:lnTo>
                  <a:close/>
                  <a:moveTo>
                    <a:pt x="207" y="112"/>
                  </a:moveTo>
                  <a:lnTo>
                    <a:pt x="205" y="113"/>
                  </a:lnTo>
                  <a:lnTo>
                    <a:pt x="208" y="113"/>
                  </a:lnTo>
                  <a:lnTo>
                    <a:pt x="212" y="113"/>
                  </a:lnTo>
                  <a:lnTo>
                    <a:pt x="214" y="113"/>
                  </a:lnTo>
                  <a:lnTo>
                    <a:pt x="210" y="113"/>
                  </a:lnTo>
                  <a:lnTo>
                    <a:pt x="207" y="112"/>
                  </a:lnTo>
                  <a:close/>
                  <a:moveTo>
                    <a:pt x="59" y="112"/>
                  </a:moveTo>
                  <a:lnTo>
                    <a:pt x="58" y="113"/>
                  </a:lnTo>
                  <a:lnTo>
                    <a:pt x="58" y="114"/>
                  </a:lnTo>
                  <a:lnTo>
                    <a:pt x="59" y="114"/>
                  </a:lnTo>
                  <a:lnTo>
                    <a:pt x="59" y="113"/>
                  </a:lnTo>
                  <a:lnTo>
                    <a:pt x="59" y="112"/>
                  </a:lnTo>
                  <a:close/>
                  <a:moveTo>
                    <a:pt x="118" y="112"/>
                  </a:moveTo>
                  <a:lnTo>
                    <a:pt x="117" y="114"/>
                  </a:lnTo>
                  <a:lnTo>
                    <a:pt x="116" y="116"/>
                  </a:lnTo>
                  <a:lnTo>
                    <a:pt x="114" y="117"/>
                  </a:lnTo>
                  <a:lnTo>
                    <a:pt x="114" y="118"/>
                  </a:lnTo>
                  <a:lnTo>
                    <a:pt x="116" y="119"/>
                  </a:lnTo>
                  <a:lnTo>
                    <a:pt x="118" y="118"/>
                  </a:lnTo>
                  <a:lnTo>
                    <a:pt x="120" y="116"/>
                  </a:lnTo>
                  <a:lnTo>
                    <a:pt x="119" y="114"/>
                  </a:lnTo>
                  <a:lnTo>
                    <a:pt x="118" y="112"/>
                  </a:lnTo>
                  <a:lnTo>
                    <a:pt x="118" y="112"/>
                  </a:lnTo>
                  <a:lnTo>
                    <a:pt x="118" y="112"/>
                  </a:lnTo>
                  <a:close/>
                  <a:moveTo>
                    <a:pt x="99" y="112"/>
                  </a:moveTo>
                  <a:lnTo>
                    <a:pt x="98" y="113"/>
                  </a:lnTo>
                  <a:lnTo>
                    <a:pt x="97" y="114"/>
                  </a:lnTo>
                  <a:lnTo>
                    <a:pt x="97" y="116"/>
                  </a:lnTo>
                  <a:lnTo>
                    <a:pt x="98" y="114"/>
                  </a:lnTo>
                  <a:lnTo>
                    <a:pt x="99" y="113"/>
                  </a:lnTo>
                  <a:lnTo>
                    <a:pt x="99" y="112"/>
                  </a:lnTo>
                  <a:close/>
                  <a:moveTo>
                    <a:pt x="167" y="111"/>
                  </a:moveTo>
                  <a:lnTo>
                    <a:pt x="164" y="112"/>
                  </a:lnTo>
                  <a:lnTo>
                    <a:pt x="164" y="112"/>
                  </a:lnTo>
                  <a:lnTo>
                    <a:pt x="164" y="112"/>
                  </a:lnTo>
                  <a:lnTo>
                    <a:pt x="164" y="113"/>
                  </a:lnTo>
                  <a:lnTo>
                    <a:pt x="168" y="113"/>
                  </a:lnTo>
                  <a:lnTo>
                    <a:pt x="172" y="113"/>
                  </a:lnTo>
                  <a:lnTo>
                    <a:pt x="176" y="113"/>
                  </a:lnTo>
                  <a:lnTo>
                    <a:pt x="172" y="113"/>
                  </a:lnTo>
                  <a:lnTo>
                    <a:pt x="170" y="112"/>
                  </a:lnTo>
                  <a:lnTo>
                    <a:pt x="167" y="111"/>
                  </a:lnTo>
                  <a:close/>
                  <a:moveTo>
                    <a:pt x="153" y="111"/>
                  </a:moveTo>
                  <a:lnTo>
                    <a:pt x="152" y="111"/>
                  </a:lnTo>
                  <a:lnTo>
                    <a:pt x="152" y="112"/>
                  </a:lnTo>
                  <a:lnTo>
                    <a:pt x="153" y="112"/>
                  </a:lnTo>
                  <a:lnTo>
                    <a:pt x="154" y="112"/>
                  </a:lnTo>
                  <a:lnTo>
                    <a:pt x="153" y="111"/>
                  </a:lnTo>
                  <a:close/>
                  <a:moveTo>
                    <a:pt x="47" y="111"/>
                  </a:moveTo>
                  <a:lnTo>
                    <a:pt x="46" y="111"/>
                  </a:lnTo>
                  <a:lnTo>
                    <a:pt x="45" y="112"/>
                  </a:lnTo>
                  <a:lnTo>
                    <a:pt x="46" y="112"/>
                  </a:lnTo>
                  <a:lnTo>
                    <a:pt x="46" y="112"/>
                  </a:lnTo>
                  <a:lnTo>
                    <a:pt x="46" y="113"/>
                  </a:lnTo>
                  <a:lnTo>
                    <a:pt x="46" y="113"/>
                  </a:lnTo>
                  <a:lnTo>
                    <a:pt x="41" y="126"/>
                  </a:lnTo>
                  <a:lnTo>
                    <a:pt x="39" y="138"/>
                  </a:lnTo>
                  <a:lnTo>
                    <a:pt x="42" y="128"/>
                  </a:lnTo>
                  <a:lnTo>
                    <a:pt x="47" y="118"/>
                  </a:lnTo>
                  <a:lnTo>
                    <a:pt x="47" y="116"/>
                  </a:lnTo>
                  <a:lnTo>
                    <a:pt x="47" y="113"/>
                  </a:lnTo>
                  <a:lnTo>
                    <a:pt x="47" y="111"/>
                  </a:lnTo>
                  <a:close/>
                  <a:moveTo>
                    <a:pt x="82" y="110"/>
                  </a:moveTo>
                  <a:lnTo>
                    <a:pt x="81" y="110"/>
                  </a:lnTo>
                  <a:lnTo>
                    <a:pt x="80" y="111"/>
                  </a:lnTo>
                  <a:lnTo>
                    <a:pt x="78" y="113"/>
                  </a:lnTo>
                  <a:lnTo>
                    <a:pt x="76" y="114"/>
                  </a:lnTo>
                  <a:lnTo>
                    <a:pt x="75" y="116"/>
                  </a:lnTo>
                  <a:lnTo>
                    <a:pt x="74" y="118"/>
                  </a:lnTo>
                  <a:lnTo>
                    <a:pt x="74" y="119"/>
                  </a:lnTo>
                  <a:lnTo>
                    <a:pt x="76" y="117"/>
                  </a:lnTo>
                  <a:lnTo>
                    <a:pt x="80" y="113"/>
                  </a:lnTo>
                  <a:lnTo>
                    <a:pt x="82" y="110"/>
                  </a:lnTo>
                  <a:close/>
                  <a:moveTo>
                    <a:pt x="144" y="109"/>
                  </a:moveTo>
                  <a:lnTo>
                    <a:pt x="143" y="110"/>
                  </a:lnTo>
                  <a:lnTo>
                    <a:pt x="141" y="110"/>
                  </a:lnTo>
                  <a:lnTo>
                    <a:pt x="140" y="111"/>
                  </a:lnTo>
                  <a:lnTo>
                    <a:pt x="144" y="111"/>
                  </a:lnTo>
                  <a:lnTo>
                    <a:pt x="146" y="109"/>
                  </a:lnTo>
                  <a:lnTo>
                    <a:pt x="144" y="109"/>
                  </a:lnTo>
                  <a:close/>
                  <a:moveTo>
                    <a:pt x="85" y="109"/>
                  </a:moveTo>
                  <a:lnTo>
                    <a:pt x="80" y="116"/>
                  </a:lnTo>
                  <a:lnTo>
                    <a:pt x="75" y="121"/>
                  </a:lnTo>
                  <a:lnTo>
                    <a:pt x="75" y="122"/>
                  </a:lnTo>
                  <a:lnTo>
                    <a:pt x="76" y="123"/>
                  </a:lnTo>
                  <a:lnTo>
                    <a:pt x="77" y="122"/>
                  </a:lnTo>
                  <a:lnTo>
                    <a:pt x="78" y="121"/>
                  </a:lnTo>
                  <a:lnTo>
                    <a:pt x="80" y="120"/>
                  </a:lnTo>
                  <a:lnTo>
                    <a:pt x="81" y="118"/>
                  </a:lnTo>
                  <a:lnTo>
                    <a:pt x="82" y="117"/>
                  </a:lnTo>
                  <a:lnTo>
                    <a:pt x="81" y="114"/>
                  </a:lnTo>
                  <a:lnTo>
                    <a:pt x="82" y="114"/>
                  </a:lnTo>
                  <a:lnTo>
                    <a:pt x="82" y="113"/>
                  </a:lnTo>
                  <a:lnTo>
                    <a:pt x="83" y="113"/>
                  </a:lnTo>
                  <a:lnTo>
                    <a:pt x="83" y="116"/>
                  </a:lnTo>
                  <a:lnTo>
                    <a:pt x="84" y="114"/>
                  </a:lnTo>
                  <a:lnTo>
                    <a:pt x="85" y="113"/>
                  </a:lnTo>
                  <a:lnTo>
                    <a:pt x="86" y="113"/>
                  </a:lnTo>
                  <a:lnTo>
                    <a:pt x="85" y="111"/>
                  </a:lnTo>
                  <a:lnTo>
                    <a:pt x="85" y="109"/>
                  </a:lnTo>
                  <a:close/>
                  <a:moveTo>
                    <a:pt x="102" y="109"/>
                  </a:moveTo>
                  <a:lnTo>
                    <a:pt x="100" y="109"/>
                  </a:lnTo>
                  <a:lnTo>
                    <a:pt x="98" y="109"/>
                  </a:lnTo>
                  <a:lnTo>
                    <a:pt x="97" y="110"/>
                  </a:lnTo>
                  <a:lnTo>
                    <a:pt x="97" y="111"/>
                  </a:lnTo>
                  <a:lnTo>
                    <a:pt x="96" y="112"/>
                  </a:lnTo>
                  <a:lnTo>
                    <a:pt x="97" y="112"/>
                  </a:lnTo>
                  <a:lnTo>
                    <a:pt x="97" y="113"/>
                  </a:lnTo>
                  <a:lnTo>
                    <a:pt x="102" y="109"/>
                  </a:lnTo>
                  <a:close/>
                  <a:moveTo>
                    <a:pt x="69" y="109"/>
                  </a:moveTo>
                  <a:lnTo>
                    <a:pt x="68" y="110"/>
                  </a:lnTo>
                  <a:lnTo>
                    <a:pt x="66" y="110"/>
                  </a:lnTo>
                  <a:lnTo>
                    <a:pt x="66" y="111"/>
                  </a:lnTo>
                  <a:lnTo>
                    <a:pt x="66" y="112"/>
                  </a:lnTo>
                  <a:lnTo>
                    <a:pt x="68" y="111"/>
                  </a:lnTo>
                  <a:lnTo>
                    <a:pt x="69" y="110"/>
                  </a:lnTo>
                  <a:lnTo>
                    <a:pt x="69" y="109"/>
                  </a:lnTo>
                  <a:close/>
                  <a:moveTo>
                    <a:pt x="76" y="109"/>
                  </a:moveTo>
                  <a:lnTo>
                    <a:pt x="75" y="109"/>
                  </a:lnTo>
                  <a:lnTo>
                    <a:pt x="74" y="109"/>
                  </a:lnTo>
                  <a:lnTo>
                    <a:pt x="73" y="110"/>
                  </a:lnTo>
                  <a:lnTo>
                    <a:pt x="72" y="110"/>
                  </a:lnTo>
                  <a:lnTo>
                    <a:pt x="71" y="111"/>
                  </a:lnTo>
                  <a:lnTo>
                    <a:pt x="70" y="113"/>
                  </a:lnTo>
                  <a:lnTo>
                    <a:pt x="69" y="114"/>
                  </a:lnTo>
                  <a:lnTo>
                    <a:pt x="69" y="116"/>
                  </a:lnTo>
                  <a:lnTo>
                    <a:pt x="69" y="118"/>
                  </a:lnTo>
                  <a:lnTo>
                    <a:pt x="69" y="119"/>
                  </a:lnTo>
                  <a:lnTo>
                    <a:pt x="71" y="116"/>
                  </a:lnTo>
                  <a:lnTo>
                    <a:pt x="73" y="112"/>
                  </a:lnTo>
                  <a:lnTo>
                    <a:pt x="76" y="109"/>
                  </a:lnTo>
                  <a:close/>
                  <a:moveTo>
                    <a:pt x="165" y="109"/>
                  </a:moveTo>
                  <a:lnTo>
                    <a:pt x="177" y="110"/>
                  </a:lnTo>
                  <a:lnTo>
                    <a:pt x="190" y="111"/>
                  </a:lnTo>
                  <a:lnTo>
                    <a:pt x="182" y="109"/>
                  </a:lnTo>
                  <a:lnTo>
                    <a:pt x="173" y="109"/>
                  </a:lnTo>
                  <a:lnTo>
                    <a:pt x="165" y="109"/>
                  </a:lnTo>
                  <a:close/>
                  <a:moveTo>
                    <a:pt x="86" y="109"/>
                  </a:moveTo>
                  <a:lnTo>
                    <a:pt x="87" y="109"/>
                  </a:lnTo>
                  <a:lnTo>
                    <a:pt x="87" y="110"/>
                  </a:lnTo>
                  <a:lnTo>
                    <a:pt x="87" y="111"/>
                  </a:lnTo>
                  <a:lnTo>
                    <a:pt x="88" y="111"/>
                  </a:lnTo>
                  <a:lnTo>
                    <a:pt x="89" y="110"/>
                  </a:lnTo>
                  <a:lnTo>
                    <a:pt x="90" y="110"/>
                  </a:lnTo>
                  <a:lnTo>
                    <a:pt x="92" y="111"/>
                  </a:lnTo>
                  <a:lnTo>
                    <a:pt x="90" y="112"/>
                  </a:lnTo>
                  <a:lnTo>
                    <a:pt x="89" y="113"/>
                  </a:lnTo>
                  <a:lnTo>
                    <a:pt x="88" y="113"/>
                  </a:lnTo>
                  <a:lnTo>
                    <a:pt x="89" y="116"/>
                  </a:lnTo>
                  <a:lnTo>
                    <a:pt x="90" y="114"/>
                  </a:lnTo>
                  <a:lnTo>
                    <a:pt x="90" y="113"/>
                  </a:lnTo>
                  <a:lnTo>
                    <a:pt x="92" y="112"/>
                  </a:lnTo>
                  <a:lnTo>
                    <a:pt x="94" y="112"/>
                  </a:lnTo>
                  <a:lnTo>
                    <a:pt x="94" y="111"/>
                  </a:lnTo>
                  <a:lnTo>
                    <a:pt x="94" y="111"/>
                  </a:lnTo>
                  <a:lnTo>
                    <a:pt x="95" y="110"/>
                  </a:lnTo>
                  <a:lnTo>
                    <a:pt x="95" y="109"/>
                  </a:lnTo>
                  <a:lnTo>
                    <a:pt x="93" y="109"/>
                  </a:lnTo>
                  <a:lnTo>
                    <a:pt x="89" y="109"/>
                  </a:lnTo>
                  <a:lnTo>
                    <a:pt x="86" y="109"/>
                  </a:lnTo>
                  <a:close/>
                  <a:moveTo>
                    <a:pt x="135" y="108"/>
                  </a:moveTo>
                  <a:lnTo>
                    <a:pt x="135" y="108"/>
                  </a:lnTo>
                  <a:lnTo>
                    <a:pt x="134" y="109"/>
                  </a:lnTo>
                  <a:lnTo>
                    <a:pt x="133" y="109"/>
                  </a:lnTo>
                  <a:lnTo>
                    <a:pt x="132" y="110"/>
                  </a:lnTo>
                  <a:lnTo>
                    <a:pt x="131" y="111"/>
                  </a:lnTo>
                  <a:lnTo>
                    <a:pt x="131" y="113"/>
                  </a:lnTo>
                  <a:lnTo>
                    <a:pt x="132" y="114"/>
                  </a:lnTo>
                  <a:lnTo>
                    <a:pt x="133" y="117"/>
                  </a:lnTo>
                  <a:lnTo>
                    <a:pt x="133" y="116"/>
                  </a:lnTo>
                  <a:lnTo>
                    <a:pt x="133" y="114"/>
                  </a:lnTo>
                  <a:lnTo>
                    <a:pt x="133" y="113"/>
                  </a:lnTo>
                  <a:lnTo>
                    <a:pt x="135" y="113"/>
                  </a:lnTo>
                  <a:lnTo>
                    <a:pt x="136" y="113"/>
                  </a:lnTo>
                  <a:lnTo>
                    <a:pt x="138" y="113"/>
                  </a:lnTo>
                  <a:lnTo>
                    <a:pt x="138" y="113"/>
                  </a:lnTo>
                  <a:lnTo>
                    <a:pt x="138" y="112"/>
                  </a:lnTo>
                  <a:lnTo>
                    <a:pt x="137" y="112"/>
                  </a:lnTo>
                  <a:lnTo>
                    <a:pt x="137" y="111"/>
                  </a:lnTo>
                  <a:lnTo>
                    <a:pt x="137" y="110"/>
                  </a:lnTo>
                  <a:lnTo>
                    <a:pt x="137" y="110"/>
                  </a:lnTo>
                  <a:lnTo>
                    <a:pt x="138" y="109"/>
                  </a:lnTo>
                  <a:lnTo>
                    <a:pt x="138" y="108"/>
                  </a:lnTo>
                  <a:lnTo>
                    <a:pt x="137" y="108"/>
                  </a:lnTo>
                  <a:lnTo>
                    <a:pt x="136" y="108"/>
                  </a:lnTo>
                  <a:lnTo>
                    <a:pt x="135" y="108"/>
                  </a:lnTo>
                  <a:close/>
                  <a:moveTo>
                    <a:pt x="112" y="108"/>
                  </a:moveTo>
                  <a:lnTo>
                    <a:pt x="109" y="109"/>
                  </a:lnTo>
                  <a:lnTo>
                    <a:pt x="106" y="111"/>
                  </a:lnTo>
                  <a:lnTo>
                    <a:pt x="104" y="112"/>
                  </a:lnTo>
                  <a:lnTo>
                    <a:pt x="105" y="111"/>
                  </a:lnTo>
                  <a:lnTo>
                    <a:pt x="106" y="109"/>
                  </a:lnTo>
                  <a:lnTo>
                    <a:pt x="108" y="108"/>
                  </a:lnTo>
                  <a:lnTo>
                    <a:pt x="105" y="110"/>
                  </a:lnTo>
                  <a:lnTo>
                    <a:pt x="102" y="112"/>
                  </a:lnTo>
                  <a:lnTo>
                    <a:pt x="100" y="114"/>
                  </a:lnTo>
                  <a:lnTo>
                    <a:pt x="98" y="117"/>
                  </a:lnTo>
                  <a:lnTo>
                    <a:pt x="99" y="119"/>
                  </a:lnTo>
                  <a:lnTo>
                    <a:pt x="99" y="120"/>
                  </a:lnTo>
                  <a:lnTo>
                    <a:pt x="100" y="121"/>
                  </a:lnTo>
                  <a:lnTo>
                    <a:pt x="101" y="121"/>
                  </a:lnTo>
                  <a:lnTo>
                    <a:pt x="101" y="121"/>
                  </a:lnTo>
                  <a:lnTo>
                    <a:pt x="102" y="120"/>
                  </a:lnTo>
                  <a:lnTo>
                    <a:pt x="104" y="118"/>
                  </a:lnTo>
                  <a:lnTo>
                    <a:pt x="105" y="117"/>
                  </a:lnTo>
                  <a:lnTo>
                    <a:pt x="105" y="114"/>
                  </a:lnTo>
                  <a:lnTo>
                    <a:pt x="104" y="113"/>
                  </a:lnTo>
                  <a:lnTo>
                    <a:pt x="105" y="112"/>
                  </a:lnTo>
                  <a:lnTo>
                    <a:pt x="106" y="113"/>
                  </a:lnTo>
                  <a:lnTo>
                    <a:pt x="106" y="113"/>
                  </a:lnTo>
                  <a:lnTo>
                    <a:pt x="107" y="114"/>
                  </a:lnTo>
                  <a:lnTo>
                    <a:pt x="108" y="113"/>
                  </a:lnTo>
                  <a:lnTo>
                    <a:pt x="108" y="111"/>
                  </a:lnTo>
                  <a:lnTo>
                    <a:pt x="109" y="110"/>
                  </a:lnTo>
                  <a:lnTo>
                    <a:pt x="110" y="109"/>
                  </a:lnTo>
                  <a:lnTo>
                    <a:pt x="112" y="108"/>
                  </a:lnTo>
                  <a:close/>
                  <a:moveTo>
                    <a:pt x="116" y="107"/>
                  </a:moveTo>
                  <a:lnTo>
                    <a:pt x="114" y="108"/>
                  </a:lnTo>
                  <a:lnTo>
                    <a:pt x="113" y="108"/>
                  </a:lnTo>
                  <a:lnTo>
                    <a:pt x="112" y="110"/>
                  </a:lnTo>
                  <a:lnTo>
                    <a:pt x="111" y="110"/>
                  </a:lnTo>
                  <a:lnTo>
                    <a:pt x="112" y="112"/>
                  </a:lnTo>
                  <a:lnTo>
                    <a:pt x="113" y="116"/>
                  </a:lnTo>
                  <a:lnTo>
                    <a:pt x="114" y="113"/>
                  </a:lnTo>
                  <a:lnTo>
                    <a:pt x="116" y="112"/>
                  </a:lnTo>
                  <a:lnTo>
                    <a:pt x="117" y="110"/>
                  </a:lnTo>
                  <a:lnTo>
                    <a:pt x="118" y="109"/>
                  </a:lnTo>
                  <a:lnTo>
                    <a:pt x="117" y="109"/>
                  </a:lnTo>
                  <a:lnTo>
                    <a:pt x="117" y="109"/>
                  </a:lnTo>
                  <a:lnTo>
                    <a:pt x="117" y="109"/>
                  </a:lnTo>
                  <a:lnTo>
                    <a:pt x="116" y="108"/>
                  </a:lnTo>
                  <a:lnTo>
                    <a:pt x="114" y="108"/>
                  </a:lnTo>
                  <a:lnTo>
                    <a:pt x="116" y="108"/>
                  </a:lnTo>
                  <a:lnTo>
                    <a:pt x="116" y="108"/>
                  </a:lnTo>
                  <a:lnTo>
                    <a:pt x="116" y="107"/>
                  </a:lnTo>
                  <a:close/>
                  <a:moveTo>
                    <a:pt x="78" y="107"/>
                  </a:moveTo>
                  <a:lnTo>
                    <a:pt x="77" y="110"/>
                  </a:lnTo>
                  <a:lnTo>
                    <a:pt x="76" y="112"/>
                  </a:lnTo>
                  <a:lnTo>
                    <a:pt x="74" y="114"/>
                  </a:lnTo>
                  <a:lnTo>
                    <a:pt x="73" y="117"/>
                  </a:lnTo>
                  <a:lnTo>
                    <a:pt x="77" y="112"/>
                  </a:lnTo>
                  <a:lnTo>
                    <a:pt x="82" y="107"/>
                  </a:lnTo>
                  <a:lnTo>
                    <a:pt x="81" y="107"/>
                  </a:lnTo>
                  <a:lnTo>
                    <a:pt x="78" y="107"/>
                  </a:lnTo>
                  <a:close/>
                  <a:moveTo>
                    <a:pt x="56" y="107"/>
                  </a:moveTo>
                  <a:lnTo>
                    <a:pt x="56" y="107"/>
                  </a:lnTo>
                  <a:lnTo>
                    <a:pt x="54" y="107"/>
                  </a:lnTo>
                  <a:lnTo>
                    <a:pt x="54" y="108"/>
                  </a:lnTo>
                  <a:lnTo>
                    <a:pt x="53" y="109"/>
                  </a:lnTo>
                  <a:lnTo>
                    <a:pt x="53" y="109"/>
                  </a:lnTo>
                  <a:lnTo>
                    <a:pt x="52" y="108"/>
                  </a:lnTo>
                  <a:lnTo>
                    <a:pt x="52" y="108"/>
                  </a:lnTo>
                  <a:lnTo>
                    <a:pt x="52" y="108"/>
                  </a:lnTo>
                  <a:lnTo>
                    <a:pt x="51" y="108"/>
                  </a:lnTo>
                  <a:lnTo>
                    <a:pt x="51" y="109"/>
                  </a:lnTo>
                  <a:lnTo>
                    <a:pt x="51" y="110"/>
                  </a:lnTo>
                  <a:lnTo>
                    <a:pt x="50" y="110"/>
                  </a:lnTo>
                  <a:lnTo>
                    <a:pt x="50" y="110"/>
                  </a:lnTo>
                  <a:lnTo>
                    <a:pt x="50" y="109"/>
                  </a:lnTo>
                  <a:lnTo>
                    <a:pt x="49" y="109"/>
                  </a:lnTo>
                  <a:lnTo>
                    <a:pt x="49" y="111"/>
                  </a:lnTo>
                  <a:lnTo>
                    <a:pt x="49" y="112"/>
                  </a:lnTo>
                  <a:lnTo>
                    <a:pt x="50" y="112"/>
                  </a:lnTo>
                  <a:lnTo>
                    <a:pt x="50" y="112"/>
                  </a:lnTo>
                  <a:lnTo>
                    <a:pt x="50" y="111"/>
                  </a:lnTo>
                  <a:lnTo>
                    <a:pt x="51" y="110"/>
                  </a:lnTo>
                  <a:lnTo>
                    <a:pt x="50" y="112"/>
                  </a:lnTo>
                  <a:lnTo>
                    <a:pt x="50" y="113"/>
                  </a:lnTo>
                  <a:lnTo>
                    <a:pt x="50" y="114"/>
                  </a:lnTo>
                  <a:lnTo>
                    <a:pt x="51" y="113"/>
                  </a:lnTo>
                  <a:lnTo>
                    <a:pt x="51" y="112"/>
                  </a:lnTo>
                  <a:lnTo>
                    <a:pt x="52" y="111"/>
                  </a:lnTo>
                  <a:lnTo>
                    <a:pt x="53" y="110"/>
                  </a:lnTo>
                  <a:lnTo>
                    <a:pt x="54" y="111"/>
                  </a:lnTo>
                  <a:lnTo>
                    <a:pt x="56" y="109"/>
                  </a:lnTo>
                  <a:lnTo>
                    <a:pt x="57" y="107"/>
                  </a:lnTo>
                  <a:lnTo>
                    <a:pt x="56" y="107"/>
                  </a:lnTo>
                  <a:close/>
                  <a:moveTo>
                    <a:pt x="124" y="107"/>
                  </a:moveTo>
                  <a:lnTo>
                    <a:pt x="123" y="107"/>
                  </a:lnTo>
                  <a:lnTo>
                    <a:pt x="123" y="108"/>
                  </a:lnTo>
                  <a:lnTo>
                    <a:pt x="124" y="107"/>
                  </a:lnTo>
                  <a:lnTo>
                    <a:pt x="124" y="107"/>
                  </a:lnTo>
                  <a:close/>
                  <a:moveTo>
                    <a:pt x="120" y="107"/>
                  </a:moveTo>
                  <a:lnTo>
                    <a:pt x="120" y="107"/>
                  </a:lnTo>
                  <a:lnTo>
                    <a:pt x="119" y="107"/>
                  </a:lnTo>
                  <a:lnTo>
                    <a:pt x="119" y="108"/>
                  </a:lnTo>
                  <a:lnTo>
                    <a:pt x="120" y="107"/>
                  </a:lnTo>
                  <a:lnTo>
                    <a:pt x="120" y="107"/>
                  </a:lnTo>
                  <a:close/>
                  <a:moveTo>
                    <a:pt x="74" y="106"/>
                  </a:moveTo>
                  <a:lnTo>
                    <a:pt x="73" y="107"/>
                  </a:lnTo>
                  <a:lnTo>
                    <a:pt x="72" y="108"/>
                  </a:lnTo>
                  <a:lnTo>
                    <a:pt x="71" y="109"/>
                  </a:lnTo>
                  <a:lnTo>
                    <a:pt x="70" y="111"/>
                  </a:lnTo>
                  <a:lnTo>
                    <a:pt x="76" y="107"/>
                  </a:lnTo>
                  <a:lnTo>
                    <a:pt x="74" y="106"/>
                  </a:lnTo>
                  <a:close/>
                  <a:moveTo>
                    <a:pt x="109" y="105"/>
                  </a:moveTo>
                  <a:lnTo>
                    <a:pt x="98" y="106"/>
                  </a:lnTo>
                  <a:lnTo>
                    <a:pt x="86" y="106"/>
                  </a:lnTo>
                  <a:lnTo>
                    <a:pt x="98" y="107"/>
                  </a:lnTo>
                  <a:lnTo>
                    <a:pt x="109" y="105"/>
                  </a:lnTo>
                  <a:close/>
                  <a:moveTo>
                    <a:pt x="69" y="104"/>
                  </a:moveTo>
                  <a:lnTo>
                    <a:pt x="69" y="106"/>
                  </a:lnTo>
                  <a:lnTo>
                    <a:pt x="68" y="107"/>
                  </a:lnTo>
                  <a:lnTo>
                    <a:pt x="68" y="109"/>
                  </a:lnTo>
                  <a:lnTo>
                    <a:pt x="70" y="107"/>
                  </a:lnTo>
                  <a:lnTo>
                    <a:pt x="71" y="105"/>
                  </a:lnTo>
                  <a:lnTo>
                    <a:pt x="70" y="105"/>
                  </a:lnTo>
                  <a:lnTo>
                    <a:pt x="69" y="104"/>
                  </a:lnTo>
                  <a:close/>
                  <a:moveTo>
                    <a:pt x="135" y="104"/>
                  </a:moveTo>
                  <a:lnTo>
                    <a:pt x="135" y="104"/>
                  </a:lnTo>
                  <a:lnTo>
                    <a:pt x="135" y="104"/>
                  </a:lnTo>
                  <a:lnTo>
                    <a:pt x="136" y="104"/>
                  </a:lnTo>
                  <a:lnTo>
                    <a:pt x="136" y="104"/>
                  </a:lnTo>
                  <a:lnTo>
                    <a:pt x="136" y="104"/>
                  </a:lnTo>
                  <a:lnTo>
                    <a:pt x="135" y="104"/>
                  </a:lnTo>
                  <a:lnTo>
                    <a:pt x="135" y="104"/>
                  </a:lnTo>
                  <a:close/>
                  <a:moveTo>
                    <a:pt x="142" y="102"/>
                  </a:moveTo>
                  <a:lnTo>
                    <a:pt x="140" y="102"/>
                  </a:lnTo>
                  <a:lnTo>
                    <a:pt x="143" y="104"/>
                  </a:lnTo>
                  <a:lnTo>
                    <a:pt x="145" y="104"/>
                  </a:lnTo>
                  <a:lnTo>
                    <a:pt x="148" y="104"/>
                  </a:lnTo>
                  <a:lnTo>
                    <a:pt x="150" y="104"/>
                  </a:lnTo>
                  <a:lnTo>
                    <a:pt x="148" y="104"/>
                  </a:lnTo>
                  <a:lnTo>
                    <a:pt x="146" y="102"/>
                  </a:lnTo>
                  <a:lnTo>
                    <a:pt x="144" y="102"/>
                  </a:lnTo>
                  <a:lnTo>
                    <a:pt x="142" y="102"/>
                  </a:lnTo>
                  <a:close/>
                  <a:moveTo>
                    <a:pt x="65" y="102"/>
                  </a:moveTo>
                  <a:lnTo>
                    <a:pt x="64" y="102"/>
                  </a:lnTo>
                  <a:lnTo>
                    <a:pt x="64" y="104"/>
                  </a:lnTo>
                  <a:lnTo>
                    <a:pt x="63" y="105"/>
                  </a:lnTo>
                  <a:lnTo>
                    <a:pt x="63" y="107"/>
                  </a:lnTo>
                  <a:lnTo>
                    <a:pt x="62" y="107"/>
                  </a:lnTo>
                  <a:lnTo>
                    <a:pt x="62" y="108"/>
                  </a:lnTo>
                  <a:lnTo>
                    <a:pt x="62" y="109"/>
                  </a:lnTo>
                  <a:lnTo>
                    <a:pt x="61" y="110"/>
                  </a:lnTo>
                  <a:lnTo>
                    <a:pt x="61" y="111"/>
                  </a:lnTo>
                  <a:lnTo>
                    <a:pt x="60" y="112"/>
                  </a:lnTo>
                  <a:lnTo>
                    <a:pt x="61" y="113"/>
                  </a:lnTo>
                  <a:lnTo>
                    <a:pt x="61" y="114"/>
                  </a:lnTo>
                  <a:lnTo>
                    <a:pt x="60" y="116"/>
                  </a:lnTo>
                  <a:lnTo>
                    <a:pt x="60" y="117"/>
                  </a:lnTo>
                  <a:lnTo>
                    <a:pt x="62" y="114"/>
                  </a:lnTo>
                  <a:lnTo>
                    <a:pt x="64" y="111"/>
                  </a:lnTo>
                  <a:lnTo>
                    <a:pt x="65" y="109"/>
                  </a:lnTo>
                  <a:lnTo>
                    <a:pt x="65" y="106"/>
                  </a:lnTo>
                  <a:lnTo>
                    <a:pt x="66" y="102"/>
                  </a:lnTo>
                  <a:lnTo>
                    <a:pt x="65" y="102"/>
                  </a:lnTo>
                  <a:close/>
                  <a:moveTo>
                    <a:pt x="229" y="102"/>
                  </a:moveTo>
                  <a:lnTo>
                    <a:pt x="227" y="105"/>
                  </a:lnTo>
                  <a:lnTo>
                    <a:pt x="224" y="108"/>
                  </a:lnTo>
                  <a:lnTo>
                    <a:pt x="220" y="111"/>
                  </a:lnTo>
                  <a:lnTo>
                    <a:pt x="224" y="109"/>
                  </a:lnTo>
                  <a:lnTo>
                    <a:pt x="225" y="108"/>
                  </a:lnTo>
                  <a:lnTo>
                    <a:pt x="227" y="106"/>
                  </a:lnTo>
                  <a:lnTo>
                    <a:pt x="229" y="104"/>
                  </a:lnTo>
                  <a:lnTo>
                    <a:pt x="229" y="104"/>
                  </a:lnTo>
                  <a:lnTo>
                    <a:pt x="230" y="102"/>
                  </a:lnTo>
                  <a:lnTo>
                    <a:pt x="229" y="102"/>
                  </a:lnTo>
                  <a:close/>
                  <a:moveTo>
                    <a:pt x="123" y="101"/>
                  </a:moveTo>
                  <a:lnTo>
                    <a:pt x="120" y="102"/>
                  </a:lnTo>
                  <a:lnTo>
                    <a:pt x="117" y="104"/>
                  </a:lnTo>
                  <a:lnTo>
                    <a:pt x="119" y="104"/>
                  </a:lnTo>
                  <a:lnTo>
                    <a:pt x="122" y="102"/>
                  </a:lnTo>
                  <a:lnTo>
                    <a:pt x="123" y="102"/>
                  </a:lnTo>
                  <a:lnTo>
                    <a:pt x="125" y="102"/>
                  </a:lnTo>
                  <a:lnTo>
                    <a:pt x="124" y="105"/>
                  </a:lnTo>
                  <a:lnTo>
                    <a:pt x="123" y="106"/>
                  </a:lnTo>
                  <a:lnTo>
                    <a:pt x="122" y="107"/>
                  </a:lnTo>
                  <a:lnTo>
                    <a:pt x="121" y="109"/>
                  </a:lnTo>
                  <a:lnTo>
                    <a:pt x="120" y="110"/>
                  </a:lnTo>
                  <a:lnTo>
                    <a:pt x="121" y="112"/>
                  </a:lnTo>
                  <a:lnTo>
                    <a:pt x="121" y="113"/>
                  </a:lnTo>
                  <a:lnTo>
                    <a:pt x="122" y="116"/>
                  </a:lnTo>
                  <a:lnTo>
                    <a:pt x="123" y="117"/>
                  </a:lnTo>
                  <a:lnTo>
                    <a:pt x="124" y="116"/>
                  </a:lnTo>
                  <a:lnTo>
                    <a:pt x="124" y="116"/>
                  </a:lnTo>
                  <a:lnTo>
                    <a:pt x="124" y="112"/>
                  </a:lnTo>
                  <a:lnTo>
                    <a:pt x="124" y="111"/>
                  </a:lnTo>
                  <a:lnTo>
                    <a:pt x="124" y="109"/>
                  </a:lnTo>
                  <a:lnTo>
                    <a:pt x="124" y="110"/>
                  </a:lnTo>
                  <a:lnTo>
                    <a:pt x="124" y="112"/>
                  </a:lnTo>
                  <a:lnTo>
                    <a:pt x="124" y="113"/>
                  </a:lnTo>
                  <a:lnTo>
                    <a:pt x="123" y="113"/>
                  </a:lnTo>
                  <a:lnTo>
                    <a:pt x="122" y="112"/>
                  </a:lnTo>
                  <a:lnTo>
                    <a:pt x="122" y="110"/>
                  </a:lnTo>
                  <a:lnTo>
                    <a:pt x="122" y="108"/>
                  </a:lnTo>
                  <a:lnTo>
                    <a:pt x="123" y="107"/>
                  </a:lnTo>
                  <a:lnTo>
                    <a:pt x="125" y="106"/>
                  </a:lnTo>
                  <a:lnTo>
                    <a:pt x="126" y="106"/>
                  </a:lnTo>
                  <a:lnTo>
                    <a:pt x="129" y="107"/>
                  </a:lnTo>
                  <a:lnTo>
                    <a:pt x="130" y="109"/>
                  </a:lnTo>
                  <a:lnTo>
                    <a:pt x="132" y="108"/>
                  </a:lnTo>
                  <a:lnTo>
                    <a:pt x="133" y="106"/>
                  </a:lnTo>
                  <a:lnTo>
                    <a:pt x="132" y="106"/>
                  </a:lnTo>
                  <a:lnTo>
                    <a:pt x="131" y="105"/>
                  </a:lnTo>
                  <a:lnTo>
                    <a:pt x="130" y="105"/>
                  </a:lnTo>
                  <a:lnTo>
                    <a:pt x="131" y="102"/>
                  </a:lnTo>
                  <a:lnTo>
                    <a:pt x="126" y="101"/>
                  </a:lnTo>
                  <a:lnTo>
                    <a:pt x="123" y="101"/>
                  </a:lnTo>
                  <a:close/>
                  <a:moveTo>
                    <a:pt x="59" y="101"/>
                  </a:moveTo>
                  <a:lnTo>
                    <a:pt x="59" y="102"/>
                  </a:lnTo>
                  <a:lnTo>
                    <a:pt x="58" y="102"/>
                  </a:lnTo>
                  <a:lnTo>
                    <a:pt x="57" y="104"/>
                  </a:lnTo>
                  <a:lnTo>
                    <a:pt x="58" y="104"/>
                  </a:lnTo>
                  <a:lnTo>
                    <a:pt x="58" y="104"/>
                  </a:lnTo>
                  <a:lnTo>
                    <a:pt x="59" y="104"/>
                  </a:lnTo>
                  <a:lnTo>
                    <a:pt x="59" y="102"/>
                  </a:lnTo>
                  <a:lnTo>
                    <a:pt x="60" y="101"/>
                  </a:lnTo>
                  <a:lnTo>
                    <a:pt x="59" y="101"/>
                  </a:lnTo>
                  <a:close/>
                  <a:moveTo>
                    <a:pt x="246" y="80"/>
                  </a:moveTo>
                  <a:lnTo>
                    <a:pt x="244" y="84"/>
                  </a:lnTo>
                  <a:lnTo>
                    <a:pt x="242" y="87"/>
                  </a:lnTo>
                  <a:lnTo>
                    <a:pt x="242" y="87"/>
                  </a:lnTo>
                  <a:lnTo>
                    <a:pt x="243" y="87"/>
                  </a:lnTo>
                  <a:lnTo>
                    <a:pt x="243" y="86"/>
                  </a:lnTo>
                  <a:lnTo>
                    <a:pt x="244" y="84"/>
                  </a:lnTo>
                  <a:lnTo>
                    <a:pt x="246" y="82"/>
                  </a:lnTo>
                  <a:lnTo>
                    <a:pt x="246" y="80"/>
                  </a:lnTo>
                  <a:close/>
                  <a:moveTo>
                    <a:pt x="267" y="54"/>
                  </a:moveTo>
                  <a:lnTo>
                    <a:pt x="263" y="59"/>
                  </a:lnTo>
                  <a:lnTo>
                    <a:pt x="261" y="63"/>
                  </a:lnTo>
                  <a:lnTo>
                    <a:pt x="257" y="68"/>
                  </a:lnTo>
                  <a:lnTo>
                    <a:pt x="261" y="63"/>
                  </a:lnTo>
                  <a:lnTo>
                    <a:pt x="264" y="59"/>
                  </a:lnTo>
                  <a:lnTo>
                    <a:pt x="267" y="54"/>
                  </a:lnTo>
                  <a:close/>
                  <a:moveTo>
                    <a:pt x="285" y="33"/>
                  </a:moveTo>
                  <a:lnTo>
                    <a:pt x="284" y="34"/>
                  </a:lnTo>
                  <a:lnTo>
                    <a:pt x="282" y="35"/>
                  </a:lnTo>
                  <a:lnTo>
                    <a:pt x="281" y="36"/>
                  </a:lnTo>
                  <a:lnTo>
                    <a:pt x="284" y="35"/>
                  </a:lnTo>
                  <a:lnTo>
                    <a:pt x="285" y="34"/>
                  </a:lnTo>
                  <a:lnTo>
                    <a:pt x="285" y="33"/>
                  </a:lnTo>
                  <a:close/>
                  <a:moveTo>
                    <a:pt x="290" y="26"/>
                  </a:moveTo>
                  <a:lnTo>
                    <a:pt x="290" y="26"/>
                  </a:lnTo>
                  <a:lnTo>
                    <a:pt x="289" y="28"/>
                  </a:lnTo>
                  <a:lnTo>
                    <a:pt x="289" y="29"/>
                  </a:lnTo>
                  <a:lnTo>
                    <a:pt x="290" y="29"/>
                  </a:lnTo>
                  <a:lnTo>
                    <a:pt x="290" y="29"/>
                  </a:lnTo>
                  <a:lnTo>
                    <a:pt x="291" y="30"/>
                  </a:lnTo>
                  <a:lnTo>
                    <a:pt x="290" y="28"/>
                  </a:lnTo>
                  <a:lnTo>
                    <a:pt x="290" y="27"/>
                  </a:lnTo>
                  <a:lnTo>
                    <a:pt x="290" y="26"/>
                  </a:lnTo>
                  <a:close/>
                  <a:moveTo>
                    <a:pt x="287" y="26"/>
                  </a:moveTo>
                  <a:lnTo>
                    <a:pt x="287" y="27"/>
                  </a:lnTo>
                  <a:lnTo>
                    <a:pt x="286" y="27"/>
                  </a:lnTo>
                  <a:lnTo>
                    <a:pt x="286" y="28"/>
                  </a:lnTo>
                  <a:lnTo>
                    <a:pt x="286" y="28"/>
                  </a:lnTo>
                  <a:lnTo>
                    <a:pt x="287" y="28"/>
                  </a:lnTo>
                  <a:lnTo>
                    <a:pt x="287" y="27"/>
                  </a:lnTo>
                  <a:lnTo>
                    <a:pt x="287" y="26"/>
                  </a:lnTo>
                  <a:close/>
                  <a:moveTo>
                    <a:pt x="303" y="0"/>
                  </a:moveTo>
                  <a:lnTo>
                    <a:pt x="303" y="0"/>
                  </a:lnTo>
                  <a:lnTo>
                    <a:pt x="302" y="3"/>
                  </a:lnTo>
                  <a:lnTo>
                    <a:pt x="301" y="5"/>
                  </a:lnTo>
                  <a:lnTo>
                    <a:pt x="299" y="8"/>
                  </a:lnTo>
                  <a:lnTo>
                    <a:pt x="299" y="9"/>
                  </a:lnTo>
                  <a:lnTo>
                    <a:pt x="299" y="9"/>
                  </a:lnTo>
                  <a:lnTo>
                    <a:pt x="298" y="10"/>
                  </a:lnTo>
                  <a:lnTo>
                    <a:pt x="297" y="12"/>
                  </a:lnTo>
                  <a:lnTo>
                    <a:pt x="296" y="13"/>
                  </a:lnTo>
                  <a:lnTo>
                    <a:pt x="296" y="14"/>
                  </a:lnTo>
                  <a:lnTo>
                    <a:pt x="296" y="15"/>
                  </a:lnTo>
                  <a:lnTo>
                    <a:pt x="294" y="17"/>
                  </a:lnTo>
                  <a:lnTo>
                    <a:pt x="293" y="21"/>
                  </a:lnTo>
                  <a:lnTo>
                    <a:pt x="292" y="23"/>
                  </a:lnTo>
                  <a:lnTo>
                    <a:pt x="293" y="26"/>
                  </a:lnTo>
                  <a:lnTo>
                    <a:pt x="292" y="29"/>
                  </a:lnTo>
                  <a:lnTo>
                    <a:pt x="293" y="32"/>
                  </a:lnTo>
                  <a:lnTo>
                    <a:pt x="294" y="35"/>
                  </a:lnTo>
                  <a:lnTo>
                    <a:pt x="296" y="37"/>
                  </a:lnTo>
                  <a:lnTo>
                    <a:pt x="292" y="38"/>
                  </a:lnTo>
                  <a:lnTo>
                    <a:pt x="290" y="40"/>
                  </a:lnTo>
                  <a:lnTo>
                    <a:pt x="287" y="41"/>
                  </a:lnTo>
                  <a:lnTo>
                    <a:pt x="287" y="42"/>
                  </a:lnTo>
                  <a:lnTo>
                    <a:pt x="286" y="42"/>
                  </a:lnTo>
                  <a:lnTo>
                    <a:pt x="286" y="44"/>
                  </a:lnTo>
                  <a:lnTo>
                    <a:pt x="284" y="46"/>
                  </a:lnTo>
                  <a:lnTo>
                    <a:pt x="280" y="48"/>
                  </a:lnTo>
                  <a:lnTo>
                    <a:pt x="277" y="50"/>
                  </a:lnTo>
                  <a:lnTo>
                    <a:pt x="275" y="53"/>
                  </a:lnTo>
                  <a:lnTo>
                    <a:pt x="273" y="57"/>
                  </a:lnTo>
                  <a:lnTo>
                    <a:pt x="273" y="57"/>
                  </a:lnTo>
                  <a:lnTo>
                    <a:pt x="272" y="57"/>
                  </a:lnTo>
                  <a:lnTo>
                    <a:pt x="272" y="57"/>
                  </a:lnTo>
                  <a:lnTo>
                    <a:pt x="270" y="57"/>
                  </a:lnTo>
                  <a:lnTo>
                    <a:pt x="267" y="59"/>
                  </a:lnTo>
                  <a:lnTo>
                    <a:pt x="265" y="62"/>
                  </a:lnTo>
                  <a:lnTo>
                    <a:pt x="263" y="66"/>
                  </a:lnTo>
                  <a:lnTo>
                    <a:pt x="261" y="70"/>
                  </a:lnTo>
                  <a:lnTo>
                    <a:pt x="257" y="72"/>
                  </a:lnTo>
                  <a:lnTo>
                    <a:pt x="257" y="73"/>
                  </a:lnTo>
                  <a:lnTo>
                    <a:pt x="256" y="74"/>
                  </a:lnTo>
                  <a:lnTo>
                    <a:pt x="255" y="75"/>
                  </a:lnTo>
                  <a:lnTo>
                    <a:pt x="255" y="75"/>
                  </a:lnTo>
                  <a:lnTo>
                    <a:pt x="255" y="76"/>
                  </a:lnTo>
                  <a:lnTo>
                    <a:pt x="253" y="78"/>
                  </a:lnTo>
                  <a:lnTo>
                    <a:pt x="252" y="82"/>
                  </a:lnTo>
                  <a:lnTo>
                    <a:pt x="250" y="84"/>
                  </a:lnTo>
                  <a:lnTo>
                    <a:pt x="249" y="84"/>
                  </a:lnTo>
                  <a:lnTo>
                    <a:pt x="249" y="84"/>
                  </a:lnTo>
                  <a:lnTo>
                    <a:pt x="249" y="86"/>
                  </a:lnTo>
                  <a:lnTo>
                    <a:pt x="246" y="89"/>
                  </a:lnTo>
                  <a:lnTo>
                    <a:pt x="244" y="93"/>
                  </a:lnTo>
                  <a:lnTo>
                    <a:pt x="242" y="96"/>
                  </a:lnTo>
                  <a:lnTo>
                    <a:pt x="239" y="98"/>
                  </a:lnTo>
                  <a:lnTo>
                    <a:pt x="234" y="106"/>
                  </a:lnTo>
                  <a:lnTo>
                    <a:pt x="229" y="113"/>
                  </a:lnTo>
                  <a:lnTo>
                    <a:pt x="226" y="121"/>
                  </a:lnTo>
                  <a:lnTo>
                    <a:pt x="225" y="121"/>
                  </a:lnTo>
                  <a:lnTo>
                    <a:pt x="225" y="121"/>
                  </a:lnTo>
                  <a:lnTo>
                    <a:pt x="224" y="121"/>
                  </a:lnTo>
                  <a:lnTo>
                    <a:pt x="224" y="121"/>
                  </a:lnTo>
                  <a:lnTo>
                    <a:pt x="224" y="121"/>
                  </a:lnTo>
                  <a:lnTo>
                    <a:pt x="224" y="120"/>
                  </a:lnTo>
                  <a:lnTo>
                    <a:pt x="224" y="120"/>
                  </a:lnTo>
                  <a:lnTo>
                    <a:pt x="221" y="120"/>
                  </a:lnTo>
                  <a:lnTo>
                    <a:pt x="220" y="120"/>
                  </a:lnTo>
                  <a:lnTo>
                    <a:pt x="219" y="120"/>
                  </a:lnTo>
                  <a:lnTo>
                    <a:pt x="218" y="121"/>
                  </a:lnTo>
                  <a:lnTo>
                    <a:pt x="215" y="121"/>
                  </a:lnTo>
                  <a:lnTo>
                    <a:pt x="213" y="120"/>
                  </a:lnTo>
                  <a:lnTo>
                    <a:pt x="209" y="119"/>
                  </a:lnTo>
                  <a:lnTo>
                    <a:pt x="209" y="120"/>
                  </a:lnTo>
                  <a:lnTo>
                    <a:pt x="208" y="120"/>
                  </a:lnTo>
                  <a:lnTo>
                    <a:pt x="208" y="120"/>
                  </a:lnTo>
                  <a:lnTo>
                    <a:pt x="192" y="118"/>
                  </a:lnTo>
                  <a:lnTo>
                    <a:pt x="177" y="117"/>
                  </a:lnTo>
                  <a:lnTo>
                    <a:pt x="169" y="117"/>
                  </a:lnTo>
                  <a:lnTo>
                    <a:pt x="167" y="117"/>
                  </a:lnTo>
                  <a:lnTo>
                    <a:pt x="164" y="117"/>
                  </a:lnTo>
                  <a:lnTo>
                    <a:pt x="160" y="117"/>
                  </a:lnTo>
                  <a:lnTo>
                    <a:pt x="159" y="117"/>
                  </a:lnTo>
                  <a:lnTo>
                    <a:pt x="157" y="118"/>
                  </a:lnTo>
                  <a:lnTo>
                    <a:pt x="156" y="119"/>
                  </a:lnTo>
                  <a:lnTo>
                    <a:pt x="154" y="119"/>
                  </a:lnTo>
                  <a:lnTo>
                    <a:pt x="155" y="118"/>
                  </a:lnTo>
                  <a:lnTo>
                    <a:pt x="156" y="117"/>
                  </a:lnTo>
                  <a:lnTo>
                    <a:pt x="157" y="117"/>
                  </a:lnTo>
                  <a:lnTo>
                    <a:pt x="153" y="117"/>
                  </a:lnTo>
                  <a:lnTo>
                    <a:pt x="148" y="117"/>
                  </a:lnTo>
                  <a:lnTo>
                    <a:pt x="145" y="116"/>
                  </a:lnTo>
                  <a:lnTo>
                    <a:pt x="142" y="116"/>
                  </a:lnTo>
                  <a:lnTo>
                    <a:pt x="141" y="128"/>
                  </a:lnTo>
                  <a:lnTo>
                    <a:pt x="141" y="140"/>
                  </a:lnTo>
                  <a:lnTo>
                    <a:pt x="138" y="150"/>
                  </a:lnTo>
                  <a:lnTo>
                    <a:pt x="138" y="155"/>
                  </a:lnTo>
                  <a:lnTo>
                    <a:pt x="138" y="158"/>
                  </a:lnTo>
                  <a:lnTo>
                    <a:pt x="137" y="161"/>
                  </a:lnTo>
                  <a:lnTo>
                    <a:pt x="137" y="164"/>
                  </a:lnTo>
                  <a:lnTo>
                    <a:pt x="137" y="165"/>
                  </a:lnTo>
                  <a:lnTo>
                    <a:pt x="137" y="167"/>
                  </a:lnTo>
                  <a:lnTo>
                    <a:pt x="136" y="170"/>
                  </a:lnTo>
                  <a:lnTo>
                    <a:pt x="136" y="173"/>
                  </a:lnTo>
                  <a:lnTo>
                    <a:pt x="136" y="176"/>
                  </a:lnTo>
                  <a:lnTo>
                    <a:pt x="136" y="179"/>
                  </a:lnTo>
                  <a:lnTo>
                    <a:pt x="135" y="182"/>
                  </a:lnTo>
                  <a:lnTo>
                    <a:pt x="135" y="185"/>
                  </a:lnTo>
                  <a:lnTo>
                    <a:pt x="135" y="189"/>
                  </a:lnTo>
                  <a:lnTo>
                    <a:pt x="134" y="192"/>
                  </a:lnTo>
                  <a:lnTo>
                    <a:pt x="134" y="195"/>
                  </a:lnTo>
                  <a:lnTo>
                    <a:pt x="133" y="200"/>
                  </a:lnTo>
                  <a:lnTo>
                    <a:pt x="133" y="203"/>
                  </a:lnTo>
                  <a:lnTo>
                    <a:pt x="132" y="209"/>
                  </a:lnTo>
                  <a:lnTo>
                    <a:pt x="132" y="215"/>
                  </a:lnTo>
                  <a:lnTo>
                    <a:pt x="132" y="216"/>
                  </a:lnTo>
                  <a:lnTo>
                    <a:pt x="131" y="219"/>
                  </a:lnTo>
                  <a:lnTo>
                    <a:pt x="131" y="221"/>
                  </a:lnTo>
                  <a:lnTo>
                    <a:pt x="132" y="224"/>
                  </a:lnTo>
                  <a:lnTo>
                    <a:pt x="131" y="226"/>
                  </a:lnTo>
                  <a:lnTo>
                    <a:pt x="131" y="230"/>
                  </a:lnTo>
                  <a:lnTo>
                    <a:pt x="131" y="232"/>
                  </a:lnTo>
                  <a:lnTo>
                    <a:pt x="131" y="236"/>
                  </a:lnTo>
                  <a:lnTo>
                    <a:pt x="131" y="236"/>
                  </a:lnTo>
                  <a:lnTo>
                    <a:pt x="132" y="237"/>
                  </a:lnTo>
                  <a:lnTo>
                    <a:pt x="133" y="237"/>
                  </a:lnTo>
                  <a:lnTo>
                    <a:pt x="133" y="237"/>
                  </a:lnTo>
                  <a:lnTo>
                    <a:pt x="132" y="238"/>
                  </a:lnTo>
                  <a:lnTo>
                    <a:pt x="131" y="239"/>
                  </a:lnTo>
                  <a:lnTo>
                    <a:pt x="131" y="239"/>
                  </a:lnTo>
                  <a:lnTo>
                    <a:pt x="131" y="240"/>
                  </a:lnTo>
                  <a:lnTo>
                    <a:pt x="131" y="242"/>
                  </a:lnTo>
                  <a:lnTo>
                    <a:pt x="131" y="244"/>
                  </a:lnTo>
                  <a:lnTo>
                    <a:pt x="131" y="246"/>
                  </a:lnTo>
                  <a:lnTo>
                    <a:pt x="131" y="249"/>
                  </a:lnTo>
                  <a:lnTo>
                    <a:pt x="130" y="252"/>
                  </a:lnTo>
                  <a:lnTo>
                    <a:pt x="130" y="255"/>
                  </a:lnTo>
                  <a:lnTo>
                    <a:pt x="130" y="258"/>
                  </a:lnTo>
                  <a:lnTo>
                    <a:pt x="130" y="260"/>
                  </a:lnTo>
                  <a:lnTo>
                    <a:pt x="130" y="260"/>
                  </a:lnTo>
                  <a:lnTo>
                    <a:pt x="130" y="263"/>
                  </a:lnTo>
                  <a:lnTo>
                    <a:pt x="130" y="266"/>
                  </a:lnTo>
                  <a:lnTo>
                    <a:pt x="130" y="278"/>
                  </a:lnTo>
                  <a:lnTo>
                    <a:pt x="130" y="292"/>
                  </a:lnTo>
                  <a:lnTo>
                    <a:pt x="130" y="294"/>
                  </a:lnTo>
                  <a:lnTo>
                    <a:pt x="129" y="297"/>
                  </a:lnTo>
                  <a:lnTo>
                    <a:pt x="130" y="309"/>
                  </a:lnTo>
                  <a:lnTo>
                    <a:pt x="130" y="321"/>
                  </a:lnTo>
                  <a:lnTo>
                    <a:pt x="130" y="330"/>
                  </a:lnTo>
                  <a:lnTo>
                    <a:pt x="130" y="339"/>
                  </a:lnTo>
                  <a:lnTo>
                    <a:pt x="130" y="339"/>
                  </a:lnTo>
                  <a:lnTo>
                    <a:pt x="131" y="339"/>
                  </a:lnTo>
                  <a:lnTo>
                    <a:pt x="130" y="341"/>
                  </a:lnTo>
                  <a:lnTo>
                    <a:pt x="130" y="349"/>
                  </a:lnTo>
                  <a:lnTo>
                    <a:pt x="130" y="357"/>
                  </a:lnTo>
                  <a:lnTo>
                    <a:pt x="129" y="358"/>
                  </a:lnTo>
                  <a:lnTo>
                    <a:pt x="129" y="358"/>
                  </a:lnTo>
                  <a:lnTo>
                    <a:pt x="130" y="360"/>
                  </a:lnTo>
                  <a:lnTo>
                    <a:pt x="130" y="361"/>
                  </a:lnTo>
                  <a:lnTo>
                    <a:pt x="130" y="365"/>
                  </a:lnTo>
                  <a:lnTo>
                    <a:pt x="129" y="369"/>
                  </a:lnTo>
                  <a:lnTo>
                    <a:pt x="129" y="372"/>
                  </a:lnTo>
                  <a:lnTo>
                    <a:pt x="129" y="383"/>
                  </a:lnTo>
                  <a:lnTo>
                    <a:pt x="129" y="393"/>
                  </a:lnTo>
                  <a:lnTo>
                    <a:pt x="130" y="402"/>
                  </a:lnTo>
                  <a:lnTo>
                    <a:pt x="130" y="413"/>
                  </a:lnTo>
                  <a:lnTo>
                    <a:pt x="131" y="423"/>
                  </a:lnTo>
                  <a:lnTo>
                    <a:pt x="131" y="424"/>
                  </a:lnTo>
                  <a:lnTo>
                    <a:pt x="131" y="426"/>
                  </a:lnTo>
                  <a:lnTo>
                    <a:pt x="131" y="429"/>
                  </a:lnTo>
                  <a:lnTo>
                    <a:pt x="134" y="430"/>
                  </a:lnTo>
                  <a:lnTo>
                    <a:pt x="137" y="432"/>
                  </a:lnTo>
                  <a:lnTo>
                    <a:pt x="137" y="432"/>
                  </a:lnTo>
                  <a:lnTo>
                    <a:pt x="136" y="433"/>
                  </a:lnTo>
                  <a:lnTo>
                    <a:pt x="136" y="434"/>
                  </a:lnTo>
                  <a:lnTo>
                    <a:pt x="136" y="434"/>
                  </a:lnTo>
                  <a:lnTo>
                    <a:pt x="137" y="436"/>
                  </a:lnTo>
                  <a:lnTo>
                    <a:pt x="140" y="438"/>
                  </a:lnTo>
                  <a:lnTo>
                    <a:pt x="141" y="442"/>
                  </a:lnTo>
                  <a:lnTo>
                    <a:pt x="142" y="445"/>
                  </a:lnTo>
                  <a:lnTo>
                    <a:pt x="142" y="449"/>
                  </a:lnTo>
                  <a:lnTo>
                    <a:pt x="141" y="454"/>
                  </a:lnTo>
                  <a:lnTo>
                    <a:pt x="136" y="455"/>
                  </a:lnTo>
                  <a:lnTo>
                    <a:pt x="133" y="456"/>
                  </a:lnTo>
                  <a:lnTo>
                    <a:pt x="128" y="456"/>
                  </a:lnTo>
                  <a:lnTo>
                    <a:pt x="128" y="457"/>
                  </a:lnTo>
                  <a:lnTo>
                    <a:pt x="128" y="458"/>
                  </a:lnTo>
                  <a:lnTo>
                    <a:pt x="128" y="459"/>
                  </a:lnTo>
                  <a:lnTo>
                    <a:pt x="125" y="459"/>
                  </a:lnTo>
                  <a:lnTo>
                    <a:pt x="124" y="459"/>
                  </a:lnTo>
                  <a:lnTo>
                    <a:pt x="123" y="459"/>
                  </a:lnTo>
                  <a:lnTo>
                    <a:pt x="123" y="458"/>
                  </a:lnTo>
                  <a:lnTo>
                    <a:pt x="123" y="457"/>
                  </a:lnTo>
                  <a:lnTo>
                    <a:pt x="122" y="456"/>
                  </a:lnTo>
                  <a:lnTo>
                    <a:pt x="113" y="457"/>
                  </a:lnTo>
                  <a:lnTo>
                    <a:pt x="104" y="457"/>
                  </a:lnTo>
                  <a:lnTo>
                    <a:pt x="104" y="457"/>
                  </a:lnTo>
                  <a:lnTo>
                    <a:pt x="102" y="456"/>
                  </a:lnTo>
                  <a:lnTo>
                    <a:pt x="102" y="455"/>
                  </a:lnTo>
                  <a:lnTo>
                    <a:pt x="104" y="455"/>
                  </a:lnTo>
                  <a:lnTo>
                    <a:pt x="104" y="454"/>
                  </a:lnTo>
                  <a:lnTo>
                    <a:pt x="105" y="454"/>
                  </a:lnTo>
                  <a:lnTo>
                    <a:pt x="105" y="453"/>
                  </a:lnTo>
                  <a:lnTo>
                    <a:pt x="104" y="453"/>
                  </a:lnTo>
                  <a:lnTo>
                    <a:pt x="102" y="454"/>
                  </a:lnTo>
                  <a:lnTo>
                    <a:pt x="101" y="454"/>
                  </a:lnTo>
                  <a:lnTo>
                    <a:pt x="100" y="455"/>
                  </a:lnTo>
                  <a:lnTo>
                    <a:pt x="100" y="453"/>
                  </a:lnTo>
                  <a:lnTo>
                    <a:pt x="100" y="450"/>
                  </a:lnTo>
                  <a:lnTo>
                    <a:pt x="102" y="449"/>
                  </a:lnTo>
                  <a:lnTo>
                    <a:pt x="104" y="447"/>
                  </a:lnTo>
                  <a:lnTo>
                    <a:pt x="106" y="445"/>
                  </a:lnTo>
                  <a:lnTo>
                    <a:pt x="104" y="445"/>
                  </a:lnTo>
                  <a:lnTo>
                    <a:pt x="102" y="446"/>
                  </a:lnTo>
                  <a:lnTo>
                    <a:pt x="101" y="448"/>
                  </a:lnTo>
                  <a:lnTo>
                    <a:pt x="99" y="449"/>
                  </a:lnTo>
                  <a:lnTo>
                    <a:pt x="98" y="449"/>
                  </a:lnTo>
                  <a:lnTo>
                    <a:pt x="97" y="448"/>
                  </a:lnTo>
                  <a:lnTo>
                    <a:pt x="100" y="445"/>
                  </a:lnTo>
                  <a:lnTo>
                    <a:pt x="104" y="442"/>
                  </a:lnTo>
                  <a:lnTo>
                    <a:pt x="107" y="438"/>
                  </a:lnTo>
                  <a:lnTo>
                    <a:pt x="110" y="435"/>
                  </a:lnTo>
                  <a:lnTo>
                    <a:pt x="110" y="435"/>
                  </a:lnTo>
                  <a:lnTo>
                    <a:pt x="109" y="435"/>
                  </a:lnTo>
                  <a:lnTo>
                    <a:pt x="108" y="435"/>
                  </a:lnTo>
                  <a:lnTo>
                    <a:pt x="108" y="433"/>
                  </a:lnTo>
                  <a:lnTo>
                    <a:pt x="108" y="431"/>
                  </a:lnTo>
                  <a:lnTo>
                    <a:pt x="109" y="429"/>
                  </a:lnTo>
                  <a:lnTo>
                    <a:pt x="110" y="428"/>
                  </a:lnTo>
                  <a:lnTo>
                    <a:pt x="111" y="425"/>
                  </a:lnTo>
                  <a:lnTo>
                    <a:pt x="111" y="423"/>
                  </a:lnTo>
                  <a:lnTo>
                    <a:pt x="113" y="421"/>
                  </a:lnTo>
                  <a:lnTo>
                    <a:pt x="114" y="420"/>
                  </a:lnTo>
                  <a:lnTo>
                    <a:pt x="114" y="418"/>
                  </a:lnTo>
                  <a:lnTo>
                    <a:pt x="116" y="418"/>
                  </a:lnTo>
                  <a:lnTo>
                    <a:pt x="117" y="417"/>
                  </a:lnTo>
                  <a:lnTo>
                    <a:pt x="117" y="417"/>
                  </a:lnTo>
                  <a:lnTo>
                    <a:pt x="118" y="416"/>
                  </a:lnTo>
                  <a:lnTo>
                    <a:pt x="118" y="416"/>
                  </a:lnTo>
                  <a:lnTo>
                    <a:pt x="118" y="414"/>
                  </a:lnTo>
                  <a:lnTo>
                    <a:pt x="118" y="414"/>
                  </a:lnTo>
                  <a:lnTo>
                    <a:pt x="116" y="416"/>
                  </a:lnTo>
                  <a:lnTo>
                    <a:pt x="114" y="417"/>
                  </a:lnTo>
                  <a:lnTo>
                    <a:pt x="113" y="418"/>
                  </a:lnTo>
                  <a:lnTo>
                    <a:pt x="112" y="419"/>
                  </a:lnTo>
                  <a:lnTo>
                    <a:pt x="110" y="419"/>
                  </a:lnTo>
                  <a:lnTo>
                    <a:pt x="110" y="418"/>
                  </a:lnTo>
                  <a:lnTo>
                    <a:pt x="110" y="417"/>
                  </a:lnTo>
                  <a:lnTo>
                    <a:pt x="111" y="414"/>
                  </a:lnTo>
                  <a:lnTo>
                    <a:pt x="111" y="413"/>
                  </a:lnTo>
                  <a:lnTo>
                    <a:pt x="111" y="412"/>
                  </a:lnTo>
                  <a:lnTo>
                    <a:pt x="110" y="410"/>
                  </a:lnTo>
                  <a:lnTo>
                    <a:pt x="111" y="406"/>
                  </a:lnTo>
                  <a:lnTo>
                    <a:pt x="110" y="402"/>
                  </a:lnTo>
                  <a:lnTo>
                    <a:pt x="110" y="397"/>
                  </a:lnTo>
                  <a:lnTo>
                    <a:pt x="109" y="397"/>
                  </a:lnTo>
                  <a:lnTo>
                    <a:pt x="108" y="398"/>
                  </a:lnTo>
                  <a:lnTo>
                    <a:pt x="108" y="397"/>
                  </a:lnTo>
                  <a:lnTo>
                    <a:pt x="108" y="395"/>
                  </a:lnTo>
                  <a:lnTo>
                    <a:pt x="109" y="394"/>
                  </a:lnTo>
                  <a:lnTo>
                    <a:pt x="109" y="392"/>
                  </a:lnTo>
                  <a:lnTo>
                    <a:pt x="110" y="389"/>
                  </a:lnTo>
                  <a:lnTo>
                    <a:pt x="109" y="387"/>
                  </a:lnTo>
                  <a:lnTo>
                    <a:pt x="109" y="385"/>
                  </a:lnTo>
                  <a:lnTo>
                    <a:pt x="109" y="383"/>
                  </a:lnTo>
                  <a:lnTo>
                    <a:pt x="108" y="382"/>
                  </a:lnTo>
                  <a:lnTo>
                    <a:pt x="108" y="380"/>
                  </a:lnTo>
                  <a:lnTo>
                    <a:pt x="108" y="378"/>
                  </a:lnTo>
                  <a:lnTo>
                    <a:pt x="109" y="378"/>
                  </a:lnTo>
                  <a:lnTo>
                    <a:pt x="109" y="378"/>
                  </a:lnTo>
                  <a:lnTo>
                    <a:pt x="109" y="374"/>
                  </a:lnTo>
                  <a:lnTo>
                    <a:pt x="109" y="371"/>
                  </a:lnTo>
                  <a:lnTo>
                    <a:pt x="109" y="366"/>
                  </a:lnTo>
                  <a:lnTo>
                    <a:pt x="109" y="363"/>
                  </a:lnTo>
                  <a:lnTo>
                    <a:pt x="108" y="361"/>
                  </a:lnTo>
                  <a:lnTo>
                    <a:pt x="107" y="359"/>
                  </a:lnTo>
                  <a:lnTo>
                    <a:pt x="107" y="358"/>
                  </a:lnTo>
                  <a:lnTo>
                    <a:pt x="108" y="358"/>
                  </a:lnTo>
                  <a:lnTo>
                    <a:pt x="108" y="357"/>
                  </a:lnTo>
                  <a:lnTo>
                    <a:pt x="108" y="354"/>
                  </a:lnTo>
                  <a:lnTo>
                    <a:pt x="108" y="352"/>
                  </a:lnTo>
                  <a:lnTo>
                    <a:pt x="106" y="329"/>
                  </a:lnTo>
                  <a:lnTo>
                    <a:pt x="102" y="305"/>
                  </a:lnTo>
                  <a:lnTo>
                    <a:pt x="102" y="305"/>
                  </a:lnTo>
                  <a:lnTo>
                    <a:pt x="101" y="305"/>
                  </a:lnTo>
                  <a:lnTo>
                    <a:pt x="101" y="305"/>
                  </a:lnTo>
                  <a:lnTo>
                    <a:pt x="101" y="303"/>
                  </a:lnTo>
                  <a:lnTo>
                    <a:pt x="101" y="301"/>
                  </a:lnTo>
                  <a:lnTo>
                    <a:pt x="101" y="299"/>
                  </a:lnTo>
                  <a:lnTo>
                    <a:pt x="101" y="297"/>
                  </a:lnTo>
                  <a:lnTo>
                    <a:pt x="100" y="297"/>
                  </a:lnTo>
                  <a:lnTo>
                    <a:pt x="100" y="298"/>
                  </a:lnTo>
                  <a:lnTo>
                    <a:pt x="99" y="298"/>
                  </a:lnTo>
                  <a:lnTo>
                    <a:pt x="99" y="297"/>
                  </a:lnTo>
                  <a:lnTo>
                    <a:pt x="99" y="296"/>
                  </a:lnTo>
                  <a:lnTo>
                    <a:pt x="97" y="293"/>
                  </a:lnTo>
                  <a:lnTo>
                    <a:pt x="96" y="291"/>
                  </a:lnTo>
                  <a:lnTo>
                    <a:pt x="96" y="289"/>
                  </a:lnTo>
                  <a:lnTo>
                    <a:pt x="95" y="287"/>
                  </a:lnTo>
                  <a:lnTo>
                    <a:pt x="93" y="286"/>
                  </a:lnTo>
                  <a:lnTo>
                    <a:pt x="93" y="287"/>
                  </a:lnTo>
                  <a:lnTo>
                    <a:pt x="93" y="288"/>
                  </a:lnTo>
                  <a:lnTo>
                    <a:pt x="92" y="290"/>
                  </a:lnTo>
                  <a:lnTo>
                    <a:pt x="92" y="288"/>
                  </a:lnTo>
                  <a:lnTo>
                    <a:pt x="92" y="287"/>
                  </a:lnTo>
                  <a:lnTo>
                    <a:pt x="92" y="285"/>
                  </a:lnTo>
                  <a:lnTo>
                    <a:pt x="89" y="289"/>
                  </a:lnTo>
                  <a:lnTo>
                    <a:pt x="87" y="293"/>
                  </a:lnTo>
                  <a:lnTo>
                    <a:pt x="85" y="297"/>
                  </a:lnTo>
                  <a:lnTo>
                    <a:pt x="85" y="300"/>
                  </a:lnTo>
                  <a:lnTo>
                    <a:pt x="85" y="302"/>
                  </a:lnTo>
                  <a:lnTo>
                    <a:pt x="84" y="304"/>
                  </a:lnTo>
                  <a:lnTo>
                    <a:pt x="84" y="308"/>
                  </a:lnTo>
                  <a:lnTo>
                    <a:pt x="83" y="313"/>
                  </a:lnTo>
                  <a:lnTo>
                    <a:pt x="82" y="320"/>
                  </a:lnTo>
                  <a:lnTo>
                    <a:pt x="82" y="325"/>
                  </a:lnTo>
                  <a:lnTo>
                    <a:pt x="81" y="325"/>
                  </a:lnTo>
                  <a:lnTo>
                    <a:pt x="81" y="324"/>
                  </a:lnTo>
                  <a:lnTo>
                    <a:pt x="80" y="323"/>
                  </a:lnTo>
                  <a:lnTo>
                    <a:pt x="83" y="310"/>
                  </a:lnTo>
                  <a:lnTo>
                    <a:pt x="84" y="297"/>
                  </a:lnTo>
                  <a:lnTo>
                    <a:pt x="83" y="298"/>
                  </a:lnTo>
                  <a:lnTo>
                    <a:pt x="83" y="299"/>
                  </a:lnTo>
                  <a:lnTo>
                    <a:pt x="83" y="301"/>
                  </a:lnTo>
                  <a:lnTo>
                    <a:pt x="82" y="302"/>
                  </a:lnTo>
                  <a:lnTo>
                    <a:pt x="81" y="303"/>
                  </a:lnTo>
                  <a:lnTo>
                    <a:pt x="82" y="305"/>
                  </a:lnTo>
                  <a:lnTo>
                    <a:pt x="81" y="308"/>
                  </a:lnTo>
                  <a:lnTo>
                    <a:pt x="81" y="310"/>
                  </a:lnTo>
                  <a:lnTo>
                    <a:pt x="80" y="314"/>
                  </a:lnTo>
                  <a:lnTo>
                    <a:pt x="80" y="318"/>
                  </a:lnTo>
                  <a:lnTo>
                    <a:pt x="80" y="321"/>
                  </a:lnTo>
                  <a:lnTo>
                    <a:pt x="80" y="322"/>
                  </a:lnTo>
                  <a:lnTo>
                    <a:pt x="78" y="326"/>
                  </a:lnTo>
                  <a:lnTo>
                    <a:pt x="78" y="332"/>
                  </a:lnTo>
                  <a:lnTo>
                    <a:pt x="78" y="336"/>
                  </a:lnTo>
                  <a:lnTo>
                    <a:pt x="78" y="339"/>
                  </a:lnTo>
                  <a:lnTo>
                    <a:pt x="77" y="344"/>
                  </a:lnTo>
                  <a:lnTo>
                    <a:pt x="77" y="347"/>
                  </a:lnTo>
                  <a:lnTo>
                    <a:pt x="77" y="349"/>
                  </a:lnTo>
                  <a:lnTo>
                    <a:pt x="77" y="351"/>
                  </a:lnTo>
                  <a:lnTo>
                    <a:pt x="77" y="356"/>
                  </a:lnTo>
                  <a:lnTo>
                    <a:pt x="76" y="359"/>
                  </a:lnTo>
                  <a:lnTo>
                    <a:pt x="76" y="363"/>
                  </a:lnTo>
                  <a:lnTo>
                    <a:pt x="76" y="369"/>
                  </a:lnTo>
                  <a:lnTo>
                    <a:pt x="75" y="372"/>
                  </a:lnTo>
                  <a:lnTo>
                    <a:pt x="75" y="376"/>
                  </a:lnTo>
                  <a:lnTo>
                    <a:pt x="75" y="380"/>
                  </a:lnTo>
                  <a:lnTo>
                    <a:pt x="75" y="381"/>
                  </a:lnTo>
                  <a:lnTo>
                    <a:pt x="74" y="382"/>
                  </a:lnTo>
                  <a:lnTo>
                    <a:pt x="74" y="383"/>
                  </a:lnTo>
                  <a:lnTo>
                    <a:pt x="75" y="385"/>
                  </a:lnTo>
                  <a:lnTo>
                    <a:pt x="72" y="409"/>
                  </a:lnTo>
                  <a:lnTo>
                    <a:pt x="72" y="412"/>
                  </a:lnTo>
                  <a:lnTo>
                    <a:pt x="71" y="416"/>
                  </a:lnTo>
                  <a:lnTo>
                    <a:pt x="71" y="419"/>
                  </a:lnTo>
                  <a:lnTo>
                    <a:pt x="72" y="420"/>
                  </a:lnTo>
                  <a:lnTo>
                    <a:pt x="73" y="422"/>
                  </a:lnTo>
                  <a:lnTo>
                    <a:pt x="73" y="424"/>
                  </a:lnTo>
                  <a:lnTo>
                    <a:pt x="72" y="425"/>
                  </a:lnTo>
                  <a:lnTo>
                    <a:pt x="72" y="425"/>
                  </a:lnTo>
                  <a:lnTo>
                    <a:pt x="71" y="425"/>
                  </a:lnTo>
                  <a:lnTo>
                    <a:pt x="72" y="426"/>
                  </a:lnTo>
                  <a:lnTo>
                    <a:pt x="71" y="428"/>
                  </a:lnTo>
                  <a:lnTo>
                    <a:pt x="73" y="430"/>
                  </a:lnTo>
                  <a:lnTo>
                    <a:pt x="74" y="432"/>
                  </a:lnTo>
                  <a:lnTo>
                    <a:pt x="75" y="434"/>
                  </a:lnTo>
                  <a:lnTo>
                    <a:pt x="75" y="437"/>
                  </a:lnTo>
                  <a:lnTo>
                    <a:pt x="74" y="437"/>
                  </a:lnTo>
                  <a:lnTo>
                    <a:pt x="75" y="441"/>
                  </a:lnTo>
                  <a:lnTo>
                    <a:pt x="77" y="444"/>
                  </a:lnTo>
                  <a:lnTo>
                    <a:pt x="78" y="446"/>
                  </a:lnTo>
                  <a:lnTo>
                    <a:pt x="80" y="447"/>
                  </a:lnTo>
                  <a:lnTo>
                    <a:pt x="81" y="447"/>
                  </a:lnTo>
                  <a:lnTo>
                    <a:pt x="81" y="447"/>
                  </a:lnTo>
                  <a:lnTo>
                    <a:pt x="81" y="448"/>
                  </a:lnTo>
                  <a:lnTo>
                    <a:pt x="80" y="448"/>
                  </a:lnTo>
                  <a:lnTo>
                    <a:pt x="78" y="448"/>
                  </a:lnTo>
                  <a:lnTo>
                    <a:pt x="77" y="447"/>
                  </a:lnTo>
                  <a:lnTo>
                    <a:pt x="77" y="449"/>
                  </a:lnTo>
                  <a:lnTo>
                    <a:pt x="77" y="450"/>
                  </a:lnTo>
                  <a:lnTo>
                    <a:pt x="75" y="452"/>
                  </a:lnTo>
                  <a:lnTo>
                    <a:pt x="74" y="450"/>
                  </a:lnTo>
                  <a:lnTo>
                    <a:pt x="72" y="449"/>
                  </a:lnTo>
                  <a:lnTo>
                    <a:pt x="71" y="448"/>
                  </a:lnTo>
                  <a:lnTo>
                    <a:pt x="72" y="450"/>
                  </a:lnTo>
                  <a:lnTo>
                    <a:pt x="73" y="453"/>
                  </a:lnTo>
                  <a:lnTo>
                    <a:pt x="74" y="455"/>
                  </a:lnTo>
                  <a:lnTo>
                    <a:pt x="75" y="455"/>
                  </a:lnTo>
                  <a:lnTo>
                    <a:pt x="76" y="454"/>
                  </a:lnTo>
                  <a:lnTo>
                    <a:pt x="77" y="454"/>
                  </a:lnTo>
                  <a:lnTo>
                    <a:pt x="78" y="453"/>
                  </a:lnTo>
                  <a:lnTo>
                    <a:pt x="78" y="452"/>
                  </a:lnTo>
                  <a:lnTo>
                    <a:pt x="80" y="450"/>
                  </a:lnTo>
                  <a:lnTo>
                    <a:pt x="80" y="450"/>
                  </a:lnTo>
                  <a:lnTo>
                    <a:pt x="81" y="450"/>
                  </a:lnTo>
                  <a:lnTo>
                    <a:pt x="81" y="453"/>
                  </a:lnTo>
                  <a:lnTo>
                    <a:pt x="81" y="455"/>
                  </a:lnTo>
                  <a:lnTo>
                    <a:pt x="80" y="456"/>
                  </a:lnTo>
                  <a:lnTo>
                    <a:pt x="77" y="456"/>
                  </a:lnTo>
                  <a:lnTo>
                    <a:pt x="74" y="457"/>
                  </a:lnTo>
                  <a:lnTo>
                    <a:pt x="71" y="458"/>
                  </a:lnTo>
                  <a:lnTo>
                    <a:pt x="66" y="459"/>
                  </a:lnTo>
                  <a:lnTo>
                    <a:pt x="63" y="459"/>
                  </a:lnTo>
                  <a:lnTo>
                    <a:pt x="62" y="459"/>
                  </a:lnTo>
                  <a:lnTo>
                    <a:pt x="62" y="459"/>
                  </a:lnTo>
                  <a:lnTo>
                    <a:pt x="62" y="460"/>
                  </a:lnTo>
                  <a:lnTo>
                    <a:pt x="60" y="459"/>
                  </a:lnTo>
                  <a:lnTo>
                    <a:pt x="59" y="458"/>
                  </a:lnTo>
                  <a:lnTo>
                    <a:pt x="57" y="458"/>
                  </a:lnTo>
                  <a:lnTo>
                    <a:pt x="54" y="458"/>
                  </a:lnTo>
                  <a:lnTo>
                    <a:pt x="53" y="457"/>
                  </a:lnTo>
                  <a:lnTo>
                    <a:pt x="52" y="457"/>
                  </a:lnTo>
                  <a:lnTo>
                    <a:pt x="50" y="456"/>
                  </a:lnTo>
                  <a:lnTo>
                    <a:pt x="49" y="455"/>
                  </a:lnTo>
                  <a:lnTo>
                    <a:pt x="47" y="455"/>
                  </a:lnTo>
                  <a:lnTo>
                    <a:pt x="46" y="455"/>
                  </a:lnTo>
                  <a:lnTo>
                    <a:pt x="45" y="456"/>
                  </a:lnTo>
                  <a:lnTo>
                    <a:pt x="42" y="456"/>
                  </a:lnTo>
                  <a:lnTo>
                    <a:pt x="42" y="455"/>
                  </a:lnTo>
                  <a:lnTo>
                    <a:pt x="42" y="454"/>
                  </a:lnTo>
                  <a:lnTo>
                    <a:pt x="42" y="453"/>
                  </a:lnTo>
                  <a:lnTo>
                    <a:pt x="41" y="453"/>
                  </a:lnTo>
                  <a:lnTo>
                    <a:pt x="40" y="454"/>
                  </a:lnTo>
                  <a:lnTo>
                    <a:pt x="39" y="454"/>
                  </a:lnTo>
                  <a:lnTo>
                    <a:pt x="38" y="455"/>
                  </a:lnTo>
                  <a:lnTo>
                    <a:pt x="38" y="453"/>
                  </a:lnTo>
                  <a:lnTo>
                    <a:pt x="39" y="452"/>
                  </a:lnTo>
                  <a:lnTo>
                    <a:pt x="41" y="450"/>
                  </a:lnTo>
                  <a:lnTo>
                    <a:pt x="45" y="446"/>
                  </a:lnTo>
                  <a:lnTo>
                    <a:pt x="44" y="445"/>
                  </a:lnTo>
                  <a:lnTo>
                    <a:pt x="44" y="444"/>
                  </a:lnTo>
                  <a:lnTo>
                    <a:pt x="45" y="443"/>
                  </a:lnTo>
                  <a:lnTo>
                    <a:pt x="45" y="442"/>
                  </a:lnTo>
                  <a:lnTo>
                    <a:pt x="47" y="440"/>
                  </a:lnTo>
                  <a:lnTo>
                    <a:pt x="48" y="437"/>
                  </a:lnTo>
                  <a:lnTo>
                    <a:pt x="49" y="435"/>
                  </a:lnTo>
                  <a:lnTo>
                    <a:pt x="50" y="433"/>
                  </a:lnTo>
                  <a:lnTo>
                    <a:pt x="51" y="431"/>
                  </a:lnTo>
                  <a:lnTo>
                    <a:pt x="52" y="429"/>
                  </a:lnTo>
                  <a:lnTo>
                    <a:pt x="54" y="428"/>
                  </a:lnTo>
                  <a:lnTo>
                    <a:pt x="56" y="419"/>
                  </a:lnTo>
                  <a:lnTo>
                    <a:pt x="56" y="410"/>
                  </a:lnTo>
                  <a:lnTo>
                    <a:pt x="56" y="402"/>
                  </a:lnTo>
                  <a:lnTo>
                    <a:pt x="57" y="389"/>
                  </a:lnTo>
                  <a:lnTo>
                    <a:pt x="57" y="377"/>
                  </a:lnTo>
                  <a:lnTo>
                    <a:pt x="57" y="372"/>
                  </a:lnTo>
                  <a:lnTo>
                    <a:pt x="57" y="366"/>
                  </a:lnTo>
                  <a:lnTo>
                    <a:pt x="56" y="362"/>
                  </a:lnTo>
                  <a:lnTo>
                    <a:pt x="57" y="360"/>
                  </a:lnTo>
                  <a:lnTo>
                    <a:pt x="59" y="325"/>
                  </a:lnTo>
                  <a:lnTo>
                    <a:pt x="61" y="304"/>
                  </a:lnTo>
                  <a:lnTo>
                    <a:pt x="61" y="302"/>
                  </a:lnTo>
                  <a:lnTo>
                    <a:pt x="60" y="301"/>
                  </a:lnTo>
                  <a:lnTo>
                    <a:pt x="61" y="299"/>
                  </a:lnTo>
                  <a:lnTo>
                    <a:pt x="61" y="298"/>
                  </a:lnTo>
                  <a:lnTo>
                    <a:pt x="62" y="292"/>
                  </a:lnTo>
                  <a:lnTo>
                    <a:pt x="62" y="287"/>
                  </a:lnTo>
                  <a:lnTo>
                    <a:pt x="61" y="281"/>
                  </a:lnTo>
                  <a:lnTo>
                    <a:pt x="61" y="282"/>
                  </a:lnTo>
                  <a:lnTo>
                    <a:pt x="61" y="285"/>
                  </a:lnTo>
                  <a:lnTo>
                    <a:pt x="61" y="286"/>
                  </a:lnTo>
                  <a:lnTo>
                    <a:pt x="60" y="287"/>
                  </a:lnTo>
                  <a:lnTo>
                    <a:pt x="59" y="287"/>
                  </a:lnTo>
                  <a:lnTo>
                    <a:pt x="59" y="286"/>
                  </a:lnTo>
                  <a:lnTo>
                    <a:pt x="59" y="285"/>
                  </a:lnTo>
                  <a:lnTo>
                    <a:pt x="57" y="265"/>
                  </a:lnTo>
                  <a:lnTo>
                    <a:pt x="54" y="244"/>
                  </a:lnTo>
                  <a:lnTo>
                    <a:pt x="53" y="219"/>
                  </a:lnTo>
                  <a:lnTo>
                    <a:pt x="46" y="155"/>
                  </a:lnTo>
                  <a:lnTo>
                    <a:pt x="45" y="157"/>
                  </a:lnTo>
                  <a:lnTo>
                    <a:pt x="42" y="160"/>
                  </a:lnTo>
                  <a:lnTo>
                    <a:pt x="41" y="164"/>
                  </a:lnTo>
                  <a:lnTo>
                    <a:pt x="40" y="166"/>
                  </a:lnTo>
                  <a:lnTo>
                    <a:pt x="38" y="168"/>
                  </a:lnTo>
                  <a:lnTo>
                    <a:pt x="38" y="170"/>
                  </a:lnTo>
                  <a:lnTo>
                    <a:pt x="37" y="172"/>
                  </a:lnTo>
                  <a:lnTo>
                    <a:pt x="36" y="176"/>
                  </a:lnTo>
                  <a:lnTo>
                    <a:pt x="32" y="189"/>
                  </a:lnTo>
                  <a:lnTo>
                    <a:pt x="28" y="202"/>
                  </a:lnTo>
                  <a:lnTo>
                    <a:pt x="27" y="206"/>
                  </a:lnTo>
                  <a:lnTo>
                    <a:pt x="27" y="209"/>
                  </a:lnTo>
                  <a:lnTo>
                    <a:pt x="26" y="214"/>
                  </a:lnTo>
                  <a:lnTo>
                    <a:pt x="25" y="216"/>
                  </a:lnTo>
                  <a:lnTo>
                    <a:pt x="24" y="217"/>
                  </a:lnTo>
                  <a:lnTo>
                    <a:pt x="24" y="218"/>
                  </a:lnTo>
                  <a:lnTo>
                    <a:pt x="23" y="218"/>
                  </a:lnTo>
                  <a:lnTo>
                    <a:pt x="23" y="221"/>
                  </a:lnTo>
                  <a:lnTo>
                    <a:pt x="22" y="225"/>
                  </a:lnTo>
                  <a:lnTo>
                    <a:pt x="21" y="229"/>
                  </a:lnTo>
                  <a:lnTo>
                    <a:pt x="21" y="234"/>
                  </a:lnTo>
                  <a:lnTo>
                    <a:pt x="20" y="239"/>
                  </a:lnTo>
                  <a:lnTo>
                    <a:pt x="20" y="242"/>
                  </a:lnTo>
                  <a:lnTo>
                    <a:pt x="18" y="244"/>
                  </a:lnTo>
                  <a:lnTo>
                    <a:pt x="16" y="255"/>
                  </a:lnTo>
                  <a:lnTo>
                    <a:pt x="15" y="265"/>
                  </a:lnTo>
                  <a:lnTo>
                    <a:pt x="14" y="265"/>
                  </a:lnTo>
                  <a:lnTo>
                    <a:pt x="15" y="266"/>
                  </a:lnTo>
                  <a:lnTo>
                    <a:pt x="15" y="268"/>
                  </a:lnTo>
                  <a:lnTo>
                    <a:pt x="14" y="269"/>
                  </a:lnTo>
                  <a:lnTo>
                    <a:pt x="13" y="272"/>
                  </a:lnTo>
                  <a:lnTo>
                    <a:pt x="14" y="272"/>
                  </a:lnTo>
                  <a:lnTo>
                    <a:pt x="13" y="270"/>
                  </a:lnTo>
                  <a:lnTo>
                    <a:pt x="14" y="270"/>
                  </a:lnTo>
                  <a:lnTo>
                    <a:pt x="14" y="275"/>
                  </a:lnTo>
                  <a:lnTo>
                    <a:pt x="14" y="280"/>
                  </a:lnTo>
                  <a:lnTo>
                    <a:pt x="14" y="285"/>
                  </a:lnTo>
                  <a:lnTo>
                    <a:pt x="14" y="286"/>
                  </a:lnTo>
                  <a:lnTo>
                    <a:pt x="15" y="285"/>
                  </a:lnTo>
                  <a:lnTo>
                    <a:pt x="15" y="285"/>
                  </a:lnTo>
                  <a:lnTo>
                    <a:pt x="15" y="288"/>
                  </a:lnTo>
                  <a:lnTo>
                    <a:pt x="14" y="290"/>
                  </a:lnTo>
                  <a:lnTo>
                    <a:pt x="14" y="293"/>
                  </a:lnTo>
                  <a:lnTo>
                    <a:pt x="15" y="296"/>
                  </a:lnTo>
                  <a:lnTo>
                    <a:pt x="14" y="298"/>
                  </a:lnTo>
                  <a:lnTo>
                    <a:pt x="13" y="299"/>
                  </a:lnTo>
                  <a:lnTo>
                    <a:pt x="13" y="299"/>
                  </a:lnTo>
                  <a:lnTo>
                    <a:pt x="14" y="299"/>
                  </a:lnTo>
                  <a:lnTo>
                    <a:pt x="15" y="300"/>
                  </a:lnTo>
                  <a:lnTo>
                    <a:pt x="11" y="310"/>
                  </a:lnTo>
                  <a:lnTo>
                    <a:pt x="6" y="320"/>
                  </a:lnTo>
                  <a:lnTo>
                    <a:pt x="5" y="323"/>
                  </a:lnTo>
                  <a:lnTo>
                    <a:pt x="5" y="326"/>
                  </a:lnTo>
                  <a:lnTo>
                    <a:pt x="6" y="328"/>
                  </a:lnTo>
                  <a:lnTo>
                    <a:pt x="5" y="332"/>
                  </a:lnTo>
                  <a:lnTo>
                    <a:pt x="5" y="334"/>
                  </a:lnTo>
                  <a:lnTo>
                    <a:pt x="5" y="336"/>
                  </a:lnTo>
                  <a:lnTo>
                    <a:pt x="4" y="337"/>
                  </a:lnTo>
                  <a:lnTo>
                    <a:pt x="3" y="336"/>
                  </a:lnTo>
                  <a:lnTo>
                    <a:pt x="2" y="334"/>
                  </a:lnTo>
                  <a:lnTo>
                    <a:pt x="2" y="332"/>
                  </a:lnTo>
                  <a:lnTo>
                    <a:pt x="2" y="329"/>
                  </a:lnTo>
                  <a:lnTo>
                    <a:pt x="2" y="329"/>
                  </a:lnTo>
                  <a:lnTo>
                    <a:pt x="1" y="330"/>
                  </a:lnTo>
                  <a:lnTo>
                    <a:pt x="1" y="330"/>
                  </a:lnTo>
                  <a:lnTo>
                    <a:pt x="0" y="328"/>
                  </a:lnTo>
                  <a:lnTo>
                    <a:pt x="0" y="326"/>
                  </a:lnTo>
                  <a:lnTo>
                    <a:pt x="1" y="324"/>
                  </a:lnTo>
                  <a:lnTo>
                    <a:pt x="2" y="323"/>
                  </a:lnTo>
                  <a:lnTo>
                    <a:pt x="3" y="322"/>
                  </a:lnTo>
                  <a:lnTo>
                    <a:pt x="6" y="316"/>
                  </a:lnTo>
                  <a:lnTo>
                    <a:pt x="9" y="311"/>
                  </a:lnTo>
                  <a:lnTo>
                    <a:pt x="10" y="304"/>
                  </a:lnTo>
                  <a:lnTo>
                    <a:pt x="10" y="304"/>
                  </a:lnTo>
                  <a:lnTo>
                    <a:pt x="9" y="304"/>
                  </a:lnTo>
                  <a:lnTo>
                    <a:pt x="8" y="306"/>
                  </a:lnTo>
                  <a:lnTo>
                    <a:pt x="6" y="308"/>
                  </a:lnTo>
                  <a:lnTo>
                    <a:pt x="6" y="310"/>
                  </a:lnTo>
                  <a:lnTo>
                    <a:pt x="4" y="311"/>
                  </a:lnTo>
                  <a:lnTo>
                    <a:pt x="4" y="313"/>
                  </a:lnTo>
                  <a:lnTo>
                    <a:pt x="4" y="315"/>
                  </a:lnTo>
                  <a:lnTo>
                    <a:pt x="3" y="318"/>
                  </a:lnTo>
                  <a:lnTo>
                    <a:pt x="2" y="320"/>
                  </a:lnTo>
                  <a:lnTo>
                    <a:pt x="1" y="320"/>
                  </a:lnTo>
                  <a:lnTo>
                    <a:pt x="0" y="317"/>
                  </a:lnTo>
                  <a:lnTo>
                    <a:pt x="0" y="316"/>
                  </a:lnTo>
                  <a:lnTo>
                    <a:pt x="1" y="314"/>
                  </a:lnTo>
                  <a:lnTo>
                    <a:pt x="1" y="313"/>
                  </a:lnTo>
                  <a:lnTo>
                    <a:pt x="3" y="302"/>
                  </a:lnTo>
                  <a:lnTo>
                    <a:pt x="4" y="290"/>
                  </a:lnTo>
                  <a:lnTo>
                    <a:pt x="3" y="290"/>
                  </a:lnTo>
                  <a:lnTo>
                    <a:pt x="3" y="291"/>
                  </a:lnTo>
                  <a:lnTo>
                    <a:pt x="3" y="291"/>
                  </a:lnTo>
                  <a:lnTo>
                    <a:pt x="2" y="291"/>
                  </a:lnTo>
                  <a:lnTo>
                    <a:pt x="1" y="289"/>
                  </a:lnTo>
                  <a:lnTo>
                    <a:pt x="2" y="288"/>
                  </a:lnTo>
                  <a:lnTo>
                    <a:pt x="3" y="286"/>
                  </a:lnTo>
                  <a:lnTo>
                    <a:pt x="3" y="284"/>
                  </a:lnTo>
                  <a:lnTo>
                    <a:pt x="3" y="281"/>
                  </a:lnTo>
                  <a:lnTo>
                    <a:pt x="4" y="281"/>
                  </a:lnTo>
                  <a:lnTo>
                    <a:pt x="5" y="280"/>
                  </a:lnTo>
                  <a:lnTo>
                    <a:pt x="8" y="266"/>
                  </a:lnTo>
                  <a:lnTo>
                    <a:pt x="9" y="253"/>
                  </a:lnTo>
                  <a:lnTo>
                    <a:pt x="12" y="239"/>
                  </a:lnTo>
                  <a:lnTo>
                    <a:pt x="14" y="224"/>
                  </a:lnTo>
                  <a:lnTo>
                    <a:pt x="13" y="222"/>
                  </a:lnTo>
                  <a:lnTo>
                    <a:pt x="12" y="220"/>
                  </a:lnTo>
                  <a:lnTo>
                    <a:pt x="13" y="218"/>
                  </a:lnTo>
                  <a:lnTo>
                    <a:pt x="13" y="218"/>
                  </a:lnTo>
                  <a:lnTo>
                    <a:pt x="14" y="218"/>
                  </a:lnTo>
                  <a:lnTo>
                    <a:pt x="15" y="218"/>
                  </a:lnTo>
                  <a:lnTo>
                    <a:pt x="15" y="216"/>
                  </a:lnTo>
                  <a:lnTo>
                    <a:pt x="15" y="216"/>
                  </a:lnTo>
                  <a:lnTo>
                    <a:pt x="15" y="215"/>
                  </a:lnTo>
                  <a:lnTo>
                    <a:pt x="15" y="213"/>
                  </a:lnTo>
                  <a:lnTo>
                    <a:pt x="15" y="210"/>
                  </a:lnTo>
                  <a:lnTo>
                    <a:pt x="14" y="207"/>
                  </a:lnTo>
                  <a:lnTo>
                    <a:pt x="15" y="205"/>
                  </a:lnTo>
                  <a:lnTo>
                    <a:pt x="16" y="203"/>
                  </a:lnTo>
                  <a:lnTo>
                    <a:pt x="15" y="202"/>
                  </a:lnTo>
                  <a:lnTo>
                    <a:pt x="15" y="201"/>
                  </a:lnTo>
                  <a:lnTo>
                    <a:pt x="16" y="198"/>
                  </a:lnTo>
                  <a:lnTo>
                    <a:pt x="16" y="197"/>
                  </a:lnTo>
                  <a:lnTo>
                    <a:pt x="17" y="200"/>
                  </a:lnTo>
                  <a:lnTo>
                    <a:pt x="16" y="202"/>
                  </a:lnTo>
                  <a:lnTo>
                    <a:pt x="16" y="204"/>
                  </a:lnTo>
                  <a:lnTo>
                    <a:pt x="16" y="206"/>
                  </a:lnTo>
                  <a:lnTo>
                    <a:pt x="16" y="208"/>
                  </a:lnTo>
                  <a:lnTo>
                    <a:pt x="20" y="198"/>
                  </a:lnTo>
                  <a:lnTo>
                    <a:pt x="23" y="188"/>
                  </a:lnTo>
                  <a:lnTo>
                    <a:pt x="26" y="179"/>
                  </a:lnTo>
                  <a:lnTo>
                    <a:pt x="29" y="169"/>
                  </a:lnTo>
                  <a:lnTo>
                    <a:pt x="32" y="162"/>
                  </a:lnTo>
                  <a:lnTo>
                    <a:pt x="33" y="156"/>
                  </a:lnTo>
                  <a:lnTo>
                    <a:pt x="33" y="155"/>
                  </a:lnTo>
                  <a:lnTo>
                    <a:pt x="34" y="153"/>
                  </a:lnTo>
                  <a:lnTo>
                    <a:pt x="34" y="150"/>
                  </a:lnTo>
                  <a:lnTo>
                    <a:pt x="33" y="154"/>
                  </a:lnTo>
                  <a:lnTo>
                    <a:pt x="32" y="158"/>
                  </a:lnTo>
                  <a:lnTo>
                    <a:pt x="35" y="141"/>
                  </a:lnTo>
                  <a:lnTo>
                    <a:pt x="39" y="124"/>
                  </a:lnTo>
                  <a:lnTo>
                    <a:pt x="39" y="123"/>
                  </a:lnTo>
                  <a:lnTo>
                    <a:pt x="39" y="122"/>
                  </a:lnTo>
                  <a:lnTo>
                    <a:pt x="39" y="120"/>
                  </a:lnTo>
                  <a:lnTo>
                    <a:pt x="40" y="118"/>
                  </a:lnTo>
                  <a:lnTo>
                    <a:pt x="40" y="116"/>
                  </a:lnTo>
                  <a:lnTo>
                    <a:pt x="39" y="113"/>
                  </a:lnTo>
                  <a:lnTo>
                    <a:pt x="42" y="111"/>
                  </a:lnTo>
                  <a:lnTo>
                    <a:pt x="46" y="109"/>
                  </a:lnTo>
                  <a:lnTo>
                    <a:pt x="46" y="108"/>
                  </a:lnTo>
                  <a:lnTo>
                    <a:pt x="46" y="107"/>
                  </a:lnTo>
                  <a:lnTo>
                    <a:pt x="48" y="106"/>
                  </a:lnTo>
                  <a:lnTo>
                    <a:pt x="50" y="105"/>
                  </a:lnTo>
                  <a:lnTo>
                    <a:pt x="52" y="104"/>
                  </a:lnTo>
                  <a:lnTo>
                    <a:pt x="53" y="102"/>
                  </a:lnTo>
                  <a:lnTo>
                    <a:pt x="53" y="101"/>
                  </a:lnTo>
                  <a:lnTo>
                    <a:pt x="53" y="100"/>
                  </a:lnTo>
                  <a:lnTo>
                    <a:pt x="54" y="99"/>
                  </a:lnTo>
                  <a:lnTo>
                    <a:pt x="56" y="99"/>
                  </a:lnTo>
                  <a:lnTo>
                    <a:pt x="56" y="100"/>
                  </a:lnTo>
                  <a:lnTo>
                    <a:pt x="54" y="101"/>
                  </a:lnTo>
                  <a:lnTo>
                    <a:pt x="54" y="102"/>
                  </a:lnTo>
                  <a:lnTo>
                    <a:pt x="57" y="101"/>
                  </a:lnTo>
                  <a:lnTo>
                    <a:pt x="60" y="99"/>
                  </a:lnTo>
                  <a:lnTo>
                    <a:pt x="62" y="98"/>
                  </a:lnTo>
                  <a:lnTo>
                    <a:pt x="65" y="97"/>
                  </a:lnTo>
                  <a:lnTo>
                    <a:pt x="69" y="98"/>
                  </a:lnTo>
                  <a:lnTo>
                    <a:pt x="68" y="99"/>
                  </a:lnTo>
                  <a:lnTo>
                    <a:pt x="66" y="99"/>
                  </a:lnTo>
                  <a:lnTo>
                    <a:pt x="71" y="101"/>
                  </a:lnTo>
                  <a:lnTo>
                    <a:pt x="75" y="102"/>
                  </a:lnTo>
                  <a:lnTo>
                    <a:pt x="80" y="104"/>
                  </a:lnTo>
                  <a:lnTo>
                    <a:pt x="84" y="105"/>
                  </a:lnTo>
                  <a:lnTo>
                    <a:pt x="93" y="104"/>
                  </a:lnTo>
                  <a:lnTo>
                    <a:pt x="101" y="104"/>
                  </a:lnTo>
                  <a:lnTo>
                    <a:pt x="105" y="104"/>
                  </a:lnTo>
                  <a:lnTo>
                    <a:pt x="108" y="102"/>
                  </a:lnTo>
                  <a:lnTo>
                    <a:pt x="109" y="102"/>
                  </a:lnTo>
                  <a:lnTo>
                    <a:pt x="111" y="102"/>
                  </a:lnTo>
                  <a:lnTo>
                    <a:pt x="114" y="102"/>
                  </a:lnTo>
                  <a:lnTo>
                    <a:pt x="119" y="100"/>
                  </a:lnTo>
                  <a:lnTo>
                    <a:pt x="122" y="99"/>
                  </a:lnTo>
                  <a:lnTo>
                    <a:pt x="125" y="99"/>
                  </a:lnTo>
                  <a:lnTo>
                    <a:pt x="128" y="99"/>
                  </a:lnTo>
                  <a:lnTo>
                    <a:pt x="130" y="99"/>
                  </a:lnTo>
                  <a:lnTo>
                    <a:pt x="132" y="100"/>
                  </a:lnTo>
                  <a:lnTo>
                    <a:pt x="134" y="102"/>
                  </a:lnTo>
                  <a:lnTo>
                    <a:pt x="134" y="101"/>
                  </a:lnTo>
                  <a:lnTo>
                    <a:pt x="134" y="100"/>
                  </a:lnTo>
                  <a:lnTo>
                    <a:pt x="143" y="100"/>
                  </a:lnTo>
                  <a:lnTo>
                    <a:pt x="153" y="102"/>
                  </a:lnTo>
                  <a:lnTo>
                    <a:pt x="158" y="102"/>
                  </a:lnTo>
                  <a:lnTo>
                    <a:pt x="164" y="104"/>
                  </a:lnTo>
                  <a:lnTo>
                    <a:pt x="177" y="106"/>
                  </a:lnTo>
                  <a:lnTo>
                    <a:pt x="190" y="109"/>
                  </a:lnTo>
                  <a:lnTo>
                    <a:pt x="207" y="110"/>
                  </a:lnTo>
                  <a:lnTo>
                    <a:pt x="209" y="110"/>
                  </a:lnTo>
                  <a:lnTo>
                    <a:pt x="213" y="111"/>
                  </a:lnTo>
                  <a:lnTo>
                    <a:pt x="215" y="111"/>
                  </a:lnTo>
                  <a:lnTo>
                    <a:pt x="217" y="111"/>
                  </a:lnTo>
                  <a:lnTo>
                    <a:pt x="218" y="110"/>
                  </a:lnTo>
                  <a:lnTo>
                    <a:pt x="220" y="109"/>
                  </a:lnTo>
                  <a:lnTo>
                    <a:pt x="221" y="108"/>
                  </a:lnTo>
                  <a:lnTo>
                    <a:pt x="232" y="97"/>
                  </a:lnTo>
                  <a:lnTo>
                    <a:pt x="242" y="85"/>
                  </a:lnTo>
                  <a:lnTo>
                    <a:pt x="265" y="53"/>
                  </a:lnTo>
                  <a:lnTo>
                    <a:pt x="265" y="52"/>
                  </a:lnTo>
                  <a:lnTo>
                    <a:pt x="266" y="50"/>
                  </a:lnTo>
                  <a:lnTo>
                    <a:pt x="266" y="50"/>
                  </a:lnTo>
                  <a:lnTo>
                    <a:pt x="267" y="49"/>
                  </a:lnTo>
                  <a:lnTo>
                    <a:pt x="269" y="47"/>
                  </a:lnTo>
                  <a:lnTo>
                    <a:pt x="272" y="45"/>
                  </a:lnTo>
                  <a:lnTo>
                    <a:pt x="274" y="42"/>
                  </a:lnTo>
                  <a:lnTo>
                    <a:pt x="274" y="41"/>
                  </a:lnTo>
                  <a:lnTo>
                    <a:pt x="273" y="41"/>
                  </a:lnTo>
                  <a:lnTo>
                    <a:pt x="273" y="40"/>
                  </a:lnTo>
                  <a:lnTo>
                    <a:pt x="274" y="39"/>
                  </a:lnTo>
                  <a:lnTo>
                    <a:pt x="275" y="38"/>
                  </a:lnTo>
                  <a:lnTo>
                    <a:pt x="276" y="38"/>
                  </a:lnTo>
                  <a:lnTo>
                    <a:pt x="275" y="37"/>
                  </a:lnTo>
                  <a:lnTo>
                    <a:pt x="275" y="36"/>
                  </a:lnTo>
                  <a:lnTo>
                    <a:pt x="276" y="34"/>
                  </a:lnTo>
                  <a:lnTo>
                    <a:pt x="277" y="33"/>
                  </a:lnTo>
                  <a:lnTo>
                    <a:pt x="278" y="32"/>
                  </a:lnTo>
                  <a:lnTo>
                    <a:pt x="279" y="29"/>
                  </a:lnTo>
                  <a:lnTo>
                    <a:pt x="279" y="29"/>
                  </a:lnTo>
                  <a:lnTo>
                    <a:pt x="279" y="28"/>
                  </a:lnTo>
                  <a:lnTo>
                    <a:pt x="279" y="28"/>
                  </a:lnTo>
                  <a:lnTo>
                    <a:pt x="281" y="25"/>
                  </a:lnTo>
                  <a:lnTo>
                    <a:pt x="284" y="22"/>
                  </a:lnTo>
                  <a:lnTo>
                    <a:pt x="287" y="18"/>
                  </a:lnTo>
                  <a:lnTo>
                    <a:pt x="290" y="15"/>
                  </a:lnTo>
                  <a:lnTo>
                    <a:pt x="291" y="15"/>
                  </a:lnTo>
                  <a:lnTo>
                    <a:pt x="291" y="16"/>
                  </a:lnTo>
                  <a:lnTo>
                    <a:pt x="292" y="16"/>
                  </a:lnTo>
                  <a:lnTo>
                    <a:pt x="293" y="14"/>
                  </a:lnTo>
                  <a:lnTo>
                    <a:pt x="294" y="12"/>
                  </a:lnTo>
                  <a:lnTo>
                    <a:pt x="294" y="10"/>
                  </a:lnTo>
                  <a:lnTo>
                    <a:pt x="297" y="8"/>
                  </a:lnTo>
                  <a:lnTo>
                    <a:pt x="298" y="4"/>
                  </a:lnTo>
                  <a:lnTo>
                    <a:pt x="300" y="2"/>
                  </a:lnTo>
                  <a:lnTo>
                    <a:pt x="301" y="1"/>
                  </a:lnTo>
                  <a:lnTo>
                    <a:pt x="301" y="0"/>
                  </a:lnTo>
                  <a:lnTo>
                    <a:pt x="303"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1" name="Freeform 124"/>
            <p:cNvSpPr>
              <a:spLocks noEditPoints="1"/>
            </p:cNvSpPr>
            <p:nvPr/>
          </p:nvSpPr>
          <p:spPr bwMode="auto">
            <a:xfrm>
              <a:off x="9914669" y="2432611"/>
              <a:ext cx="402031" cy="549253"/>
            </a:xfrm>
            <a:custGeom>
              <a:avLst/>
              <a:gdLst>
                <a:gd name="T0" fmla="*/ 25 w 71"/>
                <a:gd name="T1" fmla="*/ 87 h 97"/>
                <a:gd name="T2" fmla="*/ 23 w 71"/>
                <a:gd name="T3" fmla="*/ 84 h 97"/>
                <a:gd name="T4" fmla="*/ 47 w 71"/>
                <a:gd name="T5" fmla="*/ 81 h 97"/>
                <a:gd name="T6" fmla="*/ 60 w 71"/>
                <a:gd name="T7" fmla="*/ 75 h 97"/>
                <a:gd name="T8" fmla="*/ 32 w 71"/>
                <a:gd name="T9" fmla="*/ 75 h 97"/>
                <a:gd name="T10" fmla="*/ 9 w 71"/>
                <a:gd name="T11" fmla="*/ 72 h 97"/>
                <a:gd name="T12" fmla="*/ 15 w 71"/>
                <a:gd name="T13" fmla="*/ 73 h 97"/>
                <a:gd name="T14" fmla="*/ 34 w 71"/>
                <a:gd name="T15" fmla="*/ 70 h 97"/>
                <a:gd name="T16" fmla="*/ 60 w 71"/>
                <a:gd name="T17" fmla="*/ 70 h 97"/>
                <a:gd name="T18" fmla="*/ 13 w 71"/>
                <a:gd name="T19" fmla="*/ 68 h 97"/>
                <a:gd name="T20" fmla="*/ 30 w 71"/>
                <a:gd name="T21" fmla="*/ 67 h 97"/>
                <a:gd name="T22" fmla="*/ 37 w 71"/>
                <a:gd name="T23" fmla="*/ 68 h 97"/>
                <a:gd name="T24" fmla="*/ 45 w 71"/>
                <a:gd name="T25" fmla="*/ 63 h 97"/>
                <a:gd name="T26" fmla="*/ 52 w 71"/>
                <a:gd name="T27" fmla="*/ 63 h 97"/>
                <a:gd name="T28" fmla="*/ 28 w 71"/>
                <a:gd name="T29" fmla="*/ 60 h 97"/>
                <a:gd name="T30" fmla="*/ 16 w 71"/>
                <a:gd name="T31" fmla="*/ 61 h 97"/>
                <a:gd name="T32" fmla="*/ 53 w 71"/>
                <a:gd name="T33" fmla="*/ 58 h 97"/>
                <a:gd name="T34" fmla="*/ 21 w 71"/>
                <a:gd name="T35" fmla="*/ 60 h 97"/>
                <a:gd name="T36" fmla="*/ 54 w 71"/>
                <a:gd name="T37" fmla="*/ 57 h 97"/>
                <a:gd name="T38" fmla="*/ 16 w 71"/>
                <a:gd name="T39" fmla="*/ 55 h 97"/>
                <a:gd name="T40" fmla="*/ 62 w 71"/>
                <a:gd name="T41" fmla="*/ 66 h 97"/>
                <a:gd name="T42" fmla="*/ 6 w 71"/>
                <a:gd name="T43" fmla="*/ 57 h 97"/>
                <a:gd name="T44" fmla="*/ 23 w 71"/>
                <a:gd name="T45" fmla="*/ 52 h 97"/>
                <a:gd name="T46" fmla="*/ 29 w 71"/>
                <a:gd name="T47" fmla="*/ 51 h 97"/>
                <a:gd name="T48" fmla="*/ 25 w 71"/>
                <a:gd name="T49" fmla="*/ 54 h 97"/>
                <a:gd name="T50" fmla="*/ 52 w 71"/>
                <a:gd name="T51" fmla="*/ 52 h 97"/>
                <a:gd name="T52" fmla="*/ 61 w 71"/>
                <a:gd name="T53" fmla="*/ 51 h 97"/>
                <a:gd name="T54" fmla="*/ 28 w 71"/>
                <a:gd name="T55" fmla="*/ 50 h 97"/>
                <a:gd name="T56" fmla="*/ 17 w 71"/>
                <a:gd name="T57" fmla="*/ 46 h 97"/>
                <a:gd name="T58" fmla="*/ 27 w 71"/>
                <a:gd name="T59" fmla="*/ 44 h 97"/>
                <a:gd name="T60" fmla="*/ 6 w 71"/>
                <a:gd name="T61" fmla="*/ 45 h 97"/>
                <a:gd name="T62" fmla="*/ 50 w 71"/>
                <a:gd name="T63" fmla="*/ 47 h 97"/>
                <a:gd name="T64" fmla="*/ 58 w 71"/>
                <a:gd name="T65" fmla="*/ 45 h 97"/>
                <a:gd name="T66" fmla="*/ 59 w 71"/>
                <a:gd name="T67" fmla="*/ 39 h 97"/>
                <a:gd name="T68" fmla="*/ 64 w 71"/>
                <a:gd name="T69" fmla="*/ 43 h 97"/>
                <a:gd name="T70" fmla="*/ 47 w 71"/>
                <a:gd name="T71" fmla="*/ 37 h 97"/>
                <a:gd name="T72" fmla="*/ 39 w 71"/>
                <a:gd name="T73" fmla="*/ 39 h 97"/>
                <a:gd name="T74" fmla="*/ 34 w 71"/>
                <a:gd name="T75" fmla="*/ 38 h 97"/>
                <a:gd name="T76" fmla="*/ 58 w 71"/>
                <a:gd name="T77" fmla="*/ 35 h 97"/>
                <a:gd name="T78" fmla="*/ 37 w 71"/>
                <a:gd name="T79" fmla="*/ 36 h 97"/>
                <a:gd name="T80" fmla="*/ 50 w 71"/>
                <a:gd name="T81" fmla="*/ 32 h 97"/>
                <a:gd name="T82" fmla="*/ 22 w 71"/>
                <a:gd name="T83" fmla="*/ 36 h 97"/>
                <a:gd name="T84" fmla="*/ 56 w 71"/>
                <a:gd name="T85" fmla="*/ 33 h 97"/>
                <a:gd name="T86" fmla="*/ 13 w 71"/>
                <a:gd name="T87" fmla="*/ 32 h 97"/>
                <a:gd name="T88" fmla="*/ 13 w 71"/>
                <a:gd name="T89" fmla="*/ 28 h 97"/>
                <a:gd name="T90" fmla="*/ 22 w 71"/>
                <a:gd name="T91" fmla="*/ 32 h 97"/>
                <a:gd name="T92" fmla="*/ 40 w 71"/>
                <a:gd name="T93" fmla="*/ 26 h 97"/>
                <a:gd name="T94" fmla="*/ 29 w 71"/>
                <a:gd name="T95" fmla="*/ 27 h 97"/>
                <a:gd name="T96" fmla="*/ 56 w 71"/>
                <a:gd name="T97" fmla="*/ 22 h 97"/>
                <a:gd name="T98" fmla="*/ 6 w 71"/>
                <a:gd name="T99" fmla="*/ 27 h 97"/>
                <a:gd name="T100" fmla="*/ 37 w 71"/>
                <a:gd name="T101" fmla="*/ 23 h 97"/>
                <a:gd name="T102" fmla="*/ 22 w 71"/>
                <a:gd name="T103" fmla="*/ 16 h 97"/>
                <a:gd name="T104" fmla="*/ 30 w 71"/>
                <a:gd name="T105" fmla="*/ 25 h 97"/>
                <a:gd name="T106" fmla="*/ 61 w 71"/>
                <a:gd name="T107" fmla="*/ 24 h 97"/>
                <a:gd name="T108" fmla="*/ 17 w 71"/>
                <a:gd name="T109" fmla="*/ 15 h 97"/>
                <a:gd name="T110" fmla="*/ 48 w 71"/>
                <a:gd name="T111" fmla="*/ 19 h 97"/>
                <a:gd name="T112" fmla="*/ 27 w 71"/>
                <a:gd name="T113" fmla="*/ 9 h 97"/>
                <a:gd name="T114" fmla="*/ 40 w 71"/>
                <a:gd name="T115" fmla="*/ 10 h 97"/>
                <a:gd name="T116" fmla="*/ 37 w 71"/>
                <a:gd name="T117" fmla="*/ 7 h 97"/>
                <a:gd name="T118" fmla="*/ 34 w 71"/>
                <a:gd name="T119" fmla="*/ 7 h 97"/>
                <a:gd name="T120" fmla="*/ 59 w 71"/>
                <a:gd name="T121" fmla="*/ 9 h 97"/>
                <a:gd name="T122" fmla="*/ 45 w 71"/>
                <a:gd name="T123" fmla="*/ 94 h 97"/>
                <a:gd name="T124" fmla="*/ 35 w 71"/>
                <a:gd name="T12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 h="97">
                  <a:moveTo>
                    <a:pt x="38" y="90"/>
                  </a:moveTo>
                  <a:lnTo>
                    <a:pt x="38" y="91"/>
                  </a:lnTo>
                  <a:lnTo>
                    <a:pt x="37" y="91"/>
                  </a:lnTo>
                  <a:lnTo>
                    <a:pt x="37" y="92"/>
                  </a:lnTo>
                  <a:lnTo>
                    <a:pt x="40" y="91"/>
                  </a:lnTo>
                  <a:lnTo>
                    <a:pt x="42" y="91"/>
                  </a:lnTo>
                  <a:lnTo>
                    <a:pt x="40" y="91"/>
                  </a:lnTo>
                  <a:lnTo>
                    <a:pt x="38" y="90"/>
                  </a:lnTo>
                  <a:close/>
                  <a:moveTo>
                    <a:pt x="30" y="88"/>
                  </a:moveTo>
                  <a:lnTo>
                    <a:pt x="30" y="90"/>
                  </a:lnTo>
                  <a:lnTo>
                    <a:pt x="29" y="90"/>
                  </a:lnTo>
                  <a:lnTo>
                    <a:pt x="29" y="90"/>
                  </a:lnTo>
                  <a:lnTo>
                    <a:pt x="28" y="90"/>
                  </a:lnTo>
                  <a:lnTo>
                    <a:pt x="28" y="90"/>
                  </a:lnTo>
                  <a:lnTo>
                    <a:pt x="29" y="91"/>
                  </a:lnTo>
                  <a:lnTo>
                    <a:pt x="30" y="92"/>
                  </a:lnTo>
                  <a:lnTo>
                    <a:pt x="33" y="92"/>
                  </a:lnTo>
                  <a:lnTo>
                    <a:pt x="35" y="91"/>
                  </a:lnTo>
                  <a:lnTo>
                    <a:pt x="33" y="90"/>
                  </a:lnTo>
                  <a:lnTo>
                    <a:pt x="30" y="88"/>
                  </a:lnTo>
                  <a:close/>
                  <a:moveTo>
                    <a:pt x="45" y="87"/>
                  </a:moveTo>
                  <a:lnTo>
                    <a:pt x="44" y="87"/>
                  </a:lnTo>
                  <a:lnTo>
                    <a:pt x="42" y="88"/>
                  </a:lnTo>
                  <a:lnTo>
                    <a:pt x="44" y="87"/>
                  </a:lnTo>
                  <a:lnTo>
                    <a:pt x="45" y="87"/>
                  </a:lnTo>
                  <a:close/>
                  <a:moveTo>
                    <a:pt x="25" y="86"/>
                  </a:moveTo>
                  <a:lnTo>
                    <a:pt x="25" y="86"/>
                  </a:lnTo>
                  <a:lnTo>
                    <a:pt x="25" y="87"/>
                  </a:lnTo>
                  <a:lnTo>
                    <a:pt x="25" y="87"/>
                  </a:lnTo>
                  <a:lnTo>
                    <a:pt x="26" y="87"/>
                  </a:lnTo>
                  <a:lnTo>
                    <a:pt x="26" y="88"/>
                  </a:lnTo>
                  <a:lnTo>
                    <a:pt x="26" y="90"/>
                  </a:lnTo>
                  <a:lnTo>
                    <a:pt x="27" y="90"/>
                  </a:lnTo>
                  <a:lnTo>
                    <a:pt x="27" y="88"/>
                  </a:lnTo>
                  <a:lnTo>
                    <a:pt x="27" y="88"/>
                  </a:lnTo>
                  <a:lnTo>
                    <a:pt x="27" y="88"/>
                  </a:lnTo>
                  <a:lnTo>
                    <a:pt x="27" y="87"/>
                  </a:lnTo>
                  <a:lnTo>
                    <a:pt x="27" y="87"/>
                  </a:lnTo>
                  <a:lnTo>
                    <a:pt x="26" y="86"/>
                  </a:lnTo>
                  <a:lnTo>
                    <a:pt x="26" y="86"/>
                  </a:lnTo>
                  <a:lnTo>
                    <a:pt x="25" y="86"/>
                  </a:lnTo>
                  <a:close/>
                  <a:moveTo>
                    <a:pt x="24" y="83"/>
                  </a:moveTo>
                  <a:lnTo>
                    <a:pt x="24" y="83"/>
                  </a:lnTo>
                  <a:lnTo>
                    <a:pt x="24" y="84"/>
                  </a:lnTo>
                  <a:lnTo>
                    <a:pt x="25" y="84"/>
                  </a:lnTo>
                  <a:lnTo>
                    <a:pt x="25" y="84"/>
                  </a:lnTo>
                  <a:lnTo>
                    <a:pt x="25" y="84"/>
                  </a:lnTo>
                  <a:lnTo>
                    <a:pt x="25" y="84"/>
                  </a:lnTo>
                  <a:lnTo>
                    <a:pt x="25" y="83"/>
                  </a:lnTo>
                  <a:lnTo>
                    <a:pt x="25" y="83"/>
                  </a:lnTo>
                  <a:lnTo>
                    <a:pt x="24" y="83"/>
                  </a:lnTo>
                  <a:close/>
                  <a:moveTo>
                    <a:pt x="22" y="82"/>
                  </a:moveTo>
                  <a:lnTo>
                    <a:pt x="22" y="82"/>
                  </a:lnTo>
                  <a:lnTo>
                    <a:pt x="21" y="82"/>
                  </a:lnTo>
                  <a:lnTo>
                    <a:pt x="22" y="83"/>
                  </a:lnTo>
                  <a:lnTo>
                    <a:pt x="23" y="84"/>
                  </a:lnTo>
                  <a:lnTo>
                    <a:pt x="23" y="83"/>
                  </a:lnTo>
                  <a:lnTo>
                    <a:pt x="22" y="82"/>
                  </a:lnTo>
                  <a:lnTo>
                    <a:pt x="22" y="82"/>
                  </a:lnTo>
                  <a:close/>
                  <a:moveTo>
                    <a:pt x="35" y="81"/>
                  </a:moveTo>
                  <a:lnTo>
                    <a:pt x="35" y="82"/>
                  </a:lnTo>
                  <a:lnTo>
                    <a:pt x="34" y="83"/>
                  </a:lnTo>
                  <a:lnTo>
                    <a:pt x="34" y="84"/>
                  </a:lnTo>
                  <a:lnTo>
                    <a:pt x="35" y="84"/>
                  </a:lnTo>
                  <a:lnTo>
                    <a:pt x="36" y="85"/>
                  </a:lnTo>
                  <a:lnTo>
                    <a:pt x="36" y="85"/>
                  </a:lnTo>
                  <a:lnTo>
                    <a:pt x="37" y="83"/>
                  </a:lnTo>
                  <a:lnTo>
                    <a:pt x="36" y="82"/>
                  </a:lnTo>
                  <a:lnTo>
                    <a:pt x="35" y="81"/>
                  </a:lnTo>
                  <a:close/>
                  <a:moveTo>
                    <a:pt x="41" y="81"/>
                  </a:moveTo>
                  <a:lnTo>
                    <a:pt x="40" y="82"/>
                  </a:lnTo>
                  <a:lnTo>
                    <a:pt x="40" y="84"/>
                  </a:lnTo>
                  <a:lnTo>
                    <a:pt x="41" y="83"/>
                  </a:lnTo>
                  <a:lnTo>
                    <a:pt x="41" y="82"/>
                  </a:lnTo>
                  <a:lnTo>
                    <a:pt x="42" y="81"/>
                  </a:lnTo>
                  <a:lnTo>
                    <a:pt x="42" y="81"/>
                  </a:lnTo>
                  <a:lnTo>
                    <a:pt x="41" y="81"/>
                  </a:lnTo>
                  <a:lnTo>
                    <a:pt x="41" y="81"/>
                  </a:lnTo>
                  <a:close/>
                  <a:moveTo>
                    <a:pt x="47" y="80"/>
                  </a:moveTo>
                  <a:lnTo>
                    <a:pt x="47" y="80"/>
                  </a:lnTo>
                  <a:lnTo>
                    <a:pt x="46" y="81"/>
                  </a:lnTo>
                  <a:lnTo>
                    <a:pt x="46" y="82"/>
                  </a:lnTo>
                  <a:lnTo>
                    <a:pt x="46" y="81"/>
                  </a:lnTo>
                  <a:lnTo>
                    <a:pt x="47" y="81"/>
                  </a:lnTo>
                  <a:lnTo>
                    <a:pt x="47" y="80"/>
                  </a:lnTo>
                  <a:lnTo>
                    <a:pt x="47" y="80"/>
                  </a:lnTo>
                  <a:close/>
                  <a:moveTo>
                    <a:pt x="20" y="79"/>
                  </a:moveTo>
                  <a:lnTo>
                    <a:pt x="20" y="80"/>
                  </a:lnTo>
                  <a:lnTo>
                    <a:pt x="20" y="80"/>
                  </a:lnTo>
                  <a:lnTo>
                    <a:pt x="20" y="80"/>
                  </a:lnTo>
                  <a:lnTo>
                    <a:pt x="20" y="81"/>
                  </a:lnTo>
                  <a:lnTo>
                    <a:pt x="21" y="80"/>
                  </a:lnTo>
                  <a:lnTo>
                    <a:pt x="21" y="79"/>
                  </a:lnTo>
                  <a:lnTo>
                    <a:pt x="20" y="79"/>
                  </a:lnTo>
                  <a:lnTo>
                    <a:pt x="20" y="79"/>
                  </a:lnTo>
                  <a:close/>
                  <a:moveTo>
                    <a:pt x="25" y="76"/>
                  </a:moveTo>
                  <a:lnTo>
                    <a:pt x="25" y="79"/>
                  </a:lnTo>
                  <a:lnTo>
                    <a:pt x="25" y="80"/>
                  </a:lnTo>
                  <a:lnTo>
                    <a:pt x="26" y="81"/>
                  </a:lnTo>
                  <a:lnTo>
                    <a:pt x="26" y="79"/>
                  </a:lnTo>
                  <a:lnTo>
                    <a:pt x="26" y="78"/>
                  </a:lnTo>
                  <a:lnTo>
                    <a:pt x="25" y="76"/>
                  </a:lnTo>
                  <a:close/>
                  <a:moveTo>
                    <a:pt x="59" y="75"/>
                  </a:moveTo>
                  <a:lnTo>
                    <a:pt x="58" y="78"/>
                  </a:lnTo>
                  <a:lnTo>
                    <a:pt x="54" y="80"/>
                  </a:lnTo>
                  <a:lnTo>
                    <a:pt x="52" y="82"/>
                  </a:lnTo>
                  <a:lnTo>
                    <a:pt x="50" y="84"/>
                  </a:lnTo>
                  <a:lnTo>
                    <a:pt x="51" y="84"/>
                  </a:lnTo>
                  <a:lnTo>
                    <a:pt x="52" y="84"/>
                  </a:lnTo>
                  <a:lnTo>
                    <a:pt x="53" y="85"/>
                  </a:lnTo>
                  <a:lnTo>
                    <a:pt x="60" y="76"/>
                  </a:lnTo>
                  <a:lnTo>
                    <a:pt x="60" y="75"/>
                  </a:lnTo>
                  <a:lnTo>
                    <a:pt x="59" y="75"/>
                  </a:lnTo>
                  <a:close/>
                  <a:moveTo>
                    <a:pt x="52" y="75"/>
                  </a:moveTo>
                  <a:lnTo>
                    <a:pt x="50" y="79"/>
                  </a:lnTo>
                  <a:lnTo>
                    <a:pt x="48" y="82"/>
                  </a:lnTo>
                  <a:lnTo>
                    <a:pt x="49" y="82"/>
                  </a:lnTo>
                  <a:lnTo>
                    <a:pt x="49" y="82"/>
                  </a:lnTo>
                  <a:lnTo>
                    <a:pt x="50" y="82"/>
                  </a:lnTo>
                  <a:lnTo>
                    <a:pt x="50" y="80"/>
                  </a:lnTo>
                  <a:lnTo>
                    <a:pt x="51" y="79"/>
                  </a:lnTo>
                  <a:lnTo>
                    <a:pt x="52" y="76"/>
                  </a:lnTo>
                  <a:lnTo>
                    <a:pt x="52" y="75"/>
                  </a:lnTo>
                  <a:close/>
                  <a:moveTo>
                    <a:pt x="44" y="75"/>
                  </a:moveTo>
                  <a:lnTo>
                    <a:pt x="44" y="76"/>
                  </a:lnTo>
                  <a:lnTo>
                    <a:pt x="44" y="78"/>
                  </a:lnTo>
                  <a:lnTo>
                    <a:pt x="44" y="78"/>
                  </a:lnTo>
                  <a:lnTo>
                    <a:pt x="44" y="79"/>
                  </a:lnTo>
                  <a:lnTo>
                    <a:pt x="45" y="78"/>
                  </a:lnTo>
                  <a:lnTo>
                    <a:pt x="45" y="75"/>
                  </a:lnTo>
                  <a:lnTo>
                    <a:pt x="45" y="75"/>
                  </a:lnTo>
                  <a:lnTo>
                    <a:pt x="44" y="75"/>
                  </a:lnTo>
                  <a:close/>
                  <a:moveTo>
                    <a:pt x="32" y="75"/>
                  </a:moveTo>
                  <a:lnTo>
                    <a:pt x="30" y="76"/>
                  </a:lnTo>
                  <a:lnTo>
                    <a:pt x="30" y="79"/>
                  </a:lnTo>
                  <a:lnTo>
                    <a:pt x="30" y="80"/>
                  </a:lnTo>
                  <a:lnTo>
                    <a:pt x="32" y="81"/>
                  </a:lnTo>
                  <a:lnTo>
                    <a:pt x="33" y="80"/>
                  </a:lnTo>
                  <a:lnTo>
                    <a:pt x="34" y="79"/>
                  </a:lnTo>
                  <a:lnTo>
                    <a:pt x="32" y="75"/>
                  </a:lnTo>
                  <a:close/>
                  <a:moveTo>
                    <a:pt x="38" y="75"/>
                  </a:moveTo>
                  <a:lnTo>
                    <a:pt x="37" y="79"/>
                  </a:lnTo>
                  <a:lnTo>
                    <a:pt x="37" y="80"/>
                  </a:lnTo>
                  <a:lnTo>
                    <a:pt x="38" y="81"/>
                  </a:lnTo>
                  <a:lnTo>
                    <a:pt x="39" y="78"/>
                  </a:lnTo>
                  <a:lnTo>
                    <a:pt x="39" y="76"/>
                  </a:lnTo>
                  <a:lnTo>
                    <a:pt x="38" y="75"/>
                  </a:lnTo>
                  <a:close/>
                  <a:moveTo>
                    <a:pt x="26" y="74"/>
                  </a:moveTo>
                  <a:lnTo>
                    <a:pt x="26" y="75"/>
                  </a:lnTo>
                  <a:lnTo>
                    <a:pt x="26" y="75"/>
                  </a:lnTo>
                  <a:lnTo>
                    <a:pt x="26" y="75"/>
                  </a:lnTo>
                  <a:lnTo>
                    <a:pt x="26" y="75"/>
                  </a:lnTo>
                  <a:lnTo>
                    <a:pt x="27" y="76"/>
                  </a:lnTo>
                  <a:lnTo>
                    <a:pt x="27" y="76"/>
                  </a:lnTo>
                  <a:lnTo>
                    <a:pt x="27" y="75"/>
                  </a:lnTo>
                  <a:lnTo>
                    <a:pt x="26" y="74"/>
                  </a:lnTo>
                  <a:lnTo>
                    <a:pt x="26" y="74"/>
                  </a:lnTo>
                  <a:close/>
                  <a:moveTo>
                    <a:pt x="57" y="73"/>
                  </a:moveTo>
                  <a:lnTo>
                    <a:pt x="56" y="74"/>
                  </a:lnTo>
                  <a:lnTo>
                    <a:pt x="54" y="76"/>
                  </a:lnTo>
                  <a:lnTo>
                    <a:pt x="54" y="78"/>
                  </a:lnTo>
                  <a:lnTo>
                    <a:pt x="56" y="76"/>
                  </a:lnTo>
                  <a:lnTo>
                    <a:pt x="57" y="75"/>
                  </a:lnTo>
                  <a:lnTo>
                    <a:pt x="58" y="73"/>
                  </a:lnTo>
                  <a:lnTo>
                    <a:pt x="58" y="73"/>
                  </a:lnTo>
                  <a:lnTo>
                    <a:pt x="58" y="73"/>
                  </a:lnTo>
                  <a:lnTo>
                    <a:pt x="57" y="73"/>
                  </a:lnTo>
                  <a:close/>
                  <a:moveTo>
                    <a:pt x="9" y="72"/>
                  </a:moveTo>
                  <a:lnTo>
                    <a:pt x="10" y="76"/>
                  </a:lnTo>
                  <a:lnTo>
                    <a:pt x="12" y="80"/>
                  </a:lnTo>
                  <a:lnTo>
                    <a:pt x="15" y="83"/>
                  </a:lnTo>
                  <a:lnTo>
                    <a:pt x="15" y="82"/>
                  </a:lnTo>
                  <a:lnTo>
                    <a:pt x="14" y="81"/>
                  </a:lnTo>
                  <a:lnTo>
                    <a:pt x="14" y="80"/>
                  </a:lnTo>
                  <a:lnTo>
                    <a:pt x="13" y="79"/>
                  </a:lnTo>
                  <a:lnTo>
                    <a:pt x="12" y="78"/>
                  </a:lnTo>
                  <a:lnTo>
                    <a:pt x="11" y="75"/>
                  </a:lnTo>
                  <a:lnTo>
                    <a:pt x="10" y="73"/>
                  </a:lnTo>
                  <a:lnTo>
                    <a:pt x="9" y="72"/>
                  </a:lnTo>
                  <a:close/>
                  <a:moveTo>
                    <a:pt x="50" y="72"/>
                  </a:moveTo>
                  <a:lnTo>
                    <a:pt x="50" y="73"/>
                  </a:lnTo>
                  <a:lnTo>
                    <a:pt x="49" y="74"/>
                  </a:lnTo>
                  <a:lnTo>
                    <a:pt x="48" y="76"/>
                  </a:lnTo>
                  <a:lnTo>
                    <a:pt x="49" y="78"/>
                  </a:lnTo>
                  <a:lnTo>
                    <a:pt x="50" y="76"/>
                  </a:lnTo>
                  <a:lnTo>
                    <a:pt x="51" y="74"/>
                  </a:lnTo>
                  <a:lnTo>
                    <a:pt x="51" y="73"/>
                  </a:lnTo>
                  <a:lnTo>
                    <a:pt x="50" y="72"/>
                  </a:lnTo>
                  <a:close/>
                  <a:moveTo>
                    <a:pt x="13" y="71"/>
                  </a:moveTo>
                  <a:lnTo>
                    <a:pt x="13" y="73"/>
                  </a:lnTo>
                  <a:lnTo>
                    <a:pt x="14" y="73"/>
                  </a:lnTo>
                  <a:lnTo>
                    <a:pt x="15" y="74"/>
                  </a:lnTo>
                  <a:lnTo>
                    <a:pt x="15" y="74"/>
                  </a:lnTo>
                  <a:lnTo>
                    <a:pt x="16" y="75"/>
                  </a:lnTo>
                  <a:lnTo>
                    <a:pt x="15" y="74"/>
                  </a:lnTo>
                  <a:lnTo>
                    <a:pt x="15" y="73"/>
                  </a:lnTo>
                  <a:lnTo>
                    <a:pt x="14" y="71"/>
                  </a:lnTo>
                  <a:lnTo>
                    <a:pt x="13" y="71"/>
                  </a:lnTo>
                  <a:close/>
                  <a:moveTo>
                    <a:pt x="28" y="70"/>
                  </a:moveTo>
                  <a:lnTo>
                    <a:pt x="27" y="71"/>
                  </a:lnTo>
                  <a:lnTo>
                    <a:pt x="27" y="72"/>
                  </a:lnTo>
                  <a:lnTo>
                    <a:pt x="27" y="73"/>
                  </a:lnTo>
                  <a:lnTo>
                    <a:pt x="28" y="74"/>
                  </a:lnTo>
                  <a:lnTo>
                    <a:pt x="28" y="76"/>
                  </a:lnTo>
                  <a:lnTo>
                    <a:pt x="29" y="75"/>
                  </a:lnTo>
                  <a:lnTo>
                    <a:pt x="29" y="74"/>
                  </a:lnTo>
                  <a:lnTo>
                    <a:pt x="29" y="72"/>
                  </a:lnTo>
                  <a:lnTo>
                    <a:pt x="29" y="71"/>
                  </a:lnTo>
                  <a:lnTo>
                    <a:pt x="28" y="70"/>
                  </a:lnTo>
                  <a:close/>
                  <a:moveTo>
                    <a:pt x="24" y="70"/>
                  </a:moveTo>
                  <a:lnTo>
                    <a:pt x="24" y="71"/>
                  </a:lnTo>
                  <a:lnTo>
                    <a:pt x="25" y="72"/>
                  </a:lnTo>
                  <a:lnTo>
                    <a:pt x="25" y="71"/>
                  </a:lnTo>
                  <a:lnTo>
                    <a:pt x="24" y="70"/>
                  </a:lnTo>
                  <a:close/>
                  <a:moveTo>
                    <a:pt x="41" y="70"/>
                  </a:moveTo>
                  <a:lnTo>
                    <a:pt x="40" y="71"/>
                  </a:lnTo>
                  <a:lnTo>
                    <a:pt x="40" y="72"/>
                  </a:lnTo>
                  <a:lnTo>
                    <a:pt x="39" y="73"/>
                  </a:lnTo>
                  <a:lnTo>
                    <a:pt x="40" y="74"/>
                  </a:lnTo>
                  <a:lnTo>
                    <a:pt x="41" y="74"/>
                  </a:lnTo>
                  <a:lnTo>
                    <a:pt x="41" y="73"/>
                  </a:lnTo>
                  <a:lnTo>
                    <a:pt x="41" y="71"/>
                  </a:lnTo>
                  <a:lnTo>
                    <a:pt x="41" y="70"/>
                  </a:lnTo>
                  <a:close/>
                  <a:moveTo>
                    <a:pt x="34" y="70"/>
                  </a:moveTo>
                  <a:lnTo>
                    <a:pt x="34" y="71"/>
                  </a:lnTo>
                  <a:lnTo>
                    <a:pt x="34" y="73"/>
                  </a:lnTo>
                  <a:lnTo>
                    <a:pt x="34" y="74"/>
                  </a:lnTo>
                  <a:lnTo>
                    <a:pt x="35" y="75"/>
                  </a:lnTo>
                  <a:lnTo>
                    <a:pt x="37" y="73"/>
                  </a:lnTo>
                  <a:lnTo>
                    <a:pt x="36" y="72"/>
                  </a:lnTo>
                  <a:lnTo>
                    <a:pt x="35" y="70"/>
                  </a:lnTo>
                  <a:lnTo>
                    <a:pt x="34" y="70"/>
                  </a:lnTo>
                  <a:close/>
                  <a:moveTo>
                    <a:pt x="20" y="69"/>
                  </a:moveTo>
                  <a:lnTo>
                    <a:pt x="20" y="70"/>
                  </a:lnTo>
                  <a:lnTo>
                    <a:pt x="20" y="71"/>
                  </a:lnTo>
                  <a:lnTo>
                    <a:pt x="20" y="72"/>
                  </a:lnTo>
                  <a:lnTo>
                    <a:pt x="20" y="72"/>
                  </a:lnTo>
                  <a:lnTo>
                    <a:pt x="20" y="71"/>
                  </a:lnTo>
                  <a:lnTo>
                    <a:pt x="20" y="71"/>
                  </a:lnTo>
                  <a:lnTo>
                    <a:pt x="20" y="71"/>
                  </a:lnTo>
                  <a:lnTo>
                    <a:pt x="21" y="71"/>
                  </a:lnTo>
                  <a:lnTo>
                    <a:pt x="21" y="70"/>
                  </a:lnTo>
                  <a:lnTo>
                    <a:pt x="21" y="69"/>
                  </a:lnTo>
                  <a:lnTo>
                    <a:pt x="20" y="69"/>
                  </a:lnTo>
                  <a:close/>
                  <a:moveTo>
                    <a:pt x="59" y="68"/>
                  </a:moveTo>
                  <a:lnTo>
                    <a:pt x="59" y="69"/>
                  </a:lnTo>
                  <a:lnTo>
                    <a:pt x="59" y="69"/>
                  </a:lnTo>
                  <a:lnTo>
                    <a:pt x="59" y="70"/>
                  </a:lnTo>
                  <a:lnTo>
                    <a:pt x="59" y="71"/>
                  </a:lnTo>
                  <a:lnTo>
                    <a:pt x="59" y="71"/>
                  </a:lnTo>
                  <a:lnTo>
                    <a:pt x="60" y="71"/>
                  </a:lnTo>
                  <a:lnTo>
                    <a:pt x="60" y="70"/>
                  </a:lnTo>
                  <a:lnTo>
                    <a:pt x="60" y="69"/>
                  </a:lnTo>
                  <a:lnTo>
                    <a:pt x="59" y="68"/>
                  </a:lnTo>
                  <a:close/>
                  <a:moveTo>
                    <a:pt x="48" y="68"/>
                  </a:moveTo>
                  <a:lnTo>
                    <a:pt x="47" y="71"/>
                  </a:lnTo>
                  <a:lnTo>
                    <a:pt x="46" y="73"/>
                  </a:lnTo>
                  <a:lnTo>
                    <a:pt x="46" y="73"/>
                  </a:lnTo>
                  <a:lnTo>
                    <a:pt x="47" y="73"/>
                  </a:lnTo>
                  <a:lnTo>
                    <a:pt x="47" y="74"/>
                  </a:lnTo>
                  <a:lnTo>
                    <a:pt x="48" y="73"/>
                  </a:lnTo>
                  <a:lnTo>
                    <a:pt x="48" y="72"/>
                  </a:lnTo>
                  <a:lnTo>
                    <a:pt x="49" y="70"/>
                  </a:lnTo>
                  <a:lnTo>
                    <a:pt x="49" y="69"/>
                  </a:lnTo>
                  <a:lnTo>
                    <a:pt x="48" y="68"/>
                  </a:lnTo>
                  <a:close/>
                  <a:moveTo>
                    <a:pt x="53" y="68"/>
                  </a:moveTo>
                  <a:lnTo>
                    <a:pt x="53" y="69"/>
                  </a:lnTo>
                  <a:lnTo>
                    <a:pt x="53" y="69"/>
                  </a:lnTo>
                  <a:lnTo>
                    <a:pt x="53" y="71"/>
                  </a:lnTo>
                  <a:lnTo>
                    <a:pt x="54" y="70"/>
                  </a:lnTo>
                  <a:lnTo>
                    <a:pt x="54" y="69"/>
                  </a:lnTo>
                  <a:lnTo>
                    <a:pt x="54" y="68"/>
                  </a:lnTo>
                  <a:lnTo>
                    <a:pt x="54" y="68"/>
                  </a:lnTo>
                  <a:lnTo>
                    <a:pt x="53" y="68"/>
                  </a:lnTo>
                  <a:close/>
                  <a:moveTo>
                    <a:pt x="11" y="67"/>
                  </a:moveTo>
                  <a:lnTo>
                    <a:pt x="11" y="68"/>
                  </a:lnTo>
                  <a:lnTo>
                    <a:pt x="11" y="69"/>
                  </a:lnTo>
                  <a:lnTo>
                    <a:pt x="12" y="70"/>
                  </a:lnTo>
                  <a:lnTo>
                    <a:pt x="12" y="69"/>
                  </a:lnTo>
                  <a:lnTo>
                    <a:pt x="13" y="68"/>
                  </a:lnTo>
                  <a:lnTo>
                    <a:pt x="11" y="67"/>
                  </a:lnTo>
                  <a:close/>
                  <a:moveTo>
                    <a:pt x="25" y="67"/>
                  </a:moveTo>
                  <a:lnTo>
                    <a:pt x="25" y="68"/>
                  </a:lnTo>
                  <a:lnTo>
                    <a:pt x="25" y="69"/>
                  </a:lnTo>
                  <a:lnTo>
                    <a:pt x="26" y="70"/>
                  </a:lnTo>
                  <a:lnTo>
                    <a:pt x="26" y="69"/>
                  </a:lnTo>
                  <a:lnTo>
                    <a:pt x="26" y="68"/>
                  </a:lnTo>
                  <a:lnTo>
                    <a:pt x="26" y="67"/>
                  </a:lnTo>
                  <a:lnTo>
                    <a:pt x="25" y="67"/>
                  </a:lnTo>
                  <a:close/>
                  <a:moveTo>
                    <a:pt x="22" y="66"/>
                  </a:moveTo>
                  <a:lnTo>
                    <a:pt x="22" y="66"/>
                  </a:lnTo>
                  <a:lnTo>
                    <a:pt x="22" y="67"/>
                  </a:lnTo>
                  <a:lnTo>
                    <a:pt x="22" y="67"/>
                  </a:lnTo>
                  <a:lnTo>
                    <a:pt x="22" y="68"/>
                  </a:lnTo>
                  <a:lnTo>
                    <a:pt x="23" y="67"/>
                  </a:lnTo>
                  <a:lnTo>
                    <a:pt x="23" y="66"/>
                  </a:lnTo>
                  <a:lnTo>
                    <a:pt x="22" y="66"/>
                  </a:lnTo>
                  <a:close/>
                  <a:moveTo>
                    <a:pt x="4" y="66"/>
                  </a:moveTo>
                  <a:lnTo>
                    <a:pt x="5" y="66"/>
                  </a:lnTo>
                  <a:lnTo>
                    <a:pt x="5" y="67"/>
                  </a:lnTo>
                  <a:lnTo>
                    <a:pt x="6" y="66"/>
                  </a:lnTo>
                  <a:lnTo>
                    <a:pt x="6" y="66"/>
                  </a:lnTo>
                  <a:lnTo>
                    <a:pt x="5" y="66"/>
                  </a:lnTo>
                  <a:lnTo>
                    <a:pt x="4" y="66"/>
                  </a:lnTo>
                  <a:close/>
                  <a:moveTo>
                    <a:pt x="32" y="64"/>
                  </a:moveTo>
                  <a:lnTo>
                    <a:pt x="30" y="64"/>
                  </a:lnTo>
                  <a:lnTo>
                    <a:pt x="30" y="66"/>
                  </a:lnTo>
                  <a:lnTo>
                    <a:pt x="30" y="67"/>
                  </a:lnTo>
                  <a:lnTo>
                    <a:pt x="30" y="68"/>
                  </a:lnTo>
                  <a:lnTo>
                    <a:pt x="32" y="69"/>
                  </a:lnTo>
                  <a:lnTo>
                    <a:pt x="33" y="70"/>
                  </a:lnTo>
                  <a:lnTo>
                    <a:pt x="33" y="69"/>
                  </a:lnTo>
                  <a:lnTo>
                    <a:pt x="33" y="67"/>
                  </a:lnTo>
                  <a:lnTo>
                    <a:pt x="32" y="66"/>
                  </a:lnTo>
                  <a:lnTo>
                    <a:pt x="32" y="64"/>
                  </a:lnTo>
                  <a:close/>
                  <a:moveTo>
                    <a:pt x="17" y="64"/>
                  </a:moveTo>
                  <a:lnTo>
                    <a:pt x="16" y="67"/>
                  </a:lnTo>
                  <a:lnTo>
                    <a:pt x="16" y="68"/>
                  </a:lnTo>
                  <a:lnTo>
                    <a:pt x="16" y="68"/>
                  </a:lnTo>
                  <a:lnTo>
                    <a:pt x="17" y="68"/>
                  </a:lnTo>
                  <a:lnTo>
                    <a:pt x="17" y="68"/>
                  </a:lnTo>
                  <a:lnTo>
                    <a:pt x="18" y="67"/>
                  </a:lnTo>
                  <a:lnTo>
                    <a:pt x="18" y="66"/>
                  </a:lnTo>
                  <a:lnTo>
                    <a:pt x="18" y="66"/>
                  </a:lnTo>
                  <a:lnTo>
                    <a:pt x="17" y="64"/>
                  </a:lnTo>
                  <a:lnTo>
                    <a:pt x="17" y="64"/>
                  </a:lnTo>
                  <a:close/>
                  <a:moveTo>
                    <a:pt x="66" y="64"/>
                  </a:moveTo>
                  <a:lnTo>
                    <a:pt x="66" y="66"/>
                  </a:lnTo>
                  <a:lnTo>
                    <a:pt x="66" y="67"/>
                  </a:lnTo>
                  <a:lnTo>
                    <a:pt x="66" y="67"/>
                  </a:lnTo>
                  <a:lnTo>
                    <a:pt x="66" y="66"/>
                  </a:lnTo>
                  <a:lnTo>
                    <a:pt x="66" y="64"/>
                  </a:lnTo>
                  <a:close/>
                  <a:moveTo>
                    <a:pt x="37" y="64"/>
                  </a:moveTo>
                  <a:lnTo>
                    <a:pt x="36" y="66"/>
                  </a:lnTo>
                  <a:lnTo>
                    <a:pt x="37" y="67"/>
                  </a:lnTo>
                  <a:lnTo>
                    <a:pt x="37" y="68"/>
                  </a:lnTo>
                  <a:lnTo>
                    <a:pt x="38" y="69"/>
                  </a:lnTo>
                  <a:lnTo>
                    <a:pt x="37" y="69"/>
                  </a:lnTo>
                  <a:lnTo>
                    <a:pt x="38" y="70"/>
                  </a:lnTo>
                  <a:lnTo>
                    <a:pt x="37" y="70"/>
                  </a:lnTo>
                  <a:lnTo>
                    <a:pt x="38" y="70"/>
                  </a:lnTo>
                  <a:lnTo>
                    <a:pt x="39" y="69"/>
                  </a:lnTo>
                  <a:lnTo>
                    <a:pt x="39" y="68"/>
                  </a:lnTo>
                  <a:lnTo>
                    <a:pt x="38" y="66"/>
                  </a:lnTo>
                  <a:lnTo>
                    <a:pt x="37" y="64"/>
                  </a:lnTo>
                  <a:close/>
                  <a:moveTo>
                    <a:pt x="26" y="63"/>
                  </a:moveTo>
                  <a:lnTo>
                    <a:pt x="27" y="63"/>
                  </a:lnTo>
                  <a:lnTo>
                    <a:pt x="27" y="64"/>
                  </a:lnTo>
                  <a:lnTo>
                    <a:pt x="27" y="66"/>
                  </a:lnTo>
                  <a:lnTo>
                    <a:pt x="28" y="66"/>
                  </a:lnTo>
                  <a:lnTo>
                    <a:pt x="28" y="64"/>
                  </a:lnTo>
                  <a:lnTo>
                    <a:pt x="27" y="63"/>
                  </a:lnTo>
                  <a:lnTo>
                    <a:pt x="26" y="63"/>
                  </a:lnTo>
                  <a:close/>
                  <a:moveTo>
                    <a:pt x="57" y="63"/>
                  </a:moveTo>
                  <a:lnTo>
                    <a:pt x="56" y="63"/>
                  </a:lnTo>
                  <a:lnTo>
                    <a:pt x="56" y="64"/>
                  </a:lnTo>
                  <a:lnTo>
                    <a:pt x="56" y="66"/>
                  </a:lnTo>
                  <a:lnTo>
                    <a:pt x="56" y="66"/>
                  </a:lnTo>
                  <a:lnTo>
                    <a:pt x="57" y="66"/>
                  </a:lnTo>
                  <a:lnTo>
                    <a:pt x="57" y="66"/>
                  </a:lnTo>
                  <a:lnTo>
                    <a:pt x="57" y="66"/>
                  </a:lnTo>
                  <a:lnTo>
                    <a:pt x="57" y="63"/>
                  </a:lnTo>
                  <a:lnTo>
                    <a:pt x="57" y="63"/>
                  </a:lnTo>
                  <a:close/>
                  <a:moveTo>
                    <a:pt x="45" y="63"/>
                  </a:moveTo>
                  <a:lnTo>
                    <a:pt x="44" y="64"/>
                  </a:lnTo>
                  <a:lnTo>
                    <a:pt x="42" y="66"/>
                  </a:lnTo>
                  <a:lnTo>
                    <a:pt x="42" y="68"/>
                  </a:lnTo>
                  <a:lnTo>
                    <a:pt x="44" y="69"/>
                  </a:lnTo>
                  <a:lnTo>
                    <a:pt x="45" y="68"/>
                  </a:lnTo>
                  <a:lnTo>
                    <a:pt x="46" y="67"/>
                  </a:lnTo>
                  <a:lnTo>
                    <a:pt x="46" y="66"/>
                  </a:lnTo>
                  <a:lnTo>
                    <a:pt x="46" y="64"/>
                  </a:lnTo>
                  <a:lnTo>
                    <a:pt x="46" y="63"/>
                  </a:lnTo>
                  <a:lnTo>
                    <a:pt x="45" y="63"/>
                  </a:lnTo>
                  <a:close/>
                  <a:moveTo>
                    <a:pt x="51" y="62"/>
                  </a:moveTo>
                  <a:lnTo>
                    <a:pt x="50" y="62"/>
                  </a:lnTo>
                  <a:lnTo>
                    <a:pt x="50" y="63"/>
                  </a:lnTo>
                  <a:lnTo>
                    <a:pt x="51" y="64"/>
                  </a:lnTo>
                  <a:lnTo>
                    <a:pt x="50" y="64"/>
                  </a:lnTo>
                  <a:lnTo>
                    <a:pt x="50" y="64"/>
                  </a:lnTo>
                  <a:lnTo>
                    <a:pt x="50" y="64"/>
                  </a:lnTo>
                  <a:lnTo>
                    <a:pt x="49" y="66"/>
                  </a:lnTo>
                  <a:lnTo>
                    <a:pt x="50" y="67"/>
                  </a:lnTo>
                  <a:lnTo>
                    <a:pt x="50" y="68"/>
                  </a:lnTo>
                  <a:lnTo>
                    <a:pt x="51" y="67"/>
                  </a:lnTo>
                  <a:lnTo>
                    <a:pt x="50" y="67"/>
                  </a:lnTo>
                  <a:lnTo>
                    <a:pt x="50" y="66"/>
                  </a:lnTo>
                  <a:lnTo>
                    <a:pt x="51" y="66"/>
                  </a:lnTo>
                  <a:lnTo>
                    <a:pt x="51" y="67"/>
                  </a:lnTo>
                  <a:lnTo>
                    <a:pt x="52" y="66"/>
                  </a:lnTo>
                  <a:lnTo>
                    <a:pt x="52" y="64"/>
                  </a:lnTo>
                  <a:lnTo>
                    <a:pt x="52" y="63"/>
                  </a:lnTo>
                  <a:lnTo>
                    <a:pt x="51" y="62"/>
                  </a:lnTo>
                  <a:close/>
                  <a:moveTo>
                    <a:pt x="33" y="62"/>
                  </a:moveTo>
                  <a:lnTo>
                    <a:pt x="33" y="64"/>
                  </a:lnTo>
                  <a:lnTo>
                    <a:pt x="34" y="64"/>
                  </a:lnTo>
                  <a:lnTo>
                    <a:pt x="34" y="64"/>
                  </a:lnTo>
                  <a:lnTo>
                    <a:pt x="34" y="66"/>
                  </a:lnTo>
                  <a:lnTo>
                    <a:pt x="34" y="64"/>
                  </a:lnTo>
                  <a:lnTo>
                    <a:pt x="34" y="64"/>
                  </a:lnTo>
                  <a:lnTo>
                    <a:pt x="33" y="63"/>
                  </a:lnTo>
                  <a:lnTo>
                    <a:pt x="33" y="62"/>
                  </a:lnTo>
                  <a:close/>
                  <a:moveTo>
                    <a:pt x="23" y="62"/>
                  </a:moveTo>
                  <a:lnTo>
                    <a:pt x="23" y="63"/>
                  </a:lnTo>
                  <a:lnTo>
                    <a:pt x="23" y="64"/>
                  </a:lnTo>
                  <a:lnTo>
                    <a:pt x="24" y="66"/>
                  </a:lnTo>
                  <a:lnTo>
                    <a:pt x="24" y="64"/>
                  </a:lnTo>
                  <a:lnTo>
                    <a:pt x="24" y="64"/>
                  </a:lnTo>
                  <a:lnTo>
                    <a:pt x="24" y="63"/>
                  </a:lnTo>
                  <a:lnTo>
                    <a:pt x="24" y="63"/>
                  </a:lnTo>
                  <a:lnTo>
                    <a:pt x="24" y="62"/>
                  </a:lnTo>
                  <a:lnTo>
                    <a:pt x="23" y="62"/>
                  </a:lnTo>
                  <a:close/>
                  <a:moveTo>
                    <a:pt x="28" y="60"/>
                  </a:moveTo>
                  <a:lnTo>
                    <a:pt x="27" y="61"/>
                  </a:lnTo>
                  <a:lnTo>
                    <a:pt x="27" y="62"/>
                  </a:lnTo>
                  <a:lnTo>
                    <a:pt x="28" y="63"/>
                  </a:lnTo>
                  <a:lnTo>
                    <a:pt x="29" y="64"/>
                  </a:lnTo>
                  <a:lnTo>
                    <a:pt x="29" y="62"/>
                  </a:lnTo>
                  <a:lnTo>
                    <a:pt x="29" y="61"/>
                  </a:lnTo>
                  <a:lnTo>
                    <a:pt x="28" y="60"/>
                  </a:lnTo>
                  <a:close/>
                  <a:moveTo>
                    <a:pt x="34" y="59"/>
                  </a:moveTo>
                  <a:lnTo>
                    <a:pt x="34" y="60"/>
                  </a:lnTo>
                  <a:lnTo>
                    <a:pt x="34" y="60"/>
                  </a:lnTo>
                  <a:lnTo>
                    <a:pt x="34" y="61"/>
                  </a:lnTo>
                  <a:lnTo>
                    <a:pt x="34" y="62"/>
                  </a:lnTo>
                  <a:lnTo>
                    <a:pt x="35" y="63"/>
                  </a:lnTo>
                  <a:lnTo>
                    <a:pt x="35" y="64"/>
                  </a:lnTo>
                  <a:lnTo>
                    <a:pt x="36" y="62"/>
                  </a:lnTo>
                  <a:lnTo>
                    <a:pt x="36" y="61"/>
                  </a:lnTo>
                  <a:lnTo>
                    <a:pt x="35" y="60"/>
                  </a:lnTo>
                  <a:lnTo>
                    <a:pt x="34" y="59"/>
                  </a:lnTo>
                  <a:close/>
                  <a:moveTo>
                    <a:pt x="25" y="59"/>
                  </a:moveTo>
                  <a:lnTo>
                    <a:pt x="25" y="60"/>
                  </a:lnTo>
                  <a:lnTo>
                    <a:pt x="25" y="61"/>
                  </a:lnTo>
                  <a:lnTo>
                    <a:pt x="25" y="61"/>
                  </a:lnTo>
                  <a:lnTo>
                    <a:pt x="25" y="61"/>
                  </a:lnTo>
                  <a:lnTo>
                    <a:pt x="25" y="61"/>
                  </a:lnTo>
                  <a:lnTo>
                    <a:pt x="26" y="61"/>
                  </a:lnTo>
                  <a:lnTo>
                    <a:pt x="26" y="61"/>
                  </a:lnTo>
                  <a:lnTo>
                    <a:pt x="25" y="60"/>
                  </a:lnTo>
                  <a:lnTo>
                    <a:pt x="25" y="59"/>
                  </a:lnTo>
                  <a:close/>
                  <a:moveTo>
                    <a:pt x="15" y="59"/>
                  </a:moveTo>
                  <a:lnTo>
                    <a:pt x="14" y="60"/>
                  </a:lnTo>
                  <a:lnTo>
                    <a:pt x="14" y="62"/>
                  </a:lnTo>
                  <a:lnTo>
                    <a:pt x="14" y="63"/>
                  </a:lnTo>
                  <a:lnTo>
                    <a:pt x="15" y="64"/>
                  </a:lnTo>
                  <a:lnTo>
                    <a:pt x="15" y="63"/>
                  </a:lnTo>
                  <a:lnTo>
                    <a:pt x="16" y="61"/>
                  </a:lnTo>
                  <a:lnTo>
                    <a:pt x="15" y="61"/>
                  </a:lnTo>
                  <a:lnTo>
                    <a:pt x="15" y="60"/>
                  </a:lnTo>
                  <a:lnTo>
                    <a:pt x="15" y="59"/>
                  </a:lnTo>
                  <a:close/>
                  <a:moveTo>
                    <a:pt x="9" y="59"/>
                  </a:moveTo>
                  <a:lnTo>
                    <a:pt x="9" y="61"/>
                  </a:lnTo>
                  <a:lnTo>
                    <a:pt x="8" y="62"/>
                  </a:lnTo>
                  <a:lnTo>
                    <a:pt x="9" y="63"/>
                  </a:lnTo>
                  <a:lnTo>
                    <a:pt x="10" y="64"/>
                  </a:lnTo>
                  <a:lnTo>
                    <a:pt x="11" y="66"/>
                  </a:lnTo>
                  <a:lnTo>
                    <a:pt x="12" y="66"/>
                  </a:lnTo>
                  <a:lnTo>
                    <a:pt x="11" y="64"/>
                  </a:lnTo>
                  <a:lnTo>
                    <a:pt x="10" y="64"/>
                  </a:lnTo>
                  <a:lnTo>
                    <a:pt x="10" y="63"/>
                  </a:lnTo>
                  <a:lnTo>
                    <a:pt x="11" y="62"/>
                  </a:lnTo>
                  <a:lnTo>
                    <a:pt x="11" y="61"/>
                  </a:lnTo>
                  <a:lnTo>
                    <a:pt x="10" y="60"/>
                  </a:lnTo>
                  <a:lnTo>
                    <a:pt x="9" y="59"/>
                  </a:lnTo>
                  <a:close/>
                  <a:moveTo>
                    <a:pt x="59" y="59"/>
                  </a:moveTo>
                  <a:lnTo>
                    <a:pt x="59" y="59"/>
                  </a:lnTo>
                  <a:lnTo>
                    <a:pt x="59" y="59"/>
                  </a:lnTo>
                  <a:lnTo>
                    <a:pt x="59" y="60"/>
                  </a:lnTo>
                  <a:lnTo>
                    <a:pt x="59" y="60"/>
                  </a:lnTo>
                  <a:lnTo>
                    <a:pt x="60" y="60"/>
                  </a:lnTo>
                  <a:lnTo>
                    <a:pt x="60" y="60"/>
                  </a:lnTo>
                  <a:lnTo>
                    <a:pt x="60" y="59"/>
                  </a:lnTo>
                  <a:lnTo>
                    <a:pt x="60" y="59"/>
                  </a:lnTo>
                  <a:lnTo>
                    <a:pt x="59" y="59"/>
                  </a:lnTo>
                  <a:close/>
                  <a:moveTo>
                    <a:pt x="53" y="58"/>
                  </a:moveTo>
                  <a:lnTo>
                    <a:pt x="52" y="59"/>
                  </a:lnTo>
                  <a:lnTo>
                    <a:pt x="53" y="61"/>
                  </a:lnTo>
                  <a:lnTo>
                    <a:pt x="53" y="62"/>
                  </a:lnTo>
                  <a:lnTo>
                    <a:pt x="54" y="61"/>
                  </a:lnTo>
                  <a:lnTo>
                    <a:pt x="54" y="60"/>
                  </a:lnTo>
                  <a:lnTo>
                    <a:pt x="54" y="59"/>
                  </a:lnTo>
                  <a:lnTo>
                    <a:pt x="53" y="58"/>
                  </a:lnTo>
                  <a:close/>
                  <a:moveTo>
                    <a:pt x="48" y="58"/>
                  </a:moveTo>
                  <a:lnTo>
                    <a:pt x="47" y="59"/>
                  </a:lnTo>
                  <a:lnTo>
                    <a:pt x="46" y="61"/>
                  </a:lnTo>
                  <a:lnTo>
                    <a:pt x="47" y="62"/>
                  </a:lnTo>
                  <a:lnTo>
                    <a:pt x="48" y="63"/>
                  </a:lnTo>
                  <a:lnTo>
                    <a:pt x="49" y="61"/>
                  </a:lnTo>
                  <a:lnTo>
                    <a:pt x="49" y="60"/>
                  </a:lnTo>
                  <a:lnTo>
                    <a:pt x="49" y="59"/>
                  </a:lnTo>
                  <a:lnTo>
                    <a:pt x="48" y="58"/>
                  </a:lnTo>
                  <a:close/>
                  <a:moveTo>
                    <a:pt x="29" y="58"/>
                  </a:moveTo>
                  <a:lnTo>
                    <a:pt x="29" y="59"/>
                  </a:lnTo>
                  <a:lnTo>
                    <a:pt x="30" y="59"/>
                  </a:lnTo>
                  <a:lnTo>
                    <a:pt x="30" y="60"/>
                  </a:lnTo>
                  <a:lnTo>
                    <a:pt x="32" y="60"/>
                  </a:lnTo>
                  <a:lnTo>
                    <a:pt x="32" y="59"/>
                  </a:lnTo>
                  <a:lnTo>
                    <a:pt x="30" y="58"/>
                  </a:lnTo>
                  <a:lnTo>
                    <a:pt x="29" y="58"/>
                  </a:lnTo>
                  <a:close/>
                  <a:moveTo>
                    <a:pt x="21" y="58"/>
                  </a:moveTo>
                  <a:lnTo>
                    <a:pt x="21" y="59"/>
                  </a:lnTo>
                  <a:lnTo>
                    <a:pt x="21" y="59"/>
                  </a:lnTo>
                  <a:lnTo>
                    <a:pt x="21" y="60"/>
                  </a:lnTo>
                  <a:lnTo>
                    <a:pt x="21" y="60"/>
                  </a:lnTo>
                  <a:lnTo>
                    <a:pt x="20" y="60"/>
                  </a:lnTo>
                  <a:lnTo>
                    <a:pt x="20" y="60"/>
                  </a:lnTo>
                  <a:lnTo>
                    <a:pt x="18" y="61"/>
                  </a:lnTo>
                  <a:lnTo>
                    <a:pt x="20" y="63"/>
                  </a:lnTo>
                  <a:lnTo>
                    <a:pt x="21" y="62"/>
                  </a:lnTo>
                  <a:lnTo>
                    <a:pt x="21" y="61"/>
                  </a:lnTo>
                  <a:lnTo>
                    <a:pt x="22" y="60"/>
                  </a:lnTo>
                  <a:lnTo>
                    <a:pt x="22" y="59"/>
                  </a:lnTo>
                  <a:lnTo>
                    <a:pt x="21" y="58"/>
                  </a:lnTo>
                  <a:close/>
                  <a:moveTo>
                    <a:pt x="41" y="57"/>
                  </a:moveTo>
                  <a:lnTo>
                    <a:pt x="39" y="60"/>
                  </a:lnTo>
                  <a:lnTo>
                    <a:pt x="38" y="62"/>
                  </a:lnTo>
                  <a:lnTo>
                    <a:pt x="39" y="64"/>
                  </a:lnTo>
                  <a:lnTo>
                    <a:pt x="41" y="66"/>
                  </a:lnTo>
                  <a:lnTo>
                    <a:pt x="42" y="63"/>
                  </a:lnTo>
                  <a:lnTo>
                    <a:pt x="44" y="61"/>
                  </a:lnTo>
                  <a:lnTo>
                    <a:pt x="41" y="57"/>
                  </a:lnTo>
                  <a:close/>
                  <a:moveTo>
                    <a:pt x="26" y="57"/>
                  </a:moveTo>
                  <a:lnTo>
                    <a:pt x="25" y="58"/>
                  </a:lnTo>
                  <a:lnTo>
                    <a:pt x="26" y="59"/>
                  </a:lnTo>
                  <a:lnTo>
                    <a:pt x="26" y="60"/>
                  </a:lnTo>
                  <a:lnTo>
                    <a:pt x="27" y="59"/>
                  </a:lnTo>
                  <a:lnTo>
                    <a:pt x="26" y="58"/>
                  </a:lnTo>
                  <a:lnTo>
                    <a:pt x="26" y="57"/>
                  </a:lnTo>
                  <a:close/>
                  <a:moveTo>
                    <a:pt x="56" y="55"/>
                  </a:moveTo>
                  <a:lnTo>
                    <a:pt x="54" y="56"/>
                  </a:lnTo>
                  <a:lnTo>
                    <a:pt x="54" y="57"/>
                  </a:lnTo>
                  <a:lnTo>
                    <a:pt x="56" y="58"/>
                  </a:lnTo>
                  <a:lnTo>
                    <a:pt x="57" y="58"/>
                  </a:lnTo>
                  <a:lnTo>
                    <a:pt x="57" y="58"/>
                  </a:lnTo>
                  <a:lnTo>
                    <a:pt x="57" y="57"/>
                  </a:lnTo>
                  <a:lnTo>
                    <a:pt x="57" y="57"/>
                  </a:lnTo>
                  <a:lnTo>
                    <a:pt x="56" y="56"/>
                  </a:lnTo>
                  <a:lnTo>
                    <a:pt x="56" y="56"/>
                  </a:lnTo>
                  <a:lnTo>
                    <a:pt x="56" y="55"/>
                  </a:lnTo>
                  <a:close/>
                  <a:moveTo>
                    <a:pt x="30" y="55"/>
                  </a:moveTo>
                  <a:lnTo>
                    <a:pt x="30" y="57"/>
                  </a:lnTo>
                  <a:lnTo>
                    <a:pt x="32" y="58"/>
                  </a:lnTo>
                  <a:lnTo>
                    <a:pt x="33" y="59"/>
                  </a:lnTo>
                  <a:lnTo>
                    <a:pt x="33" y="58"/>
                  </a:lnTo>
                  <a:lnTo>
                    <a:pt x="33" y="58"/>
                  </a:lnTo>
                  <a:lnTo>
                    <a:pt x="33" y="57"/>
                  </a:lnTo>
                  <a:lnTo>
                    <a:pt x="33" y="57"/>
                  </a:lnTo>
                  <a:lnTo>
                    <a:pt x="32" y="56"/>
                  </a:lnTo>
                  <a:lnTo>
                    <a:pt x="32" y="55"/>
                  </a:lnTo>
                  <a:lnTo>
                    <a:pt x="30" y="55"/>
                  </a:lnTo>
                  <a:close/>
                  <a:moveTo>
                    <a:pt x="16" y="55"/>
                  </a:moveTo>
                  <a:lnTo>
                    <a:pt x="16" y="57"/>
                  </a:lnTo>
                  <a:lnTo>
                    <a:pt x="16" y="58"/>
                  </a:lnTo>
                  <a:lnTo>
                    <a:pt x="16" y="59"/>
                  </a:lnTo>
                  <a:lnTo>
                    <a:pt x="16" y="59"/>
                  </a:lnTo>
                  <a:lnTo>
                    <a:pt x="18" y="58"/>
                  </a:lnTo>
                  <a:lnTo>
                    <a:pt x="18" y="57"/>
                  </a:lnTo>
                  <a:lnTo>
                    <a:pt x="17" y="56"/>
                  </a:lnTo>
                  <a:lnTo>
                    <a:pt x="16" y="55"/>
                  </a:lnTo>
                  <a:close/>
                  <a:moveTo>
                    <a:pt x="66" y="55"/>
                  </a:moveTo>
                  <a:lnTo>
                    <a:pt x="65" y="57"/>
                  </a:lnTo>
                  <a:lnTo>
                    <a:pt x="65" y="60"/>
                  </a:lnTo>
                  <a:lnTo>
                    <a:pt x="65" y="62"/>
                  </a:lnTo>
                  <a:lnTo>
                    <a:pt x="66" y="60"/>
                  </a:lnTo>
                  <a:lnTo>
                    <a:pt x="66" y="57"/>
                  </a:lnTo>
                  <a:lnTo>
                    <a:pt x="66" y="55"/>
                  </a:lnTo>
                  <a:close/>
                  <a:moveTo>
                    <a:pt x="22" y="55"/>
                  </a:moveTo>
                  <a:lnTo>
                    <a:pt x="22" y="56"/>
                  </a:lnTo>
                  <a:lnTo>
                    <a:pt x="22" y="56"/>
                  </a:lnTo>
                  <a:lnTo>
                    <a:pt x="22" y="57"/>
                  </a:lnTo>
                  <a:lnTo>
                    <a:pt x="23" y="57"/>
                  </a:lnTo>
                  <a:lnTo>
                    <a:pt x="23" y="57"/>
                  </a:lnTo>
                  <a:lnTo>
                    <a:pt x="23" y="57"/>
                  </a:lnTo>
                  <a:lnTo>
                    <a:pt x="24" y="57"/>
                  </a:lnTo>
                  <a:lnTo>
                    <a:pt x="23" y="56"/>
                  </a:lnTo>
                  <a:lnTo>
                    <a:pt x="23" y="56"/>
                  </a:lnTo>
                  <a:lnTo>
                    <a:pt x="22" y="55"/>
                  </a:lnTo>
                  <a:close/>
                  <a:moveTo>
                    <a:pt x="64" y="55"/>
                  </a:moveTo>
                  <a:lnTo>
                    <a:pt x="63" y="55"/>
                  </a:lnTo>
                  <a:lnTo>
                    <a:pt x="63" y="57"/>
                  </a:lnTo>
                  <a:lnTo>
                    <a:pt x="63" y="58"/>
                  </a:lnTo>
                  <a:lnTo>
                    <a:pt x="63" y="59"/>
                  </a:lnTo>
                  <a:lnTo>
                    <a:pt x="63" y="60"/>
                  </a:lnTo>
                  <a:lnTo>
                    <a:pt x="62" y="62"/>
                  </a:lnTo>
                  <a:lnTo>
                    <a:pt x="61" y="63"/>
                  </a:lnTo>
                  <a:lnTo>
                    <a:pt x="61" y="64"/>
                  </a:lnTo>
                  <a:lnTo>
                    <a:pt x="62" y="66"/>
                  </a:lnTo>
                  <a:lnTo>
                    <a:pt x="63" y="62"/>
                  </a:lnTo>
                  <a:lnTo>
                    <a:pt x="64" y="58"/>
                  </a:lnTo>
                  <a:lnTo>
                    <a:pt x="64" y="55"/>
                  </a:lnTo>
                  <a:close/>
                  <a:moveTo>
                    <a:pt x="18" y="55"/>
                  </a:moveTo>
                  <a:lnTo>
                    <a:pt x="18" y="55"/>
                  </a:lnTo>
                  <a:lnTo>
                    <a:pt x="18" y="56"/>
                  </a:lnTo>
                  <a:lnTo>
                    <a:pt x="20" y="56"/>
                  </a:lnTo>
                  <a:lnTo>
                    <a:pt x="18" y="55"/>
                  </a:lnTo>
                  <a:lnTo>
                    <a:pt x="18" y="55"/>
                  </a:lnTo>
                  <a:lnTo>
                    <a:pt x="18" y="55"/>
                  </a:lnTo>
                  <a:close/>
                  <a:moveTo>
                    <a:pt x="12" y="54"/>
                  </a:moveTo>
                  <a:lnTo>
                    <a:pt x="12" y="56"/>
                  </a:lnTo>
                  <a:lnTo>
                    <a:pt x="12" y="57"/>
                  </a:lnTo>
                  <a:lnTo>
                    <a:pt x="13" y="58"/>
                  </a:lnTo>
                  <a:lnTo>
                    <a:pt x="13" y="57"/>
                  </a:lnTo>
                  <a:lnTo>
                    <a:pt x="13" y="55"/>
                  </a:lnTo>
                  <a:lnTo>
                    <a:pt x="12" y="54"/>
                  </a:lnTo>
                  <a:close/>
                  <a:moveTo>
                    <a:pt x="27" y="54"/>
                  </a:moveTo>
                  <a:lnTo>
                    <a:pt x="27" y="56"/>
                  </a:lnTo>
                  <a:lnTo>
                    <a:pt x="27" y="56"/>
                  </a:lnTo>
                  <a:lnTo>
                    <a:pt x="27" y="56"/>
                  </a:lnTo>
                  <a:lnTo>
                    <a:pt x="28" y="57"/>
                  </a:lnTo>
                  <a:lnTo>
                    <a:pt x="28" y="56"/>
                  </a:lnTo>
                  <a:lnTo>
                    <a:pt x="28" y="55"/>
                  </a:lnTo>
                  <a:lnTo>
                    <a:pt x="27" y="54"/>
                  </a:lnTo>
                  <a:close/>
                  <a:moveTo>
                    <a:pt x="6" y="54"/>
                  </a:moveTo>
                  <a:lnTo>
                    <a:pt x="6" y="55"/>
                  </a:lnTo>
                  <a:lnTo>
                    <a:pt x="6" y="57"/>
                  </a:lnTo>
                  <a:lnTo>
                    <a:pt x="8" y="59"/>
                  </a:lnTo>
                  <a:lnTo>
                    <a:pt x="8" y="57"/>
                  </a:lnTo>
                  <a:lnTo>
                    <a:pt x="8" y="56"/>
                  </a:lnTo>
                  <a:lnTo>
                    <a:pt x="6" y="55"/>
                  </a:lnTo>
                  <a:lnTo>
                    <a:pt x="6" y="54"/>
                  </a:lnTo>
                  <a:close/>
                  <a:moveTo>
                    <a:pt x="51" y="54"/>
                  </a:moveTo>
                  <a:lnTo>
                    <a:pt x="50" y="54"/>
                  </a:lnTo>
                  <a:lnTo>
                    <a:pt x="49" y="56"/>
                  </a:lnTo>
                  <a:lnTo>
                    <a:pt x="49" y="57"/>
                  </a:lnTo>
                  <a:lnTo>
                    <a:pt x="50" y="58"/>
                  </a:lnTo>
                  <a:lnTo>
                    <a:pt x="50" y="57"/>
                  </a:lnTo>
                  <a:lnTo>
                    <a:pt x="50" y="56"/>
                  </a:lnTo>
                  <a:lnTo>
                    <a:pt x="50" y="55"/>
                  </a:lnTo>
                  <a:lnTo>
                    <a:pt x="51" y="57"/>
                  </a:lnTo>
                  <a:lnTo>
                    <a:pt x="51" y="56"/>
                  </a:lnTo>
                  <a:lnTo>
                    <a:pt x="52" y="56"/>
                  </a:lnTo>
                  <a:lnTo>
                    <a:pt x="51" y="54"/>
                  </a:lnTo>
                  <a:close/>
                  <a:moveTo>
                    <a:pt x="23" y="52"/>
                  </a:moveTo>
                  <a:lnTo>
                    <a:pt x="23" y="54"/>
                  </a:lnTo>
                  <a:lnTo>
                    <a:pt x="23" y="54"/>
                  </a:lnTo>
                  <a:lnTo>
                    <a:pt x="23" y="55"/>
                  </a:lnTo>
                  <a:lnTo>
                    <a:pt x="24" y="56"/>
                  </a:lnTo>
                  <a:lnTo>
                    <a:pt x="24" y="56"/>
                  </a:lnTo>
                  <a:lnTo>
                    <a:pt x="24" y="56"/>
                  </a:lnTo>
                  <a:lnTo>
                    <a:pt x="25" y="56"/>
                  </a:lnTo>
                  <a:lnTo>
                    <a:pt x="24" y="55"/>
                  </a:lnTo>
                  <a:lnTo>
                    <a:pt x="24" y="54"/>
                  </a:lnTo>
                  <a:lnTo>
                    <a:pt x="23" y="52"/>
                  </a:lnTo>
                  <a:close/>
                  <a:moveTo>
                    <a:pt x="38" y="52"/>
                  </a:moveTo>
                  <a:lnTo>
                    <a:pt x="37" y="54"/>
                  </a:lnTo>
                  <a:lnTo>
                    <a:pt x="37" y="55"/>
                  </a:lnTo>
                  <a:lnTo>
                    <a:pt x="36" y="57"/>
                  </a:lnTo>
                  <a:lnTo>
                    <a:pt x="37" y="58"/>
                  </a:lnTo>
                  <a:lnTo>
                    <a:pt x="38" y="59"/>
                  </a:lnTo>
                  <a:lnTo>
                    <a:pt x="40" y="56"/>
                  </a:lnTo>
                  <a:lnTo>
                    <a:pt x="39" y="54"/>
                  </a:lnTo>
                  <a:lnTo>
                    <a:pt x="38" y="52"/>
                  </a:lnTo>
                  <a:lnTo>
                    <a:pt x="38" y="52"/>
                  </a:lnTo>
                  <a:close/>
                  <a:moveTo>
                    <a:pt x="33" y="52"/>
                  </a:moveTo>
                  <a:lnTo>
                    <a:pt x="33" y="54"/>
                  </a:lnTo>
                  <a:lnTo>
                    <a:pt x="33" y="54"/>
                  </a:lnTo>
                  <a:lnTo>
                    <a:pt x="34" y="55"/>
                  </a:lnTo>
                  <a:lnTo>
                    <a:pt x="34" y="54"/>
                  </a:lnTo>
                  <a:lnTo>
                    <a:pt x="34" y="52"/>
                  </a:lnTo>
                  <a:lnTo>
                    <a:pt x="33" y="52"/>
                  </a:lnTo>
                  <a:close/>
                  <a:moveTo>
                    <a:pt x="44" y="51"/>
                  </a:moveTo>
                  <a:lnTo>
                    <a:pt x="42" y="54"/>
                  </a:lnTo>
                  <a:lnTo>
                    <a:pt x="42" y="56"/>
                  </a:lnTo>
                  <a:lnTo>
                    <a:pt x="44" y="57"/>
                  </a:lnTo>
                  <a:lnTo>
                    <a:pt x="45" y="58"/>
                  </a:lnTo>
                  <a:lnTo>
                    <a:pt x="46" y="57"/>
                  </a:lnTo>
                  <a:lnTo>
                    <a:pt x="47" y="56"/>
                  </a:lnTo>
                  <a:lnTo>
                    <a:pt x="46" y="55"/>
                  </a:lnTo>
                  <a:lnTo>
                    <a:pt x="45" y="52"/>
                  </a:lnTo>
                  <a:lnTo>
                    <a:pt x="44" y="51"/>
                  </a:lnTo>
                  <a:close/>
                  <a:moveTo>
                    <a:pt x="29" y="51"/>
                  </a:moveTo>
                  <a:lnTo>
                    <a:pt x="28" y="52"/>
                  </a:lnTo>
                  <a:lnTo>
                    <a:pt x="29" y="54"/>
                  </a:lnTo>
                  <a:lnTo>
                    <a:pt x="29" y="54"/>
                  </a:lnTo>
                  <a:lnTo>
                    <a:pt x="29" y="52"/>
                  </a:lnTo>
                  <a:lnTo>
                    <a:pt x="29" y="51"/>
                  </a:lnTo>
                  <a:close/>
                  <a:moveTo>
                    <a:pt x="66" y="50"/>
                  </a:moveTo>
                  <a:lnTo>
                    <a:pt x="66" y="51"/>
                  </a:lnTo>
                  <a:lnTo>
                    <a:pt x="66" y="52"/>
                  </a:lnTo>
                  <a:lnTo>
                    <a:pt x="66" y="54"/>
                  </a:lnTo>
                  <a:lnTo>
                    <a:pt x="68" y="54"/>
                  </a:lnTo>
                  <a:lnTo>
                    <a:pt x="68" y="52"/>
                  </a:lnTo>
                  <a:lnTo>
                    <a:pt x="68" y="51"/>
                  </a:lnTo>
                  <a:lnTo>
                    <a:pt x="66" y="50"/>
                  </a:lnTo>
                  <a:close/>
                  <a:moveTo>
                    <a:pt x="9" y="49"/>
                  </a:moveTo>
                  <a:lnTo>
                    <a:pt x="9" y="50"/>
                  </a:lnTo>
                  <a:lnTo>
                    <a:pt x="8" y="50"/>
                  </a:lnTo>
                  <a:lnTo>
                    <a:pt x="8" y="51"/>
                  </a:lnTo>
                  <a:lnTo>
                    <a:pt x="8" y="52"/>
                  </a:lnTo>
                  <a:lnTo>
                    <a:pt x="9" y="54"/>
                  </a:lnTo>
                  <a:lnTo>
                    <a:pt x="10" y="55"/>
                  </a:lnTo>
                  <a:lnTo>
                    <a:pt x="10" y="52"/>
                  </a:lnTo>
                  <a:lnTo>
                    <a:pt x="9" y="50"/>
                  </a:lnTo>
                  <a:lnTo>
                    <a:pt x="9" y="49"/>
                  </a:lnTo>
                  <a:close/>
                  <a:moveTo>
                    <a:pt x="25" y="49"/>
                  </a:moveTo>
                  <a:lnTo>
                    <a:pt x="25" y="49"/>
                  </a:lnTo>
                  <a:lnTo>
                    <a:pt x="24" y="50"/>
                  </a:lnTo>
                  <a:lnTo>
                    <a:pt x="25" y="52"/>
                  </a:lnTo>
                  <a:lnTo>
                    <a:pt x="25" y="54"/>
                  </a:lnTo>
                  <a:lnTo>
                    <a:pt x="26" y="52"/>
                  </a:lnTo>
                  <a:lnTo>
                    <a:pt x="27" y="51"/>
                  </a:lnTo>
                  <a:lnTo>
                    <a:pt x="26" y="50"/>
                  </a:lnTo>
                  <a:lnTo>
                    <a:pt x="26" y="49"/>
                  </a:lnTo>
                  <a:lnTo>
                    <a:pt x="25" y="49"/>
                  </a:lnTo>
                  <a:close/>
                  <a:moveTo>
                    <a:pt x="30" y="48"/>
                  </a:moveTo>
                  <a:lnTo>
                    <a:pt x="30" y="49"/>
                  </a:lnTo>
                  <a:lnTo>
                    <a:pt x="30" y="50"/>
                  </a:lnTo>
                  <a:lnTo>
                    <a:pt x="32" y="51"/>
                  </a:lnTo>
                  <a:lnTo>
                    <a:pt x="32" y="50"/>
                  </a:lnTo>
                  <a:lnTo>
                    <a:pt x="32" y="49"/>
                  </a:lnTo>
                  <a:lnTo>
                    <a:pt x="32" y="49"/>
                  </a:lnTo>
                  <a:lnTo>
                    <a:pt x="30" y="48"/>
                  </a:lnTo>
                  <a:close/>
                  <a:moveTo>
                    <a:pt x="14" y="48"/>
                  </a:moveTo>
                  <a:lnTo>
                    <a:pt x="13" y="50"/>
                  </a:lnTo>
                  <a:lnTo>
                    <a:pt x="13" y="51"/>
                  </a:lnTo>
                  <a:lnTo>
                    <a:pt x="13" y="54"/>
                  </a:lnTo>
                  <a:lnTo>
                    <a:pt x="14" y="55"/>
                  </a:lnTo>
                  <a:lnTo>
                    <a:pt x="15" y="52"/>
                  </a:lnTo>
                  <a:lnTo>
                    <a:pt x="15" y="51"/>
                  </a:lnTo>
                  <a:lnTo>
                    <a:pt x="15" y="50"/>
                  </a:lnTo>
                  <a:lnTo>
                    <a:pt x="14" y="48"/>
                  </a:lnTo>
                  <a:close/>
                  <a:moveTo>
                    <a:pt x="53" y="48"/>
                  </a:moveTo>
                  <a:lnTo>
                    <a:pt x="52" y="49"/>
                  </a:lnTo>
                  <a:lnTo>
                    <a:pt x="52" y="49"/>
                  </a:lnTo>
                  <a:lnTo>
                    <a:pt x="51" y="50"/>
                  </a:lnTo>
                  <a:lnTo>
                    <a:pt x="52" y="51"/>
                  </a:lnTo>
                  <a:lnTo>
                    <a:pt x="52" y="52"/>
                  </a:lnTo>
                  <a:lnTo>
                    <a:pt x="53" y="54"/>
                  </a:lnTo>
                  <a:lnTo>
                    <a:pt x="53" y="52"/>
                  </a:lnTo>
                  <a:lnTo>
                    <a:pt x="54" y="52"/>
                  </a:lnTo>
                  <a:lnTo>
                    <a:pt x="54" y="51"/>
                  </a:lnTo>
                  <a:lnTo>
                    <a:pt x="53" y="50"/>
                  </a:lnTo>
                  <a:lnTo>
                    <a:pt x="53" y="49"/>
                  </a:lnTo>
                  <a:lnTo>
                    <a:pt x="53" y="48"/>
                  </a:lnTo>
                  <a:close/>
                  <a:moveTo>
                    <a:pt x="20" y="48"/>
                  </a:moveTo>
                  <a:lnTo>
                    <a:pt x="20" y="49"/>
                  </a:lnTo>
                  <a:lnTo>
                    <a:pt x="21" y="49"/>
                  </a:lnTo>
                  <a:lnTo>
                    <a:pt x="21" y="49"/>
                  </a:lnTo>
                  <a:lnTo>
                    <a:pt x="20" y="50"/>
                  </a:lnTo>
                  <a:lnTo>
                    <a:pt x="20" y="50"/>
                  </a:lnTo>
                  <a:lnTo>
                    <a:pt x="18" y="50"/>
                  </a:lnTo>
                  <a:lnTo>
                    <a:pt x="20" y="51"/>
                  </a:lnTo>
                  <a:lnTo>
                    <a:pt x="20" y="52"/>
                  </a:lnTo>
                  <a:lnTo>
                    <a:pt x="21" y="54"/>
                  </a:lnTo>
                  <a:lnTo>
                    <a:pt x="21" y="52"/>
                  </a:lnTo>
                  <a:lnTo>
                    <a:pt x="21" y="51"/>
                  </a:lnTo>
                  <a:lnTo>
                    <a:pt x="21" y="51"/>
                  </a:lnTo>
                  <a:lnTo>
                    <a:pt x="21" y="51"/>
                  </a:lnTo>
                  <a:lnTo>
                    <a:pt x="22" y="51"/>
                  </a:lnTo>
                  <a:lnTo>
                    <a:pt x="21" y="49"/>
                  </a:lnTo>
                  <a:lnTo>
                    <a:pt x="20" y="48"/>
                  </a:lnTo>
                  <a:close/>
                  <a:moveTo>
                    <a:pt x="60" y="48"/>
                  </a:moveTo>
                  <a:lnTo>
                    <a:pt x="60" y="49"/>
                  </a:lnTo>
                  <a:lnTo>
                    <a:pt x="60" y="50"/>
                  </a:lnTo>
                  <a:lnTo>
                    <a:pt x="61" y="51"/>
                  </a:lnTo>
                  <a:lnTo>
                    <a:pt x="61" y="50"/>
                  </a:lnTo>
                  <a:lnTo>
                    <a:pt x="61" y="49"/>
                  </a:lnTo>
                  <a:lnTo>
                    <a:pt x="60" y="48"/>
                  </a:lnTo>
                  <a:close/>
                  <a:moveTo>
                    <a:pt x="41" y="47"/>
                  </a:moveTo>
                  <a:lnTo>
                    <a:pt x="40" y="48"/>
                  </a:lnTo>
                  <a:lnTo>
                    <a:pt x="40" y="49"/>
                  </a:lnTo>
                  <a:lnTo>
                    <a:pt x="39" y="50"/>
                  </a:lnTo>
                  <a:lnTo>
                    <a:pt x="40" y="51"/>
                  </a:lnTo>
                  <a:lnTo>
                    <a:pt x="41" y="52"/>
                  </a:lnTo>
                  <a:lnTo>
                    <a:pt x="42" y="51"/>
                  </a:lnTo>
                  <a:lnTo>
                    <a:pt x="42" y="49"/>
                  </a:lnTo>
                  <a:lnTo>
                    <a:pt x="41" y="47"/>
                  </a:lnTo>
                  <a:close/>
                  <a:moveTo>
                    <a:pt x="35" y="47"/>
                  </a:moveTo>
                  <a:lnTo>
                    <a:pt x="34" y="49"/>
                  </a:lnTo>
                  <a:lnTo>
                    <a:pt x="34" y="50"/>
                  </a:lnTo>
                  <a:lnTo>
                    <a:pt x="34" y="51"/>
                  </a:lnTo>
                  <a:lnTo>
                    <a:pt x="35" y="54"/>
                  </a:lnTo>
                  <a:lnTo>
                    <a:pt x="36" y="51"/>
                  </a:lnTo>
                  <a:lnTo>
                    <a:pt x="37" y="49"/>
                  </a:lnTo>
                  <a:lnTo>
                    <a:pt x="36" y="49"/>
                  </a:lnTo>
                  <a:lnTo>
                    <a:pt x="36" y="48"/>
                  </a:lnTo>
                  <a:lnTo>
                    <a:pt x="35" y="47"/>
                  </a:lnTo>
                  <a:close/>
                  <a:moveTo>
                    <a:pt x="26" y="47"/>
                  </a:moveTo>
                  <a:lnTo>
                    <a:pt x="26" y="48"/>
                  </a:lnTo>
                  <a:lnTo>
                    <a:pt x="26" y="48"/>
                  </a:lnTo>
                  <a:lnTo>
                    <a:pt x="27" y="49"/>
                  </a:lnTo>
                  <a:lnTo>
                    <a:pt x="27" y="50"/>
                  </a:lnTo>
                  <a:lnTo>
                    <a:pt x="28" y="50"/>
                  </a:lnTo>
                  <a:lnTo>
                    <a:pt x="28" y="49"/>
                  </a:lnTo>
                  <a:lnTo>
                    <a:pt x="27" y="48"/>
                  </a:lnTo>
                  <a:lnTo>
                    <a:pt x="27" y="47"/>
                  </a:lnTo>
                  <a:lnTo>
                    <a:pt x="26" y="47"/>
                  </a:lnTo>
                  <a:close/>
                  <a:moveTo>
                    <a:pt x="47" y="46"/>
                  </a:moveTo>
                  <a:lnTo>
                    <a:pt x="46" y="48"/>
                  </a:lnTo>
                  <a:lnTo>
                    <a:pt x="46" y="50"/>
                  </a:lnTo>
                  <a:lnTo>
                    <a:pt x="46" y="51"/>
                  </a:lnTo>
                  <a:lnTo>
                    <a:pt x="48" y="54"/>
                  </a:lnTo>
                  <a:lnTo>
                    <a:pt x="49" y="52"/>
                  </a:lnTo>
                  <a:lnTo>
                    <a:pt x="49" y="50"/>
                  </a:lnTo>
                  <a:lnTo>
                    <a:pt x="49" y="49"/>
                  </a:lnTo>
                  <a:lnTo>
                    <a:pt x="48" y="47"/>
                  </a:lnTo>
                  <a:lnTo>
                    <a:pt x="47" y="46"/>
                  </a:lnTo>
                  <a:close/>
                  <a:moveTo>
                    <a:pt x="16" y="45"/>
                  </a:moveTo>
                  <a:lnTo>
                    <a:pt x="16" y="46"/>
                  </a:lnTo>
                  <a:lnTo>
                    <a:pt x="16" y="47"/>
                  </a:lnTo>
                  <a:lnTo>
                    <a:pt x="17" y="48"/>
                  </a:lnTo>
                  <a:lnTo>
                    <a:pt x="18" y="48"/>
                  </a:lnTo>
                  <a:lnTo>
                    <a:pt x="18" y="47"/>
                  </a:lnTo>
                  <a:lnTo>
                    <a:pt x="18" y="47"/>
                  </a:lnTo>
                  <a:lnTo>
                    <a:pt x="18" y="46"/>
                  </a:lnTo>
                  <a:lnTo>
                    <a:pt x="18" y="46"/>
                  </a:lnTo>
                  <a:lnTo>
                    <a:pt x="18" y="46"/>
                  </a:lnTo>
                  <a:lnTo>
                    <a:pt x="18" y="46"/>
                  </a:lnTo>
                  <a:lnTo>
                    <a:pt x="18" y="47"/>
                  </a:lnTo>
                  <a:lnTo>
                    <a:pt x="17" y="47"/>
                  </a:lnTo>
                  <a:lnTo>
                    <a:pt x="17" y="46"/>
                  </a:lnTo>
                  <a:lnTo>
                    <a:pt x="16" y="45"/>
                  </a:lnTo>
                  <a:close/>
                  <a:moveTo>
                    <a:pt x="34" y="45"/>
                  </a:moveTo>
                  <a:lnTo>
                    <a:pt x="33" y="46"/>
                  </a:lnTo>
                  <a:lnTo>
                    <a:pt x="32" y="47"/>
                  </a:lnTo>
                  <a:lnTo>
                    <a:pt x="32" y="48"/>
                  </a:lnTo>
                  <a:lnTo>
                    <a:pt x="33" y="47"/>
                  </a:lnTo>
                  <a:lnTo>
                    <a:pt x="34" y="46"/>
                  </a:lnTo>
                  <a:lnTo>
                    <a:pt x="34" y="45"/>
                  </a:lnTo>
                  <a:lnTo>
                    <a:pt x="34" y="45"/>
                  </a:lnTo>
                  <a:lnTo>
                    <a:pt x="34" y="45"/>
                  </a:lnTo>
                  <a:close/>
                  <a:moveTo>
                    <a:pt x="23" y="44"/>
                  </a:moveTo>
                  <a:lnTo>
                    <a:pt x="22" y="45"/>
                  </a:lnTo>
                  <a:lnTo>
                    <a:pt x="22" y="46"/>
                  </a:lnTo>
                  <a:lnTo>
                    <a:pt x="22" y="47"/>
                  </a:lnTo>
                  <a:lnTo>
                    <a:pt x="23" y="48"/>
                  </a:lnTo>
                  <a:lnTo>
                    <a:pt x="24" y="47"/>
                  </a:lnTo>
                  <a:lnTo>
                    <a:pt x="24" y="45"/>
                  </a:lnTo>
                  <a:lnTo>
                    <a:pt x="23" y="44"/>
                  </a:lnTo>
                  <a:close/>
                  <a:moveTo>
                    <a:pt x="12" y="44"/>
                  </a:moveTo>
                  <a:lnTo>
                    <a:pt x="11" y="45"/>
                  </a:lnTo>
                  <a:lnTo>
                    <a:pt x="11" y="47"/>
                  </a:lnTo>
                  <a:lnTo>
                    <a:pt x="11" y="49"/>
                  </a:lnTo>
                  <a:lnTo>
                    <a:pt x="13" y="48"/>
                  </a:lnTo>
                  <a:lnTo>
                    <a:pt x="13" y="47"/>
                  </a:lnTo>
                  <a:lnTo>
                    <a:pt x="13" y="45"/>
                  </a:lnTo>
                  <a:lnTo>
                    <a:pt x="12" y="44"/>
                  </a:lnTo>
                  <a:close/>
                  <a:moveTo>
                    <a:pt x="28" y="44"/>
                  </a:moveTo>
                  <a:lnTo>
                    <a:pt x="27" y="44"/>
                  </a:lnTo>
                  <a:lnTo>
                    <a:pt x="27" y="45"/>
                  </a:lnTo>
                  <a:lnTo>
                    <a:pt x="28" y="46"/>
                  </a:lnTo>
                  <a:lnTo>
                    <a:pt x="28" y="47"/>
                  </a:lnTo>
                  <a:lnTo>
                    <a:pt x="29" y="47"/>
                  </a:lnTo>
                  <a:lnTo>
                    <a:pt x="29" y="46"/>
                  </a:lnTo>
                  <a:lnTo>
                    <a:pt x="29" y="45"/>
                  </a:lnTo>
                  <a:lnTo>
                    <a:pt x="28" y="44"/>
                  </a:lnTo>
                  <a:close/>
                  <a:moveTo>
                    <a:pt x="37" y="43"/>
                  </a:moveTo>
                  <a:lnTo>
                    <a:pt x="37" y="44"/>
                  </a:lnTo>
                  <a:lnTo>
                    <a:pt x="36" y="45"/>
                  </a:lnTo>
                  <a:lnTo>
                    <a:pt x="37" y="46"/>
                  </a:lnTo>
                  <a:lnTo>
                    <a:pt x="37" y="46"/>
                  </a:lnTo>
                  <a:lnTo>
                    <a:pt x="38" y="47"/>
                  </a:lnTo>
                  <a:lnTo>
                    <a:pt x="38" y="46"/>
                  </a:lnTo>
                  <a:lnTo>
                    <a:pt x="39" y="45"/>
                  </a:lnTo>
                  <a:lnTo>
                    <a:pt x="38" y="44"/>
                  </a:lnTo>
                  <a:lnTo>
                    <a:pt x="37" y="43"/>
                  </a:lnTo>
                  <a:close/>
                  <a:moveTo>
                    <a:pt x="5" y="43"/>
                  </a:moveTo>
                  <a:lnTo>
                    <a:pt x="5" y="44"/>
                  </a:lnTo>
                  <a:lnTo>
                    <a:pt x="5" y="43"/>
                  </a:lnTo>
                  <a:lnTo>
                    <a:pt x="4" y="43"/>
                  </a:lnTo>
                  <a:lnTo>
                    <a:pt x="4" y="46"/>
                  </a:lnTo>
                  <a:lnTo>
                    <a:pt x="5" y="48"/>
                  </a:lnTo>
                  <a:lnTo>
                    <a:pt x="6" y="49"/>
                  </a:lnTo>
                  <a:lnTo>
                    <a:pt x="8" y="48"/>
                  </a:lnTo>
                  <a:lnTo>
                    <a:pt x="8" y="46"/>
                  </a:lnTo>
                  <a:lnTo>
                    <a:pt x="6" y="46"/>
                  </a:lnTo>
                  <a:lnTo>
                    <a:pt x="6" y="45"/>
                  </a:lnTo>
                  <a:lnTo>
                    <a:pt x="6" y="45"/>
                  </a:lnTo>
                  <a:lnTo>
                    <a:pt x="6" y="44"/>
                  </a:lnTo>
                  <a:lnTo>
                    <a:pt x="6" y="44"/>
                  </a:lnTo>
                  <a:lnTo>
                    <a:pt x="5" y="43"/>
                  </a:lnTo>
                  <a:close/>
                  <a:moveTo>
                    <a:pt x="2" y="43"/>
                  </a:moveTo>
                  <a:lnTo>
                    <a:pt x="1" y="47"/>
                  </a:lnTo>
                  <a:lnTo>
                    <a:pt x="1" y="51"/>
                  </a:lnTo>
                  <a:lnTo>
                    <a:pt x="2" y="54"/>
                  </a:lnTo>
                  <a:lnTo>
                    <a:pt x="2" y="56"/>
                  </a:lnTo>
                  <a:lnTo>
                    <a:pt x="3" y="58"/>
                  </a:lnTo>
                  <a:lnTo>
                    <a:pt x="3" y="60"/>
                  </a:lnTo>
                  <a:lnTo>
                    <a:pt x="4" y="62"/>
                  </a:lnTo>
                  <a:lnTo>
                    <a:pt x="4" y="64"/>
                  </a:lnTo>
                  <a:lnTo>
                    <a:pt x="5" y="62"/>
                  </a:lnTo>
                  <a:lnTo>
                    <a:pt x="4" y="60"/>
                  </a:lnTo>
                  <a:lnTo>
                    <a:pt x="4" y="57"/>
                  </a:lnTo>
                  <a:lnTo>
                    <a:pt x="4" y="57"/>
                  </a:lnTo>
                  <a:lnTo>
                    <a:pt x="3" y="58"/>
                  </a:lnTo>
                  <a:lnTo>
                    <a:pt x="3" y="57"/>
                  </a:lnTo>
                  <a:lnTo>
                    <a:pt x="3" y="52"/>
                  </a:lnTo>
                  <a:lnTo>
                    <a:pt x="3" y="47"/>
                  </a:lnTo>
                  <a:lnTo>
                    <a:pt x="2" y="43"/>
                  </a:lnTo>
                  <a:close/>
                  <a:moveTo>
                    <a:pt x="49" y="43"/>
                  </a:moveTo>
                  <a:lnTo>
                    <a:pt x="48" y="43"/>
                  </a:lnTo>
                  <a:lnTo>
                    <a:pt x="48" y="44"/>
                  </a:lnTo>
                  <a:lnTo>
                    <a:pt x="49" y="45"/>
                  </a:lnTo>
                  <a:lnTo>
                    <a:pt x="49" y="46"/>
                  </a:lnTo>
                  <a:lnTo>
                    <a:pt x="50" y="47"/>
                  </a:lnTo>
                  <a:lnTo>
                    <a:pt x="50" y="48"/>
                  </a:lnTo>
                  <a:lnTo>
                    <a:pt x="51" y="48"/>
                  </a:lnTo>
                  <a:lnTo>
                    <a:pt x="51" y="47"/>
                  </a:lnTo>
                  <a:lnTo>
                    <a:pt x="51" y="46"/>
                  </a:lnTo>
                  <a:lnTo>
                    <a:pt x="51" y="45"/>
                  </a:lnTo>
                  <a:lnTo>
                    <a:pt x="50" y="44"/>
                  </a:lnTo>
                  <a:lnTo>
                    <a:pt x="50" y="43"/>
                  </a:lnTo>
                  <a:lnTo>
                    <a:pt x="49" y="43"/>
                  </a:lnTo>
                  <a:close/>
                  <a:moveTo>
                    <a:pt x="24" y="43"/>
                  </a:moveTo>
                  <a:lnTo>
                    <a:pt x="24" y="44"/>
                  </a:lnTo>
                  <a:lnTo>
                    <a:pt x="24" y="45"/>
                  </a:lnTo>
                  <a:lnTo>
                    <a:pt x="25" y="46"/>
                  </a:lnTo>
                  <a:lnTo>
                    <a:pt x="25" y="45"/>
                  </a:lnTo>
                  <a:lnTo>
                    <a:pt x="24" y="43"/>
                  </a:lnTo>
                  <a:lnTo>
                    <a:pt x="24" y="43"/>
                  </a:lnTo>
                  <a:close/>
                  <a:moveTo>
                    <a:pt x="11" y="43"/>
                  </a:moveTo>
                  <a:lnTo>
                    <a:pt x="11" y="43"/>
                  </a:lnTo>
                  <a:lnTo>
                    <a:pt x="11" y="44"/>
                  </a:lnTo>
                  <a:lnTo>
                    <a:pt x="11" y="44"/>
                  </a:lnTo>
                  <a:lnTo>
                    <a:pt x="11" y="44"/>
                  </a:lnTo>
                  <a:lnTo>
                    <a:pt x="12" y="43"/>
                  </a:lnTo>
                  <a:lnTo>
                    <a:pt x="11" y="43"/>
                  </a:lnTo>
                  <a:lnTo>
                    <a:pt x="11" y="43"/>
                  </a:lnTo>
                  <a:close/>
                  <a:moveTo>
                    <a:pt x="57" y="42"/>
                  </a:moveTo>
                  <a:lnTo>
                    <a:pt x="56" y="44"/>
                  </a:lnTo>
                  <a:lnTo>
                    <a:pt x="57" y="45"/>
                  </a:lnTo>
                  <a:lnTo>
                    <a:pt x="58" y="47"/>
                  </a:lnTo>
                  <a:lnTo>
                    <a:pt x="58" y="45"/>
                  </a:lnTo>
                  <a:lnTo>
                    <a:pt x="58" y="44"/>
                  </a:lnTo>
                  <a:lnTo>
                    <a:pt x="58" y="43"/>
                  </a:lnTo>
                  <a:lnTo>
                    <a:pt x="57" y="42"/>
                  </a:lnTo>
                  <a:close/>
                  <a:moveTo>
                    <a:pt x="45" y="42"/>
                  </a:moveTo>
                  <a:lnTo>
                    <a:pt x="44" y="44"/>
                  </a:lnTo>
                  <a:lnTo>
                    <a:pt x="42" y="46"/>
                  </a:lnTo>
                  <a:lnTo>
                    <a:pt x="42" y="46"/>
                  </a:lnTo>
                  <a:lnTo>
                    <a:pt x="44" y="47"/>
                  </a:lnTo>
                  <a:lnTo>
                    <a:pt x="44" y="47"/>
                  </a:lnTo>
                  <a:lnTo>
                    <a:pt x="45" y="45"/>
                  </a:lnTo>
                  <a:lnTo>
                    <a:pt x="46" y="44"/>
                  </a:lnTo>
                  <a:lnTo>
                    <a:pt x="46" y="43"/>
                  </a:lnTo>
                  <a:lnTo>
                    <a:pt x="45" y="43"/>
                  </a:lnTo>
                  <a:lnTo>
                    <a:pt x="45" y="42"/>
                  </a:lnTo>
                  <a:close/>
                  <a:moveTo>
                    <a:pt x="13" y="39"/>
                  </a:moveTo>
                  <a:lnTo>
                    <a:pt x="13" y="42"/>
                  </a:lnTo>
                  <a:lnTo>
                    <a:pt x="14" y="43"/>
                  </a:lnTo>
                  <a:lnTo>
                    <a:pt x="15" y="44"/>
                  </a:lnTo>
                  <a:lnTo>
                    <a:pt x="15" y="43"/>
                  </a:lnTo>
                  <a:lnTo>
                    <a:pt x="15" y="42"/>
                  </a:lnTo>
                  <a:lnTo>
                    <a:pt x="14" y="40"/>
                  </a:lnTo>
                  <a:lnTo>
                    <a:pt x="13" y="39"/>
                  </a:lnTo>
                  <a:close/>
                  <a:moveTo>
                    <a:pt x="59" y="39"/>
                  </a:moveTo>
                  <a:lnTo>
                    <a:pt x="59" y="40"/>
                  </a:lnTo>
                  <a:lnTo>
                    <a:pt x="59" y="42"/>
                  </a:lnTo>
                  <a:lnTo>
                    <a:pt x="60" y="42"/>
                  </a:lnTo>
                  <a:lnTo>
                    <a:pt x="59" y="40"/>
                  </a:lnTo>
                  <a:lnTo>
                    <a:pt x="59" y="39"/>
                  </a:lnTo>
                  <a:close/>
                  <a:moveTo>
                    <a:pt x="36" y="39"/>
                  </a:moveTo>
                  <a:lnTo>
                    <a:pt x="36" y="40"/>
                  </a:lnTo>
                  <a:lnTo>
                    <a:pt x="35" y="42"/>
                  </a:lnTo>
                  <a:lnTo>
                    <a:pt x="35" y="42"/>
                  </a:lnTo>
                  <a:lnTo>
                    <a:pt x="35" y="43"/>
                  </a:lnTo>
                  <a:lnTo>
                    <a:pt x="36" y="42"/>
                  </a:lnTo>
                  <a:lnTo>
                    <a:pt x="36" y="40"/>
                  </a:lnTo>
                  <a:lnTo>
                    <a:pt x="36" y="39"/>
                  </a:lnTo>
                  <a:close/>
                  <a:moveTo>
                    <a:pt x="30" y="39"/>
                  </a:moveTo>
                  <a:lnTo>
                    <a:pt x="29" y="40"/>
                  </a:lnTo>
                  <a:lnTo>
                    <a:pt x="28" y="43"/>
                  </a:lnTo>
                  <a:lnTo>
                    <a:pt x="29" y="44"/>
                  </a:lnTo>
                  <a:lnTo>
                    <a:pt x="30" y="45"/>
                  </a:lnTo>
                  <a:lnTo>
                    <a:pt x="32" y="44"/>
                  </a:lnTo>
                  <a:lnTo>
                    <a:pt x="33" y="42"/>
                  </a:lnTo>
                  <a:lnTo>
                    <a:pt x="32" y="40"/>
                  </a:lnTo>
                  <a:lnTo>
                    <a:pt x="30" y="39"/>
                  </a:lnTo>
                  <a:close/>
                  <a:moveTo>
                    <a:pt x="22" y="38"/>
                  </a:moveTo>
                  <a:lnTo>
                    <a:pt x="22" y="39"/>
                  </a:lnTo>
                  <a:lnTo>
                    <a:pt x="22" y="40"/>
                  </a:lnTo>
                  <a:lnTo>
                    <a:pt x="22" y="40"/>
                  </a:lnTo>
                  <a:lnTo>
                    <a:pt x="22" y="39"/>
                  </a:lnTo>
                  <a:lnTo>
                    <a:pt x="22" y="38"/>
                  </a:lnTo>
                  <a:close/>
                  <a:moveTo>
                    <a:pt x="63" y="38"/>
                  </a:moveTo>
                  <a:lnTo>
                    <a:pt x="63" y="39"/>
                  </a:lnTo>
                  <a:lnTo>
                    <a:pt x="63" y="40"/>
                  </a:lnTo>
                  <a:lnTo>
                    <a:pt x="63" y="42"/>
                  </a:lnTo>
                  <a:lnTo>
                    <a:pt x="64" y="43"/>
                  </a:lnTo>
                  <a:lnTo>
                    <a:pt x="64" y="42"/>
                  </a:lnTo>
                  <a:lnTo>
                    <a:pt x="64" y="39"/>
                  </a:lnTo>
                  <a:lnTo>
                    <a:pt x="63" y="38"/>
                  </a:lnTo>
                  <a:close/>
                  <a:moveTo>
                    <a:pt x="13" y="38"/>
                  </a:moveTo>
                  <a:lnTo>
                    <a:pt x="12" y="39"/>
                  </a:lnTo>
                  <a:lnTo>
                    <a:pt x="12" y="39"/>
                  </a:lnTo>
                  <a:lnTo>
                    <a:pt x="13" y="39"/>
                  </a:lnTo>
                  <a:lnTo>
                    <a:pt x="13" y="39"/>
                  </a:lnTo>
                  <a:lnTo>
                    <a:pt x="13" y="38"/>
                  </a:lnTo>
                  <a:lnTo>
                    <a:pt x="13" y="38"/>
                  </a:lnTo>
                  <a:close/>
                  <a:moveTo>
                    <a:pt x="20" y="38"/>
                  </a:moveTo>
                  <a:lnTo>
                    <a:pt x="18" y="39"/>
                  </a:lnTo>
                  <a:lnTo>
                    <a:pt x="18" y="40"/>
                  </a:lnTo>
                  <a:lnTo>
                    <a:pt x="18" y="42"/>
                  </a:lnTo>
                  <a:lnTo>
                    <a:pt x="18" y="44"/>
                  </a:lnTo>
                  <a:lnTo>
                    <a:pt x="21" y="44"/>
                  </a:lnTo>
                  <a:lnTo>
                    <a:pt x="21" y="43"/>
                  </a:lnTo>
                  <a:lnTo>
                    <a:pt x="22" y="43"/>
                  </a:lnTo>
                  <a:lnTo>
                    <a:pt x="22" y="42"/>
                  </a:lnTo>
                  <a:lnTo>
                    <a:pt x="21" y="39"/>
                  </a:lnTo>
                  <a:lnTo>
                    <a:pt x="21" y="38"/>
                  </a:lnTo>
                  <a:lnTo>
                    <a:pt x="20" y="38"/>
                  </a:lnTo>
                  <a:close/>
                  <a:moveTo>
                    <a:pt x="52" y="38"/>
                  </a:moveTo>
                  <a:lnTo>
                    <a:pt x="52" y="39"/>
                  </a:lnTo>
                  <a:lnTo>
                    <a:pt x="53" y="39"/>
                  </a:lnTo>
                  <a:lnTo>
                    <a:pt x="53" y="38"/>
                  </a:lnTo>
                  <a:lnTo>
                    <a:pt x="52" y="38"/>
                  </a:lnTo>
                  <a:close/>
                  <a:moveTo>
                    <a:pt x="47" y="37"/>
                  </a:moveTo>
                  <a:lnTo>
                    <a:pt x="46" y="38"/>
                  </a:lnTo>
                  <a:lnTo>
                    <a:pt x="46" y="39"/>
                  </a:lnTo>
                  <a:lnTo>
                    <a:pt x="46" y="40"/>
                  </a:lnTo>
                  <a:lnTo>
                    <a:pt x="47" y="40"/>
                  </a:lnTo>
                  <a:lnTo>
                    <a:pt x="48" y="39"/>
                  </a:lnTo>
                  <a:lnTo>
                    <a:pt x="48" y="38"/>
                  </a:lnTo>
                  <a:lnTo>
                    <a:pt x="47" y="37"/>
                  </a:lnTo>
                  <a:close/>
                  <a:moveTo>
                    <a:pt x="62" y="36"/>
                  </a:moveTo>
                  <a:lnTo>
                    <a:pt x="61" y="36"/>
                  </a:lnTo>
                  <a:lnTo>
                    <a:pt x="61" y="37"/>
                  </a:lnTo>
                  <a:lnTo>
                    <a:pt x="61" y="38"/>
                  </a:lnTo>
                  <a:lnTo>
                    <a:pt x="62" y="37"/>
                  </a:lnTo>
                  <a:lnTo>
                    <a:pt x="62" y="37"/>
                  </a:lnTo>
                  <a:lnTo>
                    <a:pt x="62" y="36"/>
                  </a:lnTo>
                  <a:close/>
                  <a:moveTo>
                    <a:pt x="53" y="36"/>
                  </a:moveTo>
                  <a:lnTo>
                    <a:pt x="54" y="38"/>
                  </a:lnTo>
                  <a:lnTo>
                    <a:pt x="56" y="40"/>
                  </a:lnTo>
                  <a:lnTo>
                    <a:pt x="56" y="38"/>
                  </a:lnTo>
                  <a:lnTo>
                    <a:pt x="54" y="37"/>
                  </a:lnTo>
                  <a:lnTo>
                    <a:pt x="53" y="36"/>
                  </a:lnTo>
                  <a:close/>
                  <a:moveTo>
                    <a:pt x="41" y="36"/>
                  </a:moveTo>
                  <a:lnTo>
                    <a:pt x="40" y="37"/>
                  </a:lnTo>
                  <a:lnTo>
                    <a:pt x="39" y="38"/>
                  </a:lnTo>
                  <a:lnTo>
                    <a:pt x="40" y="39"/>
                  </a:lnTo>
                  <a:lnTo>
                    <a:pt x="40" y="38"/>
                  </a:lnTo>
                  <a:lnTo>
                    <a:pt x="40" y="39"/>
                  </a:lnTo>
                  <a:lnTo>
                    <a:pt x="40" y="39"/>
                  </a:lnTo>
                  <a:lnTo>
                    <a:pt x="39" y="39"/>
                  </a:lnTo>
                  <a:lnTo>
                    <a:pt x="39" y="39"/>
                  </a:lnTo>
                  <a:lnTo>
                    <a:pt x="39" y="40"/>
                  </a:lnTo>
                  <a:lnTo>
                    <a:pt x="39" y="42"/>
                  </a:lnTo>
                  <a:lnTo>
                    <a:pt x="40" y="43"/>
                  </a:lnTo>
                  <a:lnTo>
                    <a:pt x="41" y="42"/>
                  </a:lnTo>
                  <a:lnTo>
                    <a:pt x="42" y="40"/>
                  </a:lnTo>
                  <a:lnTo>
                    <a:pt x="42" y="39"/>
                  </a:lnTo>
                  <a:lnTo>
                    <a:pt x="42" y="38"/>
                  </a:lnTo>
                  <a:lnTo>
                    <a:pt x="41" y="37"/>
                  </a:lnTo>
                  <a:lnTo>
                    <a:pt x="41" y="36"/>
                  </a:lnTo>
                  <a:lnTo>
                    <a:pt x="41" y="36"/>
                  </a:lnTo>
                  <a:lnTo>
                    <a:pt x="41" y="36"/>
                  </a:lnTo>
                  <a:close/>
                  <a:moveTo>
                    <a:pt x="11" y="36"/>
                  </a:moveTo>
                  <a:lnTo>
                    <a:pt x="11" y="36"/>
                  </a:lnTo>
                  <a:lnTo>
                    <a:pt x="11" y="37"/>
                  </a:lnTo>
                  <a:lnTo>
                    <a:pt x="12" y="37"/>
                  </a:lnTo>
                  <a:lnTo>
                    <a:pt x="12" y="37"/>
                  </a:lnTo>
                  <a:lnTo>
                    <a:pt x="12" y="36"/>
                  </a:lnTo>
                  <a:lnTo>
                    <a:pt x="11" y="36"/>
                  </a:lnTo>
                  <a:close/>
                  <a:moveTo>
                    <a:pt x="33" y="34"/>
                  </a:moveTo>
                  <a:lnTo>
                    <a:pt x="33" y="36"/>
                  </a:lnTo>
                  <a:lnTo>
                    <a:pt x="32" y="37"/>
                  </a:lnTo>
                  <a:lnTo>
                    <a:pt x="32" y="38"/>
                  </a:lnTo>
                  <a:lnTo>
                    <a:pt x="33" y="38"/>
                  </a:lnTo>
                  <a:lnTo>
                    <a:pt x="33" y="39"/>
                  </a:lnTo>
                  <a:lnTo>
                    <a:pt x="34" y="39"/>
                  </a:lnTo>
                  <a:lnTo>
                    <a:pt x="34" y="38"/>
                  </a:lnTo>
                  <a:lnTo>
                    <a:pt x="34" y="38"/>
                  </a:lnTo>
                  <a:lnTo>
                    <a:pt x="35" y="37"/>
                  </a:lnTo>
                  <a:lnTo>
                    <a:pt x="34" y="36"/>
                  </a:lnTo>
                  <a:lnTo>
                    <a:pt x="34" y="35"/>
                  </a:lnTo>
                  <a:lnTo>
                    <a:pt x="33" y="34"/>
                  </a:lnTo>
                  <a:close/>
                  <a:moveTo>
                    <a:pt x="27" y="34"/>
                  </a:moveTo>
                  <a:lnTo>
                    <a:pt x="26" y="35"/>
                  </a:lnTo>
                  <a:lnTo>
                    <a:pt x="26" y="36"/>
                  </a:lnTo>
                  <a:lnTo>
                    <a:pt x="26" y="36"/>
                  </a:lnTo>
                  <a:lnTo>
                    <a:pt x="26" y="37"/>
                  </a:lnTo>
                  <a:lnTo>
                    <a:pt x="27" y="38"/>
                  </a:lnTo>
                  <a:lnTo>
                    <a:pt x="26" y="38"/>
                  </a:lnTo>
                  <a:lnTo>
                    <a:pt x="26" y="38"/>
                  </a:lnTo>
                  <a:lnTo>
                    <a:pt x="25" y="37"/>
                  </a:lnTo>
                  <a:lnTo>
                    <a:pt x="25" y="39"/>
                  </a:lnTo>
                  <a:lnTo>
                    <a:pt x="25" y="42"/>
                  </a:lnTo>
                  <a:lnTo>
                    <a:pt x="26" y="43"/>
                  </a:lnTo>
                  <a:lnTo>
                    <a:pt x="28" y="40"/>
                  </a:lnTo>
                  <a:lnTo>
                    <a:pt x="29" y="37"/>
                  </a:lnTo>
                  <a:lnTo>
                    <a:pt x="28" y="36"/>
                  </a:lnTo>
                  <a:lnTo>
                    <a:pt x="28" y="36"/>
                  </a:lnTo>
                  <a:lnTo>
                    <a:pt x="27" y="35"/>
                  </a:lnTo>
                  <a:lnTo>
                    <a:pt x="27" y="34"/>
                  </a:lnTo>
                  <a:close/>
                  <a:moveTo>
                    <a:pt x="56" y="34"/>
                  </a:moveTo>
                  <a:lnTo>
                    <a:pt x="56" y="35"/>
                  </a:lnTo>
                  <a:lnTo>
                    <a:pt x="56" y="36"/>
                  </a:lnTo>
                  <a:lnTo>
                    <a:pt x="57" y="37"/>
                  </a:lnTo>
                  <a:lnTo>
                    <a:pt x="58" y="36"/>
                  </a:lnTo>
                  <a:lnTo>
                    <a:pt x="58" y="35"/>
                  </a:lnTo>
                  <a:lnTo>
                    <a:pt x="57" y="34"/>
                  </a:lnTo>
                  <a:lnTo>
                    <a:pt x="56" y="34"/>
                  </a:lnTo>
                  <a:close/>
                  <a:moveTo>
                    <a:pt x="52" y="34"/>
                  </a:moveTo>
                  <a:lnTo>
                    <a:pt x="52" y="35"/>
                  </a:lnTo>
                  <a:lnTo>
                    <a:pt x="52" y="35"/>
                  </a:lnTo>
                  <a:lnTo>
                    <a:pt x="51" y="36"/>
                  </a:lnTo>
                  <a:lnTo>
                    <a:pt x="51" y="37"/>
                  </a:lnTo>
                  <a:lnTo>
                    <a:pt x="52" y="36"/>
                  </a:lnTo>
                  <a:lnTo>
                    <a:pt x="52" y="35"/>
                  </a:lnTo>
                  <a:lnTo>
                    <a:pt x="53" y="35"/>
                  </a:lnTo>
                  <a:lnTo>
                    <a:pt x="53" y="35"/>
                  </a:lnTo>
                  <a:lnTo>
                    <a:pt x="52" y="34"/>
                  </a:lnTo>
                  <a:lnTo>
                    <a:pt x="52" y="34"/>
                  </a:lnTo>
                  <a:close/>
                  <a:moveTo>
                    <a:pt x="45" y="33"/>
                  </a:moveTo>
                  <a:lnTo>
                    <a:pt x="44" y="34"/>
                  </a:lnTo>
                  <a:lnTo>
                    <a:pt x="44" y="35"/>
                  </a:lnTo>
                  <a:lnTo>
                    <a:pt x="42" y="36"/>
                  </a:lnTo>
                  <a:lnTo>
                    <a:pt x="44" y="36"/>
                  </a:lnTo>
                  <a:lnTo>
                    <a:pt x="45" y="37"/>
                  </a:lnTo>
                  <a:lnTo>
                    <a:pt x="45" y="36"/>
                  </a:lnTo>
                  <a:lnTo>
                    <a:pt x="46" y="35"/>
                  </a:lnTo>
                  <a:lnTo>
                    <a:pt x="46" y="34"/>
                  </a:lnTo>
                  <a:lnTo>
                    <a:pt x="45" y="34"/>
                  </a:lnTo>
                  <a:lnTo>
                    <a:pt x="45" y="34"/>
                  </a:lnTo>
                  <a:lnTo>
                    <a:pt x="45" y="33"/>
                  </a:lnTo>
                  <a:close/>
                  <a:moveTo>
                    <a:pt x="39" y="33"/>
                  </a:moveTo>
                  <a:lnTo>
                    <a:pt x="38" y="35"/>
                  </a:lnTo>
                  <a:lnTo>
                    <a:pt x="37" y="36"/>
                  </a:lnTo>
                  <a:lnTo>
                    <a:pt x="37" y="38"/>
                  </a:lnTo>
                  <a:lnTo>
                    <a:pt x="38" y="37"/>
                  </a:lnTo>
                  <a:lnTo>
                    <a:pt x="39" y="36"/>
                  </a:lnTo>
                  <a:lnTo>
                    <a:pt x="39" y="34"/>
                  </a:lnTo>
                  <a:lnTo>
                    <a:pt x="39" y="33"/>
                  </a:lnTo>
                  <a:close/>
                  <a:moveTo>
                    <a:pt x="61" y="32"/>
                  </a:moveTo>
                  <a:lnTo>
                    <a:pt x="61" y="33"/>
                  </a:lnTo>
                  <a:lnTo>
                    <a:pt x="60" y="34"/>
                  </a:lnTo>
                  <a:lnTo>
                    <a:pt x="60" y="35"/>
                  </a:lnTo>
                  <a:lnTo>
                    <a:pt x="61" y="36"/>
                  </a:lnTo>
                  <a:lnTo>
                    <a:pt x="62" y="35"/>
                  </a:lnTo>
                  <a:lnTo>
                    <a:pt x="63" y="35"/>
                  </a:lnTo>
                  <a:lnTo>
                    <a:pt x="62" y="33"/>
                  </a:lnTo>
                  <a:lnTo>
                    <a:pt x="61" y="32"/>
                  </a:lnTo>
                  <a:close/>
                  <a:moveTo>
                    <a:pt x="16" y="32"/>
                  </a:moveTo>
                  <a:lnTo>
                    <a:pt x="16" y="33"/>
                  </a:lnTo>
                  <a:lnTo>
                    <a:pt x="15" y="34"/>
                  </a:lnTo>
                  <a:lnTo>
                    <a:pt x="15" y="35"/>
                  </a:lnTo>
                  <a:lnTo>
                    <a:pt x="14" y="36"/>
                  </a:lnTo>
                  <a:lnTo>
                    <a:pt x="16" y="39"/>
                  </a:lnTo>
                  <a:lnTo>
                    <a:pt x="17" y="38"/>
                  </a:lnTo>
                  <a:lnTo>
                    <a:pt x="18" y="37"/>
                  </a:lnTo>
                  <a:lnTo>
                    <a:pt x="20" y="36"/>
                  </a:lnTo>
                  <a:lnTo>
                    <a:pt x="18" y="34"/>
                  </a:lnTo>
                  <a:lnTo>
                    <a:pt x="17" y="33"/>
                  </a:lnTo>
                  <a:lnTo>
                    <a:pt x="16" y="32"/>
                  </a:lnTo>
                  <a:close/>
                  <a:moveTo>
                    <a:pt x="50" y="32"/>
                  </a:moveTo>
                  <a:lnTo>
                    <a:pt x="50" y="32"/>
                  </a:lnTo>
                  <a:lnTo>
                    <a:pt x="50" y="33"/>
                  </a:lnTo>
                  <a:lnTo>
                    <a:pt x="50" y="33"/>
                  </a:lnTo>
                  <a:lnTo>
                    <a:pt x="50" y="34"/>
                  </a:lnTo>
                  <a:lnTo>
                    <a:pt x="50" y="33"/>
                  </a:lnTo>
                  <a:lnTo>
                    <a:pt x="51" y="33"/>
                  </a:lnTo>
                  <a:lnTo>
                    <a:pt x="51" y="32"/>
                  </a:lnTo>
                  <a:lnTo>
                    <a:pt x="50" y="32"/>
                  </a:lnTo>
                  <a:close/>
                  <a:moveTo>
                    <a:pt x="47" y="32"/>
                  </a:moveTo>
                  <a:lnTo>
                    <a:pt x="47" y="32"/>
                  </a:lnTo>
                  <a:lnTo>
                    <a:pt x="47" y="33"/>
                  </a:lnTo>
                  <a:lnTo>
                    <a:pt x="47" y="33"/>
                  </a:lnTo>
                  <a:lnTo>
                    <a:pt x="47" y="33"/>
                  </a:lnTo>
                  <a:lnTo>
                    <a:pt x="47" y="32"/>
                  </a:lnTo>
                  <a:lnTo>
                    <a:pt x="47" y="32"/>
                  </a:lnTo>
                  <a:close/>
                  <a:moveTo>
                    <a:pt x="44" y="32"/>
                  </a:moveTo>
                  <a:lnTo>
                    <a:pt x="42" y="33"/>
                  </a:lnTo>
                  <a:lnTo>
                    <a:pt x="42" y="34"/>
                  </a:lnTo>
                  <a:lnTo>
                    <a:pt x="42" y="34"/>
                  </a:lnTo>
                  <a:lnTo>
                    <a:pt x="44" y="33"/>
                  </a:lnTo>
                  <a:lnTo>
                    <a:pt x="44" y="32"/>
                  </a:lnTo>
                  <a:lnTo>
                    <a:pt x="44" y="32"/>
                  </a:lnTo>
                  <a:lnTo>
                    <a:pt x="44" y="32"/>
                  </a:lnTo>
                  <a:lnTo>
                    <a:pt x="44" y="32"/>
                  </a:lnTo>
                  <a:close/>
                  <a:moveTo>
                    <a:pt x="24" y="30"/>
                  </a:moveTo>
                  <a:lnTo>
                    <a:pt x="24" y="31"/>
                  </a:lnTo>
                  <a:lnTo>
                    <a:pt x="23" y="33"/>
                  </a:lnTo>
                  <a:lnTo>
                    <a:pt x="22" y="34"/>
                  </a:lnTo>
                  <a:lnTo>
                    <a:pt x="22" y="36"/>
                  </a:lnTo>
                  <a:lnTo>
                    <a:pt x="24" y="37"/>
                  </a:lnTo>
                  <a:lnTo>
                    <a:pt x="24" y="36"/>
                  </a:lnTo>
                  <a:lnTo>
                    <a:pt x="24" y="35"/>
                  </a:lnTo>
                  <a:lnTo>
                    <a:pt x="24" y="34"/>
                  </a:lnTo>
                  <a:lnTo>
                    <a:pt x="24" y="33"/>
                  </a:lnTo>
                  <a:lnTo>
                    <a:pt x="25" y="32"/>
                  </a:lnTo>
                  <a:lnTo>
                    <a:pt x="25" y="33"/>
                  </a:lnTo>
                  <a:lnTo>
                    <a:pt x="25" y="34"/>
                  </a:lnTo>
                  <a:lnTo>
                    <a:pt x="25" y="34"/>
                  </a:lnTo>
                  <a:lnTo>
                    <a:pt x="26" y="33"/>
                  </a:lnTo>
                  <a:lnTo>
                    <a:pt x="26" y="32"/>
                  </a:lnTo>
                  <a:lnTo>
                    <a:pt x="25" y="31"/>
                  </a:lnTo>
                  <a:lnTo>
                    <a:pt x="24" y="30"/>
                  </a:lnTo>
                  <a:close/>
                  <a:moveTo>
                    <a:pt x="5" y="30"/>
                  </a:moveTo>
                  <a:lnTo>
                    <a:pt x="5" y="32"/>
                  </a:lnTo>
                  <a:lnTo>
                    <a:pt x="4" y="34"/>
                  </a:lnTo>
                  <a:lnTo>
                    <a:pt x="4" y="36"/>
                  </a:lnTo>
                  <a:lnTo>
                    <a:pt x="6" y="38"/>
                  </a:lnTo>
                  <a:lnTo>
                    <a:pt x="6" y="36"/>
                  </a:lnTo>
                  <a:lnTo>
                    <a:pt x="6" y="34"/>
                  </a:lnTo>
                  <a:lnTo>
                    <a:pt x="6" y="31"/>
                  </a:lnTo>
                  <a:lnTo>
                    <a:pt x="5" y="30"/>
                  </a:lnTo>
                  <a:close/>
                  <a:moveTo>
                    <a:pt x="56" y="28"/>
                  </a:moveTo>
                  <a:lnTo>
                    <a:pt x="54" y="30"/>
                  </a:lnTo>
                  <a:lnTo>
                    <a:pt x="53" y="31"/>
                  </a:lnTo>
                  <a:lnTo>
                    <a:pt x="54" y="32"/>
                  </a:lnTo>
                  <a:lnTo>
                    <a:pt x="54" y="33"/>
                  </a:lnTo>
                  <a:lnTo>
                    <a:pt x="56" y="33"/>
                  </a:lnTo>
                  <a:lnTo>
                    <a:pt x="57" y="32"/>
                  </a:lnTo>
                  <a:lnTo>
                    <a:pt x="56" y="31"/>
                  </a:lnTo>
                  <a:lnTo>
                    <a:pt x="56" y="30"/>
                  </a:lnTo>
                  <a:lnTo>
                    <a:pt x="56" y="28"/>
                  </a:lnTo>
                  <a:close/>
                  <a:moveTo>
                    <a:pt x="29" y="28"/>
                  </a:moveTo>
                  <a:lnTo>
                    <a:pt x="29" y="31"/>
                  </a:lnTo>
                  <a:lnTo>
                    <a:pt x="28" y="32"/>
                  </a:lnTo>
                  <a:lnTo>
                    <a:pt x="29" y="34"/>
                  </a:lnTo>
                  <a:lnTo>
                    <a:pt x="30" y="35"/>
                  </a:lnTo>
                  <a:lnTo>
                    <a:pt x="32" y="34"/>
                  </a:lnTo>
                  <a:lnTo>
                    <a:pt x="32" y="33"/>
                  </a:lnTo>
                  <a:lnTo>
                    <a:pt x="32" y="32"/>
                  </a:lnTo>
                  <a:lnTo>
                    <a:pt x="30" y="30"/>
                  </a:lnTo>
                  <a:lnTo>
                    <a:pt x="29" y="28"/>
                  </a:lnTo>
                  <a:close/>
                  <a:moveTo>
                    <a:pt x="41" y="28"/>
                  </a:moveTo>
                  <a:lnTo>
                    <a:pt x="41" y="30"/>
                  </a:lnTo>
                  <a:lnTo>
                    <a:pt x="40" y="31"/>
                  </a:lnTo>
                  <a:lnTo>
                    <a:pt x="40" y="31"/>
                  </a:lnTo>
                  <a:lnTo>
                    <a:pt x="41" y="32"/>
                  </a:lnTo>
                  <a:lnTo>
                    <a:pt x="41" y="31"/>
                  </a:lnTo>
                  <a:lnTo>
                    <a:pt x="42" y="30"/>
                  </a:lnTo>
                  <a:lnTo>
                    <a:pt x="42" y="28"/>
                  </a:lnTo>
                  <a:lnTo>
                    <a:pt x="42" y="28"/>
                  </a:lnTo>
                  <a:lnTo>
                    <a:pt x="41" y="28"/>
                  </a:lnTo>
                  <a:close/>
                  <a:moveTo>
                    <a:pt x="15" y="28"/>
                  </a:moveTo>
                  <a:lnTo>
                    <a:pt x="14" y="30"/>
                  </a:lnTo>
                  <a:lnTo>
                    <a:pt x="14" y="31"/>
                  </a:lnTo>
                  <a:lnTo>
                    <a:pt x="13" y="32"/>
                  </a:lnTo>
                  <a:lnTo>
                    <a:pt x="13" y="33"/>
                  </a:lnTo>
                  <a:lnTo>
                    <a:pt x="13" y="34"/>
                  </a:lnTo>
                  <a:lnTo>
                    <a:pt x="14" y="33"/>
                  </a:lnTo>
                  <a:lnTo>
                    <a:pt x="15" y="32"/>
                  </a:lnTo>
                  <a:lnTo>
                    <a:pt x="15" y="31"/>
                  </a:lnTo>
                  <a:lnTo>
                    <a:pt x="15" y="28"/>
                  </a:lnTo>
                  <a:lnTo>
                    <a:pt x="15" y="28"/>
                  </a:lnTo>
                  <a:close/>
                  <a:moveTo>
                    <a:pt x="45" y="28"/>
                  </a:moveTo>
                  <a:lnTo>
                    <a:pt x="45" y="30"/>
                  </a:lnTo>
                  <a:lnTo>
                    <a:pt x="46" y="30"/>
                  </a:lnTo>
                  <a:lnTo>
                    <a:pt x="46" y="28"/>
                  </a:lnTo>
                  <a:lnTo>
                    <a:pt x="45" y="28"/>
                  </a:lnTo>
                  <a:close/>
                  <a:moveTo>
                    <a:pt x="36" y="28"/>
                  </a:moveTo>
                  <a:lnTo>
                    <a:pt x="36" y="28"/>
                  </a:lnTo>
                  <a:lnTo>
                    <a:pt x="35" y="28"/>
                  </a:lnTo>
                  <a:lnTo>
                    <a:pt x="35" y="28"/>
                  </a:lnTo>
                  <a:lnTo>
                    <a:pt x="35" y="30"/>
                  </a:lnTo>
                  <a:lnTo>
                    <a:pt x="35" y="31"/>
                  </a:lnTo>
                  <a:lnTo>
                    <a:pt x="35" y="33"/>
                  </a:lnTo>
                  <a:lnTo>
                    <a:pt x="34" y="34"/>
                  </a:lnTo>
                  <a:lnTo>
                    <a:pt x="35" y="34"/>
                  </a:lnTo>
                  <a:lnTo>
                    <a:pt x="35" y="35"/>
                  </a:lnTo>
                  <a:lnTo>
                    <a:pt x="36" y="35"/>
                  </a:lnTo>
                  <a:lnTo>
                    <a:pt x="38" y="32"/>
                  </a:lnTo>
                  <a:lnTo>
                    <a:pt x="37" y="30"/>
                  </a:lnTo>
                  <a:lnTo>
                    <a:pt x="36" y="28"/>
                  </a:lnTo>
                  <a:close/>
                  <a:moveTo>
                    <a:pt x="13" y="28"/>
                  </a:moveTo>
                  <a:lnTo>
                    <a:pt x="13" y="28"/>
                  </a:lnTo>
                  <a:lnTo>
                    <a:pt x="12" y="30"/>
                  </a:lnTo>
                  <a:lnTo>
                    <a:pt x="13" y="30"/>
                  </a:lnTo>
                  <a:lnTo>
                    <a:pt x="13" y="30"/>
                  </a:lnTo>
                  <a:lnTo>
                    <a:pt x="13" y="28"/>
                  </a:lnTo>
                  <a:lnTo>
                    <a:pt x="14" y="28"/>
                  </a:lnTo>
                  <a:lnTo>
                    <a:pt x="13" y="28"/>
                  </a:lnTo>
                  <a:close/>
                  <a:moveTo>
                    <a:pt x="9" y="27"/>
                  </a:moveTo>
                  <a:lnTo>
                    <a:pt x="9" y="28"/>
                  </a:lnTo>
                  <a:lnTo>
                    <a:pt x="9" y="30"/>
                  </a:lnTo>
                  <a:lnTo>
                    <a:pt x="9" y="30"/>
                  </a:lnTo>
                  <a:lnTo>
                    <a:pt x="9" y="28"/>
                  </a:lnTo>
                  <a:lnTo>
                    <a:pt x="9" y="28"/>
                  </a:lnTo>
                  <a:lnTo>
                    <a:pt x="9" y="27"/>
                  </a:lnTo>
                  <a:close/>
                  <a:moveTo>
                    <a:pt x="49" y="27"/>
                  </a:moveTo>
                  <a:lnTo>
                    <a:pt x="48" y="28"/>
                  </a:lnTo>
                  <a:lnTo>
                    <a:pt x="48" y="30"/>
                  </a:lnTo>
                  <a:lnTo>
                    <a:pt x="49" y="31"/>
                  </a:lnTo>
                  <a:lnTo>
                    <a:pt x="49" y="30"/>
                  </a:lnTo>
                  <a:lnTo>
                    <a:pt x="50" y="28"/>
                  </a:lnTo>
                  <a:lnTo>
                    <a:pt x="49" y="27"/>
                  </a:lnTo>
                  <a:lnTo>
                    <a:pt x="49" y="27"/>
                  </a:lnTo>
                  <a:lnTo>
                    <a:pt x="49" y="27"/>
                  </a:lnTo>
                  <a:close/>
                  <a:moveTo>
                    <a:pt x="20" y="25"/>
                  </a:moveTo>
                  <a:lnTo>
                    <a:pt x="18" y="27"/>
                  </a:lnTo>
                  <a:lnTo>
                    <a:pt x="18" y="30"/>
                  </a:lnTo>
                  <a:lnTo>
                    <a:pt x="20" y="32"/>
                  </a:lnTo>
                  <a:lnTo>
                    <a:pt x="21" y="33"/>
                  </a:lnTo>
                  <a:lnTo>
                    <a:pt x="22" y="32"/>
                  </a:lnTo>
                  <a:lnTo>
                    <a:pt x="22" y="30"/>
                  </a:lnTo>
                  <a:lnTo>
                    <a:pt x="22" y="28"/>
                  </a:lnTo>
                  <a:lnTo>
                    <a:pt x="21" y="27"/>
                  </a:lnTo>
                  <a:lnTo>
                    <a:pt x="20" y="25"/>
                  </a:lnTo>
                  <a:close/>
                  <a:moveTo>
                    <a:pt x="53" y="25"/>
                  </a:moveTo>
                  <a:lnTo>
                    <a:pt x="53" y="26"/>
                  </a:lnTo>
                  <a:lnTo>
                    <a:pt x="52" y="27"/>
                  </a:lnTo>
                  <a:lnTo>
                    <a:pt x="52" y="28"/>
                  </a:lnTo>
                  <a:lnTo>
                    <a:pt x="53" y="27"/>
                  </a:lnTo>
                  <a:lnTo>
                    <a:pt x="54" y="26"/>
                  </a:lnTo>
                  <a:lnTo>
                    <a:pt x="54" y="26"/>
                  </a:lnTo>
                  <a:lnTo>
                    <a:pt x="54" y="26"/>
                  </a:lnTo>
                  <a:lnTo>
                    <a:pt x="54" y="25"/>
                  </a:lnTo>
                  <a:lnTo>
                    <a:pt x="53" y="25"/>
                  </a:lnTo>
                  <a:close/>
                  <a:moveTo>
                    <a:pt x="22" y="25"/>
                  </a:moveTo>
                  <a:lnTo>
                    <a:pt x="22" y="26"/>
                  </a:lnTo>
                  <a:lnTo>
                    <a:pt x="23" y="27"/>
                  </a:lnTo>
                  <a:lnTo>
                    <a:pt x="23" y="28"/>
                  </a:lnTo>
                  <a:lnTo>
                    <a:pt x="23" y="27"/>
                  </a:lnTo>
                  <a:lnTo>
                    <a:pt x="23" y="26"/>
                  </a:lnTo>
                  <a:lnTo>
                    <a:pt x="22" y="25"/>
                  </a:lnTo>
                  <a:close/>
                  <a:moveTo>
                    <a:pt x="39" y="25"/>
                  </a:moveTo>
                  <a:lnTo>
                    <a:pt x="38" y="26"/>
                  </a:lnTo>
                  <a:lnTo>
                    <a:pt x="38" y="27"/>
                  </a:lnTo>
                  <a:lnTo>
                    <a:pt x="38" y="28"/>
                  </a:lnTo>
                  <a:lnTo>
                    <a:pt x="39" y="30"/>
                  </a:lnTo>
                  <a:lnTo>
                    <a:pt x="40" y="28"/>
                  </a:lnTo>
                  <a:lnTo>
                    <a:pt x="40" y="26"/>
                  </a:lnTo>
                  <a:lnTo>
                    <a:pt x="40" y="25"/>
                  </a:lnTo>
                  <a:lnTo>
                    <a:pt x="39" y="25"/>
                  </a:lnTo>
                  <a:close/>
                  <a:moveTo>
                    <a:pt x="48" y="24"/>
                  </a:moveTo>
                  <a:lnTo>
                    <a:pt x="47" y="25"/>
                  </a:lnTo>
                  <a:lnTo>
                    <a:pt x="47" y="27"/>
                  </a:lnTo>
                  <a:lnTo>
                    <a:pt x="48" y="28"/>
                  </a:lnTo>
                  <a:lnTo>
                    <a:pt x="48" y="27"/>
                  </a:lnTo>
                  <a:lnTo>
                    <a:pt x="49" y="25"/>
                  </a:lnTo>
                  <a:lnTo>
                    <a:pt x="48" y="24"/>
                  </a:lnTo>
                  <a:close/>
                  <a:moveTo>
                    <a:pt x="33" y="24"/>
                  </a:moveTo>
                  <a:lnTo>
                    <a:pt x="32" y="25"/>
                  </a:lnTo>
                  <a:lnTo>
                    <a:pt x="32" y="27"/>
                  </a:lnTo>
                  <a:lnTo>
                    <a:pt x="32" y="28"/>
                  </a:lnTo>
                  <a:lnTo>
                    <a:pt x="33" y="30"/>
                  </a:lnTo>
                  <a:lnTo>
                    <a:pt x="33" y="31"/>
                  </a:lnTo>
                  <a:lnTo>
                    <a:pt x="34" y="28"/>
                  </a:lnTo>
                  <a:lnTo>
                    <a:pt x="35" y="26"/>
                  </a:lnTo>
                  <a:lnTo>
                    <a:pt x="35" y="26"/>
                  </a:lnTo>
                  <a:lnTo>
                    <a:pt x="34" y="25"/>
                  </a:lnTo>
                  <a:lnTo>
                    <a:pt x="34" y="24"/>
                  </a:lnTo>
                  <a:lnTo>
                    <a:pt x="33" y="24"/>
                  </a:lnTo>
                  <a:close/>
                  <a:moveTo>
                    <a:pt x="27" y="24"/>
                  </a:moveTo>
                  <a:lnTo>
                    <a:pt x="26" y="26"/>
                  </a:lnTo>
                  <a:lnTo>
                    <a:pt x="26" y="28"/>
                  </a:lnTo>
                  <a:lnTo>
                    <a:pt x="27" y="30"/>
                  </a:lnTo>
                  <a:lnTo>
                    <a:pt x="28" y="30"/>
                  </a:lnTo>
                  <a:lnTo>
                    <a:pt x="28" y="28"/>
                  </a:lnTo>
                  <a:lnTo>
                    <a:pt x="29" y="27"/>
                  </a:lnTo>
                  <a:lnTo>
                    <a:pt x="28" y="26"/>
                  </a:lnTo>
                  <a:lnTo>
                    <a:pt x="28" y="24"/>
                  </a:lnTo>
                  <a:lnTo>
                    <a:pt x="27" y="24"/>
                  </a:lnTo>
                  <a:close/>
                  <a:moveTo>
                    <a:pt x="39" y="23"/>
                  </a:moveTo>
                  <a:lnTo>
                    <a:pt x="38" y="23"/>
                  </a:lnTo>
                  <a:lnTo>
                    <a:pt x="38" y="24"/>
                  </a:lnTo>
                  <a:lnTo>
                    <a:pt x="37" y="25"/>
                  </a:lnTo>
                  <a:lnTo>
                    <a:pt x="38" y="26"/>
                  </a:lnTo>
                  <a:lnTo>
                    <a:pt x="38" y="25"/>
                  </a:lnTo>
                  <a:lnTo>
                    <a:pt x="39" y="24"/>
                  </a:lnTo>
                  <a:lnTo>
                    <a:pt x="39" y="23"/>
                  </a:lnTo>
                  <a:close/>
                  <a:moveTo>
                    <a:pt x="41" y="23"/>
                  </a:moveTo>
                  <a:lnTo>
                    <a:pt x="41" y="23"/>
                  </a:lnTo>
                  <a:lnTo>
                    <a:pt x="41" y="24"/>
                  </a:lnTo>
                  <a:lnTo>
                    <a:pt x="42" y="23"/>
                  </a:lnTo>
                  <a:lnTo>
                    <a:pt x="42" y="23"/>
                  </a:lnTo>
                  <a:lnTo>
                    <a:pt x="41" y="23"/>
                  </a:lnTo>
                  <a:close/>
                  <a:moveTo>
                    <a:pt x="56" y="22"/>
                  </a:moveTo>
                  <a:lnTo>
                    <a:pt x="57" y="25"/>
                  </a:lnTo>
                  <a:lnTo>
                    <a:pt x="58" y="27"/>
                  </a:lnTo>
                  <a:lnTo>
                    <a:pt x="59" y="31"/>
                  </a:lnTo>
                  <a:lnTo>
                    <a:pt x="59" y="30"/>
                  </a:lnTo>
                  <a:lnTo>
                    <a:pt x="60" y="30"/>
                  </a:lnTo>
                  <a:lnTo>
                    <a:pt x="61" y="28"/>
                  </a:lnTo>
                  <a:lnTo>
                    <a:pt x="60" y="27"/>
                  </a:lnTo>
                  <a:lnTo>
                    <a:pt x="59" y="25"/>
                  </a:lnTo>
                  <a:lnTo>
                    <a:pt x="58" y="23"/>
                  </a:lnTo>
                  <a:lnTo>
                    <a:pt x="56" y="22"/>
                  </a:lnTo>
                  <a:close/>
                  <a:moveTo>
                    <a:pt x="18" y="22"/>
                  </a:moveTo>
                  <a:lnTo>
                    <a:pt x="18" y="23"/>
                  </a:lnTo>
                  <a:lnTo>
                    <a:pt x="17" y="24"/>
                  </a:lnTo>
                  <a:lnTo>
                    <a:pt x="17" y="25"/>
                  </a:lnTo>
                  <a:lnTo>
                    <a:pt x="17" y="26"/>
                  </a:lnTo>
                  <a:lnTo>
                    <a:pt x="18" y="25"/>
                  </a:lnTo>
                  <a:lnTo>
                    <a:pt x="20" y="24"/>
                  </a:lnTo>
                  <a:lnTo>
                    <a:pt x="20" y="23"/>
                  </a:lnTo>
                  <a:lnTo>
                    <a:pt x="18" y="22"/>
                  </a:lnTo>
                  <a:close/>
                  <a:moveTo>
                    <a:pt x="46" y="21"/>
                  </a:moveTo>
                  <a:lnTo>
                    <a:pt x="46" y="22"/>
                  </a:lnTo>
                  <a:lnTo>
                    <a:pt x="45" y="23"/>
                  </a:lnTo>
                  <a:lnTo>
                    <a:pt x="45" y="23"/>
                  </a:lnTo>
                  <a:lnTo>
                    <a:pt x="46" y="23"/>
                  </a:lnTo>
                  <a:lnTo>
                    <a:pt x="47" y="22"/>
                  </a:lnTo>
                  <a:lnTo>
                    <a:pt x="47" y="21"/>
                  </a:lnTo>
                  <a:lnTo>
                    <a:pt x="46" y="21"/>
                  </a:lnTo>
                  <a:close/>
                  <a:moveTo>
                    <a:pt x="40" y="20"/>
                  </a:moveTo>
                  <a:lnTo>
                    <a:pt x="40" y="20"/>
                  </a:lnTo>
                  <a:lnTo>
                    <a:pt x="40" y="21"/>
                  </a:lnTo>
                  <a:lnTo>
                    <a:pt x="41" y="22"/>
                  </a:lnTo>
                  <a:lnTo>
                    <a:pt x="41" y="21"/>
                  </a:lnTo>
                  <a:lnTo>
                    <a:pt x="41" y="20"/>
                  </a:lnTo>
                  <a:lnTo>
                    <a:pt x="40" y="20"/>
                  </a:lnTo>
                  <a:close/>
                  <a:moveTo>
                    <a:pt x="11" y="19"/>
                  </a:moveTo>
                  <a:lnTo>
                    <a:pt x="9" y="22"/>
                  </a:lnTo>
                  <a:lnTo>
                    <a:pt x="8" y="25"/>
                  </a:lnTo>
                  <a:lnTo>
                    <a:pt x="6" y="27"/>
                  </a:lnTo>
                  <a:lnTo>
                    <a:pt x="8" y="24"/>
                  </a:lnTo>
                  <a:lnTo>
                    <a:pt x="10" y="22"/>
                  </a:lnTo>
                  <a:lnTo>
                    <a:pt x="11" y="19"/>
                  </a:lnTo>
                  <a:close/>
                  <a:moveTo>
                    <a:pt x="15" y="19"/>
                  </a:moveTo>
                  <a:lnTo>
                    <a:pt x="15" y="20"/>
                  </a:lnTo>
                  <a:lnTo>
                    <a:pt x="15" y="21"/>
                  </a:lnTo>
                  <a:lnTo>
                    <a:pt x="16" y="21"/>
                  </a:lnTo>
                  <a:lnTo>
                    <a:pt x="16" y="20"/>
                  </a:lnTo>
                  <a:lnTo>
                    <a:pt x="16" y="19"/>
                  </a:lnTo>
                  <a:lnTo>
                    <a:pt x="16" y="19"/>
                  </a:lnTo>
                  <a:lnTo>
                    <a:pt x="15" y="19"/>
                  </a:lnTo>
                  <a:close/>
                  <a:moveTo>
                    <a:pt x="25" y="18"/>
                  </a:moveTo>
                  <a:lnTo>
                    <a:pt x="23" y="20"/>
                  </a:lnTo>
                  <a:lnTo>
                    <a:pt x="23" y="22"/>
                  </a:lnTo>
                  <a:lnTo>
                    <a:pt x="23" y="24"/>
                  </a:lnTo>
                  <a:lnTo>
                    <a:pt x="25" y="25"/>
                  </a:lnTo>
                  <a:lnTo>
                    <a:pt x="26" y="23"/>
                  </a:lnTo>
                  <a:lnTo>
                    <a:pt x="26" y="21"/>
                  </a:lnTo>
                  <a:lnTo>
                    <a:pt x="26" y="20"/>
                  </a:lnTo>
                  <a:lnTo>
                    <a:pt x="25" y="18"/>
                  </a:lnTo>
                  <a:close/>
                  <a:moveTo>
                    <a:pt x="36" y="18"/>
                  </a:moveTo>
                  <a:lnTo>
                    <a:pt x="36" y="20"/>
                  </a:lnTo>
                  <a:lnTo>
                    <a:pt x="34" y="21"/>
                  </a:lnTo>
                  <a:lnTo>
                    <a:pt x="35" y="22"/>
                  </a:lnTo>
                  <a:lnTo>
                    <a:pt x="36" y="23"/>
                  </a:lnTo>
                  <a:lnTo>
                    <a:pt x="36" y="24"/>
                  </a:lnTo>
                  <a:lnTo>
                    <a:pt x="37" y="24"/>
                  </a:lnTo>
                  <a:lnTo>
                    <a:pt x="37" y="23"/>
                  </a:lnTo>
                  <a:lnTo>
                    <a:pt x="38" y="22"/>
                  </a:lnTo>
                  <a:lnTo>
                    <a:pt x="38" y="22"/>
                  </a:lnTo>
                  <a:lnTo>
                    <a:pt x="38" y="21"/>
                  </a:lnTo>
                  <a:lnTo>
                    <a:pt x="38" y="20"/>
                  </a:lnTo>
                  <a:lnTo>
                    <a:pt x="37" y="19"/>
                  </a:lnTo>
                  <a:lnTo>
                    <a:pt x="37" y="19"/>
                  </a:lnTo>
                  <a:lnTo>
                    <a:pt x="37" y="19"/>
                  </a:lnTo>
                  <a:lnTo>
                    <a:pt x="37" y="19"/>
                  </a:lnTo>
                  <a:lnTo>
                    <a:pt x="37" y="18"/>
                  </a:lnTo>
                  <a:lnTo>
                    <a:pt x="36" y="18"/>
                  </a:lnTo>
                  <a:close/>
                  <a:moveTo>
                    <a:pt x="39" y="16"/>
                  </a:moveTo>
                  <a:lnTo>
                    <a:pt x="38" y="18"/>
                  </a:lnTo>
                  <a:lnTo>
                    <a:pt x="39" y="19"/>
                  </a:lnTo>
                  <a:lnTo>
                    <a:pt x="39" y="19"/>
                  </a:lnTo>
                  <a:lnTo>
                    <a:pt x="40" y="19"/>
                  </a:lnTo>
                  <a:lnTo>
                    <a:pt x="39" y="18"/>
                  </a:lnTo>
                  <a:lnTo>
                    <a:pt x="39" y="16"/>
                  </a:lnTo>
                  <a:close/>
                  <a:moveTo>
                    <a:pt x="44" y="15"/>
                  </a:moveTo>
                  <a:lnTo>
                    <a:pt x="42" y="16"/>
                  </a:lnTo>
                  <a:lnTo>
                    <a:pt x="42" y="19"/>
                  </a:lnTo>
                  <a:lnTo>
                    <a:pt x="42" y="20"/>
                  </a:lnTo>
                  <a:lnTo>
                    <a:pt x="44" y="20"/>
                  </a:lnTo>
                  <a:lnTo>
                    <a:pt x="45" y="18"/>
                  </a:lnTo>
                  <a:lnTo>
                    <a:pt x="45" y="16"/>
                  </a:lnTo>
                  <a:lnTo>
                    <a:pt x="44" y="15"/>
                  </a:lnTo>
                  <a:close/>
                  <a:moveTo>
                    <a:pt x="23" y="14"/>
                  </a:moveTo>
                  <a:lnTo>
                    <a:pt x="22" y="15"/>
                  </a:lnTo>
                  <a:lnTo>
                    <a:pt x="22" y="16"/>
                  </a:lnTo>
                  <a:lnTo>
                    <a:pt x="21" y="19"/>
                  </a:lnTo>
                  <a:lnTo>
                    <a:pt x="22" y="20"/>
                  </a:lnTo>
                  <a:lnTo>
                    <a:pt x="24" y="15"/>
                  </a:lnTo>
                  <a:lnTo>
                    <a:pt x="24" y="15"/>
                  </a:lnTo>
                  <a:lnTo>
                    <a:pt x="24" y="14"/>
                  </a:lnTo>
                  <a:lnTo>
                    <a:pt x="23" y="14"/>
                  </a:lnTo>
                  <a:close/>
                  <a:moveTo>
                    <a:pt x="21" y="14"/>
                  </a:moveTo>
                  <a:lnTo>
                    <a:pt x="21" y="15"/>
                  </a:lnTo>
                  <a:lnTo>
                    <a:pt x="21" y="15"/>
                  </a:lnTo>
                  <a:lnTo>
                    <a:pt x="21" y="16"/>
                  </a:lnTo>
                  <a:lnTo>
                    <a:pt x="21" y="15"/>
                  </a:lnTo>
                  <a:lnTo>
                    <a:pt x="22" y="15"/>
                  </a:lnTo>
                  <a:lnTo>
                    <a:pt x="21" y="14"/>
                  </a:lnTo>
                  <a:close/>
                  <a:moveTo>
                    <a:pt x="35" y="14"/>
                  </a:moveTo>
                  <a:lnTo>
                    <a:pt x="34" y="14"/>
                  </a:lnTo>
                  <a:lnTo>
                    <a:pt x="34" y="15"/>
                  </a:lnTo>
                  <a:lnTo>
                    <a:pt x="33" y="16"/>
                  </a:lnTo>
                  <a:lnTo>
                    <a:pt x="32" y="16"/>
                  </a:lnTo>
                  <a:lnTo>
                    <a:pt x="32" y="15"/>
                  </a:lnTo>
                  <a:lnTo>
                    <a:pt x="32" y="15"/>
                  </a:lnTo>
                  <a:lnTo>
                    <a:pt x="30" y="16"/>
                  </a:lnTo>
                  <a:lnTo>
                    <a:pt x="30" y="19"/>
                  </a:lnTo>
                  <a:lnTo>
                    <a:pt x="30" y="20"/>
                  </a:lnTo>
                  <a:lnTo>
                    <a:pt x="29" y="20"/>
                  </a:lnTo>
                  <a:lnTo>
                    <a:pt x="28" y="22"/>
                  </a:lnTo>
                  <a:lnTo>
                    <a:pt x="29" y="23"/>
                  </a:lnTo>
                  <a:lnTo>
                    <a:pt x="29" y="24"/>
                  </a:lnTo>
                  <a:lnTo>
                    <a:pt x="30" y="25"/>
                  </a:lnTo>
                  <a:lnTo>
                    <a:pt x="32" y="23"/>
                  </a:lnTo>
                  <a:lnTo>
                    <a:pt x="32" y="21"/>
                  </a:lnTo>
                  <a:lnTo>
                    <a:pt x="32" y="20"/>
                  </a:lnTo>
                  <a:lnTo>
                    <a:pt x="33" y="19"/>
                  </a:lnTo>
                  <a:lnTo>
                    <a:pt x="34" y="19"/>
                  </a:lnTo>
                  <a:lnTo>
                    <a:pt x="35" y="18"/>
                  </a:lnTo>
                  <a:lnTo>
                    <a:pt x="36" y="15"/>
                  </a:lnTo>
                  <a:lnTo>
                    <a:pt x="35" y="14"/>
                  </a:lnTo>
                  <a:close/>
                  <a:moveTo>
                    <a:pt x="54" y="14"/>
                  </a:moveTo>
                  <a:lnTo>
                    <a:pt x="54" y="14"/>
                  </a:lnTo>
                  <a:lnTo>
                    <a:pt x="56" y="15"/>
                  </a:lnTo>
                  <a:lnTo>
                    <a:pt x="57" y="16"/>
                  </a:lnTo>
                  <a:lnTo>
                    <a:pt x="57" y="16"/>
                  </a:lnTo>
                  <a:lnTo>
                    <a:pt x="57" y="18"/>
                  </a:lnTo>
                  <a:lnTo>
                    <a:pt x="57" y="18"/>
                  </a:lnTo>
                  <a:lnTo>
                    <a:pt x="57" y="18"/>
                  </a:lnTo>
                  <a:lnTo>
                    <a:pt x="58" y="18"/>
                  </a:lnTo>
                  <a:lnTo>
                    <a:pt x="57" y="19"/>
                  </a:lnTo>
                  <a:lnTo>
                    <a:pt x="58" y="19"/>
                  </a:lnTo>
                  <a:lnTo>
                    <a:pt x="58" y="20"/>
                  </a:lnTo>
                  <a:lnTo>
                    <a:pt x="58" y="19"/>
                  </a:lnTo>
                  <a:lnTo>
                    <a:pt x="59" y="20"/>
                  </a:lnTo>
                  <a:lnTo>
                    <a:pt x="59" y="20"/>
                  </a:lnTo>
                  <a:lnTo>
                    <a:pt x="59" y="21"/>
                  </a:lnTo>
                  <a:lnTo>
                    <a:pt x="59" y="22"/>
                  </a:lnTo>
                  <a:lnTo>
                    <a:pt x="60" y="23"/>
                  </a:lnTo>
                  <a:lnTo>
                    <a:pt x="61" y="23"/>
                  </a:lnTo>
                  <a:lnTo>
                    <a:pt x="61" y="24"/>
                  </a:lnTo>
                  <a:lnTo>
                    <a:pt x="61" y="25"/>
                  </a:lnTo>
                  <a:lnTo>
                    <a:pt x="62" y="26"/>
                  </a:lnTo>
                  <a:lnTo>
                    <a:pt x="62" y="27"/>
                  </a:lnTo>
                  <a:lnTo>
                    <a:pt x="62" y="27"/>
                  </a:lnTo>
                  <a:lnTo>
                    <a:pt x="63" y="27"/>
                  </a:lnTo>
                  <a:lnTo>
                    <a:pt x="62" y="28"/>
                  </a:lnTo>
                  <a:lnTo>
                    <a:pt x="63" y="30"/>
                  </a:lnTo>
                  <a:lnTo>
                    <a:pt x="64" y="30"/>
                  </a:lnTo>
                  <a:lnTo>
                    <a:pt x="64" y="31"/>
                  </a:lnTo>
                  <a:lnTo>
                    <a:pt x="64" y="32"/>
                  </a:lnTo>
                  <a:lnTo>
                    <a:pt x="66" y="35"/>
                  </a:lnTo>
                  <a:lnTo>
                    <a:pt x="68" y="37"/>
                  </a:lnTo>
                  <a:lnTo>
                    <a:pt x="69" y="39"/>
                  </a:lnTo>
                  <a:lnTo>
                    <a:pt x="66" y="28"/>
                  </a:lnTo>
                  <a:lnTo>
                    <a:pt x="61" y="21"/>
                  </a:lnTo>
                  <a:lnTo>
                    <a:pt x="54" y="14"/>
                  </a:lnTo>
                  <a:close/>
                  <a:moveTo>
                    <a:pt x="42" y="13"/>
                  </a:moveTo>
                  <a:lnTo>
                    <a:pt x="41" y="13"/>
                  </a:lnTo>
                  <a:lnTo>
                    <a:pt x="41" y="14"/>
                  </a:lnTo>
                  <a:lnTo>
                    <a:pt x="40" y="15"/>
                  </a:lnTo>
                  <a:lnTo>
                    <a:pt x="41" y="15"/>
                  </a:lnTo>
                  <a:lnTo>
                    <a:pt x="41" y="15"/>
                  </a:lnTo>
                  <a:lnTo>
                    <a:pt x="42" y="15"/>
                  </a:lnTo>
                  <a:lnTo>
                    <a:pt x="42" y="14"/>
                  </a:lnTo>
                  <a:lnTo>
                    <a:pt x="42" y="13"/>
                  </a:lnTo>
                  <a:close/>
                  <a:moveTo>
                    <a:pt x="20" y="13"/>
                  </a:moveTo>
                  <a:lnTo>
                    <a:pt x="18" y="14"/>
                  </a:lnTo>
                  <a:lnTo>
                    <a:pt x="17" y="15"/>
                  </a:lnTo>
                  <a:lnTo>
                    <a:pt x="17" y="18"/>
                  </a:lnTo>
                  <a:lnTo>
                    <a:pt x="18" y="16"/>
                  </a:lnTo>
                  <a:lnTo>
                    <a:pt x="20" y="14"/>
                  </a:lnTo>
                  <a:lnTo>
                    <a:pt x="20" y="13"/>
                  </a:lnTo>
                  <a:close/>
                  <a:moveTo>
                    <a:pt x="34" y="12"/>
                  </a:moveTo>
                  <a:lnTo>
                    <a:pt x="34" y="13"/>
                  </a:lnTo>
                  <a:lnTo>
                    <a:pt x="33" y="14"/>
                  </a:lnTo>
                  <a:lnTo>
                    <a:pt x="33" y="14"/>
                  </a:lnTo>
                  <a:lnTo>
                    <a:pt x="34" y="13"/>
                  </a:lnTo>
                  <a:lnTo>
                    <a:pt x="34" y="12"/>
                  </a:lnTo>
                  <a:close/>
                  <a:moveTo>
                    <a:pt x="23" y="12"/>
                  </a:moveTo>
                  <a:lnTo>
                    <a:pt x="22" y="13"/>
                  </a:lnTo>
                  <a:lnTo>
                    <a:pt x="22" y="13"/>
                  </a:lnTo>
                  <a:lnTo>
                    <a:pt x="22" y="14"/>
                  </a:lnTo>
                  <a:lnTo>
                    <a:pt x="22" y="13"/>
                  </a:lnTo>
                  <a:lnTo>
                    <a:pt x="23" y="13"/>
                  </a:lnTo>
                  <a:lnTo>
                    <a:pt x="23" y="12"/>
                  </a:lnTo>
                  <a:close/>
                  <a:moveTo>
                    <a:pt x="47" y="11"/>
                  </a:moveTo>
                  <a:lnTo>
                    <a:pt x="46" y="12"/>
                  </a:lnTo>
                  <a:lnTo>
                    <a:pt x="46" y="14"/>
                  </a:lnTo>
                  <a:lnTo>
                    <a:pt x="46" y="16"/>
                  </a:lnTo>
                  <a:lnTo>
                    <a:pt x="47" y="16"/>
                  </a:lnTo>
                  <a:lnTo>
                    <a:pt x="47" y="15"/>
                  </a:lnTo>
                  <a:lnTo>
                    <a:pt x="48" y="15"/>
                  </a:lnTo>
                  <a:lnTo>
                    <a:pt x="48" y="15"/>
                  </a:lnTo>
                  <a:lnTo>
                    <a:pt x="49" y="16"/>
                  </a:lnTo>
                  <a:lnTo>
                    <a:pt x="48" y="18"/>
                  </a:lnTo>
                  <a:lnTo>
                    <a:pt x="48" y="19"/>
                  </a:lnTo>
                  <a:lnTo>
                    <a:pt x="48" y="21"/>
                  </a:lnTo>
                  <a:lnTo>
                    <a:pt x="49" y="23"/>
                  </a:lnTo>
                  <a:lnTo>
                    <a:pt x="50" y="25"/>
                  </a:lnTo>
                  <a:lnTo>
                    <a:pt x="51" y="24"/>
                  </a:lnTo>
                  <a:lnTo>
                    <a:pt x="52" y="22"/>
                  </a:lnTo>
                  <a:lnTo>
                    <a:pt x="52" y="20"/>
                  </a:lnTo>
                  <a:lnTo>
                    <a:pt x="51" y="18"/>
                  </a:lnTo>
                  <a:lnTo>
                    <a:pt x="50" y="15"/>
                  </a:lnTo>
                  <a:lnTo>
                    <a:pt x="50" y="13"/>
                  </a:lnTo>
                  <a:lnTo>
                    <a:pt x="49" y="12"/>
                  </a:lnTo>
                  <a:lnTo>
                    <a:pt x="48" y="11"/>
                  </a:lnTo>
                  <a:lnTo>
                    <a:pt x="47" y="11"/>
                  </a:lnTo>
                  <a:close/>
                  <a:moveTo>
                    <a:pt x="33" y="9"/>
                  </a:moveTo>
                  <a:lnTo>
                    <a:pt x="32" y="10"/>
                  </a:lnTo>
                  <a:lnTo>
                    <a:pt x="29" y="11"/>
                  </a:lnTo>
                  <a:lnTo>
                    <a:pt x="28" y="12"/>
                  </a:lnTo>
                  <a:lnTo>
                    <a:pt x="27" y="13"/>
                  </a:lnTo>
                  <a:lnTo>
                    <a:pt x="27" y="13"/>
                  </a:lnTo>
                  <a:lnTo>
                    <a:pt x="27" y="14"/>
                  </a:lnTo>
                  <a:lnTo>
                    <a:pt x="26" y="15"/>
                  </a:lnTo>
                  <a:lnTo>
                    <a:pt x="26" y="16"/>
                  </a:lnTo>
                  <a:lnTo>
                    <a:pt x="27" y="19"/>
                  </a:lnTo>
                  <a:lnTo>
                    <a:pt x="27" y="20"/>
                  </a:lnTo>
                  <a:lnTo>
                    <a:pt x="30" y="14"/>
                  </a:lnTo>
                  <a:lnTo>
                    <a:pt x="33" y="10"/>
                  </a:lnTo>
                  <a:lnTo>
                    <a:pt x="33" y="9"/>
                  </a:lnTo>
                  <a:lnTo>
                    <a:pt x="33" y="9"/>
                  </a:lnTo>
                  <a:close/>
                  <a:moveTo>
                    <a:pt x="27" y="9"/>
                  </a:moveTo>
                  <a:lnTo>
                    <a:pt x="26" y="10"/>
                  </a:lnTo>
                  <a:lnTo>
                    <a:pt x="26" y="10"/>
                  </a:lnTo>
                  <a:lnTo>
                    <a:pt x="25" y="12"/>
                  </a:lnTo>
                  <a:lnTo>
                    <a:pt x="25" y="13"/>
                  </a:lnTo>
                  <a:lnTo>
                    <a:pt x="26" y="12"/>
                  </a:lnTo>
                  <a:lnTo>
                    <a:pt x="27" y="10"/>
                  </a:lnTo>
                  <a:lnTo>
                    <a:pt x="27" y="9"/>
                  </a:lnTo>
                  <a:close/>
                  <a:moveTo>
                    <a:pt x="21" y="9"/>
                  </a:moveTo>
                  <a:lnTo>
                    <a:pt x="21" y="9"/>
                  </a:lnTo>
                  <a:lnTo>
                    <a:pt x="18" y="10"/>
                  </a:lnTo>
                  <a:lnTo>
                    <a:pt x="16" y="11"/>
                  </a:lnTo>
                  <a:lnTo>
                    <a:pt x="14" y="13"/>
                  </a:lnTo>
                  <a:lnTo>
                    <a:pt x="14" y="16"/>
                  </a:lnTo>
                  <a:lnTo>
                    <a:pt x="16" y="14"/>
                  </a:lnTo>
                  <a:lnTo>
                    <a:pt x="17" y="12"/>
                  </a:lnTo>
                  <a:lnTo>
                    <a:pt x="18" y="11"/>
                  </a:lnTo>
                  <a:lnTo>
                    <a:pt x="21" y="9"/>
                  </a:lnTo>
                  <a:lnTo>
                    <a:pt x="21" y="9"/>
                  </a:lnTo>
                  <a:close/>
                  <a:moveTo>
                    <a:pt x="36" y="8"/>
                  </a:moveTo>
                  <a:lnTo>
                    <a:pt x="36" y="9"/>
                  </a:lnTo>
                  <a:lnTo>
                    <a:pt x="36" y="10"/>
                  </a:lnTo>
                  <a:lnTo>
                    <a:pt x="36" y="11"/>
                  </a:lnTo>
                  <a:lnTo>
                    <a:pt x="36" y="10"/>
                  </a:lnTo>
                  <a:lnTo>
                    <a:pt x="36" y="9"/>
                  </a:lnTo>
                  <a:lnTo>
                    <a:pt x="36" y="8"/>
                  </a:lnTo>
                  <a:close/>
                  <a:moveTo>
                    <a:pt x="41" y="8"/>
                  </a:moveTo>
                  <a:lnTo>
                    <a:pt x="41" y="9"/>
                  </a:lnTo>
                  <a:lnTo>
                    <a:pt x="40" y="10"/>
                  </a:lnTo>
                  <a:lnTo>
                    <a:pt x="39" y="11"/>
                  </a:lnTo>
                  <a:lnTo>
                    <a:pt x="40" y="13"/>
                  </a:lnTo>
                  <a:lnTo>
                    <a:pt x="42" y="11"/>
                  </a:lnTo>
                  <a:lnTo>
                    <a:pt x="45" y="9"/>
                  </a:lnTo>
                  <a:lnTo>
                    <a:pt x="44" y="9"/>
                  </a:lnTo>
                  <a:lnTo>
                    <a:pt x="42" y="8"/>
                  </a:lnTo>
                  <a:lnTo>
                    <a:pt x="41" y="8"/>
                  </a:lnTo>
                  <a:close/>
                  <a:moveTo>
                    <a:pt x="26" y="8"/>
                  </a:moveTo>
                  <a:lnTo>
                    <a:pt x="25" y="8"/>
                  </a:lnTo>
                  <a:lnTo>
                    <a:pt x="24" y="9"/>
                  </a:lnTo>
                  <a:lnTo>
                    <a:pt x="24" y="11"/>
                  </a:lnTo>
                  <a:lnTo>
                    <a:pt x="25" y="9"/>
                  </a:lnTo>
                  <a:lnTo>
                    <a:pt x="26" y="8"/>
                  </a:lnTo>
                  <a:close/>
                  <a:moveTo>
                    <a:pt x="44" y="6"/>
                  </a:moveTo>
                  <a:lnTo>
                    <a:pt x="47" y="7"/>
                  </a:lnTo>
                  <a:lnTo>
                    <a:pt x="48" y="9"/>
                  </a:lnTo>
                  <a:lnTo>
                    <a:pt x="50" y="10"/>
                  </a:lnTo>
                  <a:lnTo>
                    <a:pt x="53" y="10"/>
                  </a:lnTo>
                  <a:lnTo>
                    <a:pt x="56" y="12"/>
                  </a:lnTo>
                  <a:lnTo>
                    <a:pt x="58" y="13"/>
                  </a:lnTo>
                  <a:lnTo>
                    <a:pt x="59" y="15"/>
                  </a:lnTo>
                  <a:lnTo>
                    <a:pt x="61" y="18"/>
                  </a:lnTo>
                  <a:lnTo>
                    <a:pt x="63" y="19"/>
                  </a:lnTo>
                  <a:lnTo>
                    <a:pt x="59" y="12"/>
                  </a:lnTo>
                  <a:lnTo>
                    <a:pt x="52" y="8"/>
                  </a:lnTo>
                  <a:lnTo>
                    <a:pt x="44" y="6"/>
                  </a:lnTo>
                  <a:close/>
                  <a:moveTo>
                    <a:pt x="38" y="6"/>
                  </a:moveTo>
                  <a:lnTo>
                    <a:pt x="37" y="7"/>
                  </a:lnTo>
                  <a:lnTo>
                    <a:pt x="36" y="8"/>
                  </a:lnTo>
                  <a:lnTo>
                    <a:pt x="37" y="8"/>
                  </a:lnTo>
                  <a:lnTo>
                    <a:pt x="38" y="8"/>
                  </a:lnTo>
                  <a:lnTo>
                    <a:pt x="39" y="8"/>
                  </a:lnTo>
                  <a:lnTo>
                    <a:pt x="39" y="7"/>
                  </a:lnTo>
                  <a:lnTo>
                    <a:pt x="39" y="7"/>
                  </a:lnTo>
                  <a:lnTo>
                    <a:pt x="38" y="6"/>
                  </a:lnTo>
                  <a:lnTo>
                    <a:pt x="38" y="6"/>
                  </a:lnTo>
                  <a:close/>
                  <a:moveTo>
                    <a:pt x="29" y="4"/>
                  </a:moveTo>
                  <a:lnTo>
                    <a:pt x="28" y="4"/>
                  </a:lnTo>
                  <a:lnTo>
                    <a:pt x="27" y="6"/>
                  </a:lnTo>
                  <a:lnTo>
                    <a:pt x="27" y="6"/>
                  </a:lnTo>
                  <a:lnTo>
                    <a:pt x="28" y="6"/>
                  </a:lnTo>
                  <a:lnTo>
                    <a:pt x="28" y="6"/>
                  </a:lnTo>
                  <a:lnTo>
                    <a:pt x="29" y="4"/>
                  </a:lnTo>
                  <a:close/>
                  <a:moveTo>
                    <a:pt x="34" y="4"/>
                  </a:moveTo>
                  <a:lnTo>
                    <a:pt x="33" y="6"/>
                  </a:lnTo>
                  <a:lnTo>
                    <a:pt x="32" y="7"/>
                  </a:lnTo>
                  <a:lnTo>
                    <a:pt x="30" y="8"/>
                  </a:lnTo>
                  <a:lnTo>
                    <a:pt x="29" y="9"/>
                  </a:lnTo>
                  <a:lnTo>
                    <a:pt x="29" y="10"/>
                  </a:lnTo>
                  <a:lnTo>
                    <a:pt x="30" y="9"/>
                  </a:lnTo>
                  <a:lnTo>
                    <a:pt x="32" y="8"/>
                  </a:lnTo>
                  <a:lnTo>
                    <a:pt x="32" y="6"/>
                  </a:lnTo>
                  <a:lnTo>
                    <a:pt x="33" y="6"/>
                  </a:lnTo>
                  <a:lnTo>
                    <a:pt x="34" y="6"/>
                  </a:lnTo>
                  <a:lnTo>
                    <a:pt x="34" y="6"/>
                  </a:lnTo>
                  <a:lnTo>
                    <a:pt x="34" y="7"/>
                  </a:lnTo>
                  <a:lnTo>
                    <a:pt x="35" y="6"/>
                  </a:lnTo>
                  <a:lnTo>
                    <a:pt x="36" y="6"/>
                  </a:lnTo>
                  <a:lnTo>
                    <a:pt x="34" y="4"/>
                  </a:lnTo>
                  <a:close/>
                  <a:moveTo>
                    <a:pt x="39" y="3"/>
                  </a:moveTo>
                  <a:lnTo>
                    <a:pt x="39" y="3"/>
                  </a:lnTo>
                  <a:lnTo>
                    <a:pt x="40" y="3"/>
                  </a:lnTo>
                  <a:lnTo>
                    <a:pt x="41" y="3"/>
                  </a:lnTo>
                  <a:lnTo>
                    <a:pt x="42" y="3"/>
                  </a:lnTo>
                  <a:lnTo>
                    <a:pt x="41" y="3"/>
                  </a:lnTo>
                  <a:lnTo>
                    <a:pt x="40" y="3"/>
                  </a:lnTo>
                  <a:lnTo>
                    <a:pt x="39" y="3"/>
                  </a:lnTo>
                  <a:close/>
                  <a:moveTo>
                    <a:pt x="35" y="0"/>
                  </a:moveTo>
                  <a:lnTo>
                    <a:pt x="44" y="1"/>
                  </a:lnTo>
                  <a:lnTo>
                    <a:pt x="44" y="2"/>
                  </a:lnTo>
                  <a:lnTo>
                    <a:pt x="42" y="2"/>
                  </a:lnTo>
                  <a:lnTo>
                    <a:pt x="42" y="2"/>
                  </a:lnTo>
                  <a:lnTo>
                    <a:pt x="42" y="2"/>
                  </a:lnTo>
                  <a:lnTo>
                    <a:pt x="44" y="3"/>
                  </a:lnTo>
                  <a:lnTo>
                    <a:pt x="44" y="3"/>
                  </a:lnTo>
                  <a:lnTo>
                    <a:pt x="45" y="2"/>
                  </a:lnTo>
                  <a:lnTo>
                    <a:pt x="46" y="2"/>
                  </a:lnTo>
                  <a:lnTo>
                    <a:pt x="46" y="2"/>
                  </a:lnTo>
                  <a:lnTo>
                    <a:pt x="46" y="3"/>
                  </a:lnTo>
                  <a:lnTo>
                    <a:pt x="47" y="3"/>
                  </a:lnTo>
                  <a:lnTo>
                    <a:pt x="50" y="4"/>
                  </a:lnTo>
                  <a:lnTo>
                    <a:pt x="53" y="6"/>
                  </a:lnTo>
                  <a:lnTo>
                    <a:pt x="56" y="7"/>
                  </a:lnTo>
                  <a:lnTo>
                    <a:pt x="59" y="9"/>
                  </a:lnTo>
                  <a:lnTo>
                    <a:pt x="60" y="11"/>
                  </a:lnTo>
                  <a:lnTo>
                    <a:pt x="65" y="20"/>
                  </a:lnTo>
                  <a:lnTo>
                    <a:pt x="70" y="31"/>
                  </a:lnTo>
                  <a:lnTo>
                    <a:pt x="70" y="33"/>
                  </a:lnTo>
                  <a:lnTo>
                    <a:pt x="70" y="36"/>
                  </a:lnTo>
                  <a:lnTo>
                    <a:pt x="71" y="39"/>
                  </a:lnTo>
                  <a:lnTo>
                    <a:pt x="71" y="42"/>
                  </a:lnTo>
                  <a:lnTo>
                    <a:pt x="71" y="43"/>
                  </a:lnTo>
                  <a:lnTo>
                    <a:pt x="71" y="45"/>
                  </a:lnTo>
                  <a:lnTo>
                    <a:pt x="71" y="48"/>
                  </a:lnTo>
                  <a:lnTo>
                    <a:pt x="71" y="51"/>
                  </a:lnTo>
                  <a:lnTo>
                    <a:pt x="71" y="56"/>
                  </a:lnTo>
                  <a:lnTo>
                    <a:pt x="71" y="59"/>
                  </a:lnTo>
                  <a:lnTo>
                    <a:pt x="70" y="63"/>
                  </a:lnTo>
                  <a:lnTo>
                    <a:pt x="66" y="73"/>
                  </a:lnTo>
                  <a:lnTo>
                    <a:pt x="61" y="82"/>
                  </a:lnTo>
                  <a:lnTo>
                    <a:pt x="58" y="85"/>
                  </a:lnTo>
                  <a:lnTo>
                    <a:pt x="53" y="88"/>
                  </a:lnTo>
                  <a:lnTo>
                    <a:pt x="50" y="91"/>
                  </a:lnTo>
                  <a:lnTo>
                    <a:pt x="47" y="93"/>
                  </a:lnTo>
                  <a:lnTo>
                    <a:pt x="46" y="94"/>
                  </a:lnTo>
                  <a:lnTo>
                    <a:pt x="46" y="95"/>
                  </a:lnTo>
                  <a:lnTo>
                    <a:pt x="46" y="96"/>
                  </a:lnTo>
                  <a:lnTo>
                    <a:pt x="45" y="97"/>
                  </a:lnTo>
                  <a:lnTo>
                    <a:pt x="45" y="96"/>
                  </a:lnTo>
                  <a:lnTo>
                    <a:pt x="45" y="96"/>
                  </a:lnTo>
                  <a:lnTo>
                    <a:pt x="45" y="95"/>
                  </a:lnTo>
                  <a:lnTo>
                    <a:pt x="45" y="94"/>
                  </a:lnTo>
                  <a:lnTo>
                    <a:pt x="38" y="94"/>
                  </a:lnTo>
                  <a:lnTo>
                    <a:pt x="30" y="94"/>
                  </a:lnTo>
                  <a:lnTo>
                    <a:pt x="25" y="92"/>
                  </a:lnTo>
                  <a:lnTo>
                    <a:pt x="25" y="93"/>
                  </a:lnTo>
                  <a:lnTo>
                    <a:pt x="25" y="93"/>
                  </a:lnTo>
                  <a:lnTo>
                    <a:pt x="25" y="93"/>
                  </a:lnTo>
                  <a:lnTo>
                    <a:pt x="25" y="93"/>
                  </a:lnTo>
                  <a:lnTo>
                    <a:pt x="24" y="93"/>
                  </a:lnTo>
                  <a:lnTo>
                    <a:pt x="23" y="92"/>
                  </a:lnTo>
                  <a:lnTo>
                    <a:pt x="22" y="91"/>
                  </a:lnTo>
                  <a:lnTo>
                    <a:pt x="18" y="88"/>
                  </a:lnTo>
                  <a:lnTo>
                    <a:pt x="15" y="86"/>
                  </a:lnTo>
                  <a:lnTo>
                    <a:pt x="8" y="78"/>
                  </a:lnTo>
                  <a:lnTo>
                    <a:pt x="3" y="67"/>
                  </a:lnTo>
                  <a:lnTo>
                    <a:pt x="2" y="66"/>
                  </a:lnTo>
                  <a:lnTo>
                    <a:pt x="2" y="62"/>
                  </a:lnTo>
                  <a:lnTo>
                    <a:pt x="1" y="60"/>
                  </a:lnTo>
                  <a:lnTo>
                    <a:pt x="0" y="57"/>
                  </a:lnTo>
                  <a:lnTo>
                    <a:pt x="0" y="55"/>
                  </a:lnTo>
                  <a:lnTo>
                    <a:pt x="0" y="51"/>
                  </a:lnTo>
                  <a:lnTo>
                    <a:pt x="0" y="49"/>
                  </a:lnTo>
                  <a:lnTo>
                    <a:pt x="2" y="33"/>
                  </a:lnTo>
                  <a:lnTo>
                    <a:pt x="8" y="18"/>
                  </a:lnTo>
                  <a:lnTo>
                    <a:pt x="11" y="12"/>
                  </a:lnTo>
                  <a:lnTo>
                    <a:pt x="15" y="8"/>
                  </a:lnTo>
                  <a:lnTo>
                    <a:pt x="20" y="3"/>
                  </a:lnTo>
                  <a:lnTo>
                    <a:pt x="27" y="1"/>
                  </a:lnTo>
                  <a:lnTo>
                    <a:pt x="35"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24" name="组合 23"/>
          <p:cNvGrpSpPr/>
          <p:nvPr/>
        </p:nvGrpSpPr>
        <p:grpSpPr>
          <a:xfrm>
            <a:off x="5690527" y="1413381"/>
            <a:ext cx="3754162" cy="3691877"/>
            <a:chOff x="5690527" y="1413381"/>
            <a:chExt cx="3754162" cy="3691877"/>
          </a:xfrm>
        </p:grpSpPr>
        <p:sp>
          <p:nvSpPr>
            <p:cNvPr id="5" name="Freeform 113"/>
            <p:cNvSpPr>
              <a:spLocks/>
            </p:cNvSpPr>
            <p:nvPr/>
          </p:nvSpPr>
          <p:spPr bwMode="auto">
            <a:xfrm>
              <a:off x="5690527" y="2947886"/>
              <a:ext cx="11325" cy="22650"/>
            </a:xfrm>
            <a:custGeom>
              <a:avLst/>
              <a:gdLst>
                <a:gd name="T0" fmla="*/ 1 w 2"/>
                <a:gd name="T1" fmla="*/ 0 h 4"/>
                <a:gd name="T2" fmla="*/ 1 w 2"/>
                <a:gd name="T3" fmla="*/ 1 h 4"/>
                <a:gd name="T4" fmla="*/ 2 w 2"/>
                <a:gd name="T5" fmla="*/ 0 h 4"/>
                <a:gd name="T6" fmla="*/ 1 w 2"/>
                <a:gd name="T7" fmla="*/ 1 h 4"/>
                <a:gd name="T8" fmla="*/ 1 w 2"/>
                <a:gd name="T9" fmla="*/ 2 h 4"/>
                <a:gd name="T10" fmla="*/ 1 w 2"/>
                <a:gd name="T11" fmla="*/ 3 h 4"/>
                <a:gd name="T12" fmla="*/ 1 w 2"/>
                <a:gd name="T13" fmla="*/ 4 h 4"/>
                <a:gd name="T14" fmla="*/ 0 w 2"/>
                <a:gd name="T15" fmla="*/ 3 h 4"/>
                <a:gd name="T16" fmla="*/ 0 w 2"/>
                <a:gd name="T17" fmla="*/ 1 h 4"/>
                <a:gd name="T18" fmla="*/ 1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lnTo>
                    <a:pt x="1" y="1"/>
                  </a:lnTo>
                  <a:lnTo>
                    <a:pt x="2" y="0"/>
                  </a:lnTo>
                  <a:lnTo>
                    <a:pt x="1" y="1"/>
                  </a:lnTo>
                  <a:lnTo>
                    <a:pt x="1" y="2"/>
                  </a:lnTo>
                  <a:lnTo>
                    <a:pt x="1" y="3"/>
                  </a:lnTo>
                  <a:lnTo>
                    <a:pt x="1" y="4"/>
                  </a:lnTo>
                  <a:lnTo>
                    <a:pt x="0" y="3"/>
                  </a:lnTo>
                  <a:lnTo>
                    <a:pt x="0" y="1"/>
                  </a:lnTo>
                  <a:lnTo>
                    <a:pt x="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2" name="Freeform 150"/>
            <p:cNvSpPr>
              <a:spLocks noEditPoints="1"/>
            </p:cNvSpPr>
            <p:nvPr/>
          </p:nvSpPr>
          <p:spPr bwMode="auto">
            <a:xfrm>
              <a:off x="6364349" y="3106433"/>
              <a:ext cx="2525425" cy="1953526"/>
            </a:xfrm>
            <a:custGeom>
              <a:avLst/>
              <a:gdLst>
                <a:gd name="T0" fmla="*/ 71 w 446"/>
                <a:gd name="T1" fmla="*/ 337 h 345"/>
                <a:gd name="T2" fmla="*/ 69 w 446"/>
                <a:gd name="T3" fmla="*/ 324 h 345"/>
                <a:gd name="T4" fmla="*/ 421 w 446"/>
                <a:gd name="T5" fmla="*/ 328 h 345"/>
                <a:gd name="T6" fmla="*/ 441 w 446"/>
                <a:gd name="T7" fmla="*/ 314 h 345"/>
                <a:gd name="T8" fmla="*/ 33 w 446"/>
                <a:gd name="T9" fmla="*/ 338 h 345"/>
                <a:gd name="T10" fmla="*/ 444 w 446"/>
                <a:gd name="T11" fmla="*/ 291 h 345"/>
                <a:gd name="T12" fmla="*/ 280 w 446"/>
                <a:gd name="T13" fmla="*/ 328 h 345"/>
                <a:gd name="T14" fmla="*/ 390 w 446"/>
                <a:gd name="T15" fmla="*/ 345 h 345"/>
                <a:gd name="T16" fmla="*/ 163 w 446"/>
                <a:gd name="T17" fmla="*/ 303 h 345"/>
                <a:gd name="T18" fmla="*/ 187 w 446"/>
                <a:gd name="T19" fmla="*/ 295 h 345"/>
                <a:gd name="T20" fmla="*/ 197 w 446"/>
                <a:gd name="T21" fmla="*/ 280 h 345"/>
                <a:gd name="T22" fmla="*/ 303 w 446"/>
                <a:gd name="T23" fmla="*/ 297 h 345"/>
                <a:gd name="T24" fmla="*/ 192 w 446"/>
                <a:gd name="T25" fmla="*/ 259 h 345"/>
                <a:gd name="T26" fmla="*/ 143 w 446"/>
                <a:gd name="T27" fmla="*/ 317 h 345"/>
                <a:gd name="T28" fmla="*/ 400 w 446"/>
                <a:gd name="T29" fmla="*/ 303 h 345"/>
                <a:gd name="T30" fmla="*/ 8 w 446"/>
                <a:gd name="T31" fmla="*/ 314 h 345"/>
                <a:gd name="T32" fmla="*/ 269 w 446"/>
                <a:gd name="T33" fmla="*/ 322 h 345"/>
                <a:gd name="T34" fmla="*/ 379 w 446"/>
                <a:gd name="T35" fmla="*/ 322 h 345"/>
                <a:gd name="T36" fmla="*/ 49 w 446"/>
                <a:gd name="T37" fmla="*/ 263 h 345"/>
                <a:gd name="T38" fmla="*/ 176 w 446"/>
                <a:gd name="T39" fmla="*/ 237 h 345"/>
                <a:gd name="T40" fmla="*/ 194 w 446"/>
                <a:gd name="T41" fmla="*/ 227 h 345"/>
                <a:gd name="T42" fmla="*/ 410 w 446"/>
                <a:gd name="T43" fmla="*/ 248 h 345"/>
                <a:gd name="T44" fmla="*/ 395 w 446"/>
                <a:gd name="T45" fmla="*/ 288 h 345"/>
                <a:gd name="T46" fmla="*/ 11 w 446"/>
                <a:gd name="T47" fmla="*/ 277 h 345"/>
                <a:gd name="T48" fmla="*/ 66 w 446"/>
                <a:gd name="T49" fmla="*/ 221 h 345"/>
                <a:gd name="T50" fmla="*/ 259 w 446"/>
                <a:gd name="T51" fmla="*/ 310 h 345"/>
                <a:gd name="T52" fmla="*/ 260 w 446"/>
                <a:gd name="T53" fmla="*/ 292 h 345"/>
                <a:gd name="T54" fmla="*/ 67 w 446"/>
                <a:gd name="T55" fmla="*/ 202 h 345"/>
                <a:gd name="T56" fmla="*/ 425 w 446"/>
                <a:gd name="T57" fmla="*/ 208 h 345"/>
                <a:gd name="T58" fmla="*/ 257 w 446"/>
                <a:gd name="T59" fmla="*/ 275 h 345"/>
                <a:gd name="T60" fmla="*/ 57 w 446"/>
                <a:gd name="T61" fmla="*/ 179 h 345"/>
                <a:gd name="T62" fmla="*/ 414 w 446"/>
                <a:gd name="T63" fmla="*/ 196 h 345"/>
                <a:gd name="T64" fmla="*/ 405 w 446"/>
                <a:gd name="T65" fmla="*/ 226 h 345"/>
                <a:gd name="T66" fmla="*/ 284 w 446"/>
                <a:gd name="T67" fmla="*/ 205 h 345"/>
                <a:gd name="T68" fmla="*/ 301 w 446"/>
                <a:gd name="T69" fmla="*/ 200 h 345"/>
                <a:gd name="T70" fmla="*/ 144 w 446"/>
                <a:gd name="T71" fmla="*/ 228 h 345"/>
                <a:gd name="T72" fmla="*/ 440 w 446"/>
                <a:gd name="T73" fmla="*/ 144 h 345"/>
                <a:gd name="T74" fmla="*/ 293 w 446"/>
                <a:gd name="T75" fmla="*/ 170 h 345"/>
                <a:gd name="T76" fmla="*/ 182 w 446"/>
                <a:gd name="T77" fmla="*/ 151 h 345"/>
                <a:gd name="T78" fmla="*/ 195 w 446"/>
                <a:gd name="T79" fmla="*/ 137 h 345"/>
                <a:gd name="T80" fmla="*/ 390 w 446"/>
                <a:gd name="T81" fmla="*/ 179 h 345"/>
                <a:gd name="T82" fmla="*/ 270 w 446"/>
                <a:gd name="T83" fmla="*/ 179 h 345"/>
                <a:gd name="T84" fmla="*/ 151 w 446"/>
                <a:gd name="T85" fmla="*/ 175 h 345"/>
                <a:gd name="T86" fmla="*/ 33 w 446"/>
                <a:gd name="T87" fmla="*/ 151 h 345"/>
                <a:gd name="T88" fmla="*/ 1 w 446"/>
                <a:gd name="T89" fmla="*/ 113 h 345"/>
                <a:gd name="T90" fmla="*/ 16 w 446"/>
                <a:gd name="T91" fmla="*/ 151 h 345"/>
                <a:gd name="T92" fmla="*/ 47 w 446"/>
                <a:gd name="T93" fmla="*/ 105 h 345"/>
                <a:gd name="T94" fmla="*/ 398 w 446"/>
                <a:gd name="T95" fmla="*/ 145 h 345"/>
                <a:gd name="T96" fmla="*/ 137 w 446"/>
                <a:gd name="T97" fmla="*/ 170 h 345"/>
                <a:gd name="T98" fmla="*/ 413 w 446"/>
                <a:gd name="T99" fmla="*/ 111 h 345"/>
                <a:gd name="T100" fmla="*/ 148 w 446"/>
                <a:gd name="T101" fmla="*/ 133 h 345"/>
                <a:gd name="T102" fmla="*/ 281 w 446"/>
                <a:gd name="T103" fmla="*/ 122 h 345"/>
                <a:gd name="T104" fmla="*/ 399 w 446"/>
                <a:gd name="T105" fmla="*/ 108 h 345"/>
                <a:gd name="T106" fmla="*/ 264 w 446"/>
                <a:gd name="T107" fmla="*/ 144 h 345"/>
                <a:gd name="T108" fmla="*/ 134 w 446"/>
                <a:gd name="T109" fmla="*/ 110 h 345"/>
                <a:gd name="T110" fmla="*/ 136 w 446"/>
                <a:gd name="T111" fmla="*/ 135 h 345"/>
                <a:gd name="T112" fmla="*/ 283 w 446"/>
                <a:gd name="T113" fmla="*/ 74 h 345"/>
                <a:gd name="T114" fmla="*/ 373 w 446"/>
                <a:gd name="T115" fmla="*/ 121 h 345"/>
                <a:gd name="T116" fmla="*/ 379 w 446"/>
                <a:gd name="T117" fmla="*/ 122 h 345"/>
                <a:gd name="T118" fmla="*/ 192 w 446"/>
                <a:gd name="T119" fmla="*/ 24 h 345"/>
                <a:gd name="T120" fmla="*/ 271 w 446"/>
                <a:gd name="T121" fmla="*/ 67 h 345"/>
                <a:gd name="T122" fmla="*/ 135 w 446"/>
                <a:gd name="T123" fmla="*/ 1 h 345"/>
                <a:gd name="T124" fmla="*/ 168 w 446"/>
                <a:gd name="T125" fmla="*/ 3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45">
                  <a:moveTo>
                    <a:pt x="321" y="335"/>
                  </a:moveTo>
                  <a:lnTo>
                    <a:pt x="318" y="337"/>
                  </a:lnTo>
                  <a:lnTo>
                    <a:pt x="316" y="339"/>
                  </a:lnTo>
                  <a:lnTo>
                    <a:pt x="314" y="341"/>
                  </a:lnTo>
                  <a:lnTo>
                    <a:pt x="313" y="344"/>
                  </a:lnTo>
                  <a:lnTo>
                    <a:pt x="315" y="345"/>
                  </a:lnTo>
                  <a:lnTo>
                    <a:pt x="317" y="345"/>
                  </a:lnTo>
                  <a:lnTo>
                    <a:pt x="319" y="345"/>
                  </a:lnTo>
                  <a:lnTo>
                    <a:pt x="321" y="345"/>
                  </a:lnTo>
                  <a:lnTo>
                    <a:pt x="323" y="343"/>
                  </a:lnTo>
                  <a:lnTo>
                    <a:pt x="323" y="340"/>
                  </a:lnTo>
                  <a:lnTo>
                    <a:pt x="321" y="338"/>
                  </a:lnTo>
                  <a:lnTo>
                    <a:pt x="321" y="335"/>
                  </a:lnTo>
                  <a:close/>
                  <a:moveTo>
                    <a:pt x="197" y="333"/>
                  </a:moveTo>
                  <a:lnTo>
                    <a:pt x="195" y="334"/>
                  </a:lnTo>
                  <a:lnTo>
                    <a:pt x="193" y="335"/>
                  </a:lnTo>
                  <a:lnTo>
                    <a:pt x="191" y="337"/>
                  </a:lnTo>
                  <a:lnTo>
                    <a:pt x="188" y="338"/>
                  </a:lnTo>
                  <a:lnTo>
                    <a:pt x="185" y="340"/>
                  </a:lnTo>
                  <a:lnTo>
                    <a:pt x="188" y="339"/>
                  </a:lnTo>
                  <a:lnTo>
                    <a:pt x="191" y="340"/>
                  </a:lnTo>
                  <a:lnTo>
                    <a:pt x="194" y="340"/>
                  </a:lnTo>
                  <a:lnTo>
                    <a:pt x="197" y="340"/>
                  </a:lnTo>
                  <a:lnTo>
                    <a:pt x="197" y="333"/>
                  </a:lnTo>
                  <a:close/>
                  <a:moveTo>
                    <a:pt x="69" y="333"/>
                  </a:moveTo>
                  <a:lnTo>
                    <a:pt x="66" y="334"/>
                  </a:lnTo>
                  <a:lnTo>
                    <a:pt x="64" y="336"/>
                  </a:lnTo>
                  <a:lnTo>
                    <a:pt x="63" y="338"/>
                  </a:lnTo>
                  <a:lnTo>
                    <a:pt x="65" y="339"/>
                  </a:lnTo>
                  <a:lnTo>
                    <a:pt x="67" y="339"/>
                  </a:lnTo>
                  <a:lnTo>
                    <a:pt x="71" y="339"/>
                  </a:lnTo>
                  <a:lnTo>
                    <a:pt x="71" y="337"/>
                  </a:lnTo>
                  <a:lnTo>
                    <a:pt x="71" y="335"/>
                  </a:lnTo>
                  <a:lnTo>
                    <a:pt x="69" y="333"/>
                  </a:lnTo>
                  <a:close/>
                  <a:moveTo>
                    <a:pt x="320" y="319"/>
                  </a:moveTo>
                  <a:lnTo>
                    <a:pt x="311" y="327"/>
                  </a:lnTo>
                  <a:lnTo>
                    <a:pt x="302" y="338"/>
                  </a:lnTo>
                  <a:lnTo>
                    <a:pt x="301" y="338"/>
                  </a:lnTo>
                  <a:lnTo>
                    <a:pt x="300" y="338"/>
                  </a:lnTo>
                  <a:lnTo>
                    <a:pt x="297" y="339"/>
                  </a:lnTo>
                  <a:lnTo>
                    <a:pt x="297" y="341"/>
                  </a:lnTo>
                  <a:lnTo>
                    <a:pt x="297" y="344"/>
                  </a:lnTo>
                  <a:lnTo>
                    <a:pt x="299" y="344"/>
                  </a:lnTo>
                  <a:lnTo>
                    <a:pt x="301" y="344"/>
                  </a:lnTo>
                  <a:lnTo>
                    <a:pt x="303" y="344"/>
                  </a:lnTo>
                  <a:lnTo>
                    <a:pt x="305" y="344"/>
                  </a:lnTo>
                  <a:lnTo>
                    <a:pt x="308" y="339"/>
                  </a:lnTo>
                  <a:lnTo>
                    <a:pt x="313" y="336"/>
                  </a:lnTo>
                  <a:lnTo>
                    <a:pt x="317" y="333"/>
                  </a:lnTo>
                  <a:lnTo>
                    <a:pt x="320" y="329"/>
                  </a:lnTo>
                  <a:lnTo>
                    <a:pt x="323" y="325"/>
                  </a:lnTo>
                  <a:lnTo>
                    <a:pt x="320" y="319"/>
                  </a:lnTo>
                  <a:close/>
                  <a:moveTo>
                    <a:pt x="67" y="316"/>
                  </a:moveTo>
                  <a:lnTo>
                    <a:pt x="61" y="324"/>
                  </a:lnTo>
                  <a:lnTo>
                    <a:pt x="54" y="331"/>
                  </a:lnTo>
                  <a:lnTo>
                    <a:pt x="48" y="337"/>
                  </a:lnTo>
                  <a:lnTo>
                    <a:pt x="53" y="338"/>
                  </a:lnTo>
                  <a:lnTo>
                    <a:pt x="59" y="336"/>
                  </a:lnTo>
                  <a:lnTo>
                    <a:pt x="62" y="333"/>
                  </a:lnTo>
                  <a:lnTo>
                    <a:pt x="66" y="328"/>
                  </a:lnTo>
                  <a:lnTo>
                    <a:pt x="71" y="327"/>
                  </a:lnTo>
                  <a:lnTo>
                    <a:pt x="69" y="326"/>
                  </a:lnTo>
                  <a:lnTo>
                    <a:pt x="69" y="325"/>
                  </a:lnTo>
                  <a:lnTo>
                    <a:pt x="69" y="324"/>
                  </a:lnTo>
                  <a:lnTo>
                    <a:pt x="69" y="322"/>
                  </a:lnTo>
                  <a:lnTo>
                    <a:pt x="71" y="321"/>
                  </a:lnTo>
                  <a:lnTo>
                    <a:pt x="71" y="319"/>
                  </a:lnTo>
                  <a:lnTo>
                    <a:pt x="71" y="316"/>
                  </a:lnTo>
                  <a:lnTo>
                    <a:pt x="67" y="316"/>
                  </a:lnTo>
                  <a:close/>
                  <a:moveTo>
                    <a:pt x="195" y="305"/>
                  </a:moveTo>
                  <a:lnTo>
                    <a:pt x="177" y="321"/>
                  </a:lnTo>
                  <a:lnTo>
                    <a:pt x="161" y="337"/>
                  </a:lnTo>
                  <a:lnTo>
                    <a:pt x="168" y="339"/>
                  </a:lnTo>
                  <a:lnTo>
                    <a:pt x="174" y="339"/>
                  </a:lnTo>
                  <a:lnTo>
                    <a:pt x="181" y="340"/>
                  </a:lnTo>
                  <a:lnTo>
                    <a:pt x="184" y="336"/>
                  </a:lnTo>
                  <a:lnTo>
                    <a:pt x="188" y="333"/>
                  </a:lnTo>
                  <a:lnTo>
                    <a:pt x="193" y="329"/>
                  </a:lnTo>
                  <a:lnTo>
                    <a:pt x="195" y="326"/>
                  </a:lnTo>
                  <a:lnTo>
                    <a:pt x="195" y="322"/>
                  </a:lnTo>
                  <a:lnTo>
                    <a:pt x="186" y="331"/>
                  </a:lnTo>
                  <a:lnTo>
                    <a:pt x="176" y="338"/>
                  </a:lnTo>
                  <a:lnTo>
                    <a:pt x="176" y="337"/>
                  </a:lnTo>
                  <a:lnTo>
                    <a:pt x="175" y="337"/>
                  </a:lnTo>
                  <a:lnTo>
                    <a:pt x="174" y="337"/>
                  </a:lnTo>
                  <a:lnTo>
                    <a:pt x="174" y="336"/>
                  </a:lnTo>
                  <a:lnTo>
                    <a:pt x="174" y="335"/>
                  </a:lnTo>
                  <a:lnTo>
                    <a:pt x="185" y="325"/>
                  </a:lnTo>
                  <a:lnTo>
                    <a:pt x="196" y="313"/>
                  </a:lnTo>
                  <a:lnTo>
                    <a:pt x="196" y="311"/>
                  </a:lnTo>
                  <a:lnTo>
                    <a:pt x="196" y="309"/>
                  </a:lnTo>
                  <a:lnTo>
                    <a:pt x="196" y="307"/>
                  </a:lnTo>
                  <a:lnTo>
                    <a:pt x="195" y="305"/>
                  </a:lnTo>
                  <a:close/>
                  <a:moveTo>
                    <a:pt x="441" y="305"/>
                  </a:moveTo>
                  <a:lnTo>
                    <a:pt x="432" y="317"/>
                  </a:lnTo>
                  <a:lnTo>
                    <a:pt x="421" y="328"/>
                  </a:lnTo>
                  <a:lnTo>
                    <a:pt x="409" y="337"/>
                  </a:lnTo>
                  <a:lnTo>
                    <a:pt x="409" y="338"/>
                  </a:lnTo>
                  <a:lnTo>
                    <a:pt x="408" y="339"/>
                  </a:lnTo>
                  <a:lnTo>
                    <a:pt x="407" y="341"/>
                  </a:lnTo>
                  <a:lnTo>
                    <a:pt x="405" y="343"/>
                  </a:lnTo>
                  <a:lnTo>
                    <a:pt x="404" y="344"/>
                  </a:lnTo>
                  <a:lnTo>
                    <a:pt x="419" y="344"/>
                  </a:lnTo>
                  <a:lnTo>
                    <a:pt x="431" y="344"/>
                  </a:lnTo>
                  <a:lnTo>
                    <a:pt x="444" y="344"/>
                  </a:lnTo>
                  <a:lnTo>
                    <a:pt x="444" y="341"/>
                  </a:lnTo>
                  <a:lnTo>
                    <a:pt x="444" y="338"/>
                  </a:lnTo>
                  <a:lnTo>
                    <a:pt x="445" y="335"/>
                  </a:lnTo>
                  <a:lnTo>
                    <a:pt x="444" y="332"/>
                  </a:lnTo>
                  <a:lnTo>
                    <a:pt x="443" y="329"/>
                  </a:lnTo>
                  <a:lnTo>
                    <a:pt x="441" y="331"/>
                  </a:lnTo>
                  <a:lnTo>
                    <a:pt x="439" y="333"/>
                  </a:lnTo>
                  <a:lnTo>
                    <a:pt x="438" y="336"/>
                  </a:lnTo>
                  <a:lnTo>
                    <a:pt x="436" y="338"/>
                  </a:lnTo>
                  <a:lnTo>
                    <a:pt x="434" y="340"/>
                  </a:lnTo>
                  <a:lnTo>
                    <a:pt x="431" y="341"/>
                  </a:lnTo>
                  <a:lnTo>
                    <a:pt x="428" y="340"/>
                  </a:lnTo>
                  <a:lnTo>
                    <a:pt x="433" y="336"/>
                  </a:lnTo>
                  <a:lnTo>
                    <a:pt x="436" y="333"/>
                  </a:lnTo>
                  <a:lnTo>
                    <a:pt x="439" y="328"/>
                  </a:lnTo>
                  <a:lnTo>
                    <a:pt x="444" y="325"/>
                  </a:lnTo>
                  <a:lnTo>
                    <a:pt x="444" y="319"/>
                  </a:lnTo>
                  <a:lnTo>
                    <a:pt x="431" y="332"/>
                  </a:lnTo>
                  <a:lnTo>
                    <a:pt x="416" y="343"/>
                  </a:lnTo>
                  <a:lnTo>
                    <a:pt x="414" y="341"/>
                  </a:lnTo>
                  <a:lnTo>
                    <a:pt x="414" y="340"/>
                  </a:lnTo>
                  <a:lnTo>
                    <a:pt x="428" y="328"/>
                  </a:lnTo>
                  <a:lnTo>
                    <a:pt x="441" y="314"/>
                  </a:lnTo>
                  <a:lnTo>
                    <a:pt x="443" y="315"/>
                  </a:lnTo>
                  <a:lnTo>
                    <a:pt x="443" y="316"/>
                  </a:lnTo>
                  <a:lnTo>
                    <a:pt x="443" y="317"/>
                  </a:lnTo>
                  <a:lnTo>
                    <a:pt x="444" y="317"/>
                  </a:lnTo>
                  <a:lnTo>
                    <a:pt x="444" y="315"/>
                  </a:lnTo>
                  <a:lnTo>
                    <a:pt x="445" y="313"/>
                  </a:lnTo>
                  <a:lnTo>
                    <a:pt x="445" y="311"/>
                  </a:lnTo>
                  <a:lnTo>
                    <a:pt x="445" y="309"/>
                  </a:lnTo>
                  <a:lnTo>
                    <a:pt x="444" y="307"/>
                  </a:lnTo>
                  <a:lnTo>
                    <a:pt x="441" y="305"/>
                  </a:lnTo>
                  <a:close/>
                  <a:moveTo>
                    <a:pt x="321" y="303"/>
                  </a:moveTo>
                  <a:lnTo>
                    <a:pt x="319" y="304"/>
                  </a:lnTo>
                  <a:lnTo>
                    <a:pt x="318" y="305"/>
                  </a:lnTo>
                  <a:lnTo>
                    <a:pt x="317" y="307"/>
                  </a:lnTo>
                  <a:lnTo>
                    <a:pt x="315" y="308"/>
                  </a:lnTo>
                  <a:lnTo>
                    <a:pt x="314" y="308"/>
                  </a:lnTo>
                  <a:lnTo>
                    <a:pt x="304" y="319"/>
                  </a:lnTo>
                  <a:lnTo>
                    <a:pt x="292" y="331"/>
                  </a:lnTo>
                  <a:lnTo>
                    <a:pt x="282" y="343"/>
                  </a:lnTo>
                  <a:lnTo>
                    <a:pt x="284" y="344"/>
                  </a:lnTo>
                  <a:lnTo>
                    <a:pt x="288" y="343"/>
                  </a:lnTo>
                  <a:lnTo>
                    <a:pt x="290" y="344"/>
                  </a:lnTo>
                  <a:lnTo>
                    <a:pt x="306" y="327"/>
                  </a:lnTo>
                  <a:lnTo>
                    <a:pt x="321" y="311"/>
                  </a:lnTo>
                  <a:lnTo>
                    <a:pt x="321" y="309"/>
                  </a:lnTo>
                  <a:lnTo>
                    <a:pt x="321" y="308"/>
                  </a:lnTo>
                  <a:lnTo>
                    <a:pt x="321" y="305"/>
                  </a:lnTo>
                  <a:lnTo>
                    <a:pt x="321" y="303"/>
                  </a:lnTo>
                  <a:close/>
                  <a:moveTo>
                    <a:pt x="68" y="301"/>
                  </a:moveTo>
                  <a:lnTo>
                    <a:pt x="50" y="320"/>
                  </a:lnTo>
                  <a:lnTo>
                    <a:pt x="31" y="338"/>
                  </a:lnTo>
                  <a:lnTo>
                    <a:pt x="33" y="338"/>
                  </a:lnTo>
                  <a:lnTo>
                    <a:pt x="36" y="339"/>
                  </a:lnTo>
                  <a:lnTo>
                    <a:pt x="39" y="338"/>
                  </a:lnTo>
                  <a:lnTo>
                    <a:pt x="41" y="338"/>
                  </a:lnTo>
                  <a:lnTo>
                    <a:pt x="55" y="323"/>
                  </a:lnTo>
                  <a:lnTo>
                    <a:pt x="71" y="309"/>
                  </a:lnTo>
                  <a:lnTo>
                    <a:pt x="69" y="308"/>
                  </a:lnTo>
                  <a:lnTo>
                    <a:pt x="69" y="307"/>
                  </a:lnTo>
                  <a:lnTo>
                    <a:pt x="69" y="305"/>
                  </a:lnTo>
                  <a:lnTo>
                    <a:pt x="71" y="303"/>
                  </a:lnTo>
                  <a:lnTo>
                    <a:pt x="69" y="302"/>
                  </a:lnTo>
                  <a:lnTo>
                    <a:pt x="68" y="301"/>
                  </a:lnTo>
                  <a:close/>
                  <a:moveTo>
                    <a:pt x="444" y="290"/>
                  </a:moveTo>
                  <a:lnTo>
                    <a:pt x="426" y="308"/>
                  </a:lnTo>
                  <a:lnTo>
                    <a:pt x="409" y="325"/>
                  </a:lnTo>
                  <a:lnTo>
                    <a:pt x="393" y="344"/>
                  </a:lnTo>
                  <a:lnTo>
                    <a:pt x="396" y="344"/>
                  </a:lnTo>
                  <a:lnTo>
                    <a:pt x="397" y="345"/>
                  </a:lnTo>
                  <a:lnTo>
                    <a:pt x="399" y="345"/>
                  </a:lnTo>
                  <a:lnTo>
                    <a:pt x="400" y="344"/>
                  </a:lnTo>
                  <a:lnTo>
                    <a:pt x="402" y="341"/>
                  </a:lnTo>
                  <a:lnTo>
                    <a:pt x="404" y="339"/>
                  </a:lnTo>
                  <a:lnTo>
                    <a:pt x="407" y="338"/>
                  </a:lnTo>
                  <a:lnTo>
                    <a:pt x="408" y="336"/>
                  </a:lnTo>
                  <a:lnTo>
                    <a:pt x="408" y="335"/>
                  </a:lnTo>
                  <a:lnTo>
                    <a:pt x="417" y="327"/>
                  </a:lnTo>
                  <a:lnTo>
                    <a:pt x="426" y="317"/>
                  </a:lnTo>
                  <a:lnTo>
                    <a:pt x="435" y="308"/>
                  </a:lnTo>
                  <a:lnTo>
                    <a:pt x="444" y="299"/>
                  </a:lnTo>
                  <a:lnTo>
                    <a:pt x="444" y="297"/>
                  </a:lnTo>
                  <a:lnTo>
                    <a:pt x="444" y="296"/>
                  </a:lnTo>
                  <a:lnTo>
                    <a:pt x="444" y="293"/>
                  </a:lnTo>
                  <a:lnTo>
                    <a:pt x="444" y="291"/>
                  </a:lnTo>
                  <a:lnTo>
                    <a:pt x="444" y="290"/>
                  </a:lnTo>
                  <a:close/>
                  <a:moveTo>
                    <a:pt x="67" y="287"/>
                  </a:moveTo>
                  <a:lnTo>
                    <a:pt x="44" y="313"/>
                  </a:lnTo>
                  <a:lnTo>
                    <a:pt x="21" y="338"/>
                  </a:lnTo>
                  <a:lnTo>
                    <a:pt x="30" y="334"/>
                  </a:lnTo>
                  <a:lnTo>
                    <a:pt x="37" y="326"/>
                  </a:lnTo>
                  <a:lnTo>
                    <a:pt x="44" y="319"/>
                  </a:lnTo>
                  <a:lnTo>
                    <a:pt x="52" y="313"/>
                  </a:lnTo>
                  <a:lnTo>
                    <a:pt x="61" y="302"/>
                  </a:lnTo>
                  <a:lnTo>
                    <a:pt x="71" y="295"/>
                  </a:lnTo>
                  <a:lnTo>
                    <a:pt x="69" y="292"/>
                  </a:lnTo>
                  <a:lnTo>
                    <a:pt x="69" y="290"/>
                  </a:lnTo>
                  <a:lnTo>
                    <a:pt x="69" y="287"/>
                  </a:lnTo>
                  <a:lnTo>
                    <a:pt x="67" y="287"/>
                  </a:lnTo>
                  <a:close/>
                  <a:moveTo>
                    <a:pt x="320" y="286"/>
                  </a:moveTo>
                  <a:lnTo>
                    <a:pt x="319" y="287"/>
                  </a:lnTo>
                  <a:lnTo>
                    <a:pt x="317" y="289"/>
                  </a:lnTo>
                  <a:lnTo>
                    <a:pt x="315" y="292"/>
                  </a:lnTo>
                  <a:lnTo>
                    <a:pt x="313" y="295"/>
                  </a:lnTo>
                  <a:lnTo>
                    <a:pt x="311" y="297"/>
                  </a:lnTo>
                  <a:lnTo>
                    <a:pt x="307" y="299"/>
                  </a:lnTo>
                  <a:lnTo>
                    <a:pt x="307" y="301"/>
                  </a:lnTo>
                  <a:lnTo>
                    <a:pt x="306" y="302"/>
                  </a:lnTo>
                  <a:lnTo>
                    <a:pt x="303" y="304"/>
                  </a:lnTo>
                  <a:lnTo>
                    <a:pt x="301" y="305"/>
                  </a:lnTo>
                  <a:lnTo>
                    <a:pt x="300" y="309"/>
                  </a:lnTo>
                  <a:lnTo>
                    <a:pt x="297" y="311"/>
                  </a:lnTo>
                  <a:lnTo>
                    <a:pt x="295" y="313"/>
                  </a:lnTo>
                  <a:lnTo>
                    <a:pt x="293" y="315"/>
                  </a:lnTo>
                  <a:lnTo>
                    <a:pt x="290" y="316"/>
                  </a:lnTo>
                  <a:lnTo>
                    <a:pt x="285" y="322"/>
                  </a:lnTo>
                  <a:lnTo>
                    <a:pt x="280" y="328"/>
                  </a:lnTo>
                  <a:lnTo>
                    <a:pt x="275" y="334"/>
                  </a:lnTo>
                  <a:lnTo>
                    <a:pt x="270" y="343"/>
                  </a:lnTo>
                  <a:lnTo>
                    <a:pt x="271" y="343"/>
                  </a:lnTo>
                  <a:lnTo>
                    <a:pt x="273" y="343"/>
                  </a:lnTo>
                  <a:lnTo>
                    <a:pt x="275" y="343"/>
                  </a:lnTo>
                  <a:lnTo>
                    <a:pt x="277" y="343"/>
                  </a:lnTo>
                  <a:lnTo>
                    <a:pt x="290" y="328"/>
                  </a:lnTo>
                  <a:lnTo>
                    <a:pt x="304" y="313"/>
                  </a:lnTo>
                  <a:lnTo>
                    <a:pt x="318" y="299"/>
                  </a:lnTo>
                  <a:lnTo>
                    <a:pt x="319" y="297"/>
                  </a:lnTo>
                  <a:lnTo>
                    <a:pt x="320" y="295"/>
                  </a:lnTo>
                  <a:lnTo>
                    <a:pt x="321" y="291"/>
                  </a:lnTo>
                  <a:lnTo>
                    <a:pt x="321" y="289"/>
                  </a:lnTo>
                  <a:lnTo>
                    <a:pt x="320" y="288"/>
                  </a:lnTo>
                  <a:lnTo>
                    <a:pt x="320" y="288"/>
                  </a:lnTo>
                  <a:lnTo>
                    <a:pt x="320" y="287"/>
                  </a:lnTo>
                  <a:lnTo>
                    <a:pt x="320" y="286"/>
                  </a:lnTo>
                  <a:close/>
                  <a:moveTo>
                    <a:pt x="445" y="275"/>
                  </a:moveTo>
                  <a:lnTo>
                    <a:pt x="443" y="275"/>
                  </a:lnTo>
                  <a:lnTo>
                    <a:pt x="441" y="276"/>
                  </a:lnTo>
                  <a:lnTo>
                    <a:pt x="440" y="277"/>
                  </a:lnTo>
                  <a:lnTo>
                    <a:pt x="439" y="278"/>
                  </a:lnTo>
                  <a:lnTo>
                    <a:pt x="438" y="279"/>
                  </a:lnTo>
                  <a:lnTo>
                    <a:pt x="437" y="280"/>
                  </a:lnTo>
                  <a:lnTo>
                    <a:pt x="437" y="279"/>
                  </a:lnTo>
                  <a:lnTo>
                    <a:pt x="438" y="279"/>
                  </a:lnTo>
                  <a:lnTo>
                    <a:pt x="408" y="311"/>
                  </a:lnTo>
                  <a:lnTo>
                    <a:pt x="379" y="344"/>
                  </a:lnTo>
                  <a:lnTo>
                    <a:pt x="383" y="345"/>
                  </a:lnTo>
                  <a:lnTo>
                    <a:pt x="385" y="345"/>
                  </a:lnTo>
                  <a:lnTo>
                    <a:pt x="387" y="345"/>
                  </a:lnTo>
                  <a:lnTo>
                    <a:pt x="390" y="345"/>
                  </a:lnTo>
                  <a:lnTo>
                    <a:pt x="390" y="344"/>
                  </a:lnTo>
                  <a:lnTo>
                    <a:pt x="390" y="343"/>
                  </a:lnTo>
                  <a:lnTo>
                    <a:pt x="390" y="340"/>
                  </a:lnTo>
                  <a:lnTo>
                    <a:pt x="405" y="325"/>
                  </a:lnTo>
                  <a:lnTo>
                    <a:pt x="421" y="309"/>
                  </a:lnTo>
                  <a:lnTo>
                    <a:pt x="436" y="293"/>
                  </a:lnTo>
                  <a:lnTo>
                    <a:pt x="437" y="291"/>
                  </a:lnTo>
                  <a:lnTo>
                    <a:pt x="438" y="289"/>
                  </a:lnTo>
                  <a:lnTo>
                    <a:pt x="441" y="288"/>
                  </a:lnTo>
                  <a:lnTo>
                    <a:pt x="444" y="287"/>
                  </a:lnTo>
                  <a:lnTo>
                    <a:pt x="444" y="284"/>
                  </a:lnTo>
                  <a:lnTo>
                    <a:pt x="445" y="281"/>
                  </a:lnTo>
                  <a:lnTo>
                    <a:pt x="445" y="279"/>
                  </a:lnTo>
                  <a:lnTo>
                    <a:pt x="445" y="277"/>
                  </a:lnTo>
                  <a:lnTo>
                    <a:pt x="445" y="275"/>
                  </a:lnTo>
                  <a:close/>
                  <a:moveTo>
                    <a:pt x="196" y="272"/>
                  </a:moveTo>
                  <a:lnTo>
                    <a:pt x="191" y="276"/>
                  </a:lnTo>
                  <a:lnTo>
                    <a:pt x="186" y="281"/>
                  </a:lnTo>
                  <a:lnTo>
                    <a:pt x="182" y="287"/>
                  </a:lnTo>
                  <a:lnTo>
                    <a:pt x="176" y="289"/>
                  </a:lnTo>
                  <a:lnTo>
                    <a:pt x="176" y="290"/>
                  </a:lnTo>
                  <a:lnTo>
                    <a:pt x="176" y="291"/>
                  </a:lnTo>
                  <a:lnTo>
                    <a:pt x="176" y="291"/>
                  </a:lnTo>
                  <a:lnTo>
                    <a:pt x="176" y="292"/>
                  </a:lnTo>
                  <a:lnTo>
                    <a:pt x="176" y="293"/>
                  </a:lnTo>
                  <a:lnTo>
                    <a:pt x="174" y="295"/>
                  </a:lnTo>
                  <a:lnTo>
                    <a:pt x="172" y="297"/>
                  </a:lnTo>
                  <a:lnTo>
                    <a:pt x="171" y="299"/>
                  </a:lnTo>
                  <a:lnTo>
                    <a:pt x="169" y="301"/>
                  </a:lnTo>
                  <a:lnTo>
                    <a:pt x="168" y="302"/>
                  </a:lnTo>
                  <a:lnTo>
                    <a:pt x="165" y="303"/>
                  </a:lnTo>
                  <a:lnTo>
                    <a:pt x="163" y="303"/>
                  </a:lnTo>
                  <a:lnTo>
                    <a:pt x="163" y="304"/>
                  </a:lnTo>
                  <a:lnTo>
                    <a:pt x="163" y="304"/>
                  </a:lnTo>
                  <a:lnTo>
                    <a:pt x="163" y="305"/>
                  </a:lnTo>
                  <a:lnTo>
                    <a:pt x="163" y="307"/>
                  </a:lnTo>
                  <a:lnTo>
                    <a:pt x="149" y="322"/>
                  </a:lnTo>
                  <a:lnTo>
                    <a:pt x="136" y="338"/>
                  </a:lnTo>
                  <a:lnTo>
                    <a:pt x="136" y="338"/>
                  </a:lnTo>
                  <a:lnTo>
                    <a:pt x="137" y="339"/>
                  </a:lnTo>
                  <a:lnTo>
                    <a:pt x="139" y="338"/>
                  </a:lnTo>
                  <a:lnTo>
                    <a:pt x="140" y="338"/>
                  </a:lnTo>
                  <a:lnTo>
                    <a:pt x="157" y="323"/>
                  </a:lnTo>
                  <a:lnTo>
                    <a:pt x="171" y="305"/>
                  </a:lnTo>
                  <a:lnTo>
                    <a:pt x="173" y="303"/>
                  </a:lnTo>
                  <a:lnTo>
                    <a:pt x="176" y="301"/>
                  </a:lnTo>
                  <a:lnTo>
                    <a:pt x="179" y="299"/>
                  </a:lnTo>
                  <a:lnTo>
                    <a:pt x="181" y="297"/>
                  </a:lnTo>
                  <a:lnTo>
                    <a:pt x="182" y="293"/>
                  </a:lnTo>
                  <a:lnTo>
                    <a:pt x="183" y="291"/>
                  </a:lnTo>
                  <a:lnTo>
                    <a:pt x="185" y="289"/>
                  </a:lnTo>
                  <a:lnTo>
                    <a:pt x="187" y="287"/>
                  </a:lnTo>
                  <a:lnTo>
                    <a:pt x="189" y="286"/>
                  </a:lnTo>
                  <a:lnTo>
                    <a:pt x="189" y="284"/>
                  </a:lnTo>
                  <a:lnTo>
                    <a:pt x="191" y="283"/>
                  </a:lnTo>
                  <a:lnTo>
                    <a:pt x="193" y="281"/>
                  </a:lnTo>
                  <a:lnTo>
                    <a:pt x="195" y="281"/>
                  </a:lnTo>
                  <a:lnTo>
                    <a:pt x="195" y="283"/>
                  </a:lnTo>
                  <a:lnTo>
                    <a:pt x="195" y="284"/>
                  </a:lnTo>
                  <a:lnTo>
                    <a:pt x="196" y="284"/>
                  </a:lnTo>
                  <a:lnTo>
                    <a:pt x="196" y="285"/>
                  </a:lnTo>
                  <a:lnTo>
                    <a:pt x="193" y="288"/>
                  </a:lnTo>
                  <a:lnTo>
                    <a:pt x="191" y="291"/>
                  </a:lnTo>
                  <a:lnTo>
                    <a:pt x="187" y="295"/>
                  </a:lnTo>
                  <a:lnTo>
                    <a:pt x="185" y="298"/>
                  </a:lnTo>
                  <a:lnTo>
                    <a:pt x="181" y="300"/>
                  </a:lnTo>
                  <a:lnTo>
                    <a:pt x="181" y="302"/>
                  </a:lnTo>
                  <a:lnTo>
                    <a:pt x="180" y="304"/>
                  </a:lnTo>
                  <a:lnTo>
                    <a:pt x="177" y="307"/>
                  </a:lnTo>
                  <a:lnTo>
                    <a:pt x="175" y="309"/>
                  </a:lnTo>
                  <a:lnTo>
                    <a:pt x="173" y="310"/>
                  </a:lnTo>
                  <a:lnTo>
                    <a:pt x="172" y="311"/>
                  </a:lnTo>
                  <a:lnTo>
                    <a:pt x="169" y="314"/>
                  </a:lnTo>
                  <a:lnTo>
                    <a:pt x="167" y="319"/>
                  </a:lnTo>
                  <a:lnTo>
                    <a:pt x="163" y="322"/>
                  </a:lnTo>
                  <a:lnTo>
                    <a:pt x="161" y="325"/>
                  </a:lnTo>
                  <a:lnTo>
                    <a:pt x="158" y="327"/>
                  </a:lnTo>
                  <a:lnTo>
                    <a:pt x="156" y="328"/>
                  </a:lnTo>
                  <a:lnTo>
                    <a:pt x="155" y="331"/>
                  </a:lnTo>
                  <a:lnTo>
                    <a:pt x="153" y="332"/>
                  </a:lnTo>
                  <a:lnTo>
                    <a:pt x="151" y="334"/>
                  </a:lnTo>
                  <a:lnTo>
                    <a:pt x="150" y="335"/>
                  </a:lnTo>
                  <a:lnTo>
                    <a:pt x="148" y="336"/>
                  </a:lnTo>
                  <a:lnTo>
                    <a:pt x="148" y="338"/>
                  </a:lnTo>
                  <a:lnTo>
                    <a:pt x="148" y="339"/>
                  </a:lnTo>
                  <a:lnTo>
                    <a:pt x="149" y="339"/>
                  </a:lnTo>
                  <a:lnTo>
                    <a:pt x="151" y="339"/>
                  </a:lnTo>
                  <a:lnTo>
                    <a:pt x="152" y="338"/>
                  </a:lnTo>
                  <a:lnTo>
                    <a:pt x="153" y="338"/>
                  </a:lnTo>
                  <a:lnTo>
                    <a:pt x="156" y="339"/>
                  </a:lnTo>
                  <a:lnTo>
                    <a:pt x="164" y="328"/>
                  </a:lnTo>
                  <a:lnTo>
                    <a:pt x="175" y="319"/>
                  </a:lnTo>
                  <a:lnTo>
                    <a:pt x="186" y="308"/>
                  </a:lnTo>
                  <a:lnTo>
                    <a:pt x="196" y="296"/>
                  </a:lnTo>
                  <a:lnTo>
                    <a:pt x="197" y="288"/>
                  </a:lnTo>
                  <a:lnTo>
                    <a:pt x="197" y="280"/>
                  </a:lnTo>
                  <a:lnTo>
                    <a:pt x="196" y="272"/>
                  </a:lnTo>
                  <a:close/>
                  <a:moveTo>
                    <a:pt x="319" y="269"/>
                  </a:moveTo>
                  <a:lnTo>
                    <a:pt x="316" y="273"/>
                  </a:lnTo>
                  <a:lnTo>
                    <a:pt x="314" y="276"/>
                  </a:lnTo>
                  <a:lnTo>
                    <a:pt x="311" y="280"/>
                  </a:lnTo>
                  <a:lnTo>
                    <a:pt x="307" y="284"/>
                  </a:lnTo>
                  <a:lnTo>
                    <a:pt x="304" y="286"/>
                  </a:lnTo>
                  <a:lnTo>
                    <a:pt x="303" y="290"/>
                  </a:lnTo>
                  <a:lnTo>
                    <a:pt x="301" y="293"/>
                  </a:lnTo>
                  <a:lnTo>
                    <a:pt x="297" y="297"/>
                  </a:lnTo>
                  <a:lnTo>
                    <a:pt x="293" y="300"/>
                  </a:lnTo>
                  <a:lnTo>
                    <a:pt x="290" y="303"/>
                  </a:lnTo>
                  <a:lnTo>
                    <a:pt x="290" y="305"/>
                  </a:lnTo>
                  <a:lnTo>
                    <a:pt x="287" y="310"/>
                  </a:lnTo>
                  <a:lnTo>
                    <a:pt x="282" y="313"/>
                  </a:lnTo>
                  <a:lnTo>
                    <a:pt x="278" y="317"/>
                  </a:lnTo>
                  <a:lnTo>
                    <a:pt x="273" y="322"/>
                  </a:lnTo>
                  <a:lnTo>
                    <a:pt x="271" y="324"/>
                  </a:lnTo>
                  <a:lnTo>
                    <a:pt x="270" y="326"/>
                  </a:lnTo>
                  <a:lnTo>
                    <a:pt x="268" y="329"/>
                  </a:lnTo>
                  <a:lnTo>
                    <a:pt x="267" y="332"/>
                  </a:lnTo>
                  <a:lnTo>
                    <a:pt x="265" y="333"/>
                  </a:lnTo>
                  <a:lnTo>
                    <a:pt x="263" y="333"/>
                  </a:lnTo>
                  <a:lnTo>
                    <a:pt x="263" y="335"/>
                  </a:lnTo>
                  <a:lnTo>
                    <a:pt x="263" y="337"/>
                  </a:lnTo>
                  <a:lnTo>
                    <a:pt x="260" y="338"/>
                  </a:lnTo>
                  <a:lnTo>
                    <a:pt x="259" y="340"/>
                  </a:lnTo>
                  <a:lnTo>
                    <a:pt x="258" y="343"/>
                  </a:lnTo>
                  <a:lnTo>
                    <a:pt x="263" y="343"/>
                  </a:lnTo>
                  <a:lnTo>
                    <a:pt x="273" y="328"/>
                  </a:lnTo>
                  <a:lnTo>
                    <a:pt x="287" y="316"/>
                  </a:lnTo>
                  <a:lnTo>
                    <a:pt x="303" y="297"/>
                  </a:lnTo>
                  <a:lnTo>
                    <a:pt x="320" y="278"/>
                  </a:lnTo>
                  <a:lnTo>
                    <a:pt x="320" y="276"/>
                  </a:lnTo>
                  <a:lnTo>
                    <a:pt x="320" y="274"/>
                  </a:lnTo>
                  <a:lnTo>
                    <a:pt x="320" y="272"/>
                  </a:lnTo>
                  <a:lnTo>
                    <a:pt x="319" y="269"/>
                  </a:lnTo>
                  <a:close/>
                  <a:moveTo>
                    <a:pt x="68" y="268"/>
                  </a:moveTo>
                  <a:lnTo>
                    <a:pt x="62" y="276"/>
                  </a:lnTo>
                  <a:lnTo>
                    <a:pt x="54" y="283"/>
                  </a:lnTo>
                  <a:lnTo>
                    <a:pt x="37" y="304"/>
                  </a:lnTo>
                  <a:lnTo>
                    <a:pt x="18" y="324"/>
                  </a:lnTo>
                  <a:lnTo>
                    <a:pt x="15" y="327"/>
                  </a:lnTo>
                  <a:lnTo>
                    <a:pt x="13" y="329"/>
                  </a:lnTo>
                  <a:lnTo>
                    <a:pt x="11" y="333"/>
                  </a:lnTo>
                  <a:lnTo>
                    <a:pt x="8" y="336"/>
                  </a:lnTo>
                  <a:lnTo>
                    <a:pt x="7" y="340"/>
                  </a:lnTo>
                  <a:lnTo>
                    <a:pt x="15" y="337"/>
                  </a:lnTo>
                  <a:lnTo>
                    <a:pt x="21" y="332"/>
                  </a:lnTo>
                  <a:lnTo>
                    <a:pt x="28" y="325"/>
                  </a:lnTo>
                  <a:lnTo>
                    <a:pt x="37" y="315"/>
                  </a:lnTo>
                  <a:lnTo>
                    <a:pt x="44" y="305"/>
                  </a:lnTo>
                  <a:lnTo>
                    <a:pt x="52" y="299"/>
                  </a:lnTo>
                  <a:lnTo>
                    <a:pt x="57" y="291"/>
                  </a:lnTo>
                  <a:lnTo>
                    <a:pt x="63" y="284"/>
                  </a:lnTo>
                  <a:lnTo>
                    <a:pt x="65" y="283"/>
                  </a:lnTo>
                  <a:lnTo>
                    <a:pt x="67" y="281"/>
                  </a:lnTo>
                  <a:lnTo>
                    <a:pt x="69" y="279"/>
                  </a:lnTo>
                  <a:lnTo>
                    <a:pt x="69" y="276"/>
                  </a:lnTo>
                  <a:lnTo>
                    <a:pt x="69" y="273"/>
                  </a:lnTo>
                  <a:lnTo>
                    <a:pt x="69" y="271"/>
                  </a:lnTo>
                  <a:lnTo>
                    <a:pt x="68" y="268"/>
                  </a:lnTo>
                  <a:close/>
                  <a:moveTo>
                    <a:pt x="197" y="254"/>
                  </a:moveTo>
                  <a:lnTo>
                    <a:pt x="192" y="259"/>
                  </a:lnTo>
                  <a:lnTo>
                    <a:pt x="187" y="264"/>
                  </a:lnTo>
                  <a:lnTo>
                    <a:pt x="182" y="269"/>
                  </a:lnTo>
                  <a:lnTo>
                    <a:pt x="175" y="274"/>
                  </a:lnTo>
                  <a:lnTo>
                    <a:pt x="176" y="276"/>
                  </a:lnTo>
                  <a:lnTo>
                    <a:pt x="175" y="277"/>
                  </a:lnTo>
                  <a:lnTo>
                    <a:pt x="175" y="279"/>
                  </a:lnTo>
                  <a:lnTo>
                    <a:pt x="173" y="280"/>
                  </a:lnTo>
                  <a:lnTo>
                    <a:pt x="171" y="280"/>
                  </a:lnTo>
                  <a:lnTo>
                    <a:pt x="171" y="283"/>
                  </a:lnTo>
                  <a:lnTo>
                    <a:pt x="170" y="285"/>
                  </a:lnTo>
                  <a:lnTo>
                    <a:pt x="168" y="287"/>
                  </a:lnTo>
                  <a:lnTo>
                    <a:pt x="167" y="288"/>
                  </a:lnTo>
                  <a:lnTo>
                    <a:pt x="164" y="288"/>
                  </a:lnTo>
                  <a:lnTo>
                    <a:pt x="164" y="289"/>
                  </a:lnTo>
                  <a:lnTo>
                    <a:pt x="163" y="291"/>
                  </a:lnTo>
                  <a:lnTo>
                    <a:pt x="162" y="292"/>
                  </a:lnTo>
                  <a:lnTo>
                    <a:pt x="160" y="292"/>
                  </a:lnTo>
                  <a:lnTo>
                    <a:pt x="159" y="292"/>
                  </a:lnTo>
                  <a:lnTo>
                    <a:pt x="158" y="295"/>
                  </a:lnTo>
                  <a:lnTo>
                    <a:pt x="158" y="296"/>
                  </a:lnTo>
                  <a:lnTo>
                    <a:pt x="157" y="297"/>
                  </a:lnTo>
                  <a:lnTo>
                    <a:pt x="157" y="297"/>
                  </a:lnTo>
                  <a:lnTo>
                    <a:pt x="156" y="297"/>
                  </a:lnTo>
                  <a:lnTo>
                    <a:pt x="153" y="298"/>
                  </a:lnTo>
                  <a:lnTo>
                    <a:pt x="153" y="301"/>
                  </a:lnTo>
                  <a:lnTo>
                    <a:pt x="152" y="303"/>
                  </a:lnTo>
                  <a:lnTo>
                    <a:pt x="150" y="307"/>
                  </a:lnTo>
                  <a:lnTo>
                    <a:pt x="148" y="308"/>
                  </a:lnTo>
                  <a:lnTo>
                    <a:pt x="146" y="309"/>
                  </a:lnTo>
                  <a:lnTo>
                    <a:pt x="145" y="312"/>
                  </a:lnTo>
                  <a:lnTo>
                    <a:pt x="144" y="315"/>
                  </a:lnTo>
                  <a:lnTo>
                    <a:pt x="143" y="317"/>
                  </a:lnTo>
                  <a:lnTo>
                    <a:pt x="140" y="320"/>
                  </a:lnTo>
                  <a:lnTo>
                    <a:pt x="138" y="322"/>
                  </a:lnTo>
                  <a:lnTo>
                    <a:pt x="135" y="323"/>
                  </a:lnTo>
                  <a:lnTo>
                    <a:pt x="135" y="329"/>
                  </a:lnTo>
                  <a:lnTo>
                    <a:pt x="161" y="302"/>
                  </a:lnTo>
                  <a:lnTo>
                    <a:pt x="186" y="274"/>
                  </a:lnTo>
                  <a:lnTo>
                    <a:pt x="189" y="273"/>
                  </a:lnTo>
                  <a:lnTo>
                    <a:pt x="191" y="271"/>
                  </a:lnTo>
                  <a:lnTo>
                    <a:pt x="192" y="268"/>
                  </a:lnTo>
                  <a:lnTo>
                    <a:pt x="194" y="266"/>
                  </a:lnTo>
                  <a:lnTo>
                    <a:pt x="195" y="265"/>
                  </a:lnTo>
                  <a:lnTo>
                    <a:pt x="198" y="264"/>
                  </a:lnTo>
                  <a:lnTo>
                    <a:pt x="198" y="261"/>
                  </a:lnTo>
                  <a:lnTo>
                    <a:pt x="198" y="259"/>
                  </a:lnTo>
                  <a:lnTo>
                    <a:pt x="198" y="256"/>
                  </a:lnTo>
                  <a:lnTo>
                    <a:pt x="197" y="254"/>
                  </a:lnTo>
                  <a:close/>
                  <a:moveTo>
                    <a:pt x="445" y="253"/>
                  </a:moveTo>
                  <a:lnTo>
                    <a:pt x="433" y="265"/>
                  </a:lnTo>
                  <a:lnTo>
                    <a:pt x="422" y="279"/>
                  </a:lnTo>
                  <a:lnTo>
                    <a:pt x="410" y="290"/>
                  </a:lnTo>
                  <a:lnTo>
                    <a:pt x="410" y="290"/>
                  </a:lnTo>
                  <a:lnTo>
                    <a:pt x="411" y="291"/>
                  </a:lnTo>
                  <a:lnTo>
                    <a:pt x="411" y="292"/>
                  </a:lnTo>
                  <a:lnTo>
                    <a:pt x="409" y="292"/>
                  </a:lnTo>
                  <a:lnTo>
                    <a:pt x="407" y="292"/>
                  </a:lnTo>
                  <a:lnTo>
                    <a:pt x="407" y="293"/>
                  </a:lnTo>
                  <a:lnTo>
                    <a:pt x="407" y="295"/>
                  </a:lnTo>
                  <a:lnTo>
                    <a:pt x="407" y="295"/>
                  </a:lnTo>
                  <a:lnTo>
                    <a:pt x="407" y="296"/>
                  </a:lnTo>
                  <a:lnTo>
                    <a:pt x="404" y="299"/>
                  </a:lnTo>
                  <a:lnTo>
                    <a:pt x="401" y="301"/>
                  </a:lnTo>
                  <a:lnTo>
                    <a:pt x="400" y="303"/>
                  </a:lnTo>
                  <a:lnTo>
                    <a:pt x="398" y="305"/>
                  </a:lnTo>
                  <a:lnTo>
                    <a:pt x="396" y="308"/>
                  </a:lnTo>
                  <a:lnTo>
                    <a:pt x="392" y="313"/>
                  </a:lnTo>
                  <a:lnTo>
                    <a:pt x="388" y="317"/>
                  </a:lnTo>
                  <a:lnTo>
                    <a:pt x="385" y="323"/>
                  </a:lnTo>
                  <a:lnTo>
                    <a:pt x="380" y="328"/>
                  </a:lnTo>
                  <a:lnTo>
                    <a:pt x="379" y="337"/>
                  </a:lnTo>
                  <a:lnTo>
                    <a:pt x="393" y="323"/>
                  </a:lnTo>
                  <a:lnTo>
                    <a:pt x="407" y="307"/>
                  </a:lnTo>
                  <a:lnTo>
                    <a:pt x="420" y="292"/>
                  </a:lnTo>
                  <a:lnTo>
                    <a:pt x="421" y="290"/>
                  </a:lnTo>
                  <a:lnTo>
                    <a:pt x="423" y="289"/>
                  </a:lnTo>
                  <a:lnTo>
                    <a:pt x="424" y="288"/>
                  </a:lnTo>
                  <a:lnTo>
                    <a:pt x="426" y="286"/>
                  </a:lnTo>
                  <a:lnTo>
                    <a:pt x="427" y="286"/>
                  </a:lnTo>
                  <a:lnTo>
                    <a:pt x="428" y="286"/>
                  </a:lnTo>
                  <a:lnTo>
                    <a:pt x="432" y="280"/>
                  </a:lnTo>
                  <a:lnTo>
                    <a:pt x="435" y="276"/>
                  </a:lnTo>
                  <a:lnTo>
                    <a:pt x="439" y="273"/>
                  </a:lnTo>
                  <a:lnTo>
                    <a:pt x="443" y="267"/>
                  </a:lnTo>
                  <a:lnTo>
                    <a:pt x="445" y="262"/>
                  </a:lnTo>
                  <a:lnTo>
                    <a:pt x="445" y="253"/>
                  </a:lnTo>
                  <a:close/>
                  <a:moveTo>
                    <a:pt x="66" y="252"/>
                  </a:moveTo>
                  <a:lnTo>
                    <a:pt x="40" y="280"/>
                  </a:lnTo>
                  <a:lnTo>
                    <a:pt x="12" y="308"/>
                  </a:lnTo>
                  <a:lnTo>
                    <a:pt x="13" y="309"/>
                  </a:lnTo>
                  <a:lnTo>
                    <a:pt x="13" y="310"/>
                  </a:lnTo>
                  <a:lnTo>
                    <a:pt x="13" y="311"/>
                  </a:lnTo>
                  <a:lnTo>
                    <a:pt x="13" y="313"/>
                  </a:lnTo>
                  <a:lnTo>
                    <a:pt x="12" y="313"/>
                  </a:lnTo>
                  <a:lnTo>
                    <a:pt x="9" y="314"/>
                  </a:lnTo>
                  <a:lnTo>
                    <a:pt x="8" y="314"/>
                  </a:lnTo>
                  <a:lnTo>
                    <a:pt x="7" y="314"/>
                  </a:lnTo>
                  <a:lnTo>
                    <a:pt x="7" y="320"/>
                  </a:lnTo>
                  <a:lnTo>
                    <a:pt x="7" y="324"/>
                  </a:lnTo>
                  <a:lnTo>
                    <a:pt x="7" y="329"/>
                  </a:lnTo>
                  <a:lnTo>
                    <a:pt x="28" y="307"/>
                  </a:lnTo>
                  <a:lnTo>
                    <a:pt x="49" y="284"/>
                  </a:lnTo>
                  <a:lnTo>
                    <a:pt x="69" y="261"/>
                  </a:lnTo>
                  <a:lnTo>
                    <a:pt x="68" y="260"/>
                  </a:lnTo>
                  <a:lnTo>
                    <a:pt x="68" y="257"/>
                  </a:lnTo>
                  <a:lnTo>
                    <a:pt x="68" y="255"/>
                  </a:lnTo>
                  <a:lnTo>
                    <a:pt x="68" y="254"/>
                  </a:lnTo>
                  <a:lnTo>
                    <a:pt x="67" y="252"/>
                  </a:lnTo>
                  <a:lnTo>
                    <a:pt x="66" y="252"/>
                  </a:lnTo>
                  <a:close/>
                  <a:moveTo>
                    <a:pt x="320" y="248"/>
                  </a:moveTo>
                  <a:lnTo>
                    <a:pt x="309" y="259"/>
                  </a:lnTo>
                  <a:lnTo>
                    <a:pt x="301" y="272"/>
                  </a:lnTo>
                  <a:lnTo>
                    <a:pt x="291" y="283"/>
                  </a:lnTo>
                  <a:lnTo>
                    <a:pt x="281" y="292"/>
                  </a:lnTo>
                  <a:lnTo>
                    <a:pt x="278" y="299"/>
                  </a:lnTo>
                  <a:lnTo>
                    <a:pt x="271" y="304"/>
                  </a:lnTo>
                  <a:lnTo>
                    <a:pt x="266" y="311"/>
                  </a:lnTo>
                  <a:lnTo>
                    <a:pt x="263" y="319"/>
                  </a:lnTo>
                  <a:lnTo>
                    <a:pt x="260" y="320"/>
                  </a:lnTo>
                  <a:lnTo>
                    <a:pt x="259" y="322"/>
                  </a:lnTo>
                  <a:lnTo>
                    <a:pt x="258" y="324"/>
                  </a:lnTo>
                  <a:lnTo>
                    <a:pt x="258" y="327"/>
                  </a:lnTo>
                  <a:lnTo>
                    <a:pt x="258" y="331"/>
                  </a:lnTo>
                  <a:lnTo>
                    <a:pt x="259" y="333"/>
                  </a:lnTo>
                  <a:lnTo>
                    <a:pt x="261" y="329"/>
                  </a:lnTo>
                  <a:lnTo>
                    <a:pt x="264" y="327"/>
                  </a:lnTo>
                  <a:lnTo>
                    <a:pt x="266" y="324"/>
                  </a:lnTo>
                  <a:lnTo>
                    <a:pt x="269" y="322"/>
                  </a:lnTo>
                  <a:lnTo>
                    <a:pt x="270" y="320"/>
                  </a:lnTo>
                  <a:lnTo>
                    <a:pt x="270" y="320"/>
                  </a:lnTo>
                  <a:lnTo>
                    <a:pt x="270" y="320"/>
                  </a:lnTo>
                  <a:lnTo>
                    <a:pt x="270" y="320"/>
                  </a:lnTo>
                  <a:lnTo>
                    <a:pt x="270" y="320"/>
                  </a:lnTo>
                  <a:lnTo>
                    <a:pt x="288" y="301"/>
                  </a:lnTo>
                  <a:lnTo>
                    <a:pt x="304" y="280"/>
                  </a:lnTo>
                  <a:lnTo>
                    <a:pt x="321" y="260"/>
                  </a:lnTo>
                  <a:lnTo>
                    <a:pt x="320" y="256"/>
                  </a:lnTo>
                  <a:lnTo>
                    <a:pt x="320" y="253"/>
                  </a:lnTo>
                  <a:lnTo>
                    <a:pt x="320" y="248"/>
                  </a:lnTo>
                  <a:close/>
                  <a:moveTo>
                    <a:pt x="445" y="231"/>
                  </a:moveTo>
                  <a:lnTo>
                    <a:pt x="428" y="250"/>
                  </a:lnTo>
                  <a:lnTo>
                    <a:pt x="413" y="268"/>
                  </a:lnTo>
                  <a:lnTo>
                    <a:pt x="412" y="267"/>
                  </a:lnTo>
                  <a:lnTo>
                    <a:pt x="412" y="267"/>
                  </a:lnTo>
                  <a:lnTo>
                    <a:pt x="412" y="266"/>
                  </a:lnTo>
                  <a:lnTo>
                    <a:pt x="411" y="267"/>
                  </a:lnTo>
                  <a:lnTo>
                    <a:pt x="411" y="268"/>
                  </a:lnTo>
                  <a:lnTo>
                    <a:pt x="412" y="268"/>
                  </a:lnTo>
                  <a:lnTo>
                    <a:pt x="412" y="269"/>
                  </a:lnTo>
                  <a:lnTo>
                    <a:pt x="398" y="289"/>
                  </a:lnTo>
                  <a:lnTo>
                    <a:pt x="383" y="308"/>
                  </a:lnTo>
                  <a:lnTo>
                    <a:pt x="381" y="308"/>
                  </a:lnTo>
                  <a:lnTo>
                    <a:pt x="381" y="308"/>
                  </a:lnTo>
                  <a:lnTo>
                    <a:pt x="380" y="307"/>
                  </a:lnTo>
                  <a:lnTo>
                    <a:pt x="380" y="307"/>
                  </a:lnTo>
                  <a:lnTo>
                    <a:pt x="379" y="307"/>
                  </a:lnTo>
                  <a:lnTo>
                    <a:pt x="379" y="310"/>
                  </a:lnTo>
                  <a:lnTo>
                    <a:pt x="379" y="314"/>
                  </a:lnTo>
                  <a:lnTo>
                    <a:pt x="379" y="317"/>
                  </a:lnTo>
                  <a:lnTo>
                    <a:pt x="379" y="322"/>
                  </a:lnTo>
                  <a:lnTo>
                    <a:pt x="385" y="317"/>
                  </a:lnTo>
                  <a:lnTo>
                    <a:pt x="389" y="312"/>
                  </a:lnTo>
                  <a:lnTo>
                    <a:pt x="393" y="307"/>
                  </a:lnTo>
                  <a:lnTo>
                    <a:pt x="399" y="301"/>
                  </a:lnTo>
                  <a:lnTo>
                    <a:pt x="411" y="287"/>
                  </a:lnTo>
                  <a:lnTo>
                    <a:pt x="423" y="273"/>
                  </a:lnTo>
                  <a:lnTo>
                    <a:pt x="424" y="273"/>
                  </a:lnTo>
                  <a:lnTo>
                    <a:pt x="424" y="273"/>
                  </a:lnTo>
                  <a:lnTo>
                    <a:pt x="424" y="273"/>
                  </a:lnTo>
                  <a:lnTo>
                    <a:pt x="428" y="265"/>
                  </a:lnTo>
                  <a:lnTo>
                    <a:pt x="435" y="257"/>
                  </a:lnTo>
                  <a:lnTo>
                    <a:pt x="440" y="250"/>
                  </a:lnTo>
                  <a:lnTo>
                    <a:pt x="441" y="249"/>
                  </a:lnTo>
                  <a:lnTo>
                    <a:pt x="443" y="249"/>
                  </a:lnTo>
                  <a:lnTo>
                    <a:pt x="445" y="249"/>
                  </a:lnTo>
                  <a:lnTo>
                    <a:pt x="446" y="244"/>
                  </a:lnTo>
                  <a:lnTo>
                    <a:pt x="445" y="240"/>
                  </a:lnTo>
                  <a:lnTo>
                    <a:pt x="445" y="236"/>
                  </a:lnTo>
                  <a:lnTo>
                    <a:pt x="445" y="231"/>
                  </a:lnTo>
                  <a:close/>
                  <a:moveTo>
                    <a:pt x="67" y="230"/>
                  </a:moveTo>
                  <a:lnTo>
                    <a:pt x="57" y="241"/>
                  </a:lnTo>
                  <a:lnTo>
                    <a:pt x="47" y="253"/>
                  </a:lnTo>
                  <a:lnTo>
                    <a:pt x="36" y="265"/>
                  </a:lnTo>
                  <a:lnTo>
                    <a:pt x="26" y="277"/>
                  </a:lnTo>
                  <a:lnTo>
                    <a:pt x="20" y="284"/>
                  </a:lnTo>
                  <a:lnTo>
                    <a:pt x="14" y="290"/>
                  </a:lnTo>
                  <a:lnTo>
                    <a:pt x="8" y="297"/>
                  </a:lnTo>
                  <a:lnTo>
                    <a:pt x="7" y="305"/>
                  </a:lnTo>
                  <a:lnTo>
                    <a:pt x="18" y="297"/>
                  </a:lnTo>
                  <a:lnTo>
                    <a:pt x="28" y="285"/>
                  </a:lnTo>
                  <a:lnTo>
                    <a:pt x="39" y="274"/>
                  </a:lnTo>
                  <a:lnTo>
                    <a:pt x="49" y="263"/>
                  </a:lnTo>
                  <a:lnTo>
                    <a:pt x="60" y="253"/>
                  </a:lnTo>
                  <a:lnTo>
                    <a:pt x="68" y="241"/>
                  </a:lnTo>
                  <a:lnTo>
                    <a:pt x="68" y="241"/>
                  </a:lnTo>
                  <a:lnTo>
                    <a:pt x="68" y="241"/>
                  </a:lnTo>
                  <a:lnTo>
                    <a:pt x="68" y="236"/>
                  </a:lnTo>
                  <a:lnTo>
                    <a:pt x="69" y="230"/>
                  </a:lnTo>
                  <a:lnTo>
                    <a:pt x="67" y="230"/>
                  </a:lnTo>
                  <a:close/>
                  <a:moveTo>
                    <a:pt x="198" y="229"/>
                  </a:moveTo>
                  <a:lnTo>
                    <a:pt x="186" y="244"/>
                  </a:lnTo>
                  <a:lnTo>
                    <a:pt x="175" y="257"/>
                  </a:lnTo>
                  <a:lnTo>
                    <a:pt x="162" y="269"/>
                  </a:lnTo>
                  <a:lnTo>
                    <a:pt x="159" y="277"/>
                  </a:lnTo>
                  <a:lnTo>
                    <a:pt x="152" y="284"/>
                  </a:lnTo>
                  <a:lnTo>
                    <a:pt x="146" y="290"/>
                  </a:lnTo>
                  <a:lnTo>
                    <a:pt x="139" y="297"/>
                  </a:lnTo>
                  <a:lnTo>
                    <a:pt x="135" y="305"/>
                  </a:lnTo>
                  <a:lnTo>
                    <a:pt x="135" y="316"/>
                  </a:lnTo>
                  <a:lnTo>
                    <a:pt x="149" y="301"/>
                  </a:lnTo>
                  <a:lnTo>
                    <a:pt x="162" y="285"/>
                  </a:lnTo>
                  <a:lnTo>
                    <a:pt x="171" y="276"/>
                  </a:lnTo>
                  <a:lnTo>
                    <a:pt x="180" y="266"/>
                  </a:lnTo>
                  <a:lnTo>
                    <a:pt x="187" y="256"/>
                  </a:lnTo>
                  <a:lnTo>
                    <a:pt x="197" y="248"/>
                  </a:lnTo>
                  <a:lnTo>
                    <a:pt x="198" y="238"/>
                  </a:lnTo>
                  <a:lnTo>
                    <a:pt x="198" y="229"/>
                  </a:lnTo>
                  <a:close/>
                  <a:moveTo>
                    <a:pt x="197" y="213"/>
                  </a:moveTo>
                  <a:lnTo>
                    <a:pt x="194" y="216"/>
                  </a:lnTo>
                  <a:lnTo>
                    <a:pt x="191" y="219"/>
                  </a:lnTo>
                  <a:lnTo>
                    <a:pt x="187" y="224"/>
                  </a:lnTo>
                  <a:lnTo>
                    <a:pt x="184" y="227"/>
                  </a:lnTo>
                  <a:lnTo>
                    <a:pt x="180" y="229"/>
                  </a:lnTo>
                  <a:lnTo>
                    <a:pt x="176" y="237"/>
                  </a:lnTo>
                  <a:lnTo>
                    <a:pt x="171" y="242"/>
                  </a:lnTo>
                  <a:lnTo>
                    <a:pt x="167" y="248"/>
                  </a:lnTo>
                  <a:lnTo>
                    <a:pt x="162" y="253"/>
                  </a:lnTo>
                  <a:lnTo>
                    <a:pt x="159" y="253"/>
                  </a:lnTo>
                  <a:lnTo>
                    <a:pt x="158" y="257"/>
                  </a:lnTo>
                  <a:lnTo>
                    <a:pt x="156" y="260"/>
                  </a:lnTo>
                  <a:lnTo>
                    <a:pt x="153" y="263"/>
                  </a:lnTo>
                  <a:lnTo>
                    <a:pt x="151" y="265"/>
                  </a:lnTo>
                  <a:lnTo>
                    <a:pt x="150" y="268"/>
                  </a:lnTo>
                  <a:lnTo>
                    <a:pt x="149" y="267"/>
                  </a:lnTo>
                  <a:lnTo>
                    <a:pt x="149" y="267"/>
                  </a:lnTo>
                  <a:lnTo>
                    <a:pt x="149" y="268"/>
                  </a:lnTo>
                  <a:lnTo>
                    <a:pt x="149" y="269"/>
                  </a:lnTo>
                  <a:lnTo>
                    <a:pt x="149" y="269"/>
                  </a:lnTo>
                  <a:lnTo>
                    <a:pt x="148" y="271"/>
                  </a:lnTo>
                  <a:lnTo>
                    <a:pt x="147" y="272"/>
                  </a:lnTo>
                  <a:lnTo>
                    <a:pt x="146" y="272"/>
                  </a:lnTo>
                  <a:lnTo>
                    <a:pt x="144" y="275"/>
                  </a:lnTo>
                  <a:lnTo>
                    <a:pt x="143" y="278"/>
                  </a:lnTo>
                  <a:lnTo>
                    <a:pt x="140" y="280"/>
                  </a:lnTo>
                  <a:lnTo>
                    <a:pt x="139" y="284"/>
                  </a:lnTo>
                  <a:lnTo>
                    <a:pt x="137" y="286"/>
                  </a:lnTo>
                  <a:lnTo>
                    <a:pt x="135" y="287"/>
                  </a:lnTo>
                  <a:lnTo>
                    <a:pt x="135" y="289"/>
                  </a:lnTo>
                  <a:lnTo>
                    <a:pt x="135" y="291"/>
                  </a:lnTo>
                  <a:lnTo>
                    <a:pt x="135" y="293"/>
                  </a:lnTo>
                  <a:lnTo>
                    <a:pt x="135" y="295"/>
                  </a:lnTo>
                  <a:lnTo>
                    <a:pt x="136" y="296"/>
                  </a:lnTo>
                  <a:lnTo>
                    <a:pt x="156" y="273"/>
                  </a:lnTo>
                  <a:lnTo>
                    <a:pt x="175" y="252"/>
                  </a:lnTo>
                  <a:lnTo>
                    <a:pt x="193" y="228"/>
                  </a:lnTo>
                  <a:lnTo>
                    <a:pt x="194" y="227"/>
                  </a:lnTo>
                  <a:lnTo>
                    <a:pt x="196" y="226"/>
                  </a:lnTo>
                  <a:lnTo>
                    <a:pt x="197" y="226"/>
                  </a:lnTo>
                  <a:lnTo>
                    <a:pt x="198" y="225"/>
                  </a:lnTo>
                  <a:lnTo>
                    <a:pt x="198" y="223"/>
                  </a:lnTo>
                  <a:lnTo>
                    <a:pt x="198" y="219"/>
                  </a:lnTo>
                  <a:lnTo>
                    <a:pt x="198" y="216"/>
                  </a:lnTo>
                  <a:lnTo>
                    <a:pt x="198" y="214"/>
                  </a:lnTo>
                  <a:lnTo>
                    <a:pt x="197" y="213"/>
                  </a:lnTo>
                  <a:close/>
                  <a:moveTo>
                    <a:pt x="444" y="212"/>
                  </a:moveTo>
                  <a:lnTo>
                    <a:pt x="428" y="228"/>
                  </a:lnTo>
                  <a:lnTo>
                    <a:pt x="412" y="244"/>
                  </a:lnTo>
                  <a:lnTo>
                    <a:pt x="413" y="244"/>
                  </a:lnTo>
                  <a:lnTo>
                    <a:pt x="413" y="243"/>
                  </a:lnTo>
                  <a:lnTo>
                    <a:pt x="412" y="242"/>
                  </a:lnTo>
                  <a:lnTo>
                    <a:pt x="412" y="243"/>
                  </a:lnTo>
                  <a:lnTo>
                    <a:pt x="412" y="244"/>
                  </a:lnTo>
                  <a:lnTo>
                    <a:pt x="412" y="245"/>
                  </a:lnTo>
                  <a:lnTo>
                    <a:pt x="411" y="247"/>
                  </a:lnTo>
                  <a:lnTo>
                    <a:pt x="411" y="247"/>
                  </a:lnTo>
                  <a:lnTo>
                    <a:pt x="411" y="245"/>
                  </a:lnTo>
                  <a:lnTo>
                    <a:pt x="411" y="245"/>
                  </a:lnTo>
                  <a:lnTo>
                    <a:pt x="411" y="244"/>
                  </a:lnTo>
                  <a:lnTo>
                    <a:pt x="410" y="245"/>
                  </a:lnTo>
                  <a:lnTo>
                    <a:pt x="409" y="247"/>
                  </a:lnTo>
                  <a:lnTo>
                    <a:pt x="408" y="247"/>
                  </a:lnTo>
                  <a:lnTo>
                    <a:pt x="407" y="248"/>
                  </a:lnTo>
                  <a:lnTo>
                    <a:pt x="407" y="249"/>
                  </a:lnTo>
                  <a:lnTo>
                    <a:pt x="408" y="250"/>
                  </a:lnTo>
                  <a:lnTo>
                    <a:pt x="408" y="249"/>
                  </a:lnTo>
                  <a:lnTo>
                    <a:pt x="408" y="249"/>
                  </a:lnTo>
                  <a:lnTo>
                    <a:pt x="409" y="248"/>
                  </a:lnTo>
                  <a:lnTo>
                    <a:pt x="410" y="248"/>
                  </a:lnTo>
                  <a:lnTo>
                    <a:pt x="408" y="250"/>
                  </a:lnTo>
                  <a:lnTo>
                    <a:pt x="405" y="253"/>
                  </a:lnTo>
                  <a:lnTo>
                    <a:pt x="403" y="255"/>
                  </a:lnTo>
                  <a:lnTo>
                    <a:pt x="400" y="256"/>
                  </a:lnTo>
                  <a:lnTo>
                    <a:pt x="398" y="260"/>
                  </a:lnTo>
                  <a:lnTo>
                    <a:pt x="396" y="262"/>
                  </a:lnTo>
                  <a:lnTo>
                    <a:pt x="395" y="263"/>
                  </a:lnTo>
                  <a:lnTo>
                    <a:pt x="395" y="264"/>
                  </a:lnTo>
                  <a:lnTo>
                    <a:pt x="395" y="265"/>
                  </a:lnTo>
                  <a:lnTo>
                    <a:pt x="392" y="267"/>
                  </a:lnTo>
                  <a:lnTo>
                    <a:pt x="391" y="268"/>
                  </a:lnTo>
                  <a:lnTo>
                    <a:pt x="389" y="271"/>
                  </a:lnTo>
                  <a:lnTo>
                    <a:pt x="388" y="273"/>
                  </a:lnTo>
                  <a:lnTo>
                    <a:pt x="388" y="274"/>
                  </a:lnTo>
                  <a:lnTo>
                    <a:pt x="386" y="276"/>
                  </a:lnTo>
                  <a:lnTo>
                    <a:pt x="384" y="277"/>
                  </a:lnTo>
                  <a:lnTo>
                    <a:pt x="383" y="280"/>
                  </a:lnTo>
                  <a:lnTo>
                    <a:pt x="381" y="283"/>
                  </a:lnTo>
                  <a:lnTo>
                    <a:pt x="380" y="285"/>
                  </a:lnTo>
                  <a:lnTo>
                    <a:pt x="379" y="287"/>
                  </a:lnTo>
                  <a:lnTo>
                    <a:pt x="379" y="291"/>
                  </a:lnTo>
                  <a:lnTo>
                    <a:pt x="379" y="298"/>
                  </a:lnTo>
                  <a:lnTo>
                    <a:pt x="379" y="303"/>
                  </a:lnTo>
                  <a:lnTo>
                    <a:pt x="383" y="303"/>
                  </a:lnTo>
                  <a:lnTo>
                    <a:pt x="385" y="301"/>
                  </a:lnTo>
                  <a:lnTo>
                    <a:pt x="387" y="299"/>
                  </a:lnTo>
                  <a:lnTo>
                    <a:pt x="388" y="297"/>
                  </a:lnTo>
                  <a:lnTo>
                    <a:pt x="390" y="295"/>
                  </a:lnTo>
                  <a:lnTo>
                    <a:pt x="392" y="292"/>
                  </a:lnTo>
                  <a:lnTo>
                    <a:pt x="395" y="291"/>
                  </a:lnTo>
                  <a:lnTo>
                    <a:pt x="395" y="290"/>
                  </a:lnTo>
                  <a:lnTo>
                    <a:pt x="395" y="288"/>
                  </a:lnTo>
                  <a:lnTo>
                    <a:pt x="397" y="286"/>
                  </a:lnTo>
                  <a:lnTo>
                    <a:pt x="398" y="284"/>
                  </a:lnTo>
                  <a:lnTo>
                    <a:pt x="400" y="281"/>
                  </a:lnTo>
                  <a:lnTo>
                    <a:pt x="401" y="279"/>
                  </a:lnTo>
                  <a:lnTo>
                    <a:pt x="403" y="279"/>
                  </a:lnTo>
                  <a:lnTo>
                    <a:pt x="404" y="276"/>
                  </a:lnTo>
                  <a:lnTo>
                    <a:pt x="405" y="273"/>
                  </a:lnTo>
                  <a:lnTo>
                    <a:pt x="408" y="271"/>
                  </a:lnTo>
                  <a:lnTo>
                    <a:pt x="411" y="268"/>
                  </a:lnTo>
                  <a:lnTo>
                    <a:pt x="410" y="268"/>
                  </a:lnTo>
                  <a:lnTo>
                    <a:pt x="410" y="267"/>
                  </a:lnTo>
                  <a:lnTo>
                    <a:pt x="411" y="266"/>
                  </a:lnTo>
                  <a:lnTo>
                    <a:pt x="423" y="252"/>
                  </a:lnTo>
                  <a:lnTo>
                    <a:pt x="433" y="237"/>
                  </a:lnTo>
                  <a:lnTo>
                    <a:pt x="438" y="232"/>
                  </a:lnTo>
                  <a:lnTo>
                    <a:pt x="443" y="227"/>
                  </a:lnTo>
                  <a:lnTo>
                    <a:pt x="445" y="220"/>
                  </a:lnTo>
                  <a:lnTo>
                    <a:pt x="444" y="212"/>
                  </a:lnTo>
                  <a:close/>
                  <a:moveTo>
                    <a:pt x="66" y="212"/>
                  </a:moveTo>
                  <a:lnTo>
                    <a:pt x="57" y="221"/>
                  </a:lnTo>
                  <a:lnTo>
                    <a:pt x="49" y="230"/>
                  </a:lnTo>
                  <a:lnTo>
                    <a:pt x="48" y="231"/>
                  </a:lnTo>
                  <a:lnTo>
                    <a:pt x="48" y="233"/>
                  </a:lnTo>
                  <a:lnTo>
                    <a:pt x="47" y="235"/>
                  </a:lnTo>
                  <a:lnTo>
                    <a:pt x="36" y="247"/>
                  </a:lnTo>
                  <a:lnTo>
                    <a:pt x="25" y="257"/>
                  </a:lnTo>
                  <a:lnTo>
                    <a:pt x="16" y="268"/>
                  </a:lnTo>
                  <a:lnTo>
                    <a:pt x="16" y="269"/>
                  </a:lnTo>
                  <a:lnTo>
                    <a:pt x="16" y="271"/>
                  </a:lnTo>
                  <a:lnTo>
                    <a:pt x="15" y="272"/>
                  </a:lnTo>
                  <a:lnTo>
                    <a:pt x="13" y="275"/>
                  </a:lnTo>
                  <a:lnTo>
                    <a:pt x="11" y="277"/>
                  </a:lnTo>
                  <a:lnTo>
                    <a:pt x="8" y="279"/>
                  </a:lnTo>
                  <a:lnTo>
                    <a:pt x="8" y="279"/>
                  </a:lnTo>
                  <a:lnTo>
                    <a:pt x="7" y="280"/>
                  </a:lnTo>
                  <a:lnTo>
                    <a:pt x="7" y="283"/>
                  </a:lnTo>
                  <a:lnTo>
                    <a:pt x="6" y="284"/>
                  </a:lnTo>
                  <a:lnTo>
                    <a:pt x="6" y="285"/>
                  </a:lnTo>
                  <a:lnTo>
                    <a:pt x="5" y="285"/>
                  </a:lnTo>
                  <a:lnTo>
                    <a:pt x="6" y="286"/>
                  </a:lnTo>
                  <a:lnTo>
                    <a:pt x="6" y="287"/>
                  </a:lnTo>
                  <a:lnTo>
                    <a:pt x="7" y="288"/>
                  </a:lnTo>
                  <a:lnTo>
                    <a:pt x="7" y="289"/>
                  </a:lnTo>
                  <a:lnTo>
                    <a:pt x="7" y="290"/>
                  </a:lnTo>
                  <a:lnTo>
                    <a:pt x="11" y="286"/>
                  </a:lnTo>
                  <a:lnTo>
                    <a:pt x="15" y="283"/>
                  </a:lnTo>
                  <a:lnTo>
                    <a:pt x="19" y="278"/>
                  </a:lnTo>
                  <a:lnTo>
                    <a:pt x="23" y="275"/>
                  </a:lnTo>
                  <a:lnTo>
                    <a:pt x="25" y="272"/>
                  </a:lnTo>
                  <a:lnTo>
                    <a:pt x="27" y="267"/>
                  </a:lnTo>
                  <a:lnTo>
                    <a:pt x="29" y="265"/>
                  </a:lnTo>
                  <a:lnTo>
                    <a:pt x="31" y="264"/>
                  </a:lnTo>
                  <a:lnTo>
                    <a:pt x="32" y="263"/>
                  </a:lnTo>
                  <a:lnTo>
                    <a:pt x="33" y="263"/>
                  </a:lnTo>
                  <a:lnTo>
                    <a:pt x="36" y="260"/>
                  </a:lnTo>
                  <a:lnTo>
                    <a:pt x="38" y="256"/>
                  </a:lnTo>
                  <a:lnTo>
                    <a:pt x="40" y="253"/>
                  </a:lnTo>
                  <a:lnTo>
                    <a:pt x="43" y="250"/>
                  </a:lnTo>
                  <a:lnTo>
                    <a:pt x="47" y="247"/>
                  </a:lnTo>
                  <a:lnTo>
                    <a:pt x="50" y="243"/>
                  </a:lnTo>
                  <a:lnTo>
                    <a:pt x="53" y="239"/>
                  </a:lnTo>
                  <a:lnTo>
                    <a:pt x="57" y="233"/>
                  </a:lnTo>
                  <a:lnTo>
                    <a:pt x="63" y="228"/>
                  </a:lnTo>
                  <a:lnTo>
                    <a:pt x="66" y="221"/>
                  </a:lnTo>
                  <a:lnTo>
                    <a:pt x="68" y="216"/>
                  </a:lnTo>
                  <a:lnTo>
                    <a:pt x="66" y="212"/>
                  </a:lnTo>
                  <a:close/>
                  <a:moveTo>
                    <a:pt x="316" y="208"/>
                  </a:moveTo>
                  <a:lnTo>
                    <a:pt x="316" y="209"/>
                  </a:lnTo>
                  <a:lnTo>
                    <a:pt x="316" y="209"/>
                  </a:lnTo>
                  <a:lnTo>
                    <a:pt x="316" y="211"/>
                  </a:lnTo>
                  <a:lnTo>
                    <a:pt x="316" y="212"/>
                  </a:lnTo>
                  <a:lnTo>
                    <a:pt x="305" y="223"/>
                  </a:lnTo>
                  <a:lnTo>
                    <a:pt x="296" y="233"/>
                  </a:lnTo>
                  <a:lnTo>
                    <a:pt x="287" y="245"/>
                  </a:lnTo>
                  <a:lnTo>
                    <a:pt x="287" y="245"/>
                  </a:lnTo>
                  <a:lnTo>
                    <a:pt x="287" y="247"/>
                  </a:lnTo>
                  <a:lnTo>
                    <a:pt x="287" y="248"/>
                  </a:lnTo>
                  <a:lnTo>
                    <a:pt x="284" y="249"/>
                  </a:lnTo>
                  <a:lnTo>
                    <a:pt x="283" y="250"/>
                  </a:lnTo>
                  <a:lnTo>
                    <a:pt x="282" y="252"/>
                  </a:lnTo>
                  <a:lnTo>
                    <a:pt x="282" y="254"/>
                  </a:lnTo>
                  <a:lnTo>
                    <a:pt x="279" y="256"/>
                  </a:lnTo>
                  <a:lnTo>
                    <a:pt x="277" y="257"/>
                  </a:lnTo>
                  <a:lnTo>
                    <a:pt x="276" y="260"/>
                  </a:lnTo>
                  <a:lnTo>
                    <a:pt x="275" y="263"/>
                  </a:lnTo>
                  <a:lnTo>
                    <a:pt x="272" y="265"/>
                  </a:lnTo>
                  <a:lnTo>
                    <a:pt x="271" y="267"/>
                  </a:lnTo>
                  <a:lnTo>
                    <a:pt x="268" y="268"/>
                  </a:lnTo>
                  <a:lnTo>
                    <a:pt x="268" y="272"/>
                  </a:lnTo>
                  <a:lnTo>
                    <a:pt x="267" y="274"/>
                  </a:lnTo>
                  <a:lnTo>
                    <a:pt x="266" y="276"/>
                  </a:lnTo>
                  <a:lnTo>
                    <a:pt x="264" y="277"/>
                  </a:lnTo>
                  <a:lnTo>
                    <a:pt x="261" y="278"/>
                  </a:lnTo>
                  <a:lnTo>
                    <a:pt x="259" y="278"/>
                  </a:lnTo>
                  <a:lnTo>
                    <a:pt x="258" y="277"/>
                  </a:lnTo>
                  <a:lnTo>
                    <a:pt x="259" y="310"/>
                  </a:lnTo>
                  <a:lnTo>
                    <a:pt x="290" y="278"/>
                  </a:lnTo>
                  <a:lnTo>
                    <a:pt x="316" y="242"/>
                  </a:lnTo>
                  <a:lnTo>
                    <a:pt x="317" y="242"/>
                  </a:lnTo>
                  <a:lnTo>
                    <a:pt x="317" y="242"/>
                  </a:lnTo>
                  <a:lnTo>
                    <a:pt x="318" y="241"/>
                  </a:lnTo>
                  <a:lnTo>
                    <a:pt x="318" y="241"/>
                  </a:lnTo>
                  <a:lnTo>
                    <a:pt x="319" y="241"/>
                  </a:lnTo>
                  <a:lnTo>
                    <a:pt x="320" y="238"/>
                  </a:lnTo>
                  <a:lnTo>
                    <a:pt x="320" y="235"/>
                  </a:lnTo>
                  <a:lnTo>
                    <a:pt x="320" y="231"/>
                  </a:lnTo>
                  <a:lnTo>
                    <a:pt x="320" y="229"/>
                  </a:lnTo>
                  <a:lnTo>
                    <a:pt x="319" y="226"/>
                  </a:lnTo>
                  <a:lnTo>
                    <a:pt x="318" y="228"/>
                  </a:lnTo>
                  <a:lnTo>
                    <a:pt x="317" y="228"/>
                  </a:lnTo>
                  <a:lnTo>
                    <a:pt x="316" y="229"/>
                  </a:lnTo>
                  <a:lnTo>
                    <a:pt x="315" y="229"/>
                  </a:lnTo>
                  <a:lnTo>
                    <a:pt x="308" y="240"/>
                  </a:lnTo>
                  <a:lnTo>
                    <a:pt x="300" y="250"/>
                  </a:lnTo>
                  <a:lnTo>
                    <a:pt x="292" y="261"/>
                  </a:lnTo>
                  <a:lnTo>
                    <a:pt x="283" y="268"/>
                  </a:lnTo>
                  <a:lnTo>
                    <a:pt x="277" y="278"/>
                  </a:lnTo>
                  <a:lnTo>
                    <a:pt x="268" y="287"/>
                  </a:lnTo>
                  <a:lnTo>
                    <a:pt x="268" y="289"/>
                  </a:lnTo>
                  <a:lnTo>
                    <a:pt x="268" y="290"/>
                  </a:lnTo>
                  <a:lnTo>
                    <a:pt x="268" y="291"/>
                  </a:lnTo>
                  <a:lnTo>
                    <a:pt x="268" y="292"/>
                  </a:lnTo>
                  <a:lnTo>
                    <a:pt x="266" y="293"/>
                  </a:lnTo>
                  <a:lnTo>
                    <a:pt x="265" y="295"/>
                  </a:lnTo>
                  <a:lnTo>
                    <a:pt x="264" y="295"/>
                  </a:lnTo>
                  <a:lnTo>
                    <a:pt x="263" y="296"/>
                  </a:lnTo>
                  <a:lnTo>
                    <a:pt x="261" y="295"/>
                  </a:lnTo>
                  <a:lnTo>
                    <a:pt x="260" y="292"/>
                  </a:lnTo>
                  <a:lnTo>
                    <a:pt x="279" y="268"/>
                  </a:lnTo>
                  <a:lnTo>
                    <a:pt x="299" y="245"/>
                  </a:lnTo>
                  <a:lnTo>
                    <a:pt x="317" y="223"/>
                  </a:lnTo>
                  <a:lnTo>
                    <a:pt x="317" y="223"/>
                  </a:lnTo>
                  <a:lnTo>
                    <a:pt x="318" y="220"/>
                  </a:lnTo>
                  <a:lnTo>
                    <a:pt x="319" y="219"/>
                  </a:lnTo>
                  <a:lnTo>
                    <a:pt x="320" y="216"/>
                  </a:lnTo>
                  <a:lnTo>
                    <a:pt x="320" y="214"/>
                  </a:lnTo>
                  <a:lnTo>
                    <a:pt x="320" y="211"/>
                  </a:lnTo>
                  <a:lnTo>
                    <a:pt x="319" y="208"/>
                  </a:lnTo>
                  <a:lnTo>
                    <a:pt x="316" y="208"/>
                  </a:lnTo>
                  <a:close/>
                  <a:moveTo>
                    <a:pt x="66" y="194"/>
                  </a:moveTo>
                  <a:lnTo>
                    <a:pt x="59" y="203"/>
                  </a:lnTo>
                  <a:lnTo>
                    <a:pt x="50" y="213"/>
                  </a:lnTo>
                  <a:lnTo>
                    <a:pt x="41" y="221"/>
                  </a:lnTo>
                  <a:lnTo>
                    <a:pt x="31" y="236"/>
                  </a:lnTo>
                  <a:lnTo>
                    <a:pt x="20" y="247"/>
                  </a:lnTo>
                  <a:lnTo>
                    <a:pt x="11" y="261"/>
                  </a:lnTo>
                  <a:lnTo>
                    <a:pt x="9" y="261"/>
                  </a:lnTo>
                  <a:lnTo>
                    <a:pt x="8" y="261"/>
                  </a:lnTo>
                  <a:lnTo>
                    <a:pt x="8" y="261"/>
                  </a:lnTo>
                  <a:lnTo>
                    <a:pt x="7" y="261"/>
                  </a:lnTo>
                  <a:lnTo>
                    <a:pt x="7" y="262"/>
                  </a:lnTo>
                  <a:lnTo>
                    <a:pt x="7" y="264"/>
                  </a:lnTo>
                  <a:lnTo>
                    <a:pt x="7" y="266"/>
                  </a:lnTo>
                  <a:lnTo>
                    <a:pt x="7" y="268"/>
                  </a:lnTo>
                  <a:lnTo>
                    <a:pt x="7" y="271"/>
                  </a:lnTo>
                  <a:lnTo>
                    <a:pt x="7" y="273"/>
                  </a:lnTo>
                  <a:lnTo>
                    <a:pt x="27" y="250"/>
                  </a:lnTo>
                  <a:lnTo>
                    <a:pt x="50" y="226"/>
                  </a:lnTo>
                  <a:lnTo>
                    <a:pt x="59" y="214"/>
                  </a:lnTo>
                  <a:lnTo>
                    <a:pt x="67" y="202"/>
                  </a:lnTo>
                  <a:lnTo>
                    <a:pt x="68" y="201"/>
                  </a:lnTo>
                  <a:lnTo>
                    <a:pt x="68" y="199"/>
                  </a:lnTo>
                  <a:lnTo>
                    <a:pt x="68" y="196"/>
                  </a:lnTo>
                  <a:lnTo>
                    <a:pt x="68" y="194"/>
                  </a:lnTo>
                  <a:lnTo>
                    <a:pt x="67" y="194"/>
                  </a:lnTo>
                  <a:lnTo>
                    <a:pt x="66" y="194"/>
                  </a:lnTo>
                  <a:close/>
                  <a:moveTo>
                    <a:pt x="197" y="192"/>
                  </a:moveTo>
                  <a:lnTo>
                    <a:pt x="186" y="203"/>
                  </a:lnTo>
                  <a:lnTo>
                    <a:pt x="175" y="217"/>
                  </a:lnTo>
                  <a:lnTo>
                    <a:pt x="164" y="229"/>
                  </a:lnTo>
                  <a:lnTo>
                    <a:pt x="162" y="232"/>
                  </a:lnTo>
                  <a:lnTo>
                    <a:pt x="160" y="236"/>
                  </a:lnTo>
                  <a:lnTo>
                    <a:pt x="158" y="240"/>
                  </a:lnTo>
                  <a:lnTo>
                    <a:pt x="155" y="242"/>
                  </a:lnTo>
                  <a:lnTo>
                    <a:pt x="150" y="244"/>
                  </a:lnTo>
                  <a:lnTo>
                    <a:pt x="147" y="252"/>
                  </a:lnTo>
                  <a:lnTo>
                    <a:pt x="141" y="260"/>
                  </a:lnTo>
                  <a:lnTo>
                    <a:pt x="137" y="268"/>
                  </a:lnTo>
                  <a:lnTo>
                    <a:pt x="134" y="268"/>
                  </a:lnTo>
                  <a:lnTo>
                    <a:pt x="134" y="272"/>
                  </a:lnTo>
                  <a:lnTo>
                    <a:pt x="134" y="275"/>
                  </a:lnTo>
                  <a:lnTo>
                    <a:pt x="135" y="278"/>
                  </a:lnTo>
                  <a:lnTo>
                    <a:pt x="167" y="241"/>
                  </a:lnTo>
                  <a:lnTo>
                    <a:pt x="198" y="202"/>
                  </a:lnTo>
                  <a:lnTo>
                    <a:pt x="198" y="199"/>
                  </a:lnTo>
                  <a:lnTo>
                    <a:pt x="199" y="195"/>
                  </a:lnTo>
                  <a:lnTo>
                    <a:pt x="199" y="192"/>
                  </a:lnTo>
                  <a:lnTo>
                    <a:pt x="198" y="192"/>
                  </a:lnTo>
                  <a:lnTo>
                    <a:pt x="198" y="192"/>
                  </a:lnTo>
                  <a:lnTo>
                    <a:pt x="197" y="192"/>
                  </a:lnTo>
                  <a:close/>
                  <a:moveTo>
                    <a:pt x="443" y="189"/>
                  </a:moveTo>
                  <a:lnTo>
                    <a:pt x="425" y="208"/>
                  </a:lnTo>
                  <a:lnTo>
                    <a:pt x="409" y="226"/>
                  </a:lnTo>
                  <a:lnTo>
                    <a:pt x="392" y="245"/>
                  </a:lnTo>
                  <a:lnTo>
                    <a:pt x="377" y="266"/>
                  </a:lnTo>
                  <a:lnTo>
                    <a:pt x="378" y="269"/>
                  </a:lnTo>
                  <a:lnTo>
                    <a:pt x="378" y="272"/>
                  </a:lnTo>
                  <a:lnTo>
                    <a:pt x="378" y="275"/>
                  </a:lnTo>
                  <a:lnTo>
                    <a:pt x="378" y="279"/>
                  </a:lnTo>
                  <a:lnTo>
                    <a:pt x="397" y="257"/>
                  </a:lnTo>
                  <a:lnTo>
                    <a:pt x="415" y="238"/>
                  </a:lnTo>
                  <a:lnTo>
                    <a:pt x="417" y="235"/>
                  </a:lnTo>
                  <a:lnTo>
                    <a:pt x="421" y="231"/>
                  </a:lnTo>
                  <a:lnTo>
                    <a:pt x="423" y="228"/>
                  </a:lnTo>
                  <a:lnTo>
                    <a:pt x="431" y="220"/>
                  </a:lnTo>
                  <a:lnTo>
                    <a:pt x="438" y="211"/>
                  </a:lnTo>
                  <a:lnTo>
                    <a:pt x="443" y="201"/>
                  </a:lnTo>
                  <a:lnTo>
                    <a:pt x="443" y="189"/>
                  </a:lnTo>
                  <a:close/>
                  <a:moveTo>
                    <a:pt x="318" y="185"/>
                  </a:moveTo>
                  <a:lnTo>
                    <a:pt x="311" y="193"/>
                  </a:lnTo>
                  <a:lnTo>
                    <a:pt x="304" y="201"/>
                  </a:lnTo>
                  <a:lnTo>
                    <a:pt x="297" y="209"/>
                  </a:lnTo>
                  <a:lnTo>
                    <a:pt x="290" y="217"/>
                  </a:lnTo>
                  <a:lnTo>
                    <a:pt x="281" y="231"/>
                  </a:lnTo>
                  <a:lnTo>
                    <a:pt x="270" y="245"/>
                  </a:lnTo>
                  <a:lnTo>
                    <a:pt x="259" y="260"/>
                  </a:lnTo>
                  <a:lnTo>
                    <a:pt x="259" y="262"/>
                  </a:lnTo>
                  <a:lnTo>
                    <a:pt x="259" y="264"/>
                  </a:lnTo>
                  <a:lnTo>
                    <a:pt x="260" y="265"/>
                  </a:lnTo>
                  <a:lnTo>
                    <a:pt x="258" y="266"/>
                  </a:lnTo>
                  <a:lnTo>
                    <a:pt x="258" y="267"/>
                  </a:lnTo>
                  <a:lnTo>
                    <a:pt x="257" y="269"/>
                  </a:lnTo>
                  <a:lnTo>
                    <a:pt x="257" y="273"/>
                  </a:lnTo>
                  <a:lnTo>
                    <a:pt x="257" y="275"/>
                  </a:lnTo>
                  <a:lnTo>
                    <a:pt x="270" y="262"/>
                  </a:lnTo>
                  <a:lnTo>
                    <a:pt x="280" y="247"/>
                  </a:lnTo>
                  <a:lnTo>
                    <a:pt x="294" y="230"/>
                  </a:lnTo>
                  <a:lnTo>
                    <a:pt x="308" y="213"/>
                  </a:lnTo>
                  <a:lnTo>
                    <a:pt x="313" y="207"/>
                  </a:lnTo>
                  <a:lnTo>
                    <a:pt x="318" y="201"/>
                  </a:lnTo>
                  <a:lnTo>
                    <a:pt x="320" y="193"/>
                  </a:lnTo>
                  <a:lnTo>
                    <a:pt x="318" y="185"/>
                  </a:lnTo>
                  <a:close/>
                  <a:moveTo>
                    <a:pt x="197" y="176"/>
                  </a:moveTo>
                  <a:lnTo>
                    <a:pt x="184" y="188"/>
                  </a:lnTo>
                  <a:lnTo>
                    <a:pt x="172" y="201"/>
                  </a:lnTo>
                  <a:lnTo>
                    <a:pt x="162" y="214"/>
                  </a:lnTo>
                  <a:lnTo>
                    <a:pt x="150" y="228"/>
                  </a:lnTo>
                  <a:lnTo>
                    <a:pt x="148" y="231"/>
                  </a:lnTo>
                  <a:lnTo>
                    <a:pt x="144" y="238"/>
                  </a:lnTo>
                  <a:lnTo>
                    <a:pt x="140" y="245"/>
                  </a:lnTo>
                  <a:lnTo>
                    <a:pt x="138" y="247"/>
                  </a:lnTo>
                  <a:lnTo>
                    <a:pt x="136" y="249"/>
                  </a:lnTo>
                  <a:lnTo>
                    <a:pt x="135" y="252"/>
                  </a:lnTo>
                  <a:lnTo>
                    <a:pt x="134" y="255"/>
                  </a:lnTo>
                  <a:lnTo>
                    <a:pt x="135" y="259"/>
                  </a:lnTo>
                  <a:lnTo>
                    <a:pt x="168" y="220"/>
                  </a:lnTo>
                  <a:lnTo>
                    <a:pt x="198" y="181"/>
                  </a:lnTo>
                  <a:lnTo>
                    <a:pt x="198" y="179"/>
                  </a:lnTo>
                  <a:lnTo>
                    <a:pt x="198" y="177"/>
                  </a:lnTo>
                  <a:lnTo>
                    <a:pt x="197" y="176"/>
                  </a:lnTo>
                  <a:close/>
                  <a:moveTo>
                    <a:pt x="66" y="172"/>
                  </a:moveTo>
                  <a:lnTo>
                    <a:pt x="64" y="173"/>
                  </a:lnTo>
                  <a:lnTo>
                    <a:pt x="63" y="176"/>
                  </a:lnTo>
                  <a:lnTo>
                    <a:pt x="61" y="178"/>
                  </a:lnTo>
                  <a:lnTo>
                    <a:pt x="60" y="179"/>
                  </a:lnTo>
                  <a:lnTo>
                    <a:pt x="57" y="179"/>
                  </a:lnTo>
                  <a:lnTo>
                    <a:pt x="56" y="180"/>
                  </a:lnTo>
                  <a:lnTo>
                    <a:pt x="56" y="181"/>
                  </a:lnTo>
                  <a:lnTo>
                    <a:pt x="56" y="182"/>
                  </a:lnTo>
                  <a:lnTo>
                    <a:pt x="55" y="183"/>
                  </a:lnTo>
                  <a:lnTo>
                    <a:pt x="53" y="188"/>
                  </a:lnTo>
                  <a:lnTo>
                    <a:pt x="49" y="191"/>
                  </a:lnTo>
                  <a:lnTo>
                    <a:pt x="44" y="195"/>
                  </a:lnTo>
                  <a:lnTo>
                    <a:pt x="35" y="208"/>
                  </a:lnTo>
                  <a:lnTo>
                    <a:pt x="24" y="220"/>
                  </a:lnTo>
                  <a:lnTo>
                    <a:pt x="20" y="225"/>
                  </a:lnTo>
                  <a:lnTo>
                    <a:pt x="16" y="229"/>
                  </a:lnTo>
                  <a:lnTo>
                    <a:pt x="13" y="232"/>
                  </a:lnTo>
                  <a:lnTo>
                    <a:pt x="13" y="235"/>
                  </a:lnTo>
                  <a:lnTo>
                    <a:pt x="12" y="236"/>
                  </a:lnTo>
                  <a:lnTo>
                    <a:pt x="11" y="238"/>
                  </a:lnTo>
                  <a:lnTo>
                    <a:pt x="9" y="239"/>
                  </a:lnTo>
                  <a:lnTo>
                    <a:pt x="7" y="240"/>
                  </a:lnTo>
                  <a:lnTo>
                    <a:pt x="6" y="242"/>
                  </a:lnTo>
                  <a:lnTo>
                    <a:pt x="6" y="244"/>
                  </a:lnTo>
                  <a:lnTo>
                    <a:pt x="6" y="248"/>
                  </a:lnTo>
                  <a:lnTo>
                    <a:pt x="6" y="251"/>
                  </a:lnTo>
                  <a:lnTo>
                    <a:pt x="6" y="254"/>
                  </a:lnTo>
                  <a:lnTo>
                    <a:pt x="28" y="232"/>
                  </a:lnTo>
                  <a:lnTo>
                    <a:pt x="48" y="208"/>
                  </a:lnTo>
                  <a:lnTo>
                    <a:pt x="68" y="184"/>
                  </a:lnTo>
                  <a:lnTo>
                    <a:pt x="67" y="181"/>
                  </a:lnTo>
                  <a:lnTo>
                    <a:pt x="67" y="178"/>
                  </a:lnTo>
                  <a:lnTo>
                    <a:pt x="67" y="175"/>
                  </a:lnTo>
                  <a:lnTo>
                    <a:pt x="66" y="172"/>
                  </a:lnTo>
                  <a:close/>
                  <a:moveTo>
                    <a:pt x="441" y="164"/>
                  </a:moveTo>
                  <a:lnTo>
                    <a:pt x="427" y="179"/>
                  </a:lnTo>
                  <a:lnTo>
                    <a:pt x="414" y="196"/>
                  </a:lnTo>
                  <a:lnTo>
                    <a:pt x="412" y="197"/>
                  </a:lnTo>
                  <a:lnTo>
                    <a:pt x="411" y="199"/>
                  </a:lnTo>
                  <a:lnTo>
                    <a:pt x="410" y="200"/>
                  </a:lnTo>
                  <a:lnTo>
                    <a:pt x="409" y="201"/>
                  </a:lnTo>
                  <a:lnTo>
                    <a:pt x="409" y="203"/>
                  </a:lnTo>
                  <a:lnTo>
                    <a:pt x="408" y="205"/>
                  </a:lnTo>
                  <a:lnTo>
                    <a:pt x="404" y="209"/>
                  </a:lnTo>
                  <a:lnTo>
                    <a:pt x="400" y="213"/>
                  </a:lnTo>
                  <a:lnTo>
                    <a:pt x="396" y="217"/>
                  </a:lnTo>
                  <a:lnTo>
                    <a:pt x="392" y="220"/>
                  </a:lnTo>
                  <a:lnTo>
                    <a:pt x="391" y="221"/>
                  </a:lnTo>
                  <a:lnTo>
                    <a:pt x="391" y="224"/>
                  </a:lnTo>
                  <a:lnTo>
                    <a:pt x="390" y="225"/>
                  </a:lnTo>
                  <a:lnTo>
                    <a:pt x="388" y="227"/>
                  </a:lnTo>
                  <a:lnTo>
                    <a:pt x="386" y="229"/>
                  </a:lnTo>
                  <a:lnTo>
                    <a:pt x="384" y="231"/>
                  </a:lnTo>
                  <a:lnTo>
                    <a:pt x="383" y="235"/>
                  </a:lnTo>
                  <a:lnTo>
                    <a:pt x="380" y="237"/>
                  </a:lnTo>
                  <a:lnTo>
                    <a:pt x="380" y="238"/>
                  </a:lnTo>
                  <a:lnTo>
                    <a:pt x="380" y="238"/>
                  </a:lnTo>
                  <a:lnTo>
                    <a:pt x="380" y="239"/>
                  </a:lnTo>
                  <a:lnTo>
                    <a:pt x="380" y="240"/>
                  </a:lnTo>
                  <a:lnTo>
                    <a:pt x="378" y="242"/>
                  </a:lnTo>
                  <a:lnTo>
                    <a:pt x="377" y="244"/>
                  </a:lnTo>
                  <a:lnTo>
                    <a:pt x="377" y="248"/>
                  </a:lnTo>
                  <a:lnTo>
                    <a:pt x="378" y="250"/>
                  </a:lnTo>
                  <a:lnTo>
                    <a:pt x="378" y="253"/>
                  </a:lnTo>
                  <a:lnTo>
                    <a:pt x="378" y="255"/>
                  </a:lnTo>
                  <a:lnTo>
                    <a:pt x="377" y="257"/>
                  </a:lnTo>
                  <a:lnTo>
                    <a:pt x="387" y="248"/>
                  </a:lnTo>
                  <a:lnTo>
                    <a:pt x="397" y="237"/>
                  </a:lnTo>
                  <a:lnTo>
                    <a:pt x="405" y="226"/>
                  </a:lnTo>
                  <a:lnTo>
                    <a:pt x="415" y="216"/>
                  </a:lnTo>
                  <a:lnTo>
                    <a:pt x="427" y="201"/>
                  </a:lnTo>
                  <a:lnTo>
                    <a:pt x="440" y="185"/>
                  </a:lnTo>
                  <a:lnTo>
                    <a:pt x="441" y="185"/>
                  </a:lnTo>
                  <a:lnTo>
                    <a:pt x="443" y="185"/>
                  </a:lnTo>
                  <a:lnTo>
                    <a:pt x="443" y="187"/>
                  </a:lnTo>
                  <a:lnTo>
                    <a:pt x="444" y="187"/>
                  </a:lnTo>
                  <a:lnTo>
                    <a:pt x="445" y="185"/>
                  </a:lnTo>
                  <a:lnTo>
                    <a:pt x="444" y="180"/>
                  </a:lnTo>
                  <a:lnTo>
                    <a:pt x="444" y="175"/>
                  </a:lnTo>
                  <a:lnTo>
                    <a:pt x="444" y="168"/>
                  </a:lnTo>
                  <a:lnTo>
                    <a:pt x="441" y="164"/>
                  </a:lnTo>
                  <a:close/>
                  <a:moveTo>
                    <a:pt x="318" y="163"/>
                  </a:moveTo>
                  <a:lnTo>
                    <a:pt x="311" y="170"/>
                  </a:lnTo>
                  <a:lnTo>
                    <a:pt x="304" y="179"/>
                  </a:lnTo>
                  <a:lnTo>
                    <a:pt x="297" y="185"/>
                  </a:lnTo>
                  <a:lnTo>
                    <a:pt x="297" y="187"/>
                  </a:lnTo>
                  <a:lnTo>
                    <a:pt x="297" y="188"/>
                  </a:lnTo>
                  <a:lnTo>
                    <a:pt x="296" y="189"/>
                  </a:lnTo>
                  <a:lnTo>
                    <a:pt x="296" y="190"/>
                  </a:lnTo>
                  <a:lnTo>
                    <a:pt x="294" y="191"/>
                  </a:lnTo>
                  <a:lnTo>
                    <a:pt x="293" y="192"/>
                  </a:lnTo>
                  <a:lnTo>
                    <a:pt x="293" y="193"/>
                  </a:lnTo>
                  <a:lnTo>
                    <a:pt x="292" y="195"/>
                  </a:lnTo>
                  <a:lnTo>
                    <a:pt x="292" y="196"/>
                  </a:lnTo>
                  <a:lnTo>
                    <a:pt x="290" y="199"/>
                  </a:lnTo>
                  <a:lnTo>
                    <a:pt x="288" y="200"/>
                  </a:lnTo>
                  <a:lnTo>
                    <a:pt x="287" y="201"/>
                  </a:lnTo>
                  <a:lnTo>
                    <a:pt x="285" y="202"/>
                  </a:lnTo>
                  <a:lnTo>
                    <a:pt x="285" y="203"/>
                  </a:lnTo>
                  <a:lnTo>
                    <a:pt x="285" y="204"/>
                  </a:lnTo>
                  <a:lnTo>
                    <a:pt x="284" y="205"/>
                  </a:lnTo>
                  <a:lnTo>
                    <a:pt x="282" y="207"/>
                  </a:lnTo>
                  <a:lnTo>
                    <a:pt x="281" y="208"/>
                  </a:lnTo>
                  <a:lnTo>
                    <a:pt x="279" y="209"/>
                  </a:lnTo>
                  <a:lnTo>
                    <a:pt x="279" y="211"/>
                  </a:lnTo>
                  <a:lnTo>
                    <a:pt x="279" y="212"/>
                  </a:lnTo>
                  <a:lnTo>
                    <a:pt x="279" y="213"/>
                  </a:lnTo>
                  <a:lnTo>
                    <a:pt x="278" y="214"/>
                  </a:lnTo>
                  <a:lnTo>
                    <a:pt x="277" y="214"/>
                  </a:lnTo>
                  <a:lnTo>
                    <a:pt x="276" y="215"/>
                  </a:lnTo>
                  <a:lnTo>
                    <a:pt x="275" y="216"/>
                  </a:lnTo>
                  <a:lnTo>
                    <a:pt x="276" y="217"/>
                  </a:lnTo>
                  <a:lnTo>
                    <a:pt x="276" y="218"/>
                  </a:lnTo>
                  <a:lnTo>
                    <a:pt x="275" y="218"/>
                  </a:lnTo>
                  <a:lnTo>
                    <a:pt x="273" y="219"/>
                  </a:lnTo>
                  <a:lnTo>
                    <a:pt x="271" y="220"/>
                  </a:lnTo>
                  <a:lnTo>
                    <a:pt x="271" y="221"/>
                  </a:lnTo>
                  <a:lnTo>
                    <a:pt x="270" y="224"/>
                  </a:lnTo>
                  <a:lnTo>
                    <a:pt x="269" y="226"/>
                  </a:lnTo>
                  <a:lnTo>
                    <a:pt x="264" y="233"/>
                  </a:lnTo>
                  <a:lnTo>
                    <a:pt x="258" y="239"/>
                  </a:lnTo>
                  <a:lnTo>
                    <a:pt x="256" y="247"/>
                  </a:lnTo>
                  <a:lnTo>
                    <a:pt x="257" y="255"/>
                  </a:lnTo>
                  <a:lnTo>
                    <a:pt x="269" y="242"/>
                  </a:lnTo>
                  <a:lnTo>
                    <a:pt x="279" y="227"/>
                  </a:lnTo>
                  <a:lnTo>
                    <a:pt x="290" y="213"/>
                  </a:lnTo>
                  <a:lnTo>
                    <a:pt x="291" y="212"/>
                  </a:lnTo>
                  <a:lnTo>
                    <a:pt x="293" y="211"/>
                  </a:lnTo>
                  <a:lnTo>
                    <a:pt x="294" y="209"/>
                  </a:lnTo>
                  <a:lnTo>
                    <a:pt x="294" y="208"/>
                  </a:lnTo>
                  <a:lnTo>
                    <a:pt x="294" y="207"/>
                  </a:lnTo>
                  <a:lnTo>
                    <a:pt x="294" y="207"/>
                  </a:lnTo>
                  <a:lnTo>
                    <a:pt x="301" y="200"/>
                  </a:lnTo>
                  <a:lnTo>
                    <a:pt x="307" y="192"/>
                  </a:lnTo>
                  <a:lnTo>
                    <a:pt x="314" y="184"/>
                  </a:lnTo>
                  <a:lnTo>
                    <a:pt x="318" y="176"/>
                  </a:lnTo>
                  <a:lnTo>
                    <a:pt x="319" y="165"/>
                  </a:lnTo>
                  <a:lnTo>
                    <a:pt x="318" y="164"/>
                  </a:lnTo>
                  <a:lnTo>
                    <a:pt x="318" y="163"/>
                  </a:lnTo>
                  <a:close/>
                  <a:moveTo>
                    <a:pt x="194" y="158"/>
                  </a:moveTo>
                  <a:lnTo>
                    <a:pt x="191" y="163"/>
                  </a:lnTo>
                  <a:lnTo>
                    <a:pt x="187" y="166"/>
                  </a:lnTo>
                  <a:lnTo>
                    <a:pt x="184" y="169"/>
                  </a:lnTo>
                  <a:lnTo>
                    <a:pt x="180" y="172"/>
                  </a:lnTo>
                  <a:lnTo>
                    <a:pt x="180" y="175"/>
                  </a:lnTo>
                  <a:lnTo>
                    <a:pt x="179" y="177"/>
                  </a:lnTo>
                  <a:lnTo>
                    <a:pt x="177" y="178"/>
                  </a:lnTo>
                  <a:lnTo>
                    <a:pt x="175" y="178"/>
                  </a:lnTo>
                  <a:lnTo>
                    <a:pt x="174" y="181"/>
                  </a:lnTo>
                  <a:lnTo>
                    <a:pt x="173" y="183"/>
                  </a:lnTo>
                  <a:lnTo>
                    <a:pt x="171" y="185"/>
                  </a:lnTo>
                  <a:lnTo>
                    <a:pt x="169" y="188"/>
                  </a:lnTo>
                  <a:lnTo>
                    <a:pt x="167" y="190"/>
                  </a:lnTo>
                  <a:lnTo>
                    <a:pt x="162" y="199"/>
                  </a:lnTo>
                  <a:lnTo>
                    <a:pt x="155" y="207"/>
                  </a:lnTo>
                  <a:lnTo>
                    <a:pt x="147" y="216"/>
                  </a:lnTo>
                  <a:lnTo>
                    <a:pt x="143" y="226"/>
                  </a:lnTo>
                  <a:lnTo>
                    <a:pt x="139" y="228"/>
                  </a:lnTo>
                  <a:lnTo>
                    <a:pt x="137" y="231"/>
                  </a:lnTo>
                  <a:lnTo>
                    <a:pt x="136" y="235"/>
                  </a:lnTo>
                  <a:lnTo>
                    <a:pt x="135" y="239"/>
                  </a:lnTo>
                  <a:lnTo>
                    <a:pt x="138" y="237"/>
                  </a:lnTo>
                  <a:lnTo>
                    <a:pt x="140" y="235"/>
                  </a:lnTo>
                  <a:lnTo>
                    <a:pt x="143" y="231"/>
                  </a:lnTo>
                  <a:lnTo>
                    <a:pt x="144" y="228"/>
                  </a:lnTo>
                  <a:lnTo>
                    <a:pt x="162" y="207"/>
                  </a:lnTo>
                  <a:lnTo>
                    <a:pt x="179" y="187"/>
                  </a:lnTo>
                  <a:lnTo>
                    <a:pt x="197" y="167"/>
                  </a:lnTo>
                  <a:lnTo>
                    <a:pt x="197" y="165"/>
                  </a:lnTo>
                  <a:lnTo>
                    <a:pt x="197" y="163"/>
                  </a:lnTo>
                  <a:lnTo>
                    <a:pt x="197" y="160"/>
                  </a:lnTo>
                  <a:lnTo>
                    <a:pt x="196" y="159"/>
                  </a:lnTo>
                  <a:lnTo>
                    <a:pt x="194" y="158"/>
                  </a:lnTo>
                  <a:close/>
                  <a:moveTo>
                    <a:pt x="65" y="152"/>
                  </a:moveTo>
                  <a:lnTo>
                    <a:pt x="51" y="168"/>
                  </a:lnTo>
                  <a:lnTo>
                    <a:pt x="37" y="183"/>
                  </a:lnTo>
                  <a:lnTo>
                    <a:pt x="24" y="200"/>
                  </a:lnTo>
                  <a:lnTo>
                    <a:pt x="12" y="217"/>
                  </a:lnTo>
                  <a:lnTo>
                    <a:pt x="12" y="218"/>
                  </a:lnTo>
                  <a:lnTo>
                    <a:pt x="11" y="218"/>
                  </a:lnTo>
                  <a:lnTo>
                    <a:pt x="9" y="218"/>
                  </a:lnTo>
                  <a:lnTo>
                    <a:pt x="9" y="218"/>
                  </a:lnTo>
                  <a:lnTo>
                    <a:pt x="9" y="219"/>
                  </a:lnTo>
                  <a:lnTo>
                    <a:pt x="8" y="220"/>
                  </a:lnTo>
                  <a:lnTo>
                    <a:pt x="7" y="223"/>
                  </a:lnTo>
                  <a:lnTo>
                    <a:pt x="6" y="224"/>
                  </a:lnTo>
                  <a:lnTo>
                    <a:pt x="5" y="225"/>
                  </a:lnTo>
                  <a:lnTo>
                    <a:pt x="5" y="228"/>
                  </a:lnTo>
                  <a:lnTo>
                    <a:pt x="5" y="230"/>
                  </a:lnTo>
                  <a:lnTo>
                    <a:pt x="5" y="232"/>
                  </a:lnTo>
                  <a:lnTo>
                    <a:pt x="7" y="233"/>
                  </a:lnTo>
                  <a:lnTo>
                    <a:pt x="37" y="199"/>
                  </a:lnTo>
                  <a:lnTo>
                    <a:pt x="66" y="163"/>
                  </a:lnTo>
                  <a:lnTo>
                    <a:pt x="66" y="159"/>
                  </a:lnTo>
                  <a:lnTo>
                    <a:pt x="66" y="155"/>
                  </a:lnTo>
                  <a:lnTo>
                    <a:pt x="65" y="152"/>
                  </a:lnTo>
                  <a:close/>
                  <a:moveTo>
                    <a:pt x="440" y="144"/>
                  </a:moveTo>
                  <a:lnTo>
                    <a:pt x="433" y="154"/>
                  </a:lnTo>
                  <a:lnTo>
                    <a:pt x="422" y="161"/>
                  </a:lnTo>
                  <a:lnTo>
                    <a:pt x="420" y="166"/>
                  </a:lnTo>
                  <a:lnTo>
                    <a:pt x="416" y="168"/>
                  </a:lnTo>
                  <a:lnTo>
                    <a:pt x="414" y="171"/>
                  </a:lnTo>
                  <a:lnTo>
                    <a:pt x="411" y="175"/>
                  </a:lnTo>
                  <a:lnTo>
                    <a:pt x="402" y="187"/>
                  </a:lnTo>
                  <a:lnTo>
                    <a:pt x="393" y="199"/>
                  </a:lnTo>
                  <a:lnTo>
                    <a:pt x="388" y="204"/>
                  </a:lnTo>
                  <a:lnTo>
                    <a:pt x="384" y="211"/>
                  </a:lnTo>
                  <a:lnTo>
                    <a:pt x="380" y="219"/>
                  </a:lnTo>
                  <a:lnTo>
                    <a:pt x="378" y="220"/>
                  </a:lnTo>
                  <a:lnTo>
                    <a:pt x="376" y="223"/>
                  </a:lnTo>
                  <a:lnTo>
                    <a:pt x="377" y="225"/>
                  </a:lnTo>
                  <a:lnTo>
                    <a:pt x="377" y="228"/>
                  </a:lnTo>
                  <a:lnTo>
                    <a:pt x="377" y="231"/>
                  </a:lnTo>
                  <a:lnTo>
                    <a:pt x="377" y="233"/>
                  </a:lnTo>
                  <a:lnTo>
                    <a:pt x="400" y="208"/>
                  </a:lnTo>
                  <a:lnTo>
                    <a:pt x="421" y="181"/>
                  </a:lnTo>
                  <a:lnTo>
                    <a:pt x="443" y="156"/>
                  </a:lnTo>
                  <a:lnTo>
                    <a:pt x="443" y="153"/>
                  </a:lnTo>
                  <a:lnTo>
                    <a:pt x="443" y="151"/>
                  </a:lnTo>
                  <a:lnTo>
                    <a:pt x="443" y="147"/>
                  </a:lnTo>
                  <a:lnTo>
                    <a:pt x="441" y="145"/>
                  </a:lnTo>
                  <a:lnTo>
                    <a:pt x="440" y="144"/>
                  </a:lnTo>
                  <a:close/>
                  <a:moveTo>
                    <a:pt x="317" y="141"/>
                  </a:moveTo>
                  <a:lnTo>
                    <a:pt x="309" y="148"/>
                  </a:lnTo>
                  <a:lnTo>
                    <a:pt x="303" y="157"/>
                  </a:lnTo>
                  <a:lnTo>
                    <a:pt x="297" y="167"/>
                  </a:lnTo>
                  <a:lnTo>
                    <a:pt x="295" y="167"/>
                  </a:lnTo>
                  <a:lnTo>
                    <a:pt x="294" y="168"/>
                  </a:lnTo>
                  <a:lnTo>
                    <a:pt x="293" y="170"/>
                  </a:lnTo>
                  <a:lnTo>
                    <a:pt x="292" y="172"/>
                  </a:lnTo>
                  <a:lnTo>
                    <a:pt x="291" y="172"/>
                  </a:lnTo>
                  <a:lnTo>
                    <a:pt x="290" y="173"/>
                  </a:lnTo>
                  <a:lnTo>
                    <a:pt x="289" y="175"/>
                  </a:lnTo>
                  <a:lnTo>
                    <a:pt x="278" y="192"/>
                  </a:lnTo>
                  <a:lnTo>
                    <a:pt x="266" y="209"/>
                  </a:lnTo>
                  <a:lnTo>
                    <a:pt x="263" y="209"/>
                  </a:lnTo>
                  <a:lnTo>
                    <a:pt x="260" y="214"/>
                  </a:lnTo>
                  <a:lnTo>
                    <a:pt x="258" y="218"/>
                  </a:lnTo>
                  <a:lnTo>
                    <a:pt x="256" y="225"/>
                  </a:lnTo>
                  <a:lnTo>
                    <a:pt x="256" y="232"/>
                  </a:lnTo>
                  <a:lnTo>
                    <a:pt x="258" y="231"/>
                  </a:lnTo>
                  <a:lnTo>
                    <a:pt x="260" y="230"/>
                  </a:lnTo>
                  <a:lnTo>
                    <a:pt x="261" y="228"/>
                  </a:lnTo>
                  <a:lnTo>
                    <a:pt x="263" y="226"/>
                  </a:lnTo>
                  <a:lnTo>
                    <a:pt x="264" y="225"/>
                  </a:lnTo>
                  <a:lnTo>
                    <a:pt x="266" y="224"/>
                  </a:lnTo>
                  <a:lnTo>
                    <a:pt x="290" y="191"/>
                  </a:lnTo>
                  <a:lnTo>
                    <a:pt x="314" y="158"/>
                  </a:lnTo>
                  <a:lnTo>
                    <a:pt x="315" y="157"/>
                  </a:lnTo>
                  <a:lnTo>
                    <a:pt x="317" y="157"/>
                  </a:lnTo>
                  <a:lnTo>
                    <a:pt x="318" y="157"/>
                  </a:lnTo>
                  <a:lnTo>
                    <a:pt x="318" y="154"/>
                  </a:lnTo>
                  <a:lnTo>
                    <a:pt x="318" y="151"/>
                  </a:lnTo>
                  <a:lnTo>
                    <a:pt x="319" y="147"/>
                  </a:lnTo>
                  <a:lnTo>
                    <a:pt x="318" y="144"/>
                  </a:lnTo>
                  <a:lnTo>
                    <a:pt x="317" y="141"/>
                  </a:lnTo>
                  <a:close/>
                  <a:moveTo>
                    <a:pt x="194" y="137"/>
                  </a:moveTo>
                  <a:lnTo>
                    <a:pt x="191" y="141"/>
                  </a:lnTo>
                  <a:lnTo>
                    <a:pt x="188" y="144"/>
                  </a:lnTo>
                  <a:lnTo>
                    <a:pt x="185" y="147"/>
                  </a:lnTo>
                  <a:lnTo>
                    <a:pt x="182" y="151"/>
                  </a:lnTo>
                  <a:lnTo>
                    <a:pt x="177" y="158"/>
                  </a:lnTo>
                  <a:lnTo>
                    <a:pt x="171" y="165"/>
                  </a:lnTo>
                  <a:lnTo>
                    <a:pt x="165" y="173"/>
                  </a:lnTo>
                  <a:lnTo>
                    <a:pt x="159" y="181"/>
                  </a:lnTo>
                  <a:lnTo>
                    <a:pt x="153" y="190"/>
                  </a:lnTo>
                  <a:lnTo>
                    <a:pt x="148" y="197"/>
                  </a:lnTo>
                  <a:lnTo>
                    <a:pt x="140" y="204"/>
                  </a:lnTo>
                  <a:lnTo>
                    <a:pt x="140" y="207"/>
                  </a:lnTo>
                  <a:lnTo>
                    <a:pt x="139" y="211"/>
                  </a:lnTo>
                  <a:lnTo>
                    <a:pt x="137" y="213"/>
                  </a:lnTo>
                  <a:lnTo>
                    <a:pt x="135" y="215"/>
                  </a:lnTo>
                  <a:lnTo>
                    <a:pt x="133" y="216"/>
                  </a:lnTo>
                  <a:lnTo>
                    <a:pt x="134" y="218"/>
                  </a:lnTo>
                  <a:lnTo>
                    <a:pt x="134" y="220"/>
                  </a:lnTo>
                  <a:lnTo>
                    <a:pt x="134" y="223"/>
                  </a:lnTo>
                  <a:lnTo>
                    <a:pt x="135" y="225"/>
                  </a:lnTo>
                  <a:lnTo>
                    <a:pt x="137" y="224"/>
                  </a:lnTo>
                  <a:lnTo>
                    <a:pt x="139" y="221"/>
                  </a:lnTo>
                  <a:lnTo>
                    <a:pt x="141" y="219"/>
                  </a:lnTo>
                  <a:lnTo>
                    <a:pt x="143" y="216"/>
                  </a:lnTo>
                  <a:lnTo>
                    <a:pt x="144" y="213"/>
                  </a:lnTo>
                  <a:lnTo>
                    <a:pt x="151" y="205"/>
                  </a:lnTo>
                  <a:lnTo>
                    <a:pt x="159" y="196"/>
                  </a:lnTo>
                  <a:lnTo>
                    <a:pt x="167" y="187"/>
                  </a:lnTo>
                  <a:lnTo>
                    <a:pt x="173" y="176"/>
                  </a:lnTo>
                  <a:lnTo>
                    <a:pt x="183" y="165"/>
                  </a:lnTo>
                  <a:lnTo>
                    <a:pt x="188" y="159"/>
                  </a:lnTo>
                  <a:lnTo>
                    <a:pt x="193" y="153"/>
                  </a:lnTo>
                  <a:lnTo>
                    <a:pt x="196" y="146"/>
                  </a:lnTo>
                  <a:lnTo>
                    <a:pt x="196" y="137"/>
                  </a:lnTo>
                  <a:lnTo>
                    <a:pt x="195" y="137"/>
                  </a:lnTo>
                  <a:lnTo>
                    <a:pt x="195" y="137"/>
                  </a:lnTo>
                  <a:lnTo>
                    <a:pt x="194" y="137"/>
                  </a:lnTo>
                  <a:close/>
                  <a:moveTo>
                    <a:pt x="65" y="135"/>
                  </a:moveTo>
                  <a:lnTo>
                    <a:pt x="44" y="158"/>
                  </a:lnTo>
                  <a:lnTo>
                    <a:pt x="25" y="182"/>
                  </a:lnTo>
                  <a:lnTo>
                    <a:pt x="5" y="206"/>
                  </a:lnTo>
                  <a:lnTo>
                    <a:pt x="5" y="209"/>
                  </a:lnTo>
                  <a:lnTo>
                    <a:pt x="5" y="212"/>
                  </a:lnTo>
                  <a:lnTo>
                    <a:pt x="5" y="215"/>
                  </a:lnTo>
                  <a:lnTo>
                    <a:pt x="6" y="214"/>
                  </a:lnTo>
                  <a:lnTo>
                    <a:pt x="7" y="213"/>
                  </a:lnTo>
                  <a:lnTo>
                    <a:pt x="8" y="212"/>
                  </a:lnTo>
                  <a:lnTo>
                    <a:pt x="9" y="209"/>
                  </a:lnTo>
                  <a:lnTo>
                    <a:pt x="11" y="208"/>
                  </a:lnTo>
                  <a:lnTo>
                    <a:pt x="13" y="208"/>
                  </a:lnTo>
                  <a:lnTo>
                    <a:pt x="24" y="192"/>
                  </a:lnTo>
                  <a:lnTo>
                    <a:pt x="36" y="178"/>
                  </a:lnTo>
                  <a:lnTo>
                    <a:pt x="49" y="164"/>
                  </a:lnTo>
                  <a:lnTo>
                    <a:pt x="62" y="151"/>
                  </a:lnTo>
                  <a:lnTo>
                    <a:pt x="63" y="147"/>
                  </a:lnTo>
                  <a:lnTo>
                    <a:pt x="64" y="145"/>
                  </a:lnTo>
                  <a:lnTo>
                    <a:pt x="65" y="143"/>
                  </a:lnTo>
                  <a:lnTo>
                    <a:pt x="66" y="141"/>
                  </a:lnTo>
                  <a:lnTo>
                    <a:pt x="66" y="140"/>
                  </a:lnTo>
                  <a:lnTo>
                    <a:pt x="66" y="139"/>
                  </a:lnTo>
                  <a:lnTo>
                    <a:pt x="66" y="137"/>
                  </a:lnTo>
                  <a:lnTo>
                    <a:pt x="66" y="136"/>
                  </a:lnTo>
                  <a:lnTo>
                    <a:pt x="65" y="135"/>
                  </a:lnTo>
                  <a:lnTo>
                    <a:pt x="65" y="135"/>
                  </a:lnTo>
                  <a:close/>
                  <a:moveTo>
                    <a:pt x="440" y="124"/>
                  </a:moveTo>
                  <a:lnTo>
                    <a:pt x="422" y="141"/>
                  </a:lnTo>
                  <a:lnTo>
                    <a:pt x="405" y="159"/>
                  </a:lnTo>
                  <a:lnTo>
                    <a:pt x="390" y="179"/>
                  </a:lnTo>
                  <a:lnTo>
                    <a:pt x="375" y="199"/>
                  </a:lnTo>
                  <a:lnTo>
                    <a:pt x="376" y="203"/>
                  </a:lnTo>
                  <a:lnTo>
                    <a:pt x="376" y="206"/>
                  </a:lnTo>
                  <a:lnTo>
                    <a:pt x="376" y="209"/>
                  </a:lnTo>
                  <a:lnTo>
                    <a:pt x="375" y="213"/>
                  </a:lnTo>
                  <a:lnTo>
                    <a:pt x="377" y="213"/>
                  </a:lnTo>
                  <a:lnTo>
                    <a:pt x="378" y="212"/>
                  </a:lnTo>
                  <a:lnTo>
                    <a:pt x="379" y="211"/>
                  </a:lnTo>
                  <a:lnTo>
                    <a:pt x="380" y="208"/>
                  </a:lnTo>
                  <a:lnTo>
                    <a:pt x="380" y="207"/>
                  </a:lnTo>
                  <a:lnTo>
                    <a:pt x="388" y="200"/>
                  </a:lnTo>
                  <a:lnTo>
                    <a:pt x="393" y="192"/>
                  </a:lnTo>
                  <a:lnTo>
                    <a:pt x="399" y="187"/>
                  </a:lnTo>
                  <a:lnTo>
                    <a:pt x="399" y="185"/>
                  </a:lnTo>
                  <a:lnTo>
                    <a:pt x="400" y="183"/>
                  </a:lnTo>
                  <a:lnTo>
                    <a:pt x="401" y="182"/>
                  </a:lnTo>
                  <a:lnTo>
                    <a:pt x="402" y="182"/>
                  </a:lnTo>
                  <a:lnTo>
                    <a:pt x="403" y="181"/>
                  </a:lnTo>
                  <a:lnTo>
                    <a:pt x="410" y="172"/>
                  </a:lnTo>
                  <a:lnTo>
                    <a:pt x="416" y="164"/>
                  </a:lnTo>
                  <a:lnTo>
                    <a:pt x="423" y="156"/>
                  </a:lnTo>
                  <a:lnTo>
                    <a:pt x="428" y="151"/>
                  </a:lnTo>
                  <a:lnTo>
                    <a:pt x="434" y="145"/>
                  </a:lnTo>
                  <a:lnTo>
                    <a:pt x="438" y="140"/>
                  </a:lnTo>
                  <a:lnTo>
                    <a:pt x="441" y="132"/>
                  </a:lnTo>
                  <a:lnTo>
                    <a:pt x="440" y="124"/>
                  </a:lnTo>
                  <a:close/>
                  <a:moveTo>
                    <a:pt x="316" y="122"/>
                  </a:moveTo>
                  <a:lnTo>
                    <a:pt x="307" y="133"/>
                  </a:lnTo>
                  <a:lnTo>
                    <a:pt x="300" y="145"/>
                  </a:lnTo>
                  <a:lnTo>
                    <a:pt x="287" y="159"/>
                  </a:lnTo>
                  <a:lnTo>
                    <a:pt x="276" y="176"/>
                  </a:lnTo>
                  <a:lnTo>
                    <a:pt x="270" y="179"/>
                  </a:lnTo>
                  <a:lnTo>
                    <a:pt x="267" y="182"/>
                  </a:lnTo>
                  <a:lnTo>
                    <a:pt x="264" y="188"/>
                  </a:lnTo>
                  <a:lnTo>
                    <a:pt x="261" y="192"/>
                  </a:lnTo>
                  <a:lnTo>
                    <a:pt x="260" y="193"/>
                  </a:lnTo>
                  <a:lnTo>
                    <a:pt x="259" y="193"/>
                  </a:lnTo>
                  <a:lnTo>
                    <a:pt x="257" y="197"/>
                  </a:lnTo>
                  <a:lnTo>
                    <a:pt x="257" y="201"/>
                  </a:lnTo>
                  <a:lnTo>
                    <a:pt x="257" y="203"/>
                  </a:lnTo>
                  <a:lnTo>
                    <a:pt x="256" y="206"/>
                  </a:lnTo>
                  <a:lnTo>
                    <a:pt x="256" y="211"/>
                  </a:lnTo>
                  <a:lnTo>
                    <a:pt x="269" y="196"/>
                  </a:lnTo>
                  <a:lnTo>
                    <a:pt x="281" y="181"/>
                  </a:lnTo>
                  <a:lnTo>
                    <a:pt x="292" y="165"/>
                  </a:lnTo>
                  <a:lnTo>
                    <a:pt x="301" y="155"/>
                  </a:lnTo>
                  <a:lnTo>
                    <a:pt x="309" y="143"/>
                  </a:lnTo>
                  <a:lnTo>
                    <a:pt x="318" y="132"/>
                  </a:lnTo>
                  <a:lnTo>
                    <a:pt x="317" y="131"/>
                  </a:lnTo>
                  <a:lnTo>
                    <a:pt x="317" y="130"/>
                  </a:lnTo>
                  <a:lnTo>
                    <a:pt x="318" y="128"/>
                  </a:lnTo>
                  <a:lnTo>
                    <a:pt x="318" y="125"/>
                  </a:lnTo>
                  <a:lnTo>
                    <a:pt x="318" y="123"/>
                  </a:lnTo>
                  <a:lnTo>
                    <a:pt x="317" y="122"/>
                  </a:lnTo>
                  <a:lnTo>
                    <a:pt x="316" y="122"/>
                  </a:lnTo>
                  <a:close/>
                  <a:moveTo>
                    <a:pt x="194" y="118"/>
                  </a:moveTo>
                  <a:lnTo>
                    <a:pt x="193" y="119"/>
                  </a:lnTo>
                  <a:lnTo>
                    <a:pt x="191" y="120"/>
                  </a:lnTo>
                  <a:lnTo>
                    <a:pt x="189" y="121"/>
                  </a:lnTo>
                  <a:lnTo>
                    <a:pt x="187" y="122"/>
                  </a:lnTo>
                  <a:lnTo>
                    <a:pt x="179" y="136"/>
                  </a:lnTo>
                  <a:lnTo>
                    <a:pt x="169" y="148"/>
                  </a:lnTo>
                  <a:lnTo>
                    <a:pt x="159" y="160"/>
                  </a:lnTo>
                  <a:lnTo>
                    <a:pt x="151" y="175"/>
                  </a:lnTo>
                  <a:lnTo>
                    <a:pt x="148" y="177"/>
                  </a:lnTo>
                  <a:lnTo>
                    <a:pt x="145" y="180"/>
                  </a:lnTo>
                  <a:lnTo>
                    <a:pt x="143" y="183"/>
                  </a:lnTo>
                  <a:lnTo>
                    <a:pt x="139" y="187"/>
                  </a:lnTo>
                  <a:lnTo>
                    <a:pt x="137" y="189"/>
                  </a:lnTo>
                  <a:lnTo>
                    <a:pt x="134" y="192"/>
                  </a:lnTo>
                  <a:lnTo>
                    <a:pt x="134" y="195"/>
                  </a:lnTo>
                  <a:lnTo>
                    <a:pt x="133" y="200"/>
                  </a:lnTo>
                  <a:lnTo>
                    <a:pt x="133" y="204"/>
                  </a:lnTo>
                  <a:lnTo>
                    <a:pt x="133" y="207"/>
                  </a:lnTo>
                  <a:lnTo>
                    <a:pt x="135" y="205"/>
                  </a:lnTo>
                  <a:lnTo>
                    <a:pt x="137" y="203"/>
                  </a:lnTo>
                  <a:lnTo>
                    <a:pt x="139" y="201"/>
                  </a:lnTo>
                  <a:lnTo>
                    <a:pt x="143" y="199"/>
                  </a:lnTo>
                  <a:lnTo>
                    <a:pt x="147" y="191"/>
                  </a:lnTo>
                  <a:lnTo>
                    <a:pt x="152" y="183"/>
                  </a:lnTo>
                  <a:lnTo>
                    <a:pt x="158" y="177"/>
                  </a:lnTo>
                  <a:lnTo>
                    <a:pt x="171" y="160"/>
                  </a:lnTo>
                  <a:lnTo>
                    <a:pt x="184" y="143"/>
                  </a:lnTo>
                  <a:lnTo>
                    <a:pt x="186" y="140"/>
                  </a:lnTo>
                  <a:lnTo>
                    <a:pt x="187" y="136"/>
                  </a:lnTo>
                  <a:lnTo>
                    <a:pt x="189" y="133"/>
                  </a:lnTo>
                  <a:lnTo>
                    <a:pt x="192" y="131"/>
                  </a:lnTo>
                  <a:lnTo>
                    <a:pt x="194" y="129"/>
                  </a:lnTo>
                  <a:lnTo>
                    <a:pt x="195" y="125"/>
                  </a:lnTo>
                  <a:lnTo>
                    <a:pt x="196" y="123"/>
                  </a:lnTo>
                  <a:lnTo>
                    <a:pt x="196" y="120"/>
                  </a:lnTo>
                  <a:lnTo>
                    <a:pt x="194" y="118"/>
                  </a:lnTo>
                  <a:close/>
                  <a:moveTo>
                    <a:pt x="63" y="115"/>
                  </a:moveTo>
                  <a:lnTo>
                    <a:pt x="53" y="128"/>
                  </a:lnTo>
                  <a:lnTo>
                    <a:pt x="41" y="139"/>
                  </a:lnTo>
                  <a:lnTo>
                    <a:pt x="33" y="151"/>
                  </a:lnTo>
                  <a:lnTo>
                    <a:pt x="25" y="160"/>
                  </a:lnTo>
                  <a:lnTo>
                    <a:pt x="16" y="170"/>
                  </a:lnTo>
                  <a:lnTo>
                    <a:pt x="9" y="182"/>
                  </a:lnTo>
                  <a:lnTo>
                    <a:pt x="7" y="184"/>
                  </a:lnTo>
                  <a:lnTo>
                    <a:pt x="5" y="185"/>
                  </a:lnTo>
                  <a:lnTo>
                    <a:pt x="5" y="189"/>
                  </a:lnTo>
                  <a:lnTo>
                    <a:pt x="5" y="191"/>
                  </a:lnTo>
                  <a:lnTo>
                    <a:pt x="5" y="194"/>
                  </a:lnTo>
                  <a:lnTo>
                    <a:pt x="5" y="196"/>
                  </a:lnTo>
                  <a:lnTo>
                    <a:pt x="9" y="193"/>
                  </a:lnTo>
                  <a:lnTo>
                    <a:pt x="13" y="190"/>
                  </a:lnTo>
                  <a:lnTo>
                    <a:pt x="16" y="185"/>
                  </a:lnTo>
                  <a:lnTo>
                    <a:pt x="18" y="181"/>
                  </a:lnTo>
                  <a:lnTo>
                    <a:pt x="28" y="172"/>
                  </a:lnTo>
                  <a:lnTo>
                    <a:pt x="36" y="163"/>
                  </a:lnTo>
                  <a:lnTo>
                    <a:pt x="44" y="154"/>
                  </a:lnTo>
                  <a:lnTo>
                    <a:pt x="49" y="147"/>
                  </a:lnTo>
                  <a:lnTo>
                    <a:pt x="53" y="142"/>
                  </a:lnTo>
                  <a:lnTo>
                    <a:pt x="57" y="136"/>
                  </a:lnTo>
                  <a:lnTo>
                    <a:pt x="61" y="130"/>
                  </a:lnTo>
                  <a:lnTo>
                    <a:pt x="63" y="130"/>
                  </a:lnTo>
                  <a:lnTo>
                    <a:pt x="64" y="129"/>
                  </a:lnTo>
                  <a:lnTo>
                    <a:pt x="66" y="128"/>
                  </a:lnTo>
                  <a:lnTo>
                    <a:pt x="66" y="123"/>
                  </a:lnTo>
                  <a:lnTo>
                    <a:pt x="66" y="118"/>
                  </a:lnTo>
                  <a:lnTo>
                    <a:pt x="65" y="115"/>
                  </a:lnTo>
                  <a:lnTo>
                    <a:pt x="63" y="115"/>
                  </a:lnTo>
                  <a:close/>
                  <a:moveTo>
                    <a:pt x="7" y="106"/>
                  </a:moveTo>
                  <a:lnTo>
                    <a:pt x="3" y="106"/>
                  </a:lnTo>
                  <a:lnTo>
                    <a:pt x="0" y="106"/>
                  </a:lnTo>
                  <a:lnTo>
                    <a:pt x="0" y="109"/>
                  </a:lnTo>
                  <a:lnTo>
                    <a:pt x="1" y="113"/>
                  </a:lnTo>
                  <a:lnTo>
                    <a:pt x="2" y="117"/>
                  </a:lnTo>
                  <a:lnTo>
                    <a:pt x="4" y="120"/>
                  </a:lnTo>
                  <a:lnTo>
                    <a:pt x="6" y="117"/>
                  </a:lnTo>
                  <a:lnTo>
                    <a:pt x="9" y="113"/>
                  </a:lnTo>
                  <a:lnTo>
                    <a:pt x="13" y="110"/>
                  </a:lnTo>
                  <a:lnTo>
                    <a:pt x="14" y="107"/>
                  </a:lnTo>
                  <a:lnTo>
                    <a:pt x="11" y="106"/>
                  </a:lnTo>
                  <a:lnTo>
                    <a:pt x="7" y="106"/>
                  </a:lnTo>
                  <a:close/>
                  <a:moveTo>
                    <a:pt x="23" y="105"/>
                  </a:moveTo>
                  <a:lnTo>
                    <a:pt x="21" y="106"/>
                  </a:lnTo>
                  <a:lnTo>
                    <a:pt x="16" y="112"/>
                  </a:lnTo>
                  <a:lnTo>
                    <a:pt x="9" y="120"/>
                  </a:lnTo>
                  <a:lnTo>
                    <a:pt x="3" y="128"/>
                  </a:lnTo>
                  <a:lnTo>
                    <a:pt x="4" y="132"/>
                  </a:lnTo>
                  <a:lnTo>
                    <a:pt x="4" y="136"/>
                  </a:lnTo>
                  <a:lnTo>
                    <a:pt x="17" y="121"/>
                  </a:lnTo>
                  <a:lnTo>
                    <a:pt x="29" y="106"/>
                  </a:lnTo>
                  <a:lnTo>
                    <a:pt x="28" y="106"/>
                  </a:lnTo>
                  <a:lnTo>
                    <a:pt x="26" y="105"/>
                  </a:lnTo>
                  <a:lnTo>
                    <a:pt x="24" y="105"/>
                  </a:lnTo>
                  <a:lnTo>
                    <a:pt x="23" y="105"/>
                  </a:lnTo>
                  <a:close/>
                  <a:moveTo>
                    <a:pt x="61" y="105"/>
                  </a:moveTo>
                  <a:lnTo>
                    <a:pt x="59" y="105"/>
                  </a:lnTo>
                  <a:lnTo>
                    <a:pt x="56" y="106"/>
                  </a:lnTo>
                  <a:lnTo>
                    <a:pt x="54" y="106"/>
                  </a:lnTo>
                  <a:lnTo>
                    <a:pt x="44" y="117"/>
                  </a:lnTo>
                  <a:lnTo>
                    <a:pt x="35" y="129"/>
                  </a:lnTo>
                  <a:lnTo>
                    <a:pt x="30" y="133"/>
                  </a:lnTo>
                  <a:lnTo>
                    <a:pt x="26" y="137"/>
                  </a:lnTo>
                  <a:lnTo>
                    <a:pt x="21" y="143"/>
                  </a:lnTo>
                  <a:lnTo>
                    <a:pt x="19" y="146"/>
                  </a:lnTo>
                  <a:lnTo>
                    <a:pt x="16" y="151"/>
                  </a:lnTo>
                  <a:lnTo>
                    <a:pt x="13" y="156"/>
                  </a:lnTo>
                  <a:lnTo>
                    <a:pt x="8" y="161"/>
                  </a:lnTo>
                  <a:lnTo>
                    <a:pt x="5" y="168"/>
                  </a:lnTo>
                  <a:lnTo>
                    <a:pt x="5" y="176"/>
                  </a:lnTo>
                  <a:lnTo>
                    <a:pt x="16" y="164"/>
                  </a:lnTo>
                  <a:lnTo>
                    <a:pt x="27" y="151"/>
                  </a:lnTo>
                  <a:lnTo>
                    <a:pt x="38" y="139"/>
                  </a:lnTo>
                  <a:lnTo>
                    <a:pt x="47" y="127"/>
                  </a:lnTo>
                  <a:lnTo>
                    <a:pt x="57" y="117"/>
                  </a:lnTo>
                  <a:lnTo>
                    <a:pt x="57" y="113"/>
                  </a:lnTo>
                  <a:lnTo>
                    <a:pt x="59" y="112"/>
                  </a:lnTo>
                  <a:lnTo>
                    <a:pt x="61" y="110"/>
                  </a:lnTo>
                  <a:lnTo>
                    <a:pt x="62" y="109"/>
                  </a:lnTo>
                  <a:lnTo>
                    <a:pt x="63" y="107"/>
                  </a:lnTo>
                  <a:lnTo>
                    <a:pt x="63" y="105"/>
                  </a:lnTo>
                  <a:lnTo>
                    <a:pt x="61" y="105"/>
                  </a:lnTo>
                  <a:close/>
                  <a:moveTo>
                    <a:pt x="47" y="105"/>
                  </a:moveTo>
                  <a:lnTo>
                    <a:pt x="45" y="105"/>
                  </a:lnTo>
                  <a:lnTo>
                    <a:pt x="43" y="105"/>
                  </a:lnTo>
                  <a:lnTo>
                    <a:pt x="41" y="106"/>
                  </a:lnTo>
                  <a:lnTo>
                    <a:pt x="39" y="105"/>
                  </a:lnTo>
                  <a:lnTo>
                    <a:pt x="27" y="117"/>
                  </a:lnTo>
                  <a:lnTo>
                    <a:pt x="15" y="130"/>
                  </a:lnTo>
                  <a:lnTo>
                    <a:pt x="4" y="144"/>
                  </a:lnTo>
                  <a:lnTo>
                    <a:pt x="4" y="147"/>
                  </a:lnTo>
                  <a:lnTo>
                    <a:pt x="4" y="151"/>
                  </a:lnTo>
                  <a:lnTo>
                    <a:pt x="4" y="154"/>
                  </a:lnTo>
                  <a:lnTo>
                    <a:pt x="4" y="156"/>
                  </a:lnTo>
                  <a:lnTo>
                    <a:pt x="4" y="159"/>
                  </a:lnTo>
                  <a:lnTo>
                    <a:pt x="26" y="132"/>
                  </a:lnTo>
                  <a:lnTo>
                    <a:pt x="48" y="105"/>
                  </a:lnTo>
                  <a:lnTo>
                    <a:pt x="47" y="105"/>
                  </a:lnTo>
                  <a:close/>
                  <a:moveTo>
                    <a:pt x="316" y="104"/>
                  </a:moveTo>
                  <a:lnTo>
                    <a:pt x="306" y="115"/>
                  </a:lnTo>
                  <a:lnTo>
                    <a:pt x="296" y="127"/>
                  </a:lnTo>
                  <a:lnTo>
                    <a:pt x="289" y="141"/>
                  </a:lnTo>
                  <a:lnTo>
                    <a:pt x="287" y="142"/>
                  </a:lnTo>
                  <a:lnTo>
                    <a:pt x="285" y="143"/>
                  </a:lnTo>
                  <a:lnTo>
                    <a:pt x="284" y="144"/>
                  </a:lnTo>
                  <a:lnTo>
                    <a:pt x="283" y="146"/>
                  </a:lnTo>
                  <a:lnTo>
                    <a:pt x="281" y="148"/>
                  </a:lnTo>
                  <a:lnTo>
                    <a:pt x="280" y="149"/>
                  </a:lnTo>
                  <a:lnTo>
                    <a:pt x="277" y="151"/>
                  </a:lnTo>
                  <a:lnTo>
                    <a:pt x="272" y="159"/>
                  </a:lnTo>
                  <a:lnTo>
                    <a:pt x="266" y="166"/>
                  </a:lnTo>
                  <a:lnTo>
                    <a:pt x="259" y="175"/>
                  </a:lnTo>
                  <a:lnTo>
                    <a:pt x="260" y="177"/>
                  </a:lnTo>
                  <a:lnTo>
                    <a:pt x="259" y="179"/>
                  </a:lnTo>
                  <a:lnTo>
                    <a:pt x="258" y="181"/>
                  </a:lnTo>
                  <a:lnTo>
                    <a:pt x="257" y="183"/>
                  </a:lnTo>
                  <a:lnTo>
                    <a:pt x="257" y="187"/>
                  </a:lnTo>
                  <a:lnTo>
                    <a:pt x="257" y="189"/>
                  </a:lnTo>
                  <a:lnTo>
                    <a:pt x="267" y="178"/>
                  </a:lnTo>
                  <a:lnTo>
                    <a:pt x="278" y="166"/>
                  </a:lnTo>
                  <a:lnTo>
                    <a:pt x="293" y="147"/>
                  </a:lnTo>
                  <a:lnTo>
                    <a:pt x="307" y="128"/>
                  </a:lnTo>
                  <a:lnTo>
                    <a:pt x="313" y="122"/>
                  </a:lnTo>
                  <a:lnTo>
                    <a:pt x="316" y="117"/>
                  </a:lnTo>
                  <a:lnTo>
                    <a:pt x="318" y="110"/>
                  </a:lnTo>
                  <a:lnTo>
                    <a:pt x="316" y="104"/>
                  </a:lnTo>
                  <a:close/>
                  <a:moveTo>
                    <a:pt x="439" y="101"/>
                  </a:moveTo>
                  <a:lnTo>
                    <a:pt x="425" y="117"/>
                  </a:lnTo>
                  <a:lnTo>
                    <a:pt x="412" y="131"/>
                  </a:lnTo>
                  <a:lnTo>
                    <a:pt x="398" y="145"/>
                  </a:lnTo>
                  <a:lnTo>
                    <a:pt x="398" y="148"/>
                  </a:lnTo>
                  <a:lnTo>
                    <a:pt x="397" y="149"/>
                  </a:lnTo>
                  <a:lnTo>
                    <a:pt x="396" y="151"/>
                  </a:lnTo>
                  <a:lnTo>
                    <a:pt x="395" y="152"/>
                  </a:lnTo>
                  <a:lnTo>
                    <a:pt x="392" y="152"/>
                  </a:lnTo>
                  <a:lnTo>
                    <a:pt x="388" y="159"/>
                  </a:lnTo>
                  <a:lnTo>
                    <a:pt x="383" y="166"/>
                  </a:lnTo>
                  <a:lnTo>
                    <a:pt x="378" y="171"/>
                  </a:lnTo>
                  <a:lnTo>
                    <a:pt x="374" y="180"/>
                  </a:lnTo>
                  <a:lnTo>
                    <a:pt x="375" y="180"/>
                  </a:lnTo>
                  <a:lnTo>
                    <a:pt x="375" y="181"/>
                  </a:lnTo>
                  <a:lnTo>
                    <a:pt x="375" y="182"/>
                  </a:lnTo>
                  <a:lnTo>
                    <a:pt x="375" y="184"/>
                  </a:lnTo>
                  <a:lnTo>
                    <a:pt x="375" y="185"/>
                  </a:lnTo>
                  <a:lnTo>
                    <a:pt x="376" y="187"/>
                  </a:lnTo>
                  <a:lnTo>
                    <a:pt x="377" y="187"/>
                  </a:lnTo>
                  <a:lnTo>
                    <a:pt x="398" y="163"/>
                  </a:lnTo>
                  <a:lnTo>
                    <a:pt x="420" y="137"/>
                  </a:lnTo>
                  <a:lnTo>
                    <a:pt x="440" y="112"/>
                  </a:lnTo>
                  <a:lnTo>
                    <a:pt x="440" y="109"/>
                  </a:lnTo>
                  <a:lnTo>
                    <a:pt x="440" y="107"/>
                  </a:lnTo>
                  <a:lnTo>
                    <a:pt x="440" y="104"/>
                  </a:lnTo>
                  <a:lnTo>
                    <a:pt x="439" y="101"/>
                  </a:lnTo>
                  <a:close/>
                  <a:moveTo>
                    <a:pt x="193" y="95"/>
                  </a:moveTo>
                  <a:lnTo>
                    <a:pt x="168" y="128"/>
                  </a:lnTo>
                  <a:lnTo>
                    <a:pt x="140" y="159"/>
                  </a:lnTo>
                  <a:lnTo>
                    <a:pt x="140" y="160"/>
                  </a:lnTo>
                  <a:lnTo>
                    <a:pt x="139" y="163"/>
                  </a:lnTo>
                  <a:lnTo>
                    <a:pt x="138" y="165"/>
                  </a:lnTo>
                  <a:lnTo>
                    <a:pt x="137" y="166"/>
                  </a:lnTo>
                  <a:lnTo>
                    <a:pt x="136" y="168"/>
                  </a:lnTo>
                  <a:lnTo>
                    <a:pt x="137" y="170"/>
                  </a:lnTo>
                  <a:lnTo>
                    <a:pt x="135" y="171"/>
                  </a:lnTo>
                  <a:lnTo>
                    <a:pt x="133" y="172"/>
                  </a:lnTo>
                  <a:lnTo>
                    <a:pt x="132" y="173"/>
                  </a:lnTo>
                  <a:lnTo>
                    <a:pt x="131" y="176"/>
                  </a:lnTo>
                  <a:lnTo>
                    <a:pt x="131" y="177"/>
                  </a:lnTo>
                  <a:lnTo>
                    <a:pt x="131" y="179"/>
                  </a:lnTo>
                  <a:lnTo>
                    <a:pt x="132" y="181"/>
                  </a:lnTo>
                  <a:lnTo>
                    <a:pt x="132" y="182"/>
                  </a:lnTo>
                  <a:lnTo>
                    <a:pt x="133" y="184"/>
                  </a:lnTo>
                  <a:lnTo>
                    <a:pt x="135" y="183"/>
                  </a:lnTo>
                  <a:lnTo>
                    <a:pt x="137" y="182"/>
                  </a:lnTo>
                  <a:lnTo>
                    <a:pt x="139" y="180"/>
                  </a:lnTo>
                  <a:lnTo>
                    <a:pt x="140" y="177"/>
                  </a:lnTo>
                  <a:lnTo>
                    <a:pt x="143" y="176"/>
                  </a:lnTo>
                  <a:lnTo>
                    <a:pt x="145" y="173"/>
                  </a:lnTo>
                  <a:lnTo>
                    <a:pt x="147" y="171"/>
                  </a:lnTo>
                  <a:lnTo>
                    <a:pt x="148" y="169"/>
                  </a:lnTo>
                  <a:lnTo>
                    <a:pt x="149" y="166"/>
                  </a:lnTo>
                  <a:lnTo>
                    <a:pt x="151" y="164"/>
                  </a:lnTo>
                  <a:lnTo>
                    <a:pt x="156" y="158"/>
                  </a:lnTo>
                  <a:lnTo>
                    <a:pt x="160" y="153"/>
                  </a:lnTo>
                  <a:lnTo>
                    <a:pt x="164" y="148"/>
                  </a:lnTo>
                  <a:lnTo>
                    <a:pt x="196" y="106"/>
                  </a:lnTo>
                  <a:lnTo>
                    <a:pt x="196" y="95"/>
                  </a:lnTo>
                  <a:lnTo>
                    <a:pt x="193" y="95"/>
                  </a:lnTo>
                  <a:close/>
                  <a:moveTo>
                    <a:pt x="438" y="84"/>
                  </a:moveTo>
                  <a:lnTo>
                    <a:pt x="438" y="86"/>
                  </a:lnTo>
                  <a:lnTo>
                    <a:pt x="432" y="92"/>
                  </a:lnTo>
                  <a:lnTo>
                    <a:pt x="426" y="98"/>
                  </a:lnTo>
                  <a:lnTo>
                    <a:pt x="421" y="104"/>
                  </a:lnTo>
                  <a:lnTo>
                    <a:pt x="414" y="109"/>
                  </a:lnTo>
                  <a:lnTo>
                    <a:pt x="413" y="111"/>
                  </a:lnTo>
                  <a:lnTo>
                    <a:pt x="412" y="113"/>
                  </a:lnTo>
                  <a:lnTo>
                    <a:pt x="410" y="116"/>
                  </a:lnTo>
                  <a:lnTo>
                    <a:pt x="409" y="117"/>
                  </a:lnTo>
                  <a:lnTo>
                    <a:pt x="407" y="119"/>
                  </a:lnTo>
                  <a:lnTo>
                    <a:pt x="405" y="121"/>
                  </a:lnTo>
                  <a:lnTo>
                    <a:pt x="403" y="122"/>
                  </a:lnTo>
                  <a:lnTo>
                    <a:pt x="402" y="123"/>
                  </a:lnTo>
                  <a:lnTo>
                    <a:pt x="400" y="124"/>
                  </a:lnTo>
                  <a:lnTo>
                    <a:pt x="400" y="124"/>
                  </a:lnTo>
                  <a:lnTo>
                    <a:pt x="400" y="125"/>
                  </a:lnTo>
                  <a:lnTo>
                    <a:pt x="399" y="127"/>
                  </a:lnTo>
                  <a:lnTo>
                    <a:pt x="399" y="128"/>
                  </a:lnTo>
                  <a:lnTo>
                    <a:pt x="390" y="136"/>
                  </a:lnTo>
                  <a:lnTo>
                    <a:pt x="383" y="147"/>
                  </a:lnTo>
                  <a:lnTo>
                    <a:pt x="374" y="157"/>
                  </a:lnTo>
                  <a:lnTo>
                    <a:pt x="374" y="160"/>
                  </a:lnTo>
                  <a:lnTo>
                    <a:pt x="374" y="164"/>
                  </a:lnTo>
                  <a:lnTo>
                    <a:pt x="374" y="166"/>
                  </a:lnTo>
                  <a:lnTo>
                    <a:pt x="375" y="168"/>
                  </a:lnTo>
                  <a:lnTo>
                    <a:pt x="407" y="132"/>
                  </a:lnTo>
                  <a:lnTo>
                    <a:pt x="438" y="95"/>
                  </a:lnTo>
                  <a:lnTo>
                    <a:pt x="439" y="93"/>
                  </a:lnTo>
                  <a:lnTo>
                    <a:pt x="439" y="91"/>
                  </a:lnTo>
                  <a:lnTo>
                    <a:pt x="439" y="87"/>
                  </a:lnTo>
                  <a:lnTo>
                    <a:pt x="440" y="84"/>
                  </a:lnTo>
                  <a:lnTo>
                    <a:pt x="438" y="84"/>
                  </a:lnTo>
                  <a:close/>
                  <a:moveTo>
                    <a:pt x="193" y="79"/>
                  </a:moveTo>
                  <a:lnTo>
                    <a:pt x="182" y="89"/>
                  </a:lnTo>
                  <a:lnTo>
                    <a:pt x="172" y="103"/>
                  </a:lnTo>
                  <a:lnTo>
                    <a:pt x="162" y="116"/>
                  </a:lnTo>
                  <a:lnTo>
                    <a:pt x="151" y="127"/>
                  </a:lnTo>
                  <a:lnTo>
                    <a:pt x="148" y="133"/>
                  </a:lnTo>
                  <a:lnTo>
                    <a:pt x="143" y="139"/>
                  </a:lnTo>
                  <a:lnTo>
                    <a:pt x="138" y="144"/>
                  </a:lnTo>
                  <a:lnTo>
                    <a:pt x="135" y="152"/>
                  </a:lnTo>
                  <a:lnTo>
                    <a:pt x="134" y="152"/>
                  </a:lnTo>
                  <a:lnTo>
                    <a:pt x="133" y="153"/>
                  </a:lnTo>
                  <a:lnTo>
                    <a:pt x="132" y="153"/>
                  </a:lnTo>
                  <a:lnTo>
                    <a:pt x="131" y="154"/>
                  </a:lnTo>
                  <a:lnTo>
                    <a:pt x="129" y="157"/>
                  </a:lnTo>
                  <a:lnTo>
                    <a:pt x="131" y="161"/>
                  </a:lnTo>
                  <a:lnTo>
                    <a:pt x="131" y="166"/>
                  </a:lnTo>
                  <a:lnTo>
                    <a:pt x="137" y="158"/>
                  </a:lnTo>
                  <a:lnTo>
                    <a:pt x="143" y="151"/>
                  </a:lnTo>
                  <a:lnTo>
                    <a:pt x="150" y="144"/>
                  </a:lnTo>
                  <a:lnTo>
                    <a:pt x="159" y="131"/>
                  </a:lnTo>
                  <a:lnTo>
                    <a:pt x="170" y="118"/>
                  </a:lnTo>
                  <a:lnTo>
                    <a:pt x="181" y="106"/>
                  </a:lnTo>
                  <a:lnTo>
                    <a:pt x="186" y="97"/>
                  </a:lnTo>
                  <a:lnTo>
                    <a:pt x="192" y="88"/>
                  </a:lnTo>
                  <a:lnTo>
                    <a:pt x="194" y="80"/>
                  </a:lnTo>
                  <a:lnTo>
                    <a:pt x="194" y="79"/>
                  </a:lnTo>
                  <a:lnTo>
                    <a:pt x="193" y="79"/>
                  </a:lnTo>
                  <a:close/>
                  <a:moveTo>
                    <a:pt x="316" y="76"/>
                  </a:moveTo>
                  <a:lnTo>
                    <a:pt x="314" y="77"/>
                  </a:lnTo>
                  <a:lnTo>
                    <a:pt x="313" y="80"/>
                  </a:lnTo>
                  <a:lnTo>
                    <a:pt x="312" y="81"/>
                  </a:lnTo>
                  <a:lnTo>
                    <a:pt x="309" y="82"/>
                  </a:lnTo>
                  <a:lnTo>
                    <a:pt x="309" y="84"/>
                  </a:lnTo>
                  <a:lnTo>
                    <a:pt x="309" y="85"/>
                  </a:lnTo>
                  <a:lnTo>
                    <a:pt x="308" y="85"/>
                  </a:lnTo>
                  <a:lnTo>
                    <a:pt x="308" y="87"/>
                  </a:lnTo>
                  <a:lnTo>
                    <a:pt x="294" y="104"/>
                  </a:lnTo>
                  <a:lnTo>
                    <a:pt x="281" y="122"/>
                  </a:lnTo>
                  <a:lnTo>
                    <a:pt x="268" y="140"/>
                  </a:lnTo>
                  <a:lnTo>
                    <a:pt x="268" y="143"/>
                  </a:lnTo>
                  <a:lnTo>
                    <a:pt x="267" y="145"/>
                  </a:lnTo>
                  <a:lnTo>
                    <a:pt x="265" y="147"/>
                  </a:lnTo>
                  <a:lnTo>
                    <a:pt x="263" y="148"/>
                  </a:lnTo>
                  <a:lnTo>
                    <a:pt x="260" y="155"/>
                  </a:lnTo>
                  <a:lnTo>
                    <a:pt x="257" y="163"/>
                  </a:lnTo>
                  <a:lnTo>
                    <a:pt x="257" y="171"/>
                  </a:lnTo>
                  <a:lnTo>
                    <a:pt x="278" y="146"/>
                  </a:lnTo>
                  <a:lnTo>
                    <a:pt x="297" y="120"/>
                  </a:lnTo>
                  <a:lnTo>
                    <a:pt x="317" y="93"/>
                  </a:lnTo>
                  <a:lnTo>
                    <a:pt x="317" y="89"/>
                  </a:lnTo>
                  <a:lnTo>
                    <a:pt x="317" y="86"/>
                  </a:lnTo>
                  <a:lnTo>
                    <a:pt x="317" y="83"/>
                  </a:lnTo>
                  <a:lnTo>
                    <a:pt x="317" y="81"/>
                  </a:lnTo>
                  <a:lnTo>
                    <a:pt x="317" y="77"/>
                  </a:lnTo>
                  <a:lnTo>
                    <a:pt x="316" y="76"/>
                  </a:lnTo>
                  <a:close/>
                  <a:moveTo>
                    <a:pt x="437" y="67"/>
                  </a:moveTo>
                  <a:lnTo>
                    <a:pt x="431" y="73"/>
                  </a:lnTo>
                  <a:lnTo>
                    <a:pt x="424" y="82"/>
                  </a:lnTo>
                  <a:lnTo>
                    <a:pt x="416" y="87"/>
                  </a:lnTo>
                  <a:lnTo>
                    <a:pt x="416" y="88"/>
                  </a:lnTo>
                  <a:lnTo>
                    <a:pt x="416" y="89"/>
                  </a:lnTo>
                  <a:lnTo>
                    <a:pt x="416" y="89"/>
                  </a:lnTo>
                  <a:lnTo>
                    <a:pt x="415" y="91"/>
                  </a:lnTo>
                  <a:lnTo>
                    <a:pt x="415" y="92"/>
                  </a:lnTo>
                  <a:lnTo>
                    <a:pt x="412" y="94"/>
                  </a:lnTo>
                  <a:lnTo>
                    <a:pt x="409" y="97"/>
                  </a:lnTo>
                  <a:lnTo>
                    <a:pt x="407" y="100"/>
                  </a:lnTo>
                  <a:lnTo>
                    <a:pt x="404" y="104"/>
                  </a:lnTo>
                  <a:lnTo>
                    <a:pt x="401" y="107"/>
                  </a:lnTo>
                  <a:lnTo>
                    <a:pt x="399" y="108"/>
                  </a:lnTo>
                  <a:lnTo>
                    <a:pt x="398" y="111"/>
                  </a:lnTo>
                  <a:lnTo>
                    <a:pt x="397" y="115"/>
                  </a:lnTo>
                  <a:lnTo>
                    <a:pt x="393" y="117"/>
                  </a:lnTo>
                  <a:lnTo>
                    <a:pt x="391" y="118"/>
                  </a:lnTo>
                  <a:lnTo>
                    <a:pt x="387" y="124"/>
                  </a:lnTo>
                  <a:lnTo>
                    <a:pt x="381" y="130"/>
                  </a:lnTo>
                  <a:lnTo>
                    <a:pt x="377" y="135"/>
                  </a:lnTo>
                  <a:lnTo>
                    <a:pt x="374" y="142"/>
                  </a:lnTo>
                  <a:lnTo>
                    <a:pt x="374" y="151"/>
                  </a:lnTo>
                  <a:lnTo>
                    <a:pt x="377" y="148"/>
                  </a:lnTo>
                  <a:lnTo>
                    <a:pt x="378" y="146"/>
                  </a:lnTo>
                  <a:lnTo>
                    <a:pt x="379" y="144"/>
                  </a:lnTo>
                  <a:lnTo>
                    <a:pt x="381" y="142"/>
                  </a:lnTo>
                  <a:lnTo>
                    <a:pt x="383" y="139"/>
                  </a:lnTo>
                  <a:lnTo>
                    <a:pt x="401" y="120"/>
                  </a:lnTo>
                  <a:lnTo>
                    <a:pt x="419" y="101"/>
                  </a:lnTo>
                  <a:lnTo>
                    <a:pt x="426" y="94"/>
                  </a:lnTo>
                  <a:lnTo>
                    <a:pt x="433" y="85"/>
                  </a:lnTo>
                  <a:lnTo>
                    <a:pt x="437" y="76"/>
                  </a:lnTo>
                  <a:lnTo>
                    <a:pt x="438" y="67"/>
                  </a:lnTo>
                  <a:lnTo>
                    <a:pt x="438" y="67"/>
                  </a:lnTo>
                  <a:lnTo>
                    <a:pt x="437" y="67"/>
                  </a:lnTo>
                  <a:close/>
                  <a:moveTo>
                    <a:pt x="315" y="55"/>
                  </a:moveTo>
                  <a:lnTo>
                    <a:pt x="293" y="82"/>
                  </a:lnTo>
                  <a:lnTo>
                    <a:pt x="273" y="111"/>
                  </a:lnTo>
                  <a:lnTo>
                    <a:pt x="257" y="141"/>
                  </a:lnTo>
                  <a:lnTo>
                    <a:pt x="256" y="144"/>
                  </a:lnTo>
                  <a:lnTo>
                    <a:pt x="256" y="147"/>
                  </a:lnTo>
                  <a:lnTo>
                    <a:pt x="256" y="151"/>
                  </a:lnTo>
                  <a:lnTo>
                    <a:pt x="259" y="149"/>
                  </a:lnTo>
                  <a:lnTo>
                    <a:pt x="261" y="146"/>
                  </a:lnTo>
                  <a:lnTo>
                    <a:pt x="264" y="144"/>
                  </a:lnTo>
                  <a:lnTo>
                    <a:pt x="265" y="141"/>
                  </a:lnTo>
                  <a:lnTo>
                    <a:pt x="267" y="137"/>
                  </a:lnTo>
                  <a:lnTo>
                    <a:pt x="270" y="135"/>
                  </a:lnTo>
                  <a:lnTo>
                    <a:pt x="278" y="122"/>
                  </a:lnTo>
                  <a:lnTo>
                    <a:pt x="287" y="109"/>
                  </a:lnTo>
                  <a:lnTo>
                    <a:pt x="296" y="97"/>
                  </a:lnTo>
                  <a:lnTo>
                    <a:pt x="304" y="83"/>
                  </a:lnTo>
                  <a:lnTo>
                    <a:pt x="307" y="80"/>
                  </a:lnTo>
                  <a:lnTo>
                    <a:pt x="311" y="75"/>
                  </a:lnTo>
                  <a:lnTo>
                    <a:pt x="313" y="71"/>
                  </a:lnTo>
                  <a:lnTo>
                    <a:pt x="313" y="70"/>
                  </a:lnTo>
                  <a:lnTo>
                    <a:pt x="314" y="69"/>
                  </a:lnTo>
                  <a:lnTo>
                    <a:pt x="316" y="69"/>
                  </a:lnTo>
                  <a:lnTo>
                    <a:pt x="317" y="68"/>
                  </a:lnTo>
                  <a:lnTo>
                    <a:pt x="317" y="67"/>
                  </a:lnTo>
                  <a:lnTo>
                    <a:pt x="317" y="64"/>
                  </a:lnTo>
                  <a:lnTo>
                    <a:pt x="316" y="62"/>
                  </a:lnTo>
                  <a:lnTo>
                    <a:pt x="317" y="60"/>
                  </a:lnTo>
                  <a:lnTo>
                    <a:pt x="316" y="58"/>
                  </a:lnTo>
                  <a:lnTo>
                    <a:pt x="316" y="56"/>
                  </a:lnTo>
                  <a:lnTo>
                    <a:pt x="315" y="55"/>
                  </a:lnTo>
                  <a:close/>
                  <a:moveTo>
                    <a:pt x="191" y="43"/>
                  </a:moveTo>
                  <a:lnTo>
                    <a:pt x="175" y="60"/>
                  </a:lnTo>
                  <a:lnTo>
                    <a:pt x="161" y="80"/>
                  </a:lnTo>
                  <a:lnTo>
                    <a:pt x="157" y="84"/>
                  </a:lnTo>
                  <a:lnTo>
                    <a:pt x="151" y="88"/>
                  </a:lnTo>
                  <a:lnTo>
                    <a:pt x="147" y="93"/>
                  </a:lnTo>
                  <a:lnTo>
                    <a:pt x="144" y="97"/>
                  </a:lnTo>
                  <a:lnTo>
                    <a:pt x="141" y="101"/>
                  </a:lnTo>
                  <a:lnTo>
                    <a:pt x="138" y="106"/>
                  </a:lnTo>
                  <a:lnTo>
                    <a:pt x="136" y="108"/>
                  </a:lnTo>
                  <a:lnTo>
                    <a:pt x="134" y="110"/>
                  </a:lnTo>
                  <a:lnTo>
                    <a:pt x="133" y="112"/>
                  </a:lnTo>
                  <a:lnTo>
                    <a:pt x="132" y="116"/>
                  </a:lnTo>
                  <a:lnTo>
                    <a:pt x="133" y="118"/>
                  </a:lnTo>
                  <a:lnTo>
                    <a:pt x="129" y="123"/>
                  </a:lnTo>
                  <a:lnTo>
                    <a:pt x="128" y="131"/>
                  </a:lnTo>
                  <a:lnTo>
                    <a:pt x="129" y="140"/>
                  </a:lnTo>
                  <a:lnTo>
                    <a:pt x="132" y="145"/>
                  </a:lnTo>
                  <a:lnTo>
                    <a:pt x="134" y="142"/>
                  </a:lnTo>
                  <a:lnTo>
                    <a:pt x="136" y="139"/>
                  </a:lnTo>
                  <a:lnTo>
                    <a:pt x="139" y="136"/>
                  </a:lnTo>
                  <a:lnTo>
                    <a:pt x="141" y="134"/>
                  </a:lnTo>
                  <a:lnTo>
                    <a:pt x="144" y="132"/>
                  </a:lnTo>
                  <a:lnTo>
                    <a:pt x="156" y="118"/>
                  </a:lnTo>
                  <a:lnTo>
                    <a:pt x="167" y="103"/>
                  </a:lnTo>
                  <a:lnTo>
                    <a:pt x="169" y="99"/>
                  </a:lnTo>
                  <a:lnTo>
                    <a:pt x="171" y="95"/>
                  </a:lnTo>
                  <a:lnTo>
                    <a:pt x="174" y="93"/>
                  </a:lnTo>
                  <a:lnTo>
                    <a:pt x="175" y="92"/>
                  </a:lnTo>
                  <a:lnTo>
                    <a:pt x="176" y="92"/>
                  </a:lnTo>
                  <a:lnTo>
                    <a:pt x="177" y="91"/>
                  </a:lnTo>
                  <a:lnTo>
                    <a:pt x="177" y="91"/>
                  </a:lnTo>
                  <a:lnTo>
                    <a:pt x="177" y="88"/>
                  </a:lnTo>
                  <a:lnTo>
                    <a:pt x="177" y="87"/>
                  </a:lnTo>
                  <a:lnTo>
                    <a:pt x="183" y="82"/>
                  </a:lnTo>
                  <a:lnTo>
                    <a:pt x="188" y="75"/>
                  </a:lnTo>
                  <a:lnTo>
                    <a:pt x="193" y="69"/>
                  </a:lnTo>
                  <a:lnTo>
                    <a:pt x="193" y="63"/>
                  </a:lnTo>
                  <a:lnTo>
                    <a:pt x="139" y="129"/>
                  </a:lnTo>
                  <a:lnTo>
                    <a:pt x="139" y="131"/>
                  </a:lnTo>
                  <a:lnTo>
                    <a:pt x="139" y="133"/>
                  </a:lnTo>
                  <a:lnTo>
                    <a:pt x="138" y="135"/>
                  </a:lnTo>
                  <a:lnTo>
                    <a:pt x="136" y="135"/>
                  </a:lnTo>
                  <a:lnTo>
                    <a:pt x="135" y="136"/>
                  </a:lnTo>
                  <a:lnTo>
                    <a:pt x="133" y="137"/>
                  </a:lnTo>
                  <a:lnTo>
                    <a:pt x="132" y="135"/>
                  </a:lnTo>
                  <a:lnTo>
                    <a:pt x="132" y="132"/>
                  </a:lnTo>
                  <a:lnTo>
                    <a:pt x="133" y="130"/>
                  </a:lnTo>
                  <a:lnTo>
                    <a:pt x="134" y="127"/>
                  </a:lnTo>
                  <a:lnTo>
                    <a:pt x="136" y="124"/>
                  </a:lnTo>
                  <a:lnTo>
                    <a:pt x="138" y="122"/>
                  </a:lnTo>
                  <a:lnTo>
                    <a:pt x="139" y="120"/>
                  </a:lnTo>
                  <a:lnTo>
                    <a:pt x="146" y="113"/>
                  </a:lnTo>
                  <a:lnTo>
                    <a:pt x="152" y="107"/>
                  </a:lnTo>
                  <a:lnTo>
                    <a:pt x="158" y="101"/>
                  </a:lnTo>
                  <a:lnTo>
                    <a:pt x="162" y="93"/>
                  </a:lnTo>
                  <a:lnTo>
                    <a:pt x="169" y="85"/>
                  </a:lnTo>
                  <a:lnTo>
                    <a:pt x="176" y="77"/>
                  </a:lnTo>
                  <a:lnTo>
                    <a:pt x="181" y="72"/>
                  </a:lnTo>
                  <a:lnTo>
                    <a:pt x="185" y="65"/>
                  </a:lnTo>
                  <a:lnTo>
                    <a:pt x="191" y="58"/>
                  </a:lnTo>
                  <a:lnTo>
                    <a:pt x="193" y="50"/>
                  </a:lnTo>
                  <a:lnTo>
                    <a:pt x="191" y="43"/>
                  </a:lnTo>
                  <a:close/>
                  <a:moveTo>
                    <a:pt x="313" y="33"/>
                  </a:moveTo>
                  <a:lnTo>
                    <a:pt x="312" y="35"/>
                  </a:lnTo>
                  <a:lnTo>
                    <a:pt x="311" y="36"/>
                  </a:lnTo>
                  <a:lnTo>
                    <a:pt x="309" y="39"/>
                  </a:lnTo>
                  <a:lnTo>
                    <a:pt x="301" y="48"/>
                  </a:lnTo>
                  <a:lnTo>
                    <a:pt x="293" y="59"/>
                  </a:lnTo>
                  <a:lnTo>
                    <a:pt x="284" y="69"/>
                  </a:lnTo>
                  <a:lnTo>
                    <a:pt x="284" y="71"/>
                  </a:lnTo>
                  <a:lnTo>
                    <a:pt x="284" y="71"/>
                  </a:lnTo>
                  <a:lnTo>
                    <a:pt x="283" y="72"/>
                  </a:lnTo>
                  <a:lnTo>
                    <a:pt x="283" y="73"/>
                  </a:lnTo>
                  <a:lnTo>
                    <a:pt x="283" y="74"/>
                  </a:lnTo>
                  <a:lnTo>
                    <a:pt x="276" y="83"/>
                  </a:lnTo>
                  <a:lnTo>
                    <a:pt x="269" y="92"/>
                  </a:lnTo>
                  <a:lnTo>
                    <a:pt x="264" y="103"/>
                  </a:lnTo>
                  <a:lnTo>
                    <a:pt x="259" y="107"/>
                  </a:lnTo>
                  <a:lnTo>
                    <a:pt x="256" y="115"/>
                  </a:lnTo>
                  <a:lnTo>
                    <a:pt x="255" y="121"/>
                  </a:lnTo>
                  <a:lnTo>
                    <a:pt x="257" y="129"/>
                  </a:lnTo>
                  <a:lnTo>
                    <a:pt x="280" y="95"/>
                  </a:lnTo>
                  <a:lnTo>
                    <a:pt x="304" y="62"/>
                  </a:lnTo>
                  <a:lnTo>
                    <a:pt x="309" y="56"/>
                  </a:lnTo>
                  <a:lnTo>
                    <a:pt x="314" y="48"/>
                  </a:lnTo>
                  <a:lnTo>
                    <a:pt x="316" y="41"/>
                  </a:lnTo>
                  <a:lnTo>
                    <a:pt x="315" y="33"/>
                  </a:lnTo>
                  <a:lnTo>
                    <a:pt x="315" y="33"/>
                  </a:lnTo>
                  <a:lnTo>
                    <a:pt x="314" y="33"/>
                  </a:lnTo>
                  <a:lnTo>
                    <a:pt x="313" y="33"/>
                  </a:lnTo>
                  <a:close/>
                  <a:moveTo>
                    <a:pt x="435" y="21"/>
                  </a:moveTo>
                  <a:lnTo>
                    <a:pt x="425" y="31"/>
                  </a:lnTo>
                  <a:lnTo>
                    <a:pt x="416" y="41"/>
                  </a:lnTo>
                  <a:lnTo>
                    <a:pt x="407" y="52"/>
                  </a:lnTo>
                  <a:lnTo>
                    <a:pt x="407" y="55"/>
                  </a:lnTo>
                  <a:lnTo>
                    <a:pt x="405" y="55"/>
                  </a:lnTo>
                  <a:lnTo>
                    <a:pt x="404" y="56"/>
                  </a:lnTo>
                  <a:lnTo>
                    <a:pt x="403" y="56"/>
                  </a:lnTo>
                  <a:lnTo>
                    <a:pt x="397" y="67"/>
                  </a:lnTo>
                  <a:lnTo>
                    <a:pt x="387" y="77"/>
                  </a:lnTo>
                  <a:lnTo>
                    <a:pt x="383" y="82"/>
                  </a:lnTo>
                  <a:lnTo>
                    <a:pt x="378" y="88"/>
                  </a:lnTo>
                  <a:lnTo>
                    <a:pt x="374" y="95"/>
                  </a:lnTo>
                  <a:lnTo>
                    <a:pt x="372" y="100"/>
                  </a:lnTo>
                  <a:lnTo>
                    <a:pt x="372" y="110"/>
                  </a:lnTo>
                  <a:lnTo>
                    <a:pt x="373" y="121"/>
                  </a:lnTo>
                  <a:lnTo>
                    <a:pt x="374" y="132"/>
                  </a:lnTo>
                  <a:lnTo>
                    <a:pt x="392" y="112"/>
                  </a:lnTo>
                  <a:lnTo>
                    <a:pt x="410" y="92"/>
                  </a:lnTo>
                  <a:lnTo>
                    <a:pt x="428" y="71"/>
                  </a:lnTo>
                  <a:lnTo>
                    <a:pt x="432" y="65"/>
                  </a:lnTo>
                  <a:lnTo>
                    <a:pt x="435" y="61"/>
                  </a:lnTo>
                  <a:lnTo>
                    <a:pt x="437" y="55"/>
                  </a:lnTo>
                  <a:lnTo>
                    <a:pt x="437" y="47"/>
                  </a:lnTo>
                  <a:lnTo>
                    <a:pt x="429" y="53"/>
                  </a:lnTo>
                  <a:lnTo>
                    <a:pt x="424" y="61"/>
                  </a:lnTo>
                  <a:lnTo>
                    <a:pt x="417" y="69"/>
                  </a:lnTo>
                  <a:lnTo>
                    <a:pt x="412" y="74"/>
                  </a:lnTo>
                  <a:lnTo>
                    <a:pt x="412" y="76"/>
                  </a:lnTo>
                  <a:lnTo>
                    <a:pt x="411" y="79"/>
                  </a:lnTo>
                  <a:lnTo>
                    <a:pt x="409" y="81"/>
                  </a:lnTo>
                  <a:lnTo>
                    <a:pt x="408" y="82"/>
                  </a:lnTo>
                  <a:lnTo>
                    <a:pt x="405" y="84"/>
                  </a:lnTo>
                  <a:lnTo>
                    <a:pt x="403" y="87"/>
                  </a:lnTo>
                  <a:lnTo>
                    <a:pt x="402" y="91"/>
                  </a:lnTo>
                  <a:lnTo>
                    <a:pt x="400" y="94"/>
                  </a:lnTo>
                  <a:lnTo>
                    <a:pt x="398" y="97"/>
                  </a:lnTo>
                  <a:lnTo>
                    <a:pt x="395" y="99"/>
                  </a:lnTo>
                  <a:lnTo>
                    <a:pt x="393" y="101"/>
                  </a:lnTo>
                  <a:lnTo>
                    <a:pt x="392" y="104"/>
                  </a:lnTo>
                  <a:lnTo>
                    <a:pt x="390" y="107"/>
                  </a:lnTo>
                  <a:lnTo>
                    <a:pt x="388" y="109"/>
                  </a:lnTo>
                  <a:lnTo>
                    <a:pt x="386" y="111"/>
                  </a:lnTo>
                  <a:lnTo>
                    <a:pt x="385" y="113"/>
                  </a:lnTo>
                  <a:lnTo>
                    <a:pt x="384" y="116"/>
                  </a:lnTo>
                  <a:lnTo>
                    <a:pt x="383" y="118"/>
                  </a:lnTo>
                  <a:lnTo>
                    <a:pt x="381" y="120"/>
                  </a:lnTo>
                  <a:lnTo>
                    <a:pt x="379" y="122"/>
                  </a:lnTo>
                  <a:lnTo>
                    <a:pt x="377" y="122"/>
                  </a:lnTo>
                  <a:lnTo>
                    <a:pt x="376" y="119"/>
                  </a:lnTo>
                  <a:lnTo>
                    <a:pt x="377" y="116"/>
                  </a:lnTo>
                  <a:lnTo>
                    <a:pt x="379" y="112"/>
                  </a:lnTo>
                  <a:lnTo>
                    <a:pt x="383" y="109"/>
                  </a:lnTo>
                  <a:lnTo>
                    <a:pt x="385" y="106"/>
                  </a:lnTo>
                  <a:lnTo>
                    <a:pt x="403" y="83"/>
                  </a:lnTo>
                  <a:lnTo>
                    <a:pt x="421" y="60"/>
                  </a:lnTo>
                  <a:lnTo>
                    <a:pt x="436" y="37"/>
                  </a:lnTo>
                  <a:lnTo>
                    <a:pt x="437" y="31"/>
                  </a:lnTo>
                  <a:lnTo>
                    <a:pt x="437" y="26"/>
                  </a:lnTo>
                  <a:lnTo>
                    <a:pt x="437" y="21"/>
                  </a:lnTo>
                  <a:lnTo>
                    <a:pt x="435" y="21"/>
                  </a:lnTo>
                  <a:close/>
                  <a:moveTo>
                    <a:pt x="191" y="15"/>
                  </a:moveTo>
                  <a:lnTo>
                    <a:pt x="176" y="34"/>
                  </a:lnTo>
                  <a:lnTo>
                    <a:pt x="161" y="52"/>
                  </a:lnTo>
                  <a:lnTo>
                    <a:pt x="147" y="72"/>
                  </a:lnTo>
                  <a:lnTo>
                    <a:pt x="135" y="93"/>
                  </a:lnTo>
                  <a:lnTo>
                    <a:pt x="133" y="94"/>
                  </a:lnTo>
                  <a:lnTo>
                    <a:pt x="132" y="94"/>
                  </a:lnTo>
                  <a:lnTo>
                    <a:pt x="129" y="95"/>
                  </a:lnTo>
                  <a:lnTo>
                    <a:pt x="129" y="99"/>
                  </a:lnTo>
                  <a:lnTo>
                    <a:pt x="129" y="103"/>
                  </a:lnTo>
                  <a:lnTo>
                    <a:pt x="131" y="106"/>
                  </a:lnTo>
                  <a:lnTo>
                    <a:pt x="134" y="103"/>
                  </a:lnTo>
                  <a:lnTo>
                    <a:pt x="137" y="99"/>
                  </a:lnTo>
                  <a:lnTo>
                    <a:pt x="140" y="95"/>
                  </a:lnTo>
                  <a:lnTo>
                    <a:pt x="143" y="93"/>
                  </a:lnTo>
                  <a:lnTo>
                    <a:pt x="169" y="62"/>
                  </a:lnTo>
                  <a:lnTo>
                    <a:pt x="193" y="31"/>
                  </a:lnTo>
                  <a:lnTo>
                    <a:pt x="192" y="27"/>
                  </a:lnTo>
                  <a:lnTo>
                    <a:pt x="192" y="24"/>
                  </a:lnTo>
                  <a:lnTo>
                    <a:pt x="192" y="21"/>
                  </a:lnTo>
                  <a:lnTo>
                    <a:pt x="192" y="19"/>
                  </a:lnTo>
                  <a:lnTo>
                    <a:pt x="191" y="15"/>
                  </a:lnTo>
                  <a:close/>
                  <a:moveTo>
                    <a:pt x="313" y="11"/>
                  </a:moveTo>
                  <a:lnTo>
                    <a:pt x="308" y="19"/>
                  </a:lnTo>
                  <a:lnTo>
                    <a:pt x="302" y="25"/>
                  </a:lnTo>
                  <a:lnTo>
                    <a:pt x="297" y="32"/>
                  </a:lnTo>
                  <a:lnTo>
                    <a:pt x="296" y="33"/>
                  </a:lnTo>
                  <a:lnTo>
                    <a:pt x="296" y="35"/>
                  </a:lnTo>
                  <a:lnTo>
                    <a:pt x="296" y="35"/>
                  </a:lnTo>
                  <a:lnTo>
                    <a:pt x="295" y="36"/>
                  </a:lnTo>
                  <a:lnTo>
                    <a:pt x="293" y="37"/>
                  </a:lnTo>
                  <a:lnTo>
                    <a:pt x="292" y="38"/>
                  </a:lnTo>
                  <a:lnTo>
                    <a:pt x="292" y="39"/>
                  </a:lnTo>
                  <a:lnTo>
                    <a:pt x="292" y="41"/>
                  </a:lnTo>
                  <a:lnTo>
                    <a:pt x="291" y="43"/>
                  </a:lnTo>
                  <a:lnTo>
                    <a:pt x="290" y="44"/>
                  </a:lnTo>
                  <a:lnTo>
                    <a:pt x="289" y="44"/>
                  </a:lnTo>
                  <a:lnTo>
                    <a:pt x="289" y="44"/>
                  </a:lnTo>
                  <a:lnTo>
                    <a:pt x="287" y="46"/>
                  </a:lnTo>
                  <a:lnTo>
                    <a:pt x="284" y="49"/>
                  </a:lnTo>
                  <a:lnTo>
                    <a:pt x="283" y="52"/>
                  </a:lnTo>
                  <a:lnTo>
                    <a:pt x="282" y="56"/>
                  </a:lnTo>
                  <a:lnTo>
                    <a:pt x="281" y="56"/>
                  </a:lnTo>
                  <a:lnTo>
                    <a:pt x="280" y="56"/>
                  </a:lnTo>
                  <a:lnTo>
                    <a:pt x="279" y="57"/>
                  </a:lnTo>
                  <a:lnTo>
                    <a:pt x="278" y="59"/>
                  </a:lnTo>
                  <a:lnTo>
                    <a:pt x="277" y="60"/>
                  </a:lnTo>
                  <a:lnTo>
                    <a:pt x="277" y="62"/>
                  </a:lnTo>
                  <a:lnTo>
                    <a:pt x="275" y="64"/>
                  </a:lnTo>
                  <a:lnTo>
                    <a:pt x="272" y="65"/>
                  </a:lnTo>
                  <a:lnTo>
                    <a:pt x="271" y="67"/>
                  </a:lnTo>
                  <a:lnTo>
                    <a:pt x="271" y="69"/>
                  </a:lnTo>
                  <a:lnTo>
                    <a:pt x="271" y="70"/>
                  </a:lnTo>
                  <a:lnTo>
                    <a:pt x="270" y="71"/>
                  </a:lnTo>
                  <a:lnTo>
                    <a:pt x="270" y="71"/>
                  </a:lnTo>
                  <a:lnTo>
                    <a:pt x="269" y="71"/>
                  </a:lnTo>
                  <a:lnTo>
                    <a:pt x="268" y="71"/>
                  </a:lnTo>
                  <a:lnTo>
                    <a:pt x="268" y="73"/>
                  </a:lnTo>
                  <a:lnTo>
                    <a:pt x="268" y="75"/>
                  </a:lnTo>
                  <a:lnTo>
                    <a:pt x="267" y="76"/>
                  </a:lnTo>
                  <a:lnTo>
                    <a:pt x="267" y="76"/>
                  </a:lnTo>
                  <a:lnTo>
                    <a:pt x="266" y="76"/>
                  </a:lnTo>
                  <a:lnTo>
                    <a:pt x="265" y="76"/>
                  </a:lnTo>
                  <a:lnTo>
                    <a:pt x="265" y="76"/>
                  </a:lnTo>
                  <a:lnTo>
                    <a:pt x="265" y="76"/>
                  </a:lnTo>
                  <a:lnTo>
                    <a:pt x="265" y="77"/>
                  </a:lnTo>
                  <a:lnTo>
                    <a:pt x="263" y="84"/>
                  </a:lnTo>
                  <a:lnTo>
                    <a:pt x="258" y="91"/>
                  </a:lnTo>
                  <a:lnTo>
                    <a:pt x="255" y="97"/>
                  </a:lnTo>
                  <a:lnTo>
                    <a:pt x="255" y="106"/>
                  </a:lnTo>
                  <a:lnTo>
                    <a:pt x="257" y="103"/>
                  </a:lnTo>
                  <a:lnTo>
                    <a:pt x="260" y="100"/>
                  </a:lnTo>
                  <a:lnTo>
                    <a:pt x="263" y="97"/>
                  </a:lnTo>
                  <a:lnTo>
                    <a:pt x="268" y="87"/>
                  </a:lnTo>
                  <a:lnTo>
                    <a:pt x="276" y="77"/>
                  </a:lnTo>
                  <a:lnTo>
                    <a:pt x="289" y="60"/>
                  </a:lnTo>
                  <a:lnTo>
                    <a:pt x="302" y="43"/>
                  </a:lnTo>
                  <a:lnTo>
                    <a:pt x="307" y="36"/>
                  </a:lnTo>
                  <a:lnTo>
                    <a:pt x="312" y="28"/>
                  </a:lnTo>
                  <a:lnTo>
                    <a:pt x="315" y="20"/>
                  </a:lnTo>
                  <a:lnTo>
                    <a:pt x="314" y="11"/>
                  </a:lnTo>
                  <a:lnTo>
                    <a:pt x="313" y="11"/>
                  </a:lnTo>
                  <a:close/>
                  <a:moveTo>
                    <a:pt x="135" y="1"/>
                  </a:moveTo>
                  <a:lnTo>
                    <a:pt x="132" y="1"/>
                  </a:lnTo>
                  <a:lnTo>
                    <a:pt x="128" y="2"/>
                  </a:lnTo>
                  <a:lnTo>
                    <a:pt x="128" y="7"/>
                  </a:lnTo>
                  <a:lnTo>
                    <a:pt x="127" y="10"/>
                  </a:lnTo>
                  <a:lnTo>
                    <a:pt x="128" y="14"/>
                  </a:lnTo>
                  <a:lnTo>
                    <a:pt x="129" y="17"/>
                  </a:lnTo>
                  <a:lnTo>
                    <a:pt x="132" y="13"/>
                  </a:lnTo>
                  <a:lnTo>
                    <a:pt x="135" y="10"/>
                  </a:lnTo>
                  <a:lnTo>
                    <a:pt x="138" y="5"/>
                  </a:lnTo>
                  <a:lnTo>
                    <a:pt x="141" y="1"/>
                  </a:lnTo>
                  <a:lnTo>
                    <a:pt x="138" y="1"/>
                  </a:lnTo>
                  <a:lnTo>
                    <a:pt x="135" y="1"/>
                  </a:lnTo>
                  <a:close/>
                  <a:moveTo>
                    <a:pt x="189" y="0"/>
                  </a:moveTo>
                  <a:lnTo>
                    <a:pt x="187" y="0"/>
                  </a:lnTo>
                  <a:lnTo>
                    <a:pt x="167" y="23"/>
                  </a:lnTo>
                  <a:lnTo>
                    <a:pt x="147" y="48"/>
                  </a:lnTo>
                  <a:lnTo>
                    <a:pt x="128" y="72"/>
                  </a:lnTo>
                  <a:lnTo>
                    <a:pt x="129" y="75"/>
                  </a:lnTo>
                  <a:lnTo>
                    <a:pt x="129" y="77"/>
                  </a:lnTo>
                  <a:lnTo>
                    <a:pt x="129" y="81"/>
                  </a:lnTo>
                  <a:lnTo>
                    <a:pt x="129" y="83"/>
                  </a:lnTo>
                  <a:lnTo>
                    <a:pt x="129" y="85"/>
                  </a:lnTo>
                  <a:lnTo>
                    <a:pt x="138" y="77"/>
                  </a:lnTo>
                  <a:lnTo>
                    <a:pt x="145" y="68"/>
                  </a:lnTo>
                  <a:lnTo>
                    <a:pt x="151" y="58"/>
                  </a:lnTo>
                  <a:lnTo>
                    <a:pt x="160" y="50"/>
                  </a:lnTo>
                  <a:lnTo>
                    <a:pt x="161" y="47"/>
                  </a:lnTo>
                  <a:lnTo>
                    <a:pt x="163" y="44"/>
                  </a:lnTo>
                  <a:lnTo>
                    <a:pt x="165" y="41"/>
                  </a:lnTo>
                  <a:lnTo>
                    <a:pt x="168" y="41"/>
                  </a:lnTo>
                  <a:lnTo>
                    <a:pt x="167" y="39"/>
                  </a:lnTo>
                  <a:lnTo>
                    <a:pt x="168" y="39"/>
                  </a:lnTo>
                  <a:lnTo>
                    <a:pt x="168" y="38"/>
                  </a:lnTo>
                  <a:lnTo>
                    <a:pt x="168" y="38"/>
                  </a:lnTo>
                  <a:lnTo>
                    <a:pt x="168" y="37"/>
                  </a:lnTo>
                  <a:lnTo>
                    <a:pt x="177" y="26"/>
                  </a:lnTo>
                  <a:lnTo>
                    <a:pt x="185" y="15"/>
                  </a:lnTo>
                  <a:lnTo>
                    <a:pt x="192" y="1"/>
                  </a:lnTo>
                  <a:lnTo>
                    <a:pt x="191" y="1"/>
                  </a:lnTo>
                  <a:lnTo>
                    <a:pt x="189"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6" name="Freeform 151"/>
            <p:cNvSpPr>
              <a:spLocks noEditPoints="1"/>
            </p:cNvSpPr>
            <p:nvPr/>
          </p:nvSpPr>
          <p:spPr bwMode="auto">
            <a:xfrm>
              <a:off x="5922683" y="2166477"/>
              <a:ext cx="3522006" cy="2938781"/>
            </a:xfrm>
            <a:custGeom>
              <a:avLst/>
              <a:gdLst>
                <a:gd name="T0" fmla="*/ 245 w 622"/>
                <a:gd name="T1" fmla="*/ 167 h 519"/>
                <a:gd name="T2" fmla="*/ 249 w 622"/>
                <a:gd name="T3" fmla="*/ 178 h 519"/>
                <a:gd name="T4" fmla="*/ 510 w 622"/>
                <a:gd name="T5" fmla="*/ 180 h 519"/>
                <a:gd name="T6" fmla="*/ 362 w 622"/>
                <a:gd name="T7" fmla="*/ 189 h 519"/>
                <a:gd name="T8" fmla="*/ 362 w 622"/>
                <a:gd name="T9" fmla="*/ 209 h 519"/>
                <a:gd name="T10" fmla="*/ 450 w 622"/>
                <a:gd name="T11" fmla="*/ 224 h 519"/>
                <a:gd name="T12" fmla="*/ 368 w 622"/>
                <a:gd name="T13" fmla="*/ 159 h 519"/>
                <a:gd name="T14" fmla="*/ 336 w 622"/>
                <a:gd name="T15" fmla="*/ 223 h 519"/>
                <a:gd name="T16" fmla="*/ 453 w 622"/>
                <a:gd name="T17" fmla="*/ 200 h 519"/>
                <a:gd name="T18" fmla="*/ 502 w 622"/>
                <a:gd name="T19" fmla="*/ 150 h 519"/>
                <a:gd name="T20" fmla="*/ 339 w 622"/>
                <a:gd name="T21" fmla="*/ 181 h 519"/>
                <a:gd name="T22" fmla="*/ 510 w 622"/>
                <a:gd name="T23" fmla="*/ 102 h 519"/>
                <a:gd name="T24" fmla="*/ 488 w 622"/>
                <a:gd name="T25" fmla="*/ 129 h 519"/>
                <a:gd name="T26" fmla="*/ 470 w 622"/>
                <a:gd name="T27" fmla="*/ 169 h 519"/>
                <a:gd name="T28" fmla="*/ 354 w 622"/>
                <a:gd name="T29" fmla="*/ 153 h 519"/>
                <a:gd name="T30" fmla="*/ 351 w 622"/>
                <a:gd name="T31" fmla="*/ 115 h 519"/>
                <a:gd name="T32" fmla="*/ 354 w 622"/>
                <a:gd name="T33" fmla="*/ 89 h 519"/>
                <a:gd name="T34" fmla="*/ 334 w 622"/>
                <a:gd name="T35" fmla="*/ 135 h 519"/>
                <a:gd name="T36" fmla="*/ 359 w 622"/>
                <a:gd name="T37" fmla="*/ 83 h 519"/>
                <a:gd name="T38" fmla="*/ 334 w 622"/>
                <a:gd name="T39" fmla="*/ 91 h 519"/>
                <a:gd name="T40" fmla="*/ 446 w 622"/>
                <a:gd name="T41" fmla="*/ 175 h 519"/>
                <a:gd name="T42" fmla="*/ 461 w 622"/>
                <a:gd name="T43" fmla="*/ 129 h 519"/>
                <a:gd name="T44" fmla="*/ 476 w 622"/>
                <a:gd name="T45" fmla="*/ 116 h 519"/>
                <a:gd name="T46" fmla="*/ 445 w 622"/>
                <a:gd name="T47" fmla="*/ 129 h 519"/>
                <a:gd name="T48" fmla="*/ 493 w 622"/>
                <a:gd name="T49" fmla="*/ 35 h 519"/>
                <a:gd name="T50" fmla="*/ 463 w 622"/>
                <a:gd name="T51" fmla="*/ 91 h 519"/>
                <a:gd name="T52" fmla="*/ 462 w 622"/>
                <a:gd name="T53" fmla="*/ 9 h 519"/>
                <a:gd name="T54" fmla="*/ 474 w 622"/>
                <a:gd name="T55" fmla="*/ 12 h 519"/>
                <a:gd name="T56" fmla="*/ 470 w 622"/>
                <a:gd name="T57" fmla="*/ 45 h 519"/>
                <a:gd name="T58" fmla="*/ 450 w 622"/>
                <a:gd name="T59" fmla="*/ 89 h 519"/>
                <a:gd name="T60" fmla="*/ 491 w 622"/>
                <a:gd name="T61" fmla="*/ 7 h 519"/>
                <a:gd name="T62" fmla="*/ 519 w 622"/>
                <a:gd name="T63" fmla="*/ 213 h 519"/>
                <a:gd name="T64" fmla="*/ 526 w 622"/>
                <a:gd name="T65" fmla="*/ 361 h 519"/>
                <a:gd name="T66" fmla="*/ 528 w 622"/>
                <a:gd name="T67" fmla="*/ 416 h 519"/>
                <a:gd name="T68" fmla="*/ 618 w 622"/>
                <a:gd name="T69" fmla="*/ 515 h 519"/>
                <a:gd name="T70" fmla="*/ 521 w 622"/>
                <a:gd name="T71" fmla="*/ 516 h 519"/>
                <a:gd name="T72" fmla="*/ 382 w 622"/>
                <a:gd name="T73" fmla="*/ 517 h 519"/>
                <a:gd name="T74" fmla="*/ 363 w 622"/>
                <a:gd name="T75" fmla="*/ 515 h 519"/>
                <a:gd name="T76" fmla="*/ 249 w 622"/>
                <a:gd name="T77" fmla="*/ 509 h 519"/>
                <a:gd name="T78" fmla="*/ 179 w 622"/>
                <a:gd name="T79" fmla="*/ 513 h 519"/>
                <a:gd name="T80" fmla="*/ 87 w 622"/>
                <a:gd name="T81" fmla="*/ 511 h 519"/>
                <a:gd name="T82" fmla="*/ 78 w 622"/>
                <a:gd name="T83" fmla="*/ 504 h 519"/>
                <a:gd name="T84" fmla="*/ 79 w 622"/>
                <a:gd name="T85" fmla="*/ 406 h 519"/>
                <a:gd name="T86" fmla="*/ 150 w 622"/>
                <a:gd name="T87" fmla="*/ 305 h 519"/>
                <a:gd name="T88" fmla="*/ 152 w 622"/>
                <a:gd name="T89" fmla="*/ 421 h 519"/>
                <a:gd name="T90" fmla="*/ 205 w 622"/>
                <a:gd name="T91" fmla="*/ 471 h 519"/>
                <a:gd name="T92" fmla="*/ 200 w 622"/>
                <a:gd name="T93" fmla="*/ 285 h 519"/>
                <a:gd name="T94" fmla="*/ 276 w 622"/>
                <a:gd name="T95" fmla="*/ 161 h 519"/>
                <a:gd name="T96" fmla="*/ 276 w 622"/>
                <a:gd name="T97" fmla="*/ 224 h 519"/>
                <a:gd name="T98" fmla="*/ 283 w 622"/>
                <a:gd name="T99" fmla="*/ 368 h 519"/>
                <a:gd name="T100" fmla="*/ 329 w 622"/>
                <a:gd name="T101" fmla="*/ 435 h 519"/>
                <a:gd name="T102" fmla="*/ 330 w 622"/>
                <a:gd name="T103" fmla="*/ 362 h 519"/>
                <a:gd name="T104" fmla="*/ 322 w 622"/>
                <a:gd name="T105" fmla="*/ 82 h 519"/>
                <a:gd name="T106" fmla="*/ 395 w 622"/>
                <a:gd name="T107" fmla="*/ 105 h 519"/>
                <a:gd name="T108" fmla="*/ 399 w 622"/>
                <a:gd name="T109" fmla="*/ 242 h 519"/>
                <a:gd name="T110" fmla="*/ 404 w 622"/>
                <a:gd name="T111" fmla="*/ 454 h 519"/>
                <a:gd name="T112" fmla="*/ 449 w 622"/>
                <a:gd name="T113" fmla="*/ 358 h 519"/>
                <a:gd name="T114" fmla="*/ 443 w 622"/>
                <a:gd name="T115" fmla="*/ 332 h 519"/>
                <a:gd name="T116" fmla="*/ 442 w 622"/>
                <a:gd name="T117" fmla="*/ 229 h 519"/>
                <a:gd name="T118" fmla="*/ 434 w 622"/>
                <a:gd name="T119" fmla="*/ 4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2" h="519">
                  <a:moveTo>
                    <a:pt x="239" y="165"/>
                  </a:moveTo>
                  <a:lnTo>
                    <a:pt x="231" y="166"/>
                  </a:lnTo>
                  <a:lnTo>
                    <a:pt x="225" y="169"/>
                  </a:lnTo>
                  <a:lnTo>
                    <a:pt x="219" y="174"/>
                  </a:lnTo>
                  <a:lnTo>
                    <a:pt x="216" y="180"/>
                  </a:lnTo>
                  <a:lnTo>
                    <a:pt x="212" y="186"/>
                  </a:lnTo>
                  <a:lnTo>
                    <a:pt x="206" y="190"/>
                  </a:lnTo>
                  <a:lnTo>
                    <a:pt x="206" y="193"/>
                  </a:lnTo>
                  <a:lnTo>
                    <a:pt x="206" y="197"/>
                  </a:lnTo>
                  <a:lnTo>
                    <a:pt x="206" y="199"/>
                  </a:lnTo>
                  <a:lnTo>
                    <a:pt x="207" y="202"/>
                  </a:lnTo>
                  <a:lnTo>
                    <a:pt x="207" y="205"/>
                  </a:lnTo>
                  <a:lnTo>
                    <a:pt x="224" y="186"/>
                  </a:lnTo>
                  <a:lnTo>
                    <a:pt x="239" y="165"/>
                  </a:lnTo>
                  <a:close/>
                  <a:moveTo>
                    <a:pt x="254" y="164"/>
                  </a:moveTo>
                  <a:lnTo>
                    <a:pt x="250" y="165"/>
                  </a:lnTo>
                  <a:lnTo>
                    <a:pt x="248" y="166"/>
                  </a:lnTo>
                  <a:lnTo>
                    <a:pt x="245" y="167"/>
                  </a:lnTo>
                  <a:lnTo>
                    <a:pt x="242" y="169"/>
                  </a:lnTo>
                  <a:lnTo>
                    <a:pt x="233" y="182"/>
                  </a:lnTo>
                  <a:lnTo>
                    <a:pt x="223" y="194"/>
                  </a:lnTo>
                  <a:lnTo>
                    <a:pt x="221" y="197"/>
                  </a:lnTo>
                  <a:lnTo>
                    <a:pt x="218" y="198"/>
                  </a:lnTo>
                  <a:lnTo>
                    <a:pt x="216" y="200"/>
                  </a:lnTo>
                  <a:lnTo>
                    <a:pt x="216" y="201"/>
                  </a:lnTo>
                  <a:lnTo>
                    <a:pt x="217" y="202"/>
                  </a:lnTo>
                  <a:lnTo>
                    <a:pt x="216" y="203"/>
                  </a:lnTo>
                  <a:lnTo>
                    <a:pt x="212" y="209"/>
                  </a:lnTo>
                  <a:lnTo>
                    <a:pt x="209" y="214"/>
                  </a:lnTo>
                  <a:lnTo>
                    <a:pt x="206" y="221"/>
                  </a:lnTo>
                  <a:lnTo>
                    <a:pt x="207" y="227"/>
                  </a:lnTo>
                  <a:lnTo>
                    <a:pt x="215" y="221"/>
                  </a:lnTo>
                  <a:lnTo>
                    <a:pt x="221" y="213"/>
                  </a:lnTo>
                  <a:lnTo>
                    <a:pt x="226" y="205"/>
                  </a:lnTo>
                  <a:lnTo>
                    <a:pt x="237" y="192"/>
                  </a:lnTo>
                  <a:lnTo>
                    <a:pt x="249" y="178"/>
                  </a:lnTo>
                  <a:lnTo>
                    <a:pt x="258" y="165"/>
                  </a:lnTo>
                  <a:lnTo>
                    <a:pt x="254" y="164"/>
                  </a:lnTo>
                  <a:close/>
                  <a:moveTo>
                    <a:pt x="513" y="162"/>
                  </a:moveTo>
                  <a:lnTo>
                    <a:pt x="482" y="200"/>
                  </a:lnTo>
                  <a:lnTo>
                    <a:pt x="453" y="238"/>
                  </a:lnTo>
                  <a:lnTo>
                    <a:pt x="453" y="241"/>
                  </a:lnTo>
                  <a:lnTo>
                    <a:pt x="452" y="243"/>
                  </a:lnTo>
                  <a:lnTo>
                    <a:pt x="451" y="245"/>
                  </a:lnTo>
                  <a:lnTo>
                    <a:pt x="450" y="247"/>
                  </a:lnTo>
                  <a:lnTo>
                    <a:pt x="450" y="249"/>
                  </a:lnTo>
                  <a:lnTo>
                    <a:pt x="449" y="252"/>
                  </a:lnTo>
                  <a:lnTo>
                    <a:pt x="450" y="255"/>
                  </a:lnTo>
                  <a:lnTo>
                    <a:pt x="461" y="243"/>
                  </a:lnTo>
                  <a:lnTo>
                    <a:pt x="470" y="230"/>
                  </a:lnTo>
                  <a:lnTo>
                    <a:pt x="482" y="218"/>
                  </a:lnTo>
                  <a:lnTo>
                    <a:pt x="491" y="205"/>
                  </a:lnTo>
                  <a:lnTo>
                    <a:pt x="501" y="193"/>
                  </a:lnTo>
                  <a:lnTo>
                    <a:pt x="510" y="180"/>
                  </a:lnTo>
                  <a:lnTo>
                    <a:pt x="511" y="180"/>
                  </a:lnTo>
                  <a:lnTo>
                    <a:pt x="512" y="180"/>
                  </a:lnTo>
                  <a:lnTo>
                    <a:pt x="513" y="179"/>
                  </a:lnTo>
                  <a:lnTo>
                    <a:pt x="514" y="179"/>
                  </a:lnTo>
                  <a:lnTo>
                    <a:pt x="514" y="170"/>
                  </a:lnTo>
                  <a:lnTo>
                    <a:pt x="513" y="162"/>
                  </a:lnTo>
                  <a:close/>
                  <a:moveTo>
                    <a:pt x="391" y="152"/>
                  </a:moveTo>
                  <a:lnTo>
                    <a:pt x="383" y="161"/>
                  </a:lnTo>
                  <a:lnTo>
                    <a:pt x="377" y="170"/>
                  </a:lnTo>
                  <a:lnTo>
                    <a:pt x="374" y="174"/>
                  </a:lnTo>
                  <a:lnTo>
                    <a:pt x="371" y="177"/>
                  </a:lnTo>
                  <a:lnTo>
                    <a:pt x="370" y="180"/>
                  </a:lnTo>
                  <a:lnTo>
                    <a:pt x="368" y="183"/>
                  </a:lnTo>
                  <a:lnTo>
                    <a:pt x="367" y="186"/>
                  </a:lnTo>
                  <a:lnTo>
                    <a:pt x="366" y="186"/>
                  </a:lnTo>
                  <a:lnTo>
                    <a:pt x="365" y="187"/>
                  </a:lnTo>
                  <a:lnTo>
                    <a:pt x="363" y="187"/>
                  </a:lnTo>
                  <a:lnTo>
                    <a:pt x="362" y="189"/>
                  </a:lnTo>
                  <a:lnTo>
                    <a:pt x="362" y="191"/>
                  </a:lnTo>
                  <a:lnTo>
                    <a:pt x="361" y="192"/>
                  </a:lnTo>
                  <a:lnTo>
                    <a:pt x="357" y="199"/>
                  </a:lnTo>
                  <a:lnTo>
                    <a:pt x="351" y="205"/>
                  </a:lnTo>
                  <a:lnTo>
                    <a:pt x="348" y="213"/>
                  </a:lnTo>
                  <a:lnTo>
                    <a:pt x="344" y="217"/>
                  </a:lnTo>
                  <a:lnTo>
                    <a:pt x="342" y="222"/>
                  </a:lnTo>
                  <a:lnTo>
                    <a:pt x="338" y="227"/>
                  </a:lnTo>
                  <a:lnTo>
                    <a:pt x="336" y="233"/>
                  </a:lnTo>
                  <a:lnTo>
                    <a:pt x="331" y="235"/>
                  </a:lnTo>
                  <a:lnTo>
                    <a:pt x="332" y="240"/>
                  </a:lnTo>
                  <a:lnTo>
                    <a:pt x="332" y="246"/>
                  </a:lnTo>
                  <a:lnTo>
                    <a:pt x="332" y="250"/>
                  </a:lnTo>
                  <a:lnTo>
                    <a:pt x="338" y="245"/>
                  </a:lnTo>
                  <a:lnTo>
                    <a:pt x="343" y="237"/>
                  </a:lnTo>
                  <a:lnTo>
                    <a:pt x="348" y="229"/>
                  </a:lnTo>
                  <a:lnTo>
                    <a:pt x="356" y="219"/>
                  </a:lnTo>
                  <a:lnTo>
                    <a:pt x="362" y="209"/>
                  </a:lnTo>
                  <a:lnTo>
                    <a:pt x="367" y="205"/>
                  </a:lnTo>
                  <a:lnTo>
                    <a:pt x="369" y="201"/>
                  </a:lnTo>
                  <a:lnTo>
                    <a:pt x="372" y="197"/>
                  </a:lnTo>
                  <a:lnTo>
                    <a:pt x="375" y="193"/>
                  </a:lnTo>
                  <a:lnTo>
                    <a:pt x="379" y="190"/>
                  </a:lnTo>
                  <a:lnTo>
                    <a:pt x="381" y="187"/>
                  </a:lnTo>
                  <a:lnTo>
                    <a:pt x="386" y="179"/>
                  </a:lnTo>
                  <a:lnTo>
                    <a:pt x="391" y="171"/>
                  </a:lnTo>
                  <a:lnTo>
                    <a:pt x="393" y="162"/>
                  </a:lnTo>
                  <a:lnTo>
                    <a:pt x="392" y="152"/>
                  </a:lnTo>
                  <a:lnTo>
                    <a:pt x="391" y="152"/>
                  </a:lnTo>
                  <a:close/>
                  <a:moveTo>
                    <a:pt x="513" y="142"/>
                  </a:moveTo>
                  <a:lnTo>
                    <a:pt x="498" y="161"/>
                  </a:lnTo>
                  <a:lnTo>
                    <a:pt x="483" y="179"/>
                  </a:lnTo>
                  <a:lnTo>
                    <a:pt x="467" y="197"/>
                  </a:lnTo>
                  <a:lnTo>
                    <a:pt x="462" y="206"/>
                  </a:lnTo>
                  <a:lnTo>
                    <a:pt x="455" y="215"/>
                  </a:lnTo>
                  <a:lnTo>
                    <a:pt x="450" y="224"/>
                  </a:lnTo>
                  <a:lnTo>
                    <a:pt x="450" y="225"/>
                  </a:lnTo>
                  <a:lnTo>
                    <a:pt x="450" y="228"/>
                  </a:lnTo>
                  <a:lnTo>
                    <a:pt x="450" y="230"/>
                  </a:lnTo>
                  <a:lnTo>
                    <a:pt x="449" y="233"/>
                  </a:lnTo>
                  <a:lnTo>
                    <a:pt x="450" y="235"/>
                  </a:lnTo>
                  <a:lnTo>
                    <a:pt x="467" y="213"/>
                  </a:lnTo>
                  <a:lnTo>
                    <a:pt x="483" y="191"/>
                  </a:lnTo>
                  <a:lnTo>
                    <a:pt x="502" y="170"/>
                  </a:lnTo>
                  <a:lnTo>
                    <a:pt x="505" y="163"/>
                  </a:lnTo>
                  <a:lnTo>
                    <a:pt x="511" y="156"/>
                  </a:lnTo>
                  <a:lnTo>
                    <a:pt x="514" y="150"/>
                  </a:lnTo>
                  <a:lnTo>
                    <a:pt x="513" y="142"/>
                  </a:lnTo>
                  <a:close/>
                  <a:moveTo>
                    <a:pt x="391" y="129"/>
                  </a:moveTo>
                  <a:lnTo>
                    <a:pt x="385" y="135"/>
                  </a:lnTo>
                  <a:lnTo>
                    <a:pt x="380" y="142"/>
                  </a:lnTo>
                  <a:lnTo>
                    <a:pt x="374" y="147"/>
                  </a:lnTo>
                  <a:lnTo>
                    <a:pt x="371" y="156"/>
                  </a:lnTo>
                  <a:lnTo>
                    <a:pt x="368" y="159"/>
                  </a:lnTo>
                  <a:lnTo>
                    <a:pt x="366" y="163"/>
                  </a:lnTo>
                  <a:lnTo>
                    <a:pt x="363" y="166"/>
                  </a:lnTo>
                  <a:lnTo>
                    <a:pt x="362" y="170"/>
                  </a:lnTo>
                  <a:lnTo>
                    <a:pt x="359" y="173"/>
                  </a:lnTo>
                  <a:lnTo>
                    <a:pt x="356" y="176"/>
                  </a:lnTo>
                  <a:lnTo>
                    <a:pt x="355" y="180"/>
                  </a:lnTo>
                  <a:lnTo>
                    <a:pt x="354" y="183"/>
                  </a:lnTo>
                  <a:lnTo>
                    <a:pt x="346" y="192"/>
                  </a:lnTo>
                  <a:lnTo>
                    <a:pt x="339" y="201"/>
                  </a:lnTo>
                  <a:lnTo>
                    <a:pt x="333" y="211"/>
                  </a:lnTo>
                  <a:lnTo>
                    <a:pt x="333" y="214"/>
                  </a:lnTo>
                  <a:lnTo>
                    <a:pt x="333" y="216"/>
                  </a:lnTo>
                  <a:lnTo>
                    <a:pt x="333" y="218"/>
                  </a:lnTo>
                  <a:lnTo>
                    <a:pt x="332" y="219"/>
                  </a:lnTo>
                  <a:lnTo>
                    <a:pt x="331" y="222"/>
                  </a:lnTo>
                  <a:lnTo>
                    <a:pt x="330" y="225"/>
                  </a:lnTo>
                  <a:lnTo>
                    <a:pt x="330" y="229"/>
                  </a:lnTo>
                  <a:lnTo>
                    <a:pt x="336" y="223"/>
                  </a:lnTo>
                  <a:lnTo>
                    <a:pt x="342" y="215"/>
                  </a:lnTo>
                  <a:lnTo>
                    <a:pt x="346" y="207"/>
                  </a:lnTo>
                  <a:lnTo>
                    <a:pt x="351" y="201"/>
                  </a:lnTo>
                  <a:lnTo>
                    <a:pt x="372" y="171"/>
                  </a:lnTo>
                  <a:lnTo>
                    <a:pt x="392" y="143"/>
                  </a:lnTo>
                  <a:lnTo>
                    <a:pt x="392" y="139"/>
                  </a:lnTo>
                  <a:lnTo>
                    <a:pt x="392" y="134"/>
                  </a:lnTo>
                  <a:lnTo>
                    <a:pt x="392" y="131"/>
                  </a:lnTo>
                  <a:lnTo>
                    <a:pt x="391" y="130"/>
                  </a:lnTo>
                  <a:lnTo>
                    <a:pt x="391" y="129"/>
                  </a:lnTo>
                  <a:close/>
                  <a:moveTo>
                    <a:pt x="512" y="121"/>
                  </a:moveTo>
                  <a:lnTo>
                    <a:pt x="502" y="134"/>
                  </a:lnTo>
                  <a:lnTo>
                    <a:pt x="493" y="146"/>
                  </a:lnTo>
                  <a:lnTo>
                    <a:pt x="482" y="158"/>
                  </a:lnTo>
                  <a:lnTo>
                    <a:pt x="474" y="171"/>
                  </a:lnTo>
                  <a:lnTo>
                    <a:pt x="464" y="186"/>
                  </a:lnTo>
                  <a:lnTo>
                    <a:pt x="453" y="198"/>
                  </a:lnTo>
                  <a:lnTo>
                    <a:pt x="453" y="200"/>
                  </a:lnTo>
                  <a:lnTo>
                    <a:pt x="453" y="200"/>
                  </a:lnTo>
                  <a:lnTo>
                    <a:pt x="453" y="202"/>
                  </a:lnTo>
                  <a:lnTo>
                    <a:pt x="453" y="203"/>
                  </a:lnTo>
                  <a:lnTo>
                    <a:pt x="451" y="204"/>
                  </a:lnTo>
                  <a:lnTo>
                    <a:pt x="449" y="204"/>
                  </a:lnTo>
                  <a:lnTo>
                    <a:pt x="447" y="205"/>
                  </a:lnTo>
                  <a:lnTo>
                    <a:pt x="447" y="209"/>
                  </a:lnTo>
                  <a:lnTo>
                    <a:pt x="447" y="212"/>
                  </a:lnTo>
                  <a:lnTo>
                    <a:pt x="447" y="216"/>
                  </a:lnTo>
                  <a:lnTo>
                    <a:pt x="451" y="215"/>
                  </a:lnTo>
                  <a:lnTo>
                    <a:pt x="452" y="213"/>
                  </a:lnTo>
                  <a:lnTo>
                    <a:pt x="453" y="211"/>
                  </a:lnTo>
                  <a:lnTo>
                    <a:pt x="454" y="209"/>
                  </a:lnTo>
                  <a:lnTo>
                    <a:pt x="455" y="206"/>
                  </a:lnTo>
                  <a:lnTo>
                    <a:pt x="467" y="193"/>
                  </a:lnTo>
                  <a:lnTo>
                    <a:pt x="479" y="179"/>
                  </a:lnTo>
                  <a:lnTo>
                    <a:pt x="498" y="155"/>
                  </a:lnTo>
                  <a:lnTo>
                    <a:pt x="502" y="150"/>
                  </a:lnTo>
                  <a:lnTo>
                    <a:pt x="507" y="142"/>
                  </a:lnTo>
                  <a:lnTo>
                    <a:pt x="512" y="134"/>
                  </a:lnTo>
                  <a:lnTo>
                    <a:pt x="513" y="128"/>
                  </a:lnTo>
                  <a:lnTo>
                    <a:pt x="512" y="121"/>
                  </a:lnTo>
                  <a:close/>
                  <a:moveTo>
                    <a:pt x="389" y="106"/>
                  </a:moveTo>
                  <a:lnTo>
                    <a:pt x="374" y="126"/>
                  </a:lnTo>
                  <a:lnTo>
                    <a:pt x="361" y="146"/>
                  </a:lnTo>
                  <a:lnTo>
                    <a:pt x="346" y="166"/>
                  </a:lnTo>
                  <a:lnTo>
                    <a:pt x="346" y="167"/>
                  </a:lnTo>
                  <a:lnTo>
                    <a:pt x="346" y="168"/>
                  </a:lnTo>
                  <a:lnTo>
                    <a:pt x="346" y="168"/>
                  </a:lnTo>
                  <a:lnTo>
                    <a:pt x="346" y="170"/>
                  </a:lnTo>
                  <a:lnTo>
                    <a:pt x="344" y="173"/>
                  </a:lnTo>
                  <a:lnTo>
                    <a:pt x="342" y="176"/>
                  </a:lnTo>
                  <a:lnTo>
                    <a:pt x="341" y="180"/>
                  </a:lnTo>
                  <a:lnTo>
                    <a:pt x="341" y="179"/>
                  </a:lnTo>
                  <a:lnTo>
                    <a:pt x="339" y="180"/>
                  </a:lnTo>
                  <a:lnTo>
                    <a:pt x="339" y="181"/>
                  </a:lnTo>
                  <a:lnTo>
                    <a:pt x="339" y="182"/>
                  </a:lnTo>
                  <a:lnTo>
                    <a:pt x="338" y="182"/>
                  </a:lnTo>
                  <a:lnTo>
                    <a:pt x="337" y="183"/>
                  </a:lnTo>
                  <a:lnTo>
                    <a:pt x="335" y="183"/>
                  </a:lnTo>
                  <a:lnTo>
                    <a:pt x="334" y="190"/>
                  </a:lnTo>
                  <a:lnTo>
                    <a:pt x="332" y="195"/>
                  </a:lnTo>
                  <a:lnTo>
                    <a:pt x="330" y="201"/>
                  </a:lnTo>
                  <a:lnTo>
                    <a:pt x="330" y="207"/>
                  </a:lnTo>
                  <a:lnTo>
                    <a:pt x="351" y="179"/>
                  </a:lnTo>
                  <a:lnTo>
                    <a:pt x="371" y="149"/>
                  </a:lnTo>
                  <a:lnTo>
                    <a:pt x="391" y="119"/>
                  </a:lnTo>
                  <a:lnTo>
                    <a:pt x="390" y="117"/>
                  </a:lnTo>
                  <a:lnTo>
                    <a:pt x="390" y="115"/>
                  </a:lnTo>
                  <a:lnTo>
                    <a:pt x="390" y="111"/>
                  </a:lnTo>
                  <a:lnTo>
                    <a:pt x="390" y="109"/>
                  </a:lnTo>
                  <a:lnTo>
                    <a:pt x="390" y="107"/>
                  </a:lnTo>
                  <a:lnTo>
                    <a:pt x="389" y="106"/>
                  </a:lnTo>
                  <a:close/>
                  <a:moveTo>
                    <a:pt x="510" y="102"/>
                  </a:moveTo>
                  <a:lnTo>
                    <a:pt x="509" y="102"/>
                  </a:lnTo>
                  <a:lnTo>
                    <a:pt x="509" y="102"/>
                  </a:lnTo>
                  <a:lnTo>
                    <a:pt x="509" y="104"/>
                  </a:lnTo>
                  <a:lnTo>
                    <a:pt x="507" y="106"/>
                  </a:lnTo>
                  <a:lnTo>
                    <a:pt x="506" y="107"/>
                  </a:lnTo>
                  <a:lnTo>
                    <a:pt x="504" y="108"/>
                  </a:lnTo>
                  <a:lnTo>
                    <a:pt x="502" y="109"/>
                  </a:lnTo>
                  <a:lnTo>
                    <a:pt x="500" y="114"/>
                  </a:lnTo>
                  <a:lnTo>
                    <a:pt x="498" y="117"/>
                  </a:lnTo>
                  <a:lnTo>
                    <a:pt x="495" y="119"/>
                  </a:lnTo>
                  <a:lnTo>
                    <a:pt x="492" y="122"/>
                  </a:lnTo>
                  <a:lnTo>
                    <a:pt x="492" y="123"/>
                  </a:lnTo>
                  <a:lnTo>
                    <a:pt x="491" y="126"/>
                  </a:lnTo>
                  <a:lnTo>
                    <a:pt x="490" y="127"/>
                  </a:lnTo>
                  <a:lnTo>
                    <a:pt x="490" y="127"/>
                  </a:lnTo>
                  <a:lnTo>
                    <a:pt x="489" y="127"/>
                  </a:lnTo>
                  <a:lnTo>
                    <a:pt x="489" y="127"/>
                  </a:lnTo>
                  <a:lnTo>
                    <a:pt x="488" y="129"/>
                  </a:lnTo>
                  <a:lnTo>
                    <a:pt x="487" y="131"/>
                  </a:lnTo>
                  <a:lnTo>
                    <a:pt x="486" y="133"/>
                  </a:lnTo>
                  <a:lnTo>
                    <a:pt x="477" y="144"/>
                  </a:lnTo>
                  <a:lnTo>
                    <a:pt x="468" y="155"/>
                  </a:lnTo>
                  <a:lnTo>
                    <a:pt x="462" y="164"/>
                  </a:lnTo>
                  <a:lnTo>
                    <a:pt x="455" y="173"/>
                  </a:lnTo>
                  <a:lnTo>
                    <a:pt x="450" y="182"/>
                  </a:lnTo>
                  <a:lnTo>
                    <a:pt x="447" y="183"/>
                  </a:lnTo>
                  <a:lnTo>
                    <a:pt x="446" y="185"/>
                  </a:lnTo>
                  <a:lnTo>
                    <a:pt x="446" y="187"/>
                  </a:lnTo>
                  <a:lnTo>
                    <a:pt x="446" y="189"/>
                  </a:lnTo>
                  <a:lnTo>
                    <a:pt x="446" y="191"/>
                  </a:lnTo>
                  <a:lnTo>
                    <a:pt x="446" y="194"/>
                  </a:lnTo>
                  <a:lnTo>
                    <a:pt x="446" y="195"/>
                  </a:lnTo>
                  <a:lnTo>
                    <a:pt x="447" y="198"/>
                  </a:lnTo>
                  <a:lnTo>
                    <a:pt x="456" y="189"/>
                  </a:lnTo>
                  <a:lnTo>
                    <a:pt x="463" y="179"/>
                  </a:lnTo>
                  <a:lnTo>
                    <a:pt x="470" y="169"/>
                  </a:lnTo>
                  <a:lnTo>
                    <a:pt x="485" y="151"/>
                  </a:lnTo>
                  <a:lnTo>
                    <a:pt x="499" y="132"/>
                  </a:lnTo>
                  <a:lnTo>
                    <a:pt x="513" y="113"/>
                  </a:lnTo>
                  <a:lnTo>
                    <a:pt x="513" y="102"/>
                  </a:lnTo>
                  <a:lnTo>
                    <a:pt x="511" y="102"/>
                  </a:lnTo>
                  <a:lnTo>
                    <a:pt x="510" y="102"/>
                  </a:lnTo>
                  <a:close/>
                  <a:moveTo>
                    <a:pt x="386" y="90"/>
                  </a:moveTo>
                  <a:lnTo>
                    <a:pt x="366" y="115"/>
                  </a:lnTo>
                  <a:lnTo>
                    <a:pt x="347" y="143"/>
                  </a:lnTo>
                  <a:lnTo>
                    <a:pt x="330" y="170"/>
                  </a:lnTo>
                  <a:lnTo>
                    <a:pt x="330" y="175"/>
                  </a:lnTo>
                  <a:lnTo>
                    <a:pt x="330" y="178"/>
                  </a:lnTo>
                  <a:lnTo>
                    <a:pt x="329" y="182"/>
                  </a:lnTo>
                  <a:lnTo>
                    <a:pt x="330" y="187"/>
                  </a:lnTo>
                  <a:lnTo>
                    <a:pt x="339" y="173"/>
                  </a:lnTo>
                  <a:lnTo>
                    <a:pt x="348" y="157"/>
                  </a:lnTo>
                  <a:lnTo>
                    <a:pt x="351" y="155"/>
                  </a:lnTo>
                  <a:lnTo>
                    <a:pt x="354" y="153"/>
                  </a:lnTo>
                  <a:lnTo>
                    <a:pt x="355" y="150"/>
                  </a:lnTo>
                  <a:lnTo>
                    <a:pt x="357" y="146"/>
                  </a:lnTo>
                  <a:lnTo>
                    <a:pt x="359" y="143"/>
                  </a:lnTo>
                  <a:lnTo>
                    <a:pt x="362" y="139"/>
                  </a:lnTo>
                  <a:lnTo>
                    <a:pt x="366" y="134"/>
                  </a:lnTo>
                  <a:lnTo>
                    <a:pt x="368" y="131"/>
                  </a:lnTo>
                  <a:lnTo>
                    <a:pt x="369" y="128"/>
                  </a:lnTo>
                  <a:lnTo>
                    <a:pt x="371" y="125"/>
                  </a:lnTo>
                  <a:lnTo>
                    <a:pt x="377" y="117"/>
                  </a:lnTo>
                  <a:lnTo>
                    <a:pt x="383" y="107"/>
                  </a:lnTo>
                  <a:lnTo>
                    <a:pt x="387" y="98"/>
                  </a:lnTo>
                  <a:lnTo>
                    <a:pt x="386" y="90"/>
                  </a:lnTo>
                  <a:close/>
                  <a:moveTo>
                    <a:pt x="380" y="84"/>
                  </a:moveTo>
                  <a:lnTo>
                    <a:pt x="379" y="84"/>
                  </a:lnTo>
                  <a:lnTo>
                    <a:pt x="377" y="85"/>
                  </a:lnTo>
                  <a:lnTo>
                    <a:pt x="374" y="85"/>
                  </a:lnTo>
                  <a:lnTo>
                    <a:pt x="363" y="101"/>
                  </a:lnTo>
                  <a:lnTo>
                    <a:pt x="351" y="115"/>
                  </a:lnTo>
                  <a:lnTo>
                    <a:pt x="341" y="131"/>
                  </a:lnTo>
                  <a:lnTo>
                    <a:pt x="333" y="150"/>
                  </a:lnTo>
                  <a:lnTo>
                    <a:pt x="330" y="152"/>
                  </a:lnTo>
                  <a:lnTo>
                    <a:pt x="327" y="155"/>
                  </a:lnTo>
                  <a:lnTo>
                    <a:pt x="327" y="164"/>
                  </a:lnTo>
                  <a:lnTo>
                    <a:pt x="331" y="163"/>
                  </a:lnTo>
                  <a:lnTo>
                    <a:pt x="332" y="162"/>
                  </a:lnTo>
                  <a:lnTo>
                    <a:pt x="334" y="158"/>
                  </a:lnTo>
                  <a:lnTo>
                    <a:pt x="336" y="156"/>
                  </a:lnTo>
                  <a:lnTo>
                    <a:pt x="337" y="153"/>
                  </a:lnTo>
                  <a:lnTo>
                    <a:pt x="339" y="152"/>
                  </a:lnTo>
                  <a:lnTo>
                    <a:pt x="349" y="133"/>
                  </a:lnTo>
                  <a:lnTo>
                    <a:pt x="361" y="118"/>
                  </a:lnTo>
                  <a:lnTo>
                    <a:pt x="372" y="102"/>
                  </a:lnTo>
                  <a:lnTo>
                    <a:pt x="383" y="84"/>
                  </a:lnTo>
                  <a:lnTo>
                    <a:pt x="380" y="84"/>
                  </a:lnTo>
                  <a:close/>
                  <a:moveTo>
                    <a:pt x="359" y="83"/>
                  </a:moveTo>
                  <a:lnTo>
                    <a:pt x="354" y="89"/>
                  </a:lnTo>
                  <a:lnTo>
                    <a:pt x="347" y="94"/>
                  </a:lnTo>
                  <a:lnTo>
                    <a:pt x="343" y="102"/>
                  </a:lnTo>
                  <a:lnTo>
                    <a:pt x="339" y="110"/>
                  </a:lnTo>
                  <a:lnTo>
                    <a:pt x="337" y="111"/>
                  </a:lnTo>
                  <a:lnTo>
                    <a:pt x="336" y="113"/>
                  </a:lnTo>
                  <a:lnTo>
                    <a:pt x="335" y="115"/>
                  </a:lnTo>
                  <a:lnTo>
                    <a:pt x="334" y="117"/>
                  </a:lnTo>
                  <a:lnTo>
                    <a:pt x="333" y="119"/>
                  </a:lnTo>
                  <a:lnTo>
                    <a:pt x="332" y="121"/>
                  </a:lnTo>
                  <a:lnTo>
                    <a:pt x="331" y="122"/>
                  </a:lnTo>
                  <a:lnTo>
                    <a:pt x="327" y="123"/>
                  </a:lnTo>
                  <a:lnTo>
                    <a:pt x="329" y="129"/>
                  </a:lnTo>
                  <a:lnTo>
                    <a:pt x="327" y="137"/>
                  </a:lnTo>
                  <a:lnTo>
                    <a:pt x="327" y="143"/>
                  </a:lnTo>
                  <a:lnTo>
                    <a:pt x="331" y="142"/>
                  </a:lnTo>
                  <a:lnTo>
                    <a:pt x="332" y="140"/>
                  </a:lnTo>
                  <a:lnTo>
                    <a:pt x="333" y="138"/>
                  </a:lnTo>
                  <a:lnTo>
                    <a:pt x="334" y="135"/>
                  </a:lnTo>
                  <a:lnTo>
                    <a:pt x="335" y="133"/>
                  </a:lnTo>
                  <a:lnTo>
                    <a:pt x="337" y="131"/>
                  </a:lnTo>
                  <a:lnTo>
                    <a:pt x="341" y="126"/>
                  </a:lnTo>
                  <a:lnTo>
                    <a:pt x="344" y="121"/>
                  </a:lnTo>
                  <a:lnTo>
                    <a:pt x="348" y="116"/>
                  </a:lnTo>
                  <a:lnTo>
                    <a:pt x="350" y="111"/>
                  </a:lnTo>
                  <a:lnTo>
                    <a:pt x="353" y="108"/>
                  </a:lnTo>
                  <a:lnTo>
                    <a:pt x="355" y="105"/>
                  </a:lnTo>
                  <a:lnTo>
                    <a:pt x="355" y="105"/>
                  </a:lnTo>
                  <a:lnTo>
                    <a:pt x="356" y="105"/>
                  </a:lnTo>
                  <a:lnTo>
                    <a:pt x="356" y="105"/>
                  </a:lnTo>
                  <a:lnTo>
                    <a:pt x="362" y="95"/>
                  </a:lnTo>
                  <a:lnTo>
                    <a:pt x="370" y="84"/>
                  </a:lnTo>
                  <a:lnTo>
                    <a:pt x="368" y="83"/>
                  </a:lnTo>
                  <a:lnTo>
                    <a:pt x="366" y="83"/>
                  </a:lnTo>
                  <a:lnTo>
                    <a:pt x="363" y="83"/>
                  </a:lnTo>
                  <a:lnTo>
                    <a:pt x="361" y="83"/>
                  </a:lnTo>
                  <a:lnTo>
                    <a:pt x="359" y="83"/>
                  </a:lnTo>
                  <a:close/>
                  <a:moveTo>
                    <a:pt x="344" y="81"/>
                  </a:moveTo>
                  <a:lnTo>
                    <a:pt x="341" y="89"/>
                  </a:lnTo>
                  <a:lnTo>
                    <a:pt x="335" y="95"/>
                  </a:lnTo>
                  <a:lnTo>
                    <a:pt x="331" y="102"/>
                  </a:lnTo>
                  <a:lnTo>
                    <a:pt x="327" y="109"/>
                  </a:lnTo>
                  <a:lnTo>
                    <a:pt x="327" y="119"/>
                  </a:lnTo>
                  <a:lnTo>
                    <a:pt x="336" y="107"/>
                  </a:lnTo>
                  <a:lnTo>
                    <a:pt x="344" y="94"/>
                  </a:lnTo>
                  <a:lnTo>
                    <a:pt x="351" y="82"/>
                  </a:lnTo>
                  <a:lnTo>
                    <a:pt x="349" y="82"/>
                  </a:lnTo>
                  <a:lnTo>
                    <a:pt x="347" y="82"/>
                  </a:lnTo>
                  <a:lnTo>
                    <a:pt x="346" y="81"/>
                  </a:lnTo>
                  <a:lnTo>
                    <a:pt x="344" y="81"/>
                  </a:lnTo>
                  <a:close/>
                  <a:moveTo>
                    <a:pt x="327" y="81"/>
                  </a:moveTo>
                  <a:lnTo>
                    <a:pt x="327" y="87"/>
                  </a:lnTo>
                  <a:lnTo>
                    <a:pt x="326" y="94"/>
                  </a:lnTo>
                  <a:lnTo>
                    <a:pt x="327" y="99"/>
                  </a:lnTo>
                  <a:lnTo>
                    <a:pt x="334" y="91"/>
                  </a:lnTo>
                  <a:lnTo>
                    <a:pt x="341" y="81"/>
                  </a:lnTo>
                  <a:lnTo>
                    <a:pt x="337" y="82"/>
                  </a:lnTo>
                  <a:lnTo>
                    <a:pt x="333" y="82"/>
                  </a:lnTo>
                  <a:lnTo>
                    <a:pt x="327" y="81"/>
                  </a:lnTo>
                  <a:close/>
                  <a:moveTo>
                    <a:pt x="511" y="79"/>
                  </a:moveTo>
                  <a:lnTo>
                    <a:pt x="494" y="99"/>
                  </a:lnTo>
                  <a:lnTo>
                    <a:pt x="478" y="120"/>
                  </a:lnTo>
                  <a:lnTo>
                    <a:pt x="463" y="141"/>
                  </a:lnTo>
                  <a:lnTo>
                    <a:pt x="450" y="162"/>
                  </a:lnTo>
                  <a:lnTo>
                    <a:pt x="450" y="163"/>
                  </a:lnTo>
                  <a:lnTo>
                    <a:pt x="450" y="164"/>
                  </a:lnTo>
                  <a:lnTo>
                    <a:pt x="450" y="165"/>
                  </a:lnTo>
                  <a:lnTo>
                    <a:pt x="447" y="167"/>
                  </a:lnTo>
                  <a:lnTo>
                    <a:pt x="446" y="168"/>
                  </a:lnTo>
                  <a:lnTo>
                    <a:pt x="446" y="170"/>
                  </a:lnTo>
                  <a:lnTo>
                    <a:pt x="446" y="171"/>
                  </a:lnTo>
                  <a:lnTo>
                    <a:pt x="446" y="173"/>
                  </a:lnTo>
                  <a:lnTo>
                    <a:pt x="446" y="175"/>
                  </a:lnTo>
                  <a:lnTo>
                    <a:pt x="446" y="176"/>
                  </a:lnTo>
                  <a:lnTo>
                    <a:pt x="468" y="149"/>
                  </a:lnTo>
                  <a:lnTo>
                    <a:pt x="490" y="120"/>
                  </a:lnTo>
                  <a:lnTo>
                    <a:pt x="513" y="92"/>
                  </a:lnTo>
                  <a:lnTo>
                    <a:pt x="512" y="90"/>
                  </a:lnTo>
                  <a:lnTo>
                    <a:pt x="512" y="87"/>
                  </a:lnTo>
                  <a:lnTo>
                    <a:pt x="512" y="84"/>
                  </a:lnTo>
                  <a:lnTo>
                    <a:pt x="512" y="82"/>
                  </a:lnTo>
                  <a:lnTo>
                    <a:pt x="511" y="79"/>
                  </a:lnTo>
                  <a:close/>
                  <a:moveTo>
                    <a:pt x="511" y="60"/>
                  </a:moveTo>
                  <a:lnTo>
                    <a:pt x="503" y="67"/>
                  </a:lnTo>
                  <a:lnTo>
                    <a:pt x="498" y="75"/>
                  </a:lnTo>
                  <a:lnTo>
                    <a:pt x="490" y="82"/>
                  </a:lnTo>
                  <a:lnTo>
                    <a:pt x="485" y="93"/>
                  </a:lnTo>
                  <a:lnTo>
                    <a:pt x="477" y="102"/>
                  </a:lnTo>
                  <a:lnTo>
                    <a:pt x="471" y="111"/>
                  </a:lnTo>
                  <a:lnTo>
                    <a:pt x="466" y="119"/>
                  </a:lnTo>
                  <a:lnTo>
                    <a:pt x="461" y="129"/>
                  </a:lnTo>
                  <a:lnTo>
                    <a:pt x="459" y="129"/>
                  </a:lnTo>
                  <a:lnTo>
                    <a:pt x="459" y="130"/>
                  </a:lnTo>
                  <a:lnTo>
                    <a:pt x="458" y="131"/>
                  </a:lnTo>
                  <a:lnTo>
                    <a:pt x="457" y="132"/>
                  </a:lnTo>
                  <a:lnTo>
                    <a:pt x="456" y="131"/>
                  </a:lnTo>
                  <a:lnTo>
                    <a:pt x="453" y="139"/>
                  </a:lnTo>
                  <a:lnTo>
                    <a:pt x="449" y="145"/>
                  </a:lnTo>
                  <a:lnTo>
                    <a:pt x="445" y="152"/>
                  </a:lnTo>
                  <a:lnTo>
                    <a:pt x="445" y="158"/>
                  </a:lnTo>
                  <a:lnTo>
                    <a:pt x="454" y="146"/>
                  </a:lnTo>
                  <a:lnTo>
                    <a:pt x="465" y="134"/>
                  </a:lnTo>
                  <a:lnTo>
                    <a:pt x="465" y="133"/>
                  </a:lnTo>
                  <a:lnTo>
                    <a:pt x="464" y="132"/>
                  </a:lnTo>
                  <a:lnTo>
                    <a:pt x="465" y="131"/>
                  </a:lnTo>
                  <a:lnTo>
                    <a:pt x="466" y="130"/>
                  </a:lnTo>
                  <a:lnTo>
                    <a:pt x="467" y="129"/>
                  </a:lnTo>
                  <a:lnTo>
                    <a:pt x="468" y="128"/>
                  </a:lnTo>
                  <a:lnTo>
                    <a:pt x="476" y="116"/>
                  </a:lnTo>
                  <a:lnTo>
                    <a:pt x="485" y="104"/>
                  </a:lnTo>
                  <a:lnTo>
                    <a:pt x="494" y="93"/>
                  </a:lnTo>
                  <a:lnTo>
                    <a:pt x="503" y="82"/>
                  </a:lnTo>
                  <a:lnTo>
                    <a:pt x="509" y="75"/>
                  </a:lnTo>
                  <a:lnTo>
                    <a:pt x="512" y="68"/>
                  </a:lnTo>
                  <a:lnTo>
                    <a:pt x="511" y="60"/>
                  </a:lnTo>
                  <a:close/>
                  <a:moveTo>
                    <a:pt x="507" y="41"/>
                  </a:moveTo>
                  <a:lnTo>
                    <a:pt x="489" y="65"/>
                  </a:lnTo>
                  <a:lnTo>
                    <a:pt x="470" y="89"/>
                  </a:lnTo>
                  <a:lnTo>
                    <a:pt x="452" y="113"/>
                  </a:lnTo>
                  <a:lnTo>
                    <a:pt x="452" y="115"/>
                  </a:lnTo>
                  <a:lnTo>
                    <a:pt x="452" y="116"/>
                  </a:lnTo>
                  <a:lnTo>
                    <a:pt x="451" y="117"/>
                  </a:lnTo>
                  <a:lnTo>
                    <a:pt x="451" y="118"/>
                  </a:lnTo>
                  <a:lnTo>
                    <a:pt x="450" y="120"/>
                  </a:lnTo>
                  <a:lnTo>
                    <a:pt x="445" y="122"/>
                  </a:lnTo>
                  <a:lnTo>
                    <a:pt x="445" y="126"/>
                  </a:lnTo>
                  <a:lnTo>
                    <a:pt x="445" y="129"/>
                  </a:lnTo>
                  <a:lnTo>
                    <a:pt x="445" y="133"/>
                  </a:lnTo>
                  <a:lnTo>
                    <a:pt x="445" y="135"/>
                  </a:lnTo>
                  <a:lnTo>
                    <a:pt x="446" y="139"/>
                  </a:lnTo>
                  <a:lnTo>
                    <a:pt x="458" y="123"/>
                  </a:lnTo>
                  <a:lnTo>
                    <a:pt x="470" y="106"/>
                  </a:lnTo>
                  <a:lnTo>
                    <a:pt x="481" y="90"/>
                  </a:lnTo>
                  <a:lnTo>
                    <a:pt x="494" y="75"/>
                  </a:lnTo>
                  <a:lnTo>
                    <a:pt x="498" y="68"/>
                  </a:lnTo>
                  <a:lnTo>
                    <a:pt x="502" y="61"/>
                  </a:lnTo>
                  <a:lnTo>
                    <a:pt x="507" y="55"/>
                  </a:lnTo>
                  <a:lnTo>
                    <a:pt x="511" y="48"/>
                  </a:lnTo>
                  <a:lnTo>
                    <a:pt x="509" y="41"/>
                  </a:lnTo>
                  <a:lnTo>
                    <a:pt x="507" y="41"/>
                  </a:lnTo>
                  <a:close/>
                  <a:moveTo>
                    <a:pt x="507" y="19"/>
                  </a:moveTo>
                  <a:lnTo>
                    <a:pt x="507" y="19"/>
                  </a:lnTo>
                  <a:lnTo>
                    <a:pt x="506" y="19"/>
                  </a:lnTo>
                  <a:lnTo>
                    <a:pt x="505" y="19"/>
                  </a:lnTo>
                  <a:lnTo>
                    <a:pt x="493" y="35"/>
                  </a:lnTo>
                  <a:lnTo>
                    <a:pt x="482" y="54"/>
                  </a:lnTo>
                  <a:lnTo>
                    <a:pt x="475" y="62"/>
                  </a:lnTo>
                  <a:lnTo>
                    <a:pt x="467" y="70"/>
                  </a:lnTo>
                  <a:lnTo>
                    <a:pt x="461" y="79"/>
                  </a:lnTo>
                  <a:lnTo>
                    <a:pt x="458" y="82"/>
                  </a:lnTo>
                  <a:lnTo>
                    <a:pt x="456" y="87"/>
                  </a:lnTo>
                  <a:lnTo>
                    <a:pt x="453" y="92"/>
                  </a:lnTo>
                  <a:lnTo>
                    <a:pt x="450" y="97"/>
                  </a:lnTo>
                  <a:lnTo>
                    <a:pt x="446" y="102"/>
                  </a:lnTo>
                  <a:lnTo>
                    <a:pt x="444" y="107"/>
                  </a:lnTo>
                  <a:lnTo>
                    <a:pt x="445" y="114"/>
                  </a:lnTo>
                  <a:lnTo>
                    <a:pt x="447" y="113"/>
                  </a:lnTo>
                  <a:lnTo>
                    <a:pt x="450" y="110"/>
                  </a:lnTo>
                  <a:lnTo>
                    <a:pt x="452" y="107"/>
                  </a:lnTo>
                  <a:lnTo>
                    <a:pt x="453" y="105"/>
                  </a:lnTo>
                  <a:lnTo>
                    <a:pt x="455" y="103"/>
                  </a:lnTo>
                  <a:lnTo>
                    <a:pt x="457" y="102"/>
                  </a:lnTo>
                  <a:lnTo>
                    <a:pt x="463" y="91"/>
                  </a:lnTo>
                  <a:lnTo>
                    <a:pt x="469" y="83"/>
                  </a:lnTo>
                  <a:lnTo>
                    <a:pt x="477" y="74"/>
                  </a:lnTo>
                  <a:lnTo>
                    <a:pt x="482" y="65"/>
                  </a:lnTo>
                  <a:lnTo>
                    <a:pt x="497" y="47"/>
                  </a:lnTo>
                  <a:lnTo>
                    <a:pt x="510" y="30"/>
                  </a:lnTo>
                  <a:lnTo>
                    <a:pt x="510" y="27"/>
                  </a:lnTo>
                  <a:lnTo>
                    <a:pt x="510" y="24"/>
                  </a:lnTo>
                  <a:lnTo>
                    <a:pt x="510" y="21"/>
                  </a:lnTo>
                  <a:lnTo>
                    <a:pt x="510" y="19"/>
                  </a:lnTo>
                  <a:lnTo>
                    <a:pt x="507" y="19"/>
                  </a:lnTo>
                  <a:close/>
                  <a:moveTo>
                    <a:pt x="453" y="8"/>
                  </a:moveTo>
                  <a:lnTo>
                    <a:pt x="450" y="8"/>
                  </a:lnTo>
                  <a:lnTo>
                    <a:pt x="445" y="9"/>
                  </a:lnTo>
                  <a:lnTo>
                    <a:pt x="444" y="15"/>
                  </a:lnTo>
                  <a:lnTo>
                    <a:pt x="443" y="22"/>
                  </a:lnTo>
                  <a:lnTo>
                    <a:pt x="444" y="30"/>
                  </a:lnTo>
                  <a:lnTo>
                    <a:pt x="453" y="20"/>
                  </a:lnTo>
                  <a:lnTo>
                    <a:pt x="462" y="9"/>
                  </a:lnTo>
                  <a:lnTo>
                    <a:pt x="457" y="8"/>
                  </a:lnTo>
                  <a:lnTo>
                    <a:pt x="453" y="8"/>
                  </a:lnTo>
                  <a:close/>
                  <a:moveTo>
                    <a:pt x="469" y="8"/>
                  </a:moveTo>
                  <a:lnTo>
                    <a:pt x="466" y="8"/>
                  </a:lnTo>
                  <a:lnTo>
                    <a:pt x="457" y="20"/>
                  </a:lnTo>
                  <a:lnTo>
                    <a:pt x="450" y="31"/>
                  </a:lnTo>
                  <a:lnTo>
                    <a:pt x="442" y="44"/>
                  </a:lnTo>
                  <a:lnTo>
                    <a:pt x="443" y="45"/>
                  </a:lnTo>
                  <a:lnTo>
                    <a:pt x="443" y="46"/>
                  </a:lnTo>
                  <a:lnTo>
                    <a:pt x="443" y="48"/>
                  </a:lnTo>
                  <a:lnTo>
                    <a:pt x="444" y="50"/>
                  </a:lnTo>
                  <a:lnTo>
                    <a:pt x="444" y="53"/>
                  </a:lnTo>
                  <a:lnTo>
                    <a:pt x="445" y="54"/>
                  </a:lnTo>
                  <a:lnTo>
                    <a:pt x="454" y="41"/>
                  </a:lnTo>
                  <a:lnTo>
                    <a:pt x="463" y="27"/>
                  </a:lnTo>
                  <a:lnTo>
                    <a:pt x="474" y="15"/>
                  </a:lnTo>
                  <a:lnTo>
                    <a:pt x="474" y="13"/>
                  </a:lnTo>
                  <a:lnTo>
                    <a:pt x="474" y="12"/>
                  </a:lnTo>
                  <a:lnTo>
                    <a:pt x="475" y="11"/>
                  </a:lnTo>
                  <a:lnTo>
                    <a:pt x="475" y="10"/>
                  </a:lnTo>
                  <a:lnTo>
                    <a:pt x="476" y="9"/>
                  </a:lnTo>
                  <a:lnTo>
                    <a:pt x="473" y="8"/>
                  </a:lnTo>
                  <a:lnTo>
                    <a:pt x="469" y="8"/>
                  </a:lnTo>
                  <a:close/>
                  <a:moveTo>
                    <a:pt x="505" y="6"/>
                  </a:moveTo>
                  <a:lnTo>
                    <a:pt x="503" y="6"/>
                  </a:lnTo>
                  <a:lnTo>
                    <a:pt x="501" y="7"/>
                  </a:lnTo>
                  <a:lnTo>
                    <a:pt x="500" y="8"/>
                  </a:lnTo>
                  <a:lnTo>
                    <a:pt x="498" y="9"/>
                  </a:lnTo>
                  <a:lnTo>
                    <a:pt x="495" y="10"/>
                  </a:lnTo>
                  <a:lnTo>
                    <a:pt x="495" y="12"/>
                  </a:lnTo>
                  <a:lnTo>
                    <a:pt x="494" y="13"/>
                  </a:lnTo>
                  <a:lnTo>
                    <a:pt x="493" y="14"/>
                  </a:lnTo>
                  <a:lnTo>
                    <a:pt x="493" y="15"/>
                  </a:lnTo>
                  <a:lnTo>
                    <a:pt x="492" y="17"/>
                  </a:lnTo>
                  <a:lnTo>
                    <a:pt x="480" y="30"/>
                  </a:lnTo>
                  <a:lnTo>
                    <a:pt x="470" y="45"/>
                  </a:lnTo>
                  <a:lnTo>
                    <a:pt x="461" y="60"/>
                  </a:lnTo>
                  <a:lnTo>
                    <a:pt x="451" y="74"/>
                  </a:lnTo>
                  <a:lnTo>
                    <a:pt x="451" y="75"/>
                  </a:lnTo>
                  <a:lnTo>
                    <a:pt x="452" y="77"/>
                  </a:lnTo>
                  <a:lnTo>
                    <a:pt x="452" y="78"/>
                  </a:lnTo>
                  <a:lnTo>
                    <a:pt x="452" y="79"/>
                  </a:lnTo>
                  <a:lnTo>
                    <a:pt x="450" y="80"/>
                  </a:lnTo>
                  <a:lnTo>
                    <a:pt x="449" y="81"/>
                  </a:lnTo>
                  <a:lnTo>
                    <a:pt x="447" y="81"/>
                  </a:lnTo>
                  <a:lnTo>
                    <a:pt x="445" y="81"/>
                  </a:lnTo>
                  <a:lnTo>
                    <a:pt x="444" y="84"/>
                  </a:lnTo>
                  <a:lnTo>
                    <a:pt x="444" y="87"/>
                  </a:lnTo>
                  <a:lnTo>
                    <a:pt x="444" y="91"/>
                  </a:lnTo>
                  <a:lnTo>
                    <a:pt x="444" y="93"/>
                  </a:lnTo>
                  <a:lnTo>
                    <a:pt x="446" y="92"/>
                  </a:lnTo>
                  <a:lnTo>
                    <a:pt x="447" y="91"/>
                  </a:lnTo>
                  <a:lnTo>
                    <a:pt x="449" y="90"/>
                  </a:lnTo>
                  <a:lnTo>
                    <a:pt x="450" y="89"/>
                  </a:lnTo>
                  <a:lnTo>
                    <a:pt x="469" y="61"/>
                  </a:lnTo>
                  <a:lnTo>
                    <a:pt x="489" y="35"/>
                  </a:lnTo>
                  <a:lnTo>
                    <a:pt x="507" y="7"/>
                  </a:lnTo>
                  <a:lnTo>
                    <a:pt x="505" y="6"/>
                  </a:lnTo>
                  <a:close/>
                  <a:moveTo>
                    <a:pt x="487" y="6"/>
                  </a:moveTo>
                  <a:lnTo>
                    <a:pt x="473" y="22"/>
                  </a:lnTo>
                  <a:lnTo>
                    <a:pt x="458" y="41"/>
                  </a:lnTo>
                  <a:lnTo>
                    <a:pt x="447" y="61"/>
                  </a:lnTo>
                  <a:lnTo>
                    <a:pt x="445" y="62"/>
                  </a:lnTo>
                  <a:lnTo>
                    <a:pt x="444" y="65"/>
                  </a:lnTo>
                  <a:lnTo>
                    <a:pt x="443" y="68"/>
                  </a:lnTo>
                  <a:lnTo>
                    <a:pt x="442" y="70"/>
                  </a:lnTo>
                  <a:lnTo>
                    <a:pt x="443" y="71"/>
                  </a:lnTo>
                  <a:lnTo>
                    <a:pt x="444" y="73"/>
                  </a:lnTo>
                  <a:lnTo>
                    <a:pt x="461" y="51"/>
                  </a:lnTo>
                  <a:lnTo>
                    <a:pt x="477" y="29"/>
                  </a:lnTo>
                  <a:lnTo>
                    <a:pt x="493" y="7"/>
                  </a:lnTo>
                  <a:lnTo>
                    <a:pt x="491" y="7"/>
                  </a:lnTo>
                  <a:lnTo>
                    <a:pt x="489" y="7"/>
                  </a:lnTo>
                  <a:lnTo>
                    <a:pt x="488" y="6"/>
                  </a:lnTo>
                  <a:lnTo>
                    <a:pt x="487" y="6"/>
                  </a:lnTo>
                  <a:close/>
                  <a:moveTo>
                    <a:pt x="498" y="0"/>
                  </a:moveTo>
                  <a:lnTo>
                    <a:pt x="515" y="1"/>
                  </a:lnTo>
                  <a:lnTo>
                    <a:pt x="514" y="22"/>
                  </a:lnTo>
                  <a:lnTo>
                    <a:pt x="515" y="44"/>
                  </a:lnTo>
                  <a:lnTo>
                    <a:pt x="516" y="67"/>
                  </a:lnTo>
                  <a:lnTo>
                    <a:pt x="517" y="89"/>
                  </a:lnTo>
                  <a:lnTo>
                    <a:pt x="516" y="107"/>
                  </a:lnTo>
                  <a:lnTo>
                    <a:pt x="518" y="131"/>
                  </a:lnTo>
                  <a:lnTo>
                    <a:pt x="518" y="156"/>
                  </a:lnTo>
                  <a:lnTo>
                    <a:pt x="518" y="180"/>
                  </a:lnTo>
                  <a:lnTo>
                    <a:pt x="521" y="203"/>
                  </a:lnTo>
                  <a:lnTo>
                    <a:pt x="519" y="205"/>
                  </a:lnTo>
                  <a:lnTo>
                    <a:pt x="519" y="207"/>
                  </a:lnTo>
                  <a:lnTo>
                    <a:pt x="519" y="211"/>
                  </a:lnTo>
                  <a:lnTo>
                    <a:pt x="519" y="213"/>
                  </a:lnTo>
                  <a:lnTo>
                    <a:pt x="519" y="216"/>
                  </a:lnTo>
                  <a:lnTo>
                    <a:pt x="518" y="218"/>
                  </a:lnTo>
                  <a:lnTo>
                    <a:pt x="522" y="227"/>
                  </a:lnTo>
                  <a:lnTo>
                    <a:pt x="522" y="239"/>
                  </a:lnTo>
                  <a:lnTo>
                    <a:pt x="522" y="240"/>
                  </a:lnTo>
                  <a:lnTo>
                    <a:pt x="523" y="240"/>
                  </a:lnTo>
                  <a:lnTo>
                    <a:pt x="524" y="240"/>
                  </a:lnTo>
                  <a:lnTo>
                    <a:pt x="523" y="253"/>
                  </a:lnTo>
                  <a:lnTo>
                    <a:pt x="523" y="265"/>
                  </a:lnTo>
                  <a:lnTo>
                    <a:pt x="523" y="279"/>
                  </a:lnTo>
                  <a:lnTo>
                    <a:pt x="523" y="294"/>
                  </a:lnTo>
                  <a:lnTo>
                    <a:pt x="524" y="296"/>
                  </a:lnTo>
                  <a:lnTo>
                    <a:pt x="525" y="298"/>
                  </a:lnTo>
                  <a:lnTo>
                    <a:pt x="525" y="299"/>
                  </a:lnTo>
                  <a:lnTo>
                    <a:pt x="526" y="323"/>
                  </a:lnTo>
                  <a:lnTo>
                    <a:pt x="527" y="351"/>
                  </a:lnTo>
                  <a:lnTo>
                    <a:pt x="526" y="356"/>
                  </a:lnTo>
                  <a:lnTo>
                    <a:pt x="526" y="361"/>
                  </a:lnTo>
                  <a:lnTo>
                    <a:pt x="525" y="366"/>
                  </a:lnTo>
                  <a:lnTo>
                    <a:pt x="526" y="371"/>
                  </a:lnTo>
                  <a:lnTo>
                    <a:pt x="527" y="377"/>
                  </a:lnTo>
                  <a:lnTo>
                    <a:pt x="527" y="382"/>
                  </a:lnTo>
                  <a:lnTo>
                    <a:pt x="527" y="386"/>
                  </a:lnTo>
                  <a:lnTo>
                    <a:pt x="527" y="392"/>
                  </a:lnTo>
                  <a:lnTo>
                    <a:pt x="527" y="397"/>
                  </a:lnTo>
                  <a:lnTo>
                    <a:pt x="527" y="401"/>
                  </a:lnTo>
                  <a:lnTo>
                    <a:pt x="528" y="404"/>
                  </a:lnTo>
                  <a:lnTo>
                    <a:pt x="528" y="407"/>
                  </a:lnTo>
                  <a:lnTo>
                    <a:pt x="528" y="408"/>
                  </a:lnTo>
                  <a:lnTo>
                    <a:pt x="527" y="408"/>
                  </a:lnTo>
                  <a:lnTo>
                    <a:pt x="526" y="409"/>
                  </a:lnTo>
                  <a:lnTo>
                    <a:pt x="526" y="410"/>
                  </a:lnTo>
                  <a:lnTo>
                    <a:pt x="527" y="411"/>
                  </a:lnTo>
                  <a:lnTo>
                    <a:pt x="527" y="413"/>
                  </a:lnTo>
                  <a:lnTo>
                    <a:pt x="528" y="414"/>
                  </a:lnTo>
                  <a:lnTo>
                    <a:pt x="528" y="416"/>
                  </a:lnTo>
                  <a:lnTo>
                    <a:pt x="527" y="419"/>
                  </a:lnTo>
                  <a:lnTo>
                    <a:pt x="527" y="421"/>
                  </a:lnTo>
                  <a:lnTo>
                    <a:pt x="527" y="426"/>
                  </a:lnTo>
                  <a:lnTo>
                    <a:pt x="528" y="430"/>
                  </a:lnTo>
                  <a:lnTo>
                    <a:pt x="528" y="433"/>
                  </a:lnTo>
                  <a:lnTo>
                    <a:pt x="527" y="471"/>
                  </a:lnTo>
                  <a:lnTo>
                    <a:pt x="527" y="509"/>
                  </a:lnTo>
                  <a:lnTo>
                    <a:pt x="555" y="511"/>
                  </a:lnTo>
                  <a:lnTo>
                    <a:pt x="585" y="511"/>
                  </a:lnTo>
                  <a:lnTo>
                    <a:pt x="612" y="510"/>
                  </a:lnTo>
                  <a:lnTo>
                    <a:pt x="614" y="510"/>
                  </a:lnTo>
                  <a:lnTo>
                    <a:pt x="617" y="510"/>
                  </a:lnTo>
                  <a:lnTo>
                    <a:pt x="619" y="510"/>
                  </a:lnTo>
                  <a:lnTo>
                    <a:pt x="620" y="510"/>
                  </a:lnTo>
                  <a:lnTo>
                    <a:pt x="622" y="511"/>
                  </a:lnTo>
                  <a:lnTo>
                    <a:pt x="621" y="513"/>
                  </a:lnTo>
                  <a:lnTo>
                    <a:pt x="620" y="515"/>
                  </a:lnTo>
                  <a:lnTo>
                    <a:pt x="618" y="515"/>
                  </a:lnTo>
                  <a:lnTo>
                    <a:pt x="615" y="515"/>
                  </a:lnTo>
                  <a:lnTo>
                    <a:pt x="612" y="515"/>
                  </a:lnTo>
                  <a:lnTo>
                    <a:pt x="609" y="515"/>
                  </a:lnTo>
                  <a:lnTo>
                    <a:pt x="606" y="515"/>
                  </a:lnTo>
                  <a:lnTo>
                    <a:pt x="594" y="516"/>
                  </a:lnTo>
                  <a:lnTo>
                    <a:pt x="583" y="517"/>
                  </a:lnTo>
                  <a:lnTo>
                    <a:pt x="574" y="516"/>
                  </a:lnTo>
                  <a:lnTo>
                    <a:pt x="564" y="514"/>
                  </a:lnTo>
                  <a:lnTo>
                    <a:pt x="547" y="515"/>
                  </a:lnTo>
                  <a:lnTo>
                    <a:pt x="528" y="514"/>
                  </a:lnTo>
                  <a:lnTo>
                    <a:pt x="527" y="515"/>
                  </a:lnTo>
                  <a:lnTo>
                    <a:pt x="526" y="516"/>
                  </a:lnTo>
                  <a:lnTo>
                    <a:pt x="526" y="517"/>
                  </a:lnTo>
                  <a:lnTo>
                    <a:pt x="526" y="519"/>
                  </a:lnTo>
                  <a:lnTo>
                    <a:pt x="525" y="519"/>
                  </a:lnTo>
                  <a:lnTo>
                    <a:pt x="523" y="519"/>
                  </a:lnTo>
                  <a:lnTo>
                    <a:pt x="522" y="518"/>
                  </a:lnTo>
                  <a:lnTo>
                    <a:pt x="521" y="516"/>
                  </a:lnTo>
                  <a:lnTo>
                    <a:pt x="521" y="514"/>
                  </a:lnTo>
                  <a:lnTo>
                    <a:pt x="490" y="514"/>
                  </a:lnTo>
                  <a:lnTo>
                    <a:pt x="458" y="515"/>
                  </a:lnTo>
                  <a:lnTo>
                    <a:pt x="457" y="515"/>
                  </a:lnTo>
                  <a:lnTo>
                    <a:pt x="456" y="517"/>
                  </a:lnTo>
                  <a:lnTo>
                    <a:pt x="456" y="518"/>
                  </a:lnTo>
                  <a:lnTo>
                    <a:pt x="455" y="519"/>
                  </a:lnTo>
                  <a:lnTo>
                    <a:pt x="454" y="518"/>
                  </a:lnTo>
                  <a:lnTo>
                    <a:pt x="453" y="517"/>
                  </a:lnTo>
                  <a:lnTo>
                    <a:pt x="452" y="516"/>
                  </a:lnTo>
                  <a:lnTo>
                    <a:pt x="452" y="516"/>
                  </a:lnTo>
                  <a:lnTo>
                    <a:pt x="430" y="516"/>
                  </a:lnTo>
                  <a:lnTo>
                    <a:pt x="406" y="516"/>
                  </a:lnTo>
                  <a:lnTo>
                    <a:pt x="384" y="514"/>
                  </a:lnTo>
                  <a:lnTo>
                    <a:pt x="383" y="515"/>
                  </a:lnTo>
                  <a:lnTo>
                    <a:pt x="383" y="515"/>
                  </a:lnTo>
                  <a:lnTo>
                    <a:pt x="382" y="516"/>
                  </a:lnTo>
                  <a:lnTo>
                    <a:pt x="382" y="517"/>
                  </a:lnTo>
                  <a:lnTo>
                    <a:pt x="381" y="517"/>
                  </a:lnTo>
                  <a:lnTo>
                    <a:pt x="380" y="515"/>
                  </a:lnTo>
                  <a:lnTo>
                    <a:pt x="378" y="515"/>
                  </a:lnTo>
                  <a:lnTo>
                    <a:pt x="375" y="514"/>
                  </a:lnTo>
                  <a:lnTo>
                    <a:pt x="373" y="514"/>
                  </a:lnTo>
                  <a:lnTo>
                    <a:pt x="371" y="514"/>
                  </a:lnTo>
                  <a:lnTo>
                    <a:pt x="369" y="514"/>
                  </a:lnTo>
                  <a:lnTo>
                    <a:pt x="368" y="514"/>
                  </a:lnTo>
                  <a:lnTo>
                    <a:pt x="367" y="514"/>
                  </a:lnTo>
                  <a:lnTo>
                    <a:pt x="366" y="515"/>
                  </a:lnTo>
                  <a:lnTo>
                    <a:pt x="366" y="516"/>
                  </a:lnTo>
                  <a:lnTo>
                    <a:pt x="365" y="517"/>
                  </a:lnTo>
                  <a:lnTo>
                    <a:pt x="365" y="517"/>
                  </a:lnTo>
                  <a:lnTo>
                    <a:pt x="362" y="517"/>
                  </a:lnTo>
                  <a:lnTo>
                    <a:pt x="361" y="517"/>
                  </a:lnTo>
                  <a:lnTo>
                    <a:pt x="361" y="517"/>
                  </a:lnTo>
                  <a:lnTo>
                    <a:pt x="362" y="516"/>
                  </a:lnTo>
                  <a:lnTo>
                    <a:pt x="363" y="515"/>
                  </a:lnTo>
                  <a:lnTo>
                    <a:pt x="363" y="515"/>
                  </a:lnTo>
                  <a:lnTo>
                    <a:pt x="365" y="514"/>
                  </a:lnTo>
                  <a:lnTo>
                    <a:pt x="357" y="514"/>
                  </a:lnTo>
                  <a:lnTo>
                    <a:pt x="348" y="513"/>
                  </a:lnTo>
                  <a:lnTo>
                    <a:pt x="341" y="513"/>
                  </a:lnTo>
                  <a:lnTo>
                    <a:pt x="333" y="515"/>
                  </a:lnTo>
                  <a:lnTo>
                    <a:pt x="322" y="512"/>
                  </a:lnTo>
                  <a:lnTo>
                    <a:pt x="312" y="512"/>
                  </a:lnTo>
                  <a:lnTo>
                    <a:pt x="301" y="512"/>
                  </a:lnTo>
                  <a:lnTo>
                    <a:pt x="293" y="512"/>
                  </a:lnTo>
                  <a:lnTo>
                    <a:pt x="285" y="512"/>
                  </a:lnTo>
                  <a:lnTo>
                    <a:pt x="278" y="514"/>
                  </a:lnTo>
                  <a:lnTo>
                    <a:pt x="270" y="511"/>
                  </a:lnTo>
                  <a:lnTo>
                    <a:pt x="261" y="511"/>
                  </a:lnTo>
                  <a:lnTo>
                    <a:pt x="252" y="511"/>
                  </a:lnTo>
                  <a:lnTo>
                    <a:pt x="251" y="511"/>
                  </a:lnTo>
                  <a:lnTo>
                    <a:pt x="250" y="510"/>
                  </a:lnTo>
                  <a:lnTo>
                    <a:pt x="249" y="509"/>
                  </a:lnTo>
                  <a:lnTo>
                    <a:pt x="246" y="509"/>
                  </a:lnTo>
                  <a:lnTo>
                    <a:pt x="242" y="510"/>
                  </a:lnTo>
                  <a:lnTo>
                    <a:pt x="238" y="510"/>
                  </a:lnTo>
                  <a:lnTo>
                    <a:pt x="235" y="510"/>
                  </a:lnTo>
                  <a:lnTo>
                    <a:pt x="233" y="510"/>
                  </a:lnTo>
                  <a:lnTo>
                    <a:pt x="230" y="510"/>
                  </a:lnTo>
                  <a:lnTo>
                    <a:pt x="227" y="510"/>
                  </a:lnTo>
                  <a:lnTo>
                    <a:pt x="223" y="510"/>
                  </a:lnTo>
                  <a:lnTo>
                    <a:pt x="221" y="511"/>
                  </a:lnTo>
                  <a:lnTo>
                    <a:pt x="219" y="512"/>
                  </a:lnTo>
                  <a:lnTo>
                    <a:pt x="218" y="513"/>
                  </a:lnTo>
                  <a:lnTo>
                    <a:pt x="216" y="513"/>
                  </a:lnTo>
                  <a:lnTo>
                    <a:pt x="215" y="512"/>
                  </a:lnTo>
                  <a:lnTo>
                    <a:pt x="216" y="512"/>
                  </a:lnTo>
                  <a:lnTo>
                    <a:pt x="216" y="511"/>
                  </a:lnTo>
                  <a:lnTo>
                    <a:pt x="215" y="510"/>
                  </a:lnTo>
                  <a:lnTo>
                    <a:pt x="193" y="512"/>
                  </a:lnTo>
                  <a:lnTo>
                    <a:pt x="179" y="513"/>
                  </a:lnTo>
                  <a:lnTo>
                    <a:pt x="165" y="513"/>
                  </a:lnTo>
                  <a:lnTo>
                    <a:pt x="151" y="512"/>
                  </a:lnTo>
                  <a:lnTo>
                    <a:pt x="143" y="511"/>
                  </a:lnTo>
                  <a:lnTo>
                    <a:pt x="137" y="510"/>
                  </a:lnTo>
                  <a:lnTo>
                    <a:pt x="129" y="512"/>
                  </a:lnTo>
                  <a:lnTo>
                    <a:pt x="129" y="509"/>
                  </a:lnTo>
                  <a:lnTo>
                    <a:pt x="128" y="509"/>
                  </a:lnTo>
                  <a:lnTo>
                    <a:pt x="126" y="509"/>
                  </a:lnTo>
                  <a:lnTo>
                    <a:pt x="125" y="507"/>
                  </a:lnTo>
                  <a:lnTo>
                    <a:pt x="122" y="507"/>
                  </a:lnTo>
                  <a:lnTo>
                    <a:pt x="121" y="509"/>
                  </a:lnTo>
                  <a:lnTo>
                    <a:pt x="120" y="509"/>
                  </a:lnTo>
                  <a:lnTo>
                    <a:pt x="119" y="510"/>
                  </a:lnTo>
                  <a:lnTo>
                    <a:pt x="109" y="511"/>
                  </a:lnTo>
                  <a:lnTo>
                    <a:pt x="99" y="511"/>
                  </a:lnTo>
                  <a:lnTo>
                    <a:pt x="91" y="510"/>
                  </a:lnTo>
                  <a:lnTo>
                    <a:pt x="90" y="510"/>
                  </a:lnTo>
                  <a:lnTo>
                    <a:pt x="87" y="511"/>
                  </a:lnTo>
                  <a:lnTo>
                    <a:pt x="85" y="511"/>
                  </a:lnTo>
                  <a:lnTo>
                    <a:pt x="83" y="512"/>
                  </a:lnTo>
                  <a:lnTo>
                    <a:pt x="82" y="514"/>
                  </a:lnTo>
                  <a:lnTo>
                    <a:pt x="80" y="513"/>
                  </a:lnTo>
                  <a:lnTo>
                    <a:pt x="80" y="512"/>
                  </a:lnTo>
                  <a:lnTo>
                    <a:pt x="79" y="511"/>
                  </a:lnTo>
                  <a:lnTo>
                    <a:pt x="77" y="510"/>
                  </a:lnTo>
                  <a:lnTo>
                    <a:pt x="67" y="510"/>
                  </a:lnTo>
                  <a:lnTo>
                    <a:pt x="58" y="510"/>
                  </a:lnTo>
                  <a:lnTo>
                    <a:pt x="37" y="510"/>
                  </a:lnTo>
                  <a:lnTo>
                    <a:pt x="19" y="510"/>
                  </a:lnTo>
                  <a:lnTo>
                    <a:pt x="0" y="507"/>
                  </a:lnTo>
                  <a:lnTo>
                    <a:pt x="2" y="506"/>
                  </a:lnTo>
                  <a:lnTo>
                    <a:pt x="6" y="505"/>
                  </a:lnTo>
                  <a:lnTo>
                    <a:pt x="9" y="503"/>
                  </a:lnTo>
                  <a:lnTo>
                    <a:pt x="32" y="504"/>
                  </a:lnTo>
                  <a:lnTo>
                    <a:pt x="54" y="505"/>
                  </a:lnTo>
                  <a:lnTo>
                    <a:pt x="78" y="504"/>
                  </a:lnTo>
                  <a:lnTo>
                    <a:pt x="80" y="494"/>
                  </a:lnTo>
                  <a:lnTo>
                    <a:pt x="80" y="483"/>
                  </a:lnTo>
                  <a:lnTo>
                    <a:pt x="80" y="471"/>
                  </a:lnTo>
                  <a:lnTo>
                    <a:pt x="80" y="470"/>
                  </a:lnTo>
                  <a:lnTo>
                    <a:pt x="79" y="468"/>
                  </a:lnTo>
                  <a:lnTo>
                    <a:pt x="78" y="467"/>
                  </a:lnTo>
                  <a:lnTo>
                    <a:pt x="79" y="464"/>
                  </a:lnTo>
                  <a:lnTo>
                    <a:pt x="80" y="461"/>
                  </a:lnTo>
                  <a:lnTo>
                    <a:pt x="80" y="457"/>
                  </a:lnTo>
                  <a:lnTo>
                    <a:pt x="79" y="453"/>
                  </a:lnTo>
                  <a:lnTo>
                    <a:pt x="78" y="451"/>
                  </a:lnTo>
                  <a:lnTo>
                    <a:pt x="78" y="449"/>
                  </a:lnTo>
                  <a:lnTo>
                    <a:pt x="78" y="447"/>
                  </a:lnTo>
                  <a:lnTo>
                    <a:pt x="79" y="446"/>
                  </a:lnTo>
                  <a:lnTo>
                    <a:pt x="80" y="445"/>
                  </a:lnTo>
                  <a:lnTo>
                    <a:pt x="80" y="444"/>
                  </a:lnTo>
                  <a:lnTo>
                    <a:pt x="80" y="425"/>
                  </a:lnTo>
                  <a:lnTo>
                    <a:pt x="79" y="406"/>
                  </a:lnTo>
                  <a:lnTo>
                    <a:pt x="78" y="387"/>
                  </a:lnTo>
                  <a:lnTo>
                    <a:pt x="78" y="369"/>
                  </a:lnTo>
                  <a:lnTo>
                    <a:pt x="78" y="349"/>
                  </a:lnTo>
                  <a:lnTo>
                    <a:pt x="75" y="331"/>
                  </a:lnTo>
                  <a:lnTo>
                    <a:pt x="78" y="308"/>
                  </a:lnTo>
                  <a:lnTo>
                    <a:pt x="77" y="286"/>
                  </a:lnTo>
                  <a:lnTo>
                    <a:pt x="74" y="281"/>
                  </a:lnTo>
                  <a:lnTo>
                    <a:pt x="73" y="275"/>
                  </a:lnTo>
                  <a:lnTo>
                    <a:pt x="74" y="271"/>
                  </a:lnTo>
                  <a:lnTo>
                    <a:pt x="78" y="266"/>
                  </a:lnTo>
                  <a:lnTo>
                    <a:pt x="92" y="265"/>
                  </a:lnTo>
                  <a:lnTo>
                    <a:pt x="108" y="265"/>
                  </a:lnTo>
                  <a:lnTo>
                    <a:pt x="125" y="264"/>
                  </a:lnTo>
                  <a:lnTo>
                    <a:pt x="132" y="263"/>
                  </a:lnTo>
                  <a:lnTo>
                    <a:pt x="140" y="263"/>
                  </a:lnTo>
                  <a:lnTo>
                    <a:pt x="146" y="264"/>
                  </a:lnTo>
                  <a:lnTo>
                    <a:pt x="149" y="284"/>
                  </a:lnTo>
                  <a:lnTo>
                    <a:pt x="150" y="305"/>
                  </a:lnTo>
                  <a:lnTo>
                    <a:pt x="149" y="323"/>
                  </a:lnTo>
                  <a:lnTo>
                    <a:pt x="150" y="324"/>
                  </a:lnTo>
                  <a:lnTo>
                    <a:pt x="151" y="326"/>
                  </a:lnTo>
                  <a:lnTo>
                    <a:pt x="152" y="327"/>
                  </a:lnTo>
                  <a:lnTo>
                    <a:pt x="154" y="329"/>
                  </a:lnTo>
                  <a:lnTo>
                    <a:pt x="153" y="330"/>
                  </a:lnTo>
                  <a:lnTo>
                    <a:pt x="152" y="331"/>
                  </a:lnTo>
                  <a:lnTo>
                    <a:pt x="151" y="332"/>
                  </a:lnTo>
                  <a:lnTo>
                    <a:pt x="149" y="333"/>
                  </a:lnTo>
                  <a:lnTo>
                    <a:pt x="151" y="354"/>
                  </a:lnTo>
                  <a:lnTo>
                    <a:pt x="151" y="377"/>
                  </a:lnTo>
                  <a:lnTo>
                    <a:pt x="152" y="393"/>
                  </a:lnTo>
                  <a:lnTo>
                    <a:pt x="153" y="407"/>
                  </a:lnTo>
                  <a:lnTo>
                    <a:pt x="152" y="410"/>
                  </a:lnTo>
                  <a:lnTo>
                    <a:pt x="152" y="413"/>
                  </a:lnTo>
                  <a:lnTo>
                    <a:pt x="151" y="416"/>
                  </a:lnTo>
                  <a:lnTo>
                    <a:pt x="151" y="418"/>
                  </a:lnTo>
                  <a:lnTo>
                    <a:pt x="152" y="421"/>
                  </a:lnTo>
                  <a:lnTo>
                    <a:pt x="152" y="425"/>
                  </a:lnTo>
                  <a:lnTo>
                    <a:pt x="152" y="428"/>
                  </a:lnTo>
                  <a:lnTo>
                    <a:pt x="152" y="430"/>
                  </a:lnTo>
                  <a:lnTo>
                    <a:pt x="152" y="432"/>
                  </a:lnTo>
                  <a:lnTo>
                    <a:pt x="152" y="435"/>
                  </a:lnTo>
                  <a:lnTo>
                    <a:pt x="152" y="439"/>
                  </a:lnTo>
                  <a:lnTo>
                    <a:pt x="152" y="442"/>
                  </a:lnTo>
                  <a:lnTo>
                    <a:pt x="152" y="444"/>
                  </a:lnTo>
                  <a:lnTo>
                    <a:pt x="153" y="447"/>
                  </a:lnTo>
                  <a:lnTo>
                    <a:pt x="153" y="463"/>
                  </a:lnTo>
                  <a:lnTo>
                    <a:pt x="153" y="478"/>
                  </a:lnTo>
                  <a:lnTo>
                    <a:pt x="153" y="493"/>
                  </a:lnTo>
                  <a:lnTo>
                    <a:pt x="155" y="506"/>
                  </a:lnTo>
                  <a:lnTo>
                    <a:pt x="181" y="506"/>
                  </a:lnTo>
                  <a:lnTo>
                    <a:pt x="206" y="505"/>
                  </a:lnTo>
                  <a:lnTo>
                    <a:pt x="207" y="493"/>
                  </a:lnTo>
                  <a:lnTo>
                    <a:pt x="207" y="481"/>
                  </a:lnTo>
                  <a:lnTo>
                    <a:pt x="205" y="471"/>
                  </a:lnTo>
                  <a:lnTo>
                    <a:pt x="207" y="459"/>
                  </a:lnTo>
                  <a:lnTo>
                    <a:pt x="207" y="447"/>
                  </a:lnTo>
                  <a:lnTo>
                    <a:pt x="207" y="407"/>
                  </a:lnTo>
                  <a:lnTo>
                    <a:pt x="206" y="368"/>
                  </a:lnTo>
                  <a:lnTo>
                    <a:pt x="206" y="367"/>
                  </a:lnTo>
                  <a:lnTo>
                    <a:pt x="205" y="366"/>
                  </a:lnTo>
                  <a:lnTo>
                    <a:pt x="204" y="366"/>
                  </a:lnTo>
                  <a:lnTo>
                    <a:pt x="204" y="365"/>
                  </a:lnTo>
                  <a:lnTo>
                    <a:pt x="204" y="363"/>
                  </a:lnTo>
                  <a:lnTo>
                    <a:pt x="205" y="350"/>
                  </a:lnTo>
                  <a:lnTo>
                    <a:pt x="204" y="335"/>
                  </a:lnTo>
                  <a:lnTo>
                    <a:pt x="204" y="319"/>
                  </a:lnTo>
                  <a:lnTo>
                    <a:pt x="203" y="314"/>
                  </a:lnTo>
                  <a:lnTo>
                    <a:pt x="203" y="310"/>
                  </a:lnTo>
                  <a:lnTo>
                    <a:pt x="202" y="306"/>
                  </a:lnTo>
                  <a:lnTo>
                    <a:pt x="202" y="297"/>
                  </a:lnTo>
                  <a:lnTo>
                    <a:pt x="203" y="290"/>
                  </a:lnTo>
                  <a:lnTo>
                    <a:pt x="200" y="285"/>
                  </a:lnTo>
                  <a:lnTo>
                    <a:pt x="204" y="278"/>
                  </a:lnTo>
                  <a:lnTo>
                    <a:pt x="203" y="260"/>
                  </a:lnTo>
                  <a:lnTo>
                    <a:pt x="203" y="240"/>
                  </a:lnTo>
                  <a:lnTo>
                    <a:pt x="203" y="221"/>
                  </a:lnTo>
                  <a:lnTo>
                    <a:pt x="202" y="219"/>
                  </a:lnTo>
                  <a:lnTo>
                    <a:pt x="201" y="218"/>
                  </a:lnTo>
                  <a:lnTo>
                    <a:pt x="200" y="217"/>
                  </a:lnTo>
                  <a:lnTo>
                    <a:pt x="200" y="215"/>
                  </a:lnTo>
                  <a:lnTo>
                    <a:pt x="201" y="214"/>
                  </a:lnTo>
                  <a:lnTo>
                    <a:pt x="201" y="212"/>
                  </a:lnTo>
                  <a:lnTo>
                    <a:pt x="202" y="211"/>
                  </a:lnTo>
                  <a:lnTo>
                    <a:pt x="202" y="193"/>
                  </a:lnTo>
                  <a:lnTo>
                    <a:pt x="201" y="178"/>
                  </a:lnTo>
                  <a:lnTo>
                    <a:pt x="201" y="162"/>
                  </a:lnTo>
                  <a:lnTo>
                    <a:pt x="227" y="159"/>
                  </a:lnTo>
                  <a:lnTo>
                    <a:pt x="253" y="158"/>
                  </a:lnTo>
                  <a:lnTo>
                    <a:pt x="265" y="158"/>
                  </a:lnTo>
                  <a:lnTo>
                    <a:pt x="276" y="161"/>
                  </a:lnTo>
                  <a:lnTo>
                    <a:pt x="276" y="163"/>
                  </a:lnTo>
                  <a:lnTo>
                    <a:pt x="276" y="165"/>
                  </a:lnTo>
                  <a:lnTo>
                    <a:pt x="276" y="167"/>
                  </a:lnTo>
                  <a:lnTo>
                    <a:pt x="276" y="169"/>
                  </a:lnTo>
                  <a:lnTo>
                    <a:pt x="277" y="170"/>
                  </a:lnTo>
                  <a:lnTo>
                    <a:pt x="275" y="180"/>
                  </a:lnTo>
                  <a:lnTo>
                    <a:pt x="275" y="191"/>
                  </a:lnTo>
                  <a:lnTo>
                    <a:pt x="275" y="202"/>
                  </a:lnTo>
                  <a:lnTo>
                    <a:pt x="275" y="213"/>
                  </a:lnTo>
                  <a:lnTo>
                    <a:pt x="275" y="214"/>
                  </a:lnTo>
                  <a:lnTo>
                    <a:pt x="276" y="215"/>
                  </a:lnTo>
                  <a:lnTo>
                    <a:pt x="278" y="216"/>
                  </a:lnTo>
                  <a:lnTo>
                    <a:pt x="279" y="216"/>
                  </a:lnTo>
                  <a:lnTo>
                    <a:pt x="279" y="218"/>
                  </a:lnTo>
                  <a:lnTo>
                    <a:pt x="279" y="219"/>
                  </a:lnTo>
                  <a:lnTo>
                    <a:pt x="278" y="222"/>
                  </a:lnTo>
                  <a:lnTo>
                    <a:pt x="276" y="223"/>
                  </a:lnTo>
                  <a:lnTo>
                    <a:pt x="276" y="224"/>
                  </a:lnTo>
                  <a:lnTo>
                    <a:pt x="276" y="233"/>
                  </a:lnTo>
                  <a:lnTo>
                    <a:pt x="277" y="241"/>
                  </a:lnTo>
                  <a:lnTo>
                    <a:pt x="276" y="249"/>
                  </a:lnTo>
                  <a:lnTo>
                    <a:pt x="277" y="250"/>
                  </a:lnTo>
                  <a:lnTo>
                    <a:pt x="278" y="251"/>
                  </a:lnTo>
                  <a:lnTo>
                    <a:pt x="279" y="252"/>
                  </a:lnTo>
                  <a:lnTo>
                    <a:pt x="278" y="274"/>
                  </a:lnTo>
                  <a:lnTo>
                    <a:pt x="278" y="294"/>
                  </a:lnTo>
                  <a:lnTo>
                    <a:pt x="282" y="313"/>
                  </a:lnTo>
                  <a:lnTo>
                    <a:pt x="281" y="314"/>
                  </a:lnTo>
                  <a:lnTo>
                    <a:pt x="281" y="315"/>
                  </a:lnTo>
                  <a:lnTo>
                    <a:pt x="279" y="315"/>
                  </a:lnTo>
                  <a:lnTo>
                    <a:pt x="279" y="317"/>
                  </a:lnTo>
                  <a:lnTo>
                    <a:pt x="279" y="318"/>
                  </a:lnTo>
                  <a:lnTo>
                    <a:pt x="281" y="332"/>
                  </a:lnTo>
                  <a:lnTo>
                    <a:pt x="282" y="344"/>
                  </a:lnTo>
                  <a:lnTo>
                    <a:pt x="282" y="355"/>
                  </a:lnTo>
                  <a:lnTo>
                    <a:pt x="283" y="368"/>
                  </a:lnTo>
                  <a:lnTo>
                    <a:pt x="282" y="381"/>
                  </a:lnTo>
                  <a:lnTo>
                    <a:pt x="281" y="396"/>
                  </a:lnTo>
                  <a:lnTo>
                    <a:pt x="282" y="413"/>
                  </a:lnTo>
                  <a:lnTo>
                    <a:pt x="282" y="427"/>
                  </a:lnTo>
                  <a:lnTo>
                    <a:pt x="281" y="454"/>
                  </a:lnTo>
                  <a:lnTo>
                    <a:pt x="279" y="480"/>
                  </a:lnTo>
                  <a:lnTo>
                    <a:pt x="282" y="506"/>
                  </a:lnTo>
                  <a:lnTo>
                    <a:pt x="294" y="507"/>
                  </a:lnTo>
                  <a:lnTo>
                    <a:pt x="305" y="507"/>
                  </a:lnTo>
                  <a:lnTo>
                    <a:pt x="315" y="507"/>
                  </a:lnTo>
                  <a:lnTo>
                    <a:pt x="330" y="509"/>
                  </a:lnTo>
                  <a:lnTo>
                    <a:pt x="332" y="485"/>
                  </a:lnTo>
                  <a:lnTo>
                    <a:pt x="332" y="463"/>
                  </a:lnTo>
                  <a:lnTo>
                    <a:pt x="331" y="438"/>
                  </a:lnTo>
                  <a:lnTo>
                    <a:pt x="331" y="437"/>
                  </a:lnTo>
                  <a:lnTo>
                    <a:pt x="330" y="437"/>
                  </a:lnTo>
                  <a:lnTo>
                    <a:pt x="330" y="437"/>
                  </a:lnTo>
                  <a:lnTo>
                    <a:pt x="329" y="435"/>
                  </a:lnTo>
                  <a:lnTo>
                    <a:pt x="329" y="434"/>
                  </a:lnTo>
                  <a:lnTo>
                    <a:pt x="330" y="427"/>
                  </a:lnTo>
                  <a:lnTo>
                    <a:pt x="330" y="417"/>
                  </a:lnTo>
                  <a:lnTo>
                    <a:pt x="327" y="409"/>
                  </a:lnTo>
                  <a:lnTo>
                    <a:pt x="330" y="402"/>
                  </a:lnTo>
                  <a:lnTo>
                    <a:pt x="330" y="394"/>
                  </a:lnTo>
                  <a:lnTo>
                    <a:pt x="327" y="389"/>
                  </a:lnTo>
                  <a:lnTo>
                    <a:pt x="329" y="385"/>
                  </a:lnTo>
                  <a:lnTo>
                    <a:pt x="330" y="382"/>
                  </a:lnTo>
                  <a:lnTo>
                    <a:pt x="330" y="380"/>
                  </a:lnTo>
                  <a:lnTo>
                    <a:pt x="330" y="375"/>
                  </a:lnTo>
                  <a:lnTo>
                    <a:pt x="330" y="373"/>
                  </a:lnTo>
                  <a:lnTo>
                    <a:pt x="329" y="371"/>
                  </a:lnTo>
                  <a:lnTo>
                    <a:pt x="327" y="369"/>
                  </a:lnTo>
                  <a:lnTo>
                    <a:pt x="327" y="367"/>
                  </a:lnTo>
                  <a:lnTo>
                    <a:pt x="327" y="366"/>
                  </a:lnTo>
                  <a:lnTo>
                    <a:pt x="329" y="365"/>
                  </a:lnTo>
                  <a:lnTo>
                    <a:pt x="330" y="362"/>
                  </a:lnTo>
                  <a:lnTo>
                    <a:pt x="331" y="360"/>
                  </a:lnTo>
                  <a:lnTo>
                    <a:pt x="330" y="356"/>
                  </a:lnTo>
                  <a:lnTo>
                    <a:pt x="330" y="351"/>
                  </a:lnTo>
                  <a:lnTo>
                    <a:pt x="330" y="347"/>
                  </a:lnTo>
                  <a:lnTo>
                    <a:pt x="330" y="339"/>
                  </a:lnTo>
                  <a:lnTo>
                    <a:pt x="330" y="334"/>
                  </a:lnTo>
                  <a:lnTo>
                    <a:pt x="327" y="329"/>
                  </a:lnTo>
                  <a:lnTo>
                    <a:pt x="330" y="301"/>
                  </a:lnTo>
                  <a:lnTo>
                    <a:pt x="327" y="272"/>
                  </a:lnTo>
                  <a:lnTo>
                    <a:pt x="326" y="242"/>
                  </a:lnTo>
                  <a:lnTo>
                    <a:pt x="325" y="214"/>
                  </a:lnTo>
                  <a:lnTo>
                    <a:pt x="324" y="187"/>
                  </a:lnTo>
                  <a:lnTo>
                    <a:pt x="323" y="157"/>
                  </a:lnTo>
                  <a:lnTo>
                    <a:pt x="321" y="126"/>
                  </a:lnTo>
                  <a:lnTo>
                    <a:pt x="322" y="92"/>
                  </a:lnTo>
                  <a:lnTo>
                    <a:pt x="322" y="89"/>
                  </a:lnTo>
                  <a:lnTo>
                    <a:pt x="322" y="85"/>
                  </a:lnTo>
                  <a:lnTo>
                    <a:pt x="322" y="82"/>
                  </a:lnTo>
                  <a:lnTo>
                    <a:pt x="321" y="79"/>
                  </a:lnTo>
                  <a:lnTo>
                    <a:pt x="331" y="75"/>
                  </a:lnTo>
                  <a:lnTo>
                    <a:pt x="341" y="75"/>
                  </a:lnTo>
                  <a:lnTo>
                    <a:pt x="362" y="77"/>
                  </a:lnTo>
                  <a:lnTo>
                    <a:pt x="382" y="79"/>
                  </a:lnTo>
                  <a:lnTo>
                    <a:pt x="385" y="78"/>
                  </a:lnTo>
                  <a:lnTo>
                    <a:pt x="389" y="77"/>
                  </a:lnTo>
                  <a:lnTo>
                    <a:pt x="392" y="78"/>
                  </a:lnTo>
                  <a:lnTo>
                    <a:pt x="394" y="79"/>
                  </a:lnTo>
                  <a:lnTo>
                    <a:pt x="395" y="81"/>
                  </a:lnTo>
                  <a:lnTo>
                    <a:pt x="394" y="84"/>
                  </a:lnTo>
                  <a:lnTo>
                    <a:pt x="394" y="86"/>
                  </a:lnTo>
                  <a:lnTo>
                    <a:pt x="393" y="89"/>
                  </a:lnTo>
                  <a:lnTo>
                    <a:pt x="393" y="92"/>
                  </a:lnTo>
                  <a:lnTo>
                    <a:pt x="394" y="93"/>
                  </a:lnTo>
                  <a:lnTo>
                    <a:pt x="394" y="94"/>
                  </a:lnTo>
                  <a:lnTo>
                    <a:pt x="395" y="96"/>
                  </a:lnTo>
                  <a:lnTo>
                    <a:pt x="395" y="105"/>
                  </a:lnTo>
                  <a:lnTo>
                    <a:pt x="395" y="114"/>
                  </a:lnTo>
                  <a:lnTo>
                    <a:pt x="397" y="120"/>
                  </a:lnTo>
                  <a:lnTo>
                    <a:pt x="397" y="122"/>
                  </a:lnTo>
                  <a:lnTo>
                    <a:pt x="396" y="123"/>
                  </a:lnTo>
                  <a:lnTo>
                    <a:pt x="396" y="123"/>
                  </a:lnTo>
                  <a:lnTo>
                    <a:pt x="395" y="125"/>
                  </a:lnTo>
                  <a:lnTo>
                    <a:pt x="396" y="132"/>
                  </a:lnTo>
                  <a:lnTo>
                    <a:pt x="397" y="141"/>
                  </a:lnTo>
                  <a:lnTo>
                    <a:pt x="397" y="151"/>
                  </a:lnTo>
                  <a:lnTo>
                    <a:pt x="397" y="161"/>
                  </a:lnTo>
                  <a:lnTo>
                    <a:pt x="398" y="163"/>
                  </a:lnTo>
                  <a:lnTo>
                    <a:pt x="399" y="164"/>
                  </a:lnTo>
                  <a:lnTo>
                    <a:pt x="399" y="166"/>
                  </a:lnTo>
                  <a:lnTo>
                    <a:pt x="397" y="169"/>
                  </a:lnTo>
                  <a:lnTo>
                    <a:pt x="398" y="177"/>
                  </a:lnTo>
                  <a:lnTo>
                    <a:pt x="397" y="183"/>
                  </a:lnTo>
                  <a:lnTo>
                    <a:pt x="399" y="190"/>
                  </a:lnTo>
                  <a:lnTo>
                    <a:pt x="399" y="242"/>
                  </a:lnTo>
                  <a:lnTo>
                    <a:pt x="401" y="296"/>
                  </a:lnTo>
                  <a:lnTo>
                    <a:pt x="401" y="300"/>
                  </a:lnTo>
                  <a:lnTo>
                    <a:pt x="402" y="303"/>
                  </a:lnTo>
                  <a:lnTo>
                    <a:pt x="403" y="308"/>
                  </a:lnTo>
                  <a:lnTo>
                    <a:pt x="403" y="319"/>
                  </a:lnTo>
                  <a:lnTo>
                    <a:pt x="403" y="329"/>
                  </a:lnTo>
                  <a:lnTo>
                    <a:pt x="403" y="342"/>
                  </a:lnTo>
                  <a:lnTo>
                    <a:pt x="402" y="353"/>
                  </a:lnTo>
                  <a:lnTo>
                    <a:pt x="403" y="356"/>
                  </a:lnTo>
                  <a:lnTo>
                    <a:pt x="404" y="359"/>
                  </a:lnTo>
                  <a:lnTo>
                    <a:pt x="404" y="361"/>
                  </a:lnTo>
                  <a:lnTo>
                    <a:pt x="404" y="366"/>
                  </a:lnTo>
                  <a:lnTo>
                    <a:pt x="403" y="370"/>
                  </a:lnTo>
                  <a:lnTo>
                    <a:pt x="403" y="374"/>
                  </a:lnTo>
                  <a:lnTo>
                    <a:pt x="404" y="441"/>
                  </a:lnTo>
                  <a:lnTo>
                    <a:pt x="404" y="445"/>
                  </a:lnTo>
                  <a:lnTo>
                    <a:pt x="404" y="450"/>
                  </a:lnTo>
                  <a:lnTo>
                    <a:pt x="404" y="454"/>
                  </a:lnTo>
                  <a:lnTo>
                    <a:pt x="404" y="455"/>
                  </a:lnTo>
                  <a:lnTo>
                    <a:pt x="403" y="456"/>
                  </a:lnTo>
                  <a:lnTo>
                    <a:pt x="403" y="456"/>
                  </a:lnTo>
                  <a:lnTo>
                    <a:pt x="403" y="455"/>
                  </a:lnTo>
                  <a:lnTo>
                    <a:pt x="404" y="459"/>
                  </a:lnTo>
                  <a:lnTo>
                    <a:pt x="405" y="465"/>
                  </a:lnTo>
                  <a:lnTo>
                    <a:pt x="405" y="469"/>
                  </a:lnTo>
                  <a:lnTo>
                    <a:pt x="405" y="483"/>
                  </a:lnTo>
                  <a:lnTo>
                    <a:pt x="405" y="497"/>
                  </a:lnTo>
                  <a:lnTo>
                    <a:pt x="406" y="511"/>
                  </a:lnTo>
                  <a:lnTo>
                    <a:pt x="422" y="511"/>
                  </a:lnTo>
                  <a:lnTo>
                    <a:pt x="438" y="512"/>
                  </a:lnTo>
                  <a:lnTo>
                    <a:pt x="452" y="511"/>
                  </a:lnTo>
                  <a:lnTo>
                    <a:pt x="453" y="473"/>
                  </a:lnTo>
                  <a:lnTo>
                    <a:pt x="452" y="435"/>
                  </a:lnTo>
                  <a:lnTo>
                    <a:pt x="450" y="398"/>
                  </a:lnTo>
                  <a:lnTo>
                    <a:pt x="447" y="361"/>
                  </a:lnTo>
                  <a:lnTo>
                    <a:pt x="449" y="358"/>
                  </a:lnTo>
                  <a:lnTo>
                    <a:pt x="449" y="356"/>
                  </a:lnTo>
                  <a:lnTo>
                    <a:pt x="450" y="353"/>
                  </a:lnTo>
                  <a:lnTo>
                    <a:pt x="449" y="349"/>
                  </a:lnTo>
                  <a:lnTo>
                    <a:pt x="447" y="349"/>
                  </a:lnTo>
                  <a:lnTo>
                    <a:pt x="446" y="349"/>
                  </a:lnTo>
                  <a:lnTo>
                    <a:pt x="445" y="348"/>
                  </a:lnTo>
                  <a:lnTo>
                    <a:pt x="445" y="348"/>
                  </a:lnTo>
                  <a:lnTo>
                    <a:pt x="444" y="347"/>
                  </a:lnTo>
                  <a:lnTo>
                    <a:pt x="445" y="345"/>
                  </a:lnTo>
                  <a:lnTo>
                    <a:pt x="446" y="344"/>
                  </a:lnTo>
                  <a:lnTo>
                    <a:pt x="447" y="342"/>
                  </a:lnTo>
                  <a:lnTo>
                    <a:pt x="447" y="339"/>
                  </a:lnTo>
                  <a:lnTo>
                    <a:pt x="447" y="337"/>
                  </a:lnTo>
                  <a:lnTo>
                    <a:pt x="447" y="334"/>
                  </a:lnTo>
                  <a:lnTo>
                    <a:pt x="446" y="333"/>
                  </a:lnTo>
                  <a:lnTo>
                    <a:pt x="445" y="333"/>
                  </a:lnTo>
                  <a:lnTo>
                    <a:pt x="444" y="333"/>
                  </a:lnTo>
                  <a:lnTo>
                    <a:pt x="443" y="332"/>
                  </a:lnTo>
                  <a:lnTo>
                    <a:pt x="443" y="331"/>
                  </a:lnTo>
                  <a:lnTo>
                    <a:pt x="445" y="324"/>
                  </a:lnTo>
                  <a:lnTo>
                    <a:pt x="447" y="318"/>
                  </a:lnTo>
                  <a:lnTo>
                    <a:pt x="445" y="310"/>
                  </a:lnTo>
                  <a:lnTo>
                    <a:pt x="446" y="297"/>
                  </a:lnTo>
                  <a:lnTo>
                    <a:pt x="445" y="284"/>
                  </a:lnTo>
                  <a:lnTo>
                    <a:pt x="445" y="270"/>
                  </a:lnTo>
                  <a:lnTo>
                    <a:pt x="445" y="269"/>
                  </a:lnTo>
                  <a:lnTo>
                    <a:pt x="444" y="267"/>
                  </a:lnTo>
                  <a:lnTo>
                    <a:pt x="444" y="267"/>
                  </a:lnTo>
                  <a:lnTo>
                    <a:pt x="443" y="266"/>
                  </a:lnTo>
                  <a:lnTo>
                    <a:pt x="443" y="265"/>
                  </a:lnTo>
                  <a:lnTo>
                    <a:pt x="444" y="253"/>
                  </a:lnTo>
                  <a:lnTo>
                    <a:pt x="443" y="242"/>
                  </a:lnTo>
                  <a:lnTo>
                    <a:pt x="444" y="231"/>
                  </a:lnTo>
                  <a:lnTo>
                    <a:pt x="444" y="230"/>
                  </a:lnTo>
                  <a:lnTo>
                    <a:pt x="443" y="229"/>
                  </a:lnTo>
                  <a:lnTo>
                    <a:pt x="442" y="229"/>
                  </a:lnTo>
                  <a:lnTo>
                    <a:pt x="441" y="228"/>
                  </a:lnTo>
                  <a:lnTo>
                    <a:pt x="442" y="226"/>
                  </a:lnTo>
                  <a:lnTo>
                    <a:pt x="442" y="225"/>
                  </a:lnTo>
                  <a:lnTo>
                    <a:pt x="443" y="223"/>
                  </a:lnTo>
                  <a:lnTo>
                    <a:pt x="444" y="222"/>
                  </a:lnTo>
                  <a:lnTo>
                    <a:pt x="442" y="191"/>
                  </a:lnTo>
                  <a:lnTo>
                    <a:pt x="440" y="161"/>
                  </a:lnTo>
                  <a:lnTo>
                    <a:pt x="440" y="145"/>
                  </a:lnTo>
                  <a:lnTo>
                    <a:pt x="441" y="130"/>
                  </a:lnTo>
                  <a:lnTo>
                    <a:pt x="441" y="116"/>
                  </a:lnTo>
                  <a:lnTo>
                    <a:pt x="439" y="104"/>
                  </a:lnTo>
                  <a:lnTo>
                    <a:pt x="440" y="85"/>
                  </a:lnTo>
                  <a:lnTo>
                    <a:pt x="439" y="67"/>
                  </a:lnTo>
                  <a:lnTo>
                    <a:pt x="439" y="48"/>
                  </a:lnTo>
                  <a:lnTo>
                    <a:pt x="439" y="47"/>
                  </a:lnTo>
                  <a:lnTo>
                    <a:pt x="438" y="46"/>
                  </a:lnTo>
                  <a:lnTo>
                    <a:pt x="435" y="45"/>
                  </a:lnTo>
                  <a:lnTo>
                    <a:pt x="434" y="44"/>
                  </a:lnTo>
                  <a:lnTo>
                    <a:pt x="434" y="42"/>
                  </a:lnTo>
                  <a:lnTo>
                    <a:pt x="435" y="41"/>
                  </a:lnTo>
                  <a:lnTo>
                    <a:pt x="437" y="38"/>
                  </a:lnTo>
                  <a:lnTo>
                    <a:pt x="438" y="37"/>
                  </a:lnTo>
                  <a:lnTo>
                    <a:pt x="439" y="35"/>
                  </a:lnTo>
                  <a:lnTo>
                    <a:pt x="439" y="21"/>
                  </a:lnTo>
                  <a:lnTo>
                    <a:pt x="439" y="7"/>
                  </a:lnTo>
                  <a:lnTo>
                    <a:pt x="445" y="3"/>
                  </a:lnTo>
                  <a:lnTo>
                    <a:pt x="453" y="3"/>
                  </a:lnTo>
                  <a:lnTo>
                    <a:pt x="461" y="3"/>
                  </a:lnTo>
                  <a:lnTo>
                    <a:pt x="479" y="1"/>
                  </a:lnTo>
                  <a:lnTo>
                    <a:pt x="498"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7" name="Freeform 152"/>
            <p:cNvSpPr>
              <a:spLocks/>
            </p:cNvSpPr>
            <p:nvPr/>
          </p:nvSpPr>
          <p:spPr bwMode="auto">
            <a:xfrm>
              <a:off x="6573860" y="1413381"/>
              <a:ext cx="2066774" cy="1953526"/>
            </a:xfrm>
            <a:custGeom>
              <a:avLst/>
              <a:gdLst>
                <a:gd name="T0" fmla="*/ 365 w 365"/>
                <a:gd name="T1" fmla="*/ 3 h 345"/>
                <a:gd name="T2" fmla="*/ 337 w 365"/>
                <a:gd name="T3" fmla="*/ 55 h 345"/>
                <a:gd name="T4" fmla="*/ 334 w 365"/>
                <a:gd name="T5" fmla="*/ 58 h 345"/>
                <a:gd name="T6" fmla="*/ 325 w 365"/>
                <a:gd name="T7" fmla="*/ 71 h 345"/>
                <a:gd name="T8" fmla="*/ 311 w 365"/>
                <a:gd name="T9" fmla="*/ 94 h 345"/>
                <a:gd name="T10" fmla="*/ 308 w 365"/>
                <a:gd name="T11" fmla="*/ 95 h 345"/>
                <a:gd name="T12" fmla="*/ 306 w 365"/>
                <a:gd name="T13" fmla="*/ 98 h 345"/>
                <a:gd name="T14" fmla="*/ 304 w 365"/>
                <a:gd name="T15" fmla="*/ 103 h 345"/>
                <a:gd name="T16" fmla="*/ 303 w 365"/>
                <a:gd name="T17" fmla="*/ 105 h 345"/>
                <a:gd name="T18" fmla="*/ 301 w 365"/>
                <a:gd name="T19" fmla="*/ 106 h 345"/>
                <a:gd name="T20" fmla="*/ 298 w 365"/>
                <a:gd name="T21" fmla="*/ 107 h 345"/>
                <a:gd name="T22" fmla="*/ 295 w 365"/>
                <a:gd name="T23" fmla="*/ 81 h 345"/>
                <a:gd name="T24" fmla="*/ 264 w 365"/>
                <a:gd name="T25" fmla="*/ 114 h 345"/>
                <a:gd name="T26" fmla="*/ 215 w 365"/>
                <a:gd name="T27" fmla="*/ 162 h 345"/>
                <a:gd name="T28" fmla="*/ 155 w 365"/>
                <a:gd name="T29" fmla="*/ 213 h 345"/>
                <a:gd name="T30" fmla="*/ 128 w 365"/>
                <a:gd name="T31" fmla="*/ 240 h 345"/>
                <a:gd name="T32" fmla="*/ 126 w 365"/>
                <a:gd name="T33" fmla="*/ 241 h 345"/>
                <a:gd name="T34" fmla="*/ 114 w 365"/>
                <a:gd name="T35" fmla="*/ 251 h 345"/>
                <a:gd name="T36" fmla="*/ 91 w 365"/>
                <a:gd name="T37" fmla="*/ 272 h 345"/>
                <a:gd name="T38" fmla="*/ 70 w 365"/>
                <a:gd name="T39" fmla="*/ 290 h 345"/>
                <a:gd name="T40" fmla="*/ 49 w 365"/>
                <a:gd name="T41" fmla="*/ 307 h 345"/>
                <a:gd name="T42" fmla="*/ 22 w 365"/>
                <a:gd name="T43" fmla="*/ 330 h 345"/>
                <a:gd name="T44" fmla="*/ 1 w 365"/>
                <a:gd name="T45" fmla="*/ 343 h 345"/>
                <a:gd name="T46" fmla="*/ 24 w 365"/>
                <a:gd name="T47" fmla="*/ 322 h 345"/>
                <a:gd name="T48" fmla="*/ 61 w 365"/>
                <a:gd name="T49" fmla="*/ 290 h 345"/>
                <a:gd name="T50" fmla="*/ 90 w 365"/>
                <a:gd name="T51" fmla="*/ 267 h 345"/>
                <a:gd name="T52" fmla="*/ 125 w 365"/>
                <a:gd name="T53" fmla="*/ 236 h 345"/>
                <a:gd name="T54" fmla="*/ 167 w 365"/>
                <a:gd name="T55" fmla="*/ 199 h 345"/>
                <a:gd name="T56" fmla="*/ 173 w 365"/>
                <a:gd name="T57" fmla="*/ 193 h 345"/>
                <a:gd name="T58" fmla="*/ 181 w 365"/>
                <a:gd name="T59" fmla="*/ 187 h 345"/>
                <a:gd name="T60" fmla="*/ 188 w 365"/>
                <a:gd name="T61" fmla="*/ 178 h 345"/>
                <a:gd name="T62" fmla="*/ 203 w 365"/>
                <a:gd name="T63" fmla="*/ 167 h 345"/>
                <a:gd name="T64" fmla="*/ 240 w 365"/>
                <a:gd name="T65" fmla="*/ 131 h 345"/>
                <a:gd name="T66" fmla="*/ 281 w 365"/>
                <a:gd name="T67" fmla="*/ 90 h 345"/>
                <a:gd name="T68" fmla="*/ 288 w 365"/>
                <a:gd name="T69" fmla="*/ 73 h 345"/>
                <a:gd name="T70" fmla="*/ 278 w 365"/>
                <a:gd name="T71" fmla="*/ 75 h 345"/>
                <a:gd name="T72" fmla="*/ 274 w 365"/>
                <a:gd name="T73" fmla="*/ 71 h 345"/>
                <a:gd name="T74" fmla="*/ 275 w 365"/>
                <a:gd name="T75" fmla="*/ 68 h 345"/>
                <a:gd name="T76" fmla="*/ 279 w 365"/>
                <a:gd name="T77" fmla="*/ 67 h 345"/>
                <a:gd name="T78" fmla="*/ 282 w 365"/>
                <a:gd name="T79" fmla="*/ 64 h 345"/>
                <a:gd name="T80" fmla="*/ 288 w 365"/>
                <a:gd name="T81" fmla="*/ 61 h 345"/>
                <a:gd name="T82" fmla="*/ 294 w 365"/>
                <a:gd name="T83" fmla="*/ 58 h 345"/>
                <a:gd name="T84" fmla="*/ 296 w 365"/>
                <a:gd name="T85" fmla="*/ 56 h 345"/>
                <a:gd name="T86" fmla="*/ 299 w 365"/>
                <a:gd name="T87" fmla="*/ 54 h 345"/>
                <a:gd name="T88" fmla="*/ 314 w 365"/>
                <a:gd name="T89" fmla="*/ 43 h 345"/>
                <a:gd name="T90" fmla="*/ 343 w 365"/>
                <a:gd name="T91" fmla="*/ 14 h 345"/>
                <a:gd name="T92" fmla="*/ 352 w 365"/>
                <a:gd name="T93" fmla="*/ 6 h 345"/>
                <a:gd name="T94" fmla="*/ 361 w 365"/>
                <a:gd name="T9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5" h="345">
                  <a:moveTo>
                    <a:pt x="361" y="0"/>
                  </a:moveTo>
                  <a:lnTo>
                    <a:pt x="365" y="3"/>
                  </a:lnTo>
                  <a:lnTo>
                    <a:pt x="350" y="28"/>
                  </a:lnTo>
                  <a:lnTo>
                    <a:pt x="337" y="55"/>
                  </a:lnTo>
                  <a:lnTo>
                    <a:pt x="335" y="56"/>
                  </a:lnTo>
                  <a:lnTo>
                    <a:pt x="334" y="58"/>
                  </a:lnTo>
                  <a:lnTo>
                    <a:pt x="331" y="59"/>
                  </a:lnTo>
                  <a:lnTo>
                    <a:pt x="325" y="71"/>
                  </a:lnTo>
                  <a:lnTo>
                    <a:pt x="317" y="82"/>
                  </a:lnTo>
                  <a:lnTo>
                    <a:pt x="311" y="94"/>
                  </a:lnTo>
                  <a:lnTo>
                    <a:pt x="308" y="95"/>
                  </a:lnTo>
                  <a:lnTo>
                    <a:pt x="308" y="95"/>
                  </a:lnTo>
                  <a:lnTo>
                    <a:pt x="307" y="96"/>
                  </a:lnTo>
                  <a:lnTo>
                    <a:pt x="306" y="98"/>
                  </a:lnTo>
                  <a:lnTo>
                    <a:pt x="305" y="100"/>
                  </a:lnTo>
                  <a:lnTo>
                    <a:pt x="304" y="103"/>
                  </a:lnTo>
                  <a:lnTo>
                    <a:pt x="304" y="105"/>
                  </a:lnTo>
                  <a:lnTo>
                    <a:pt x="303" y="105"/>
                  </a:lnTo>
                  <a:lnTo>
                    <a:pt x="302" y="106"/>
                  </a:lnTo>
                  <a:lnTo>
                    <a:pt x="301" y="106"/>
                  </a:lnTo>
                  <a:lnTo>
                    <a:pt x="300" y="107"/>
                  </a:lnTo>
                  <a:lnTo>
                    <a:pt x="298" y="107"/>
                  </a:lnTo>
                  <a:lnTo>
                    <a:pt x="296" y="94"/>
                  </a:lnTo>
                  <a:lnTo>
                    <a:pt x="295" y="81"/>
                  </a:lnTo>
                  <a:lnTo>
                    <a:pt x="279" y="96"/>
                  </a:lnTo>
                  <a:lnTo>
                    <a:pt x="264" y="114"/>
                  </a:lnTo>
                  <a:lnTo>
                    <a:pt x="242" y="133"/>
                  </a:lnTo>
                  <a:lnTo>
                    <a:pt x="215" y="162"/>
                  </a:lnTo>
                  <a:lnTo>
                    <a:pt x="185" y="188"/>
                  </a:lnTo>
                  <a:lnTo>
                    <a:pt x="155" y="213"/>
                  </a:lnTo>
                  <a:lnTo>
                    <a:pt x="142" y="227"/>
                  </a:lnTo>
                  <a:lnTo>
                    <a:pt x="128" y="240"/>
                  </a:lnTo>
                  <a:lnTo>
                    <a:pt x="127" y="240"/>
                  </a:lnTo>
                  <a:lnTo>
                    <a:pt x="126" y="241"/>
                  </a:lnTo>
                  <a:lnTo>
                    <a:pt x="125" y="240"/>
                  </a:lnTo>
                  <a:lnTo>
                    <a:pt x="114" y="251"/>
                  </a:lnTo>
                  <a:lnTo>
                    <a:pt x="102" y="261"/>
                  </a:lnTo>
                  <a:lnTo>
                    <a:pt x="91" y="272"/>
                  </a:lnTo>
                  <a:lnTo>
                    <a:pt x="80" y="283"/>
                  </a:lnTo>
                  <a:lnTo>
                    <a:pt x="70" y="290"/>
                  </a:lnTo>
                  <a:lnTo>
                    <a:pt x="59" y="297"/>
                  </a:lnTo>
                  <a:lnTo>
                    <a:pt x="49" y="307"/>
                  </a:lnTo>
                  <a:lnTo>
                    <a:pt x="40" y="315"/>
                  </a:lnTo>
                  <a:lnTo>
                    <a:pt x="22" y="330"/>
                  </a:lnTo>
                  <a:lnTo>
                    <a:pt x="2" y="345"/>
                  </a:lnTo>
                  <a:lnTo>
                    <a:pt x="1" y="343"/>
                  </a:lnTo>
                  <a:lnTo>
                    <a:pt x="0" y="340"/>
                  </a:lnTo>
                  <a:lnTo>
                    <a:pt x="24" y="322"/>
                  </a:lnTo>
                  <a:lnTo>
                    <a:pt x="46" y="302"/>
                  </a:lnTo>
                  <a:lnTo>
                    <a:pt x="61" y="290"/>
                  </a:lnTo>
                  <a:lnTo>
                    <a:pt x="75" y="278"/>
                  </a:lnTo>
                  <a:lnTo>
                    <a:pt x="90" y="267"/>
                  </a:lnTo>
                  <a:lnTo>
                    <a:pt x="103" y="253"/>
                  </a:lnTo>
                  <a:lnTo>
                    <a:pt x="125" y="236"/>
                  </a:lnTo>
                  <a:lnTo>
                    <a:pt x="146" y="217"/>
                  </a:lnTo>
                  <a:lnTo>
                    <a:pt x="167" y="199"/>
                  </a:lnTo>
                  <a:lnTo>
                    <a:pt x="170" y="195"/>
                  </a:lnTo>
                  <a:lnTo>
                    <a:pt x="173" y="193"/>
                  </a:lnTo>
                  <a:lnTo>
                    <a:pt x="178" y="190"/>
                  </a:lnTo>
                  <a:lnTo>
                    <a:pt x="181" y="187"/>
                  </a:lnTo>
                  <a:lnTo>
                    <a:pt x="185" y="182"/>
                  </a:lnTo>
                  <a:lnTo>
                    <a:pt x="188" y="178"/>
                  </a:lnTo>
                  <a:lnTo>
                    <a:pt x="192" y="175"/>
                  </a:lnTo>
                  <a:lnTo>
                    <a:pt x="203" y="167"/>
                  </a:lnTo>
                  <a:lnTo>
                    <a:pt x="212" y="158"/>
                  </a:lnTo>
                  <a:lnTo>
                    <a:pt x="240" y="131"/>
                  </a:lnTo>
                  <a:lnTo>
                    <a:pt x="268" y="104"/>
                  </a:lnTo>
                  <a:lnTo>
                    <a:pt x="281" y="90"/>
                  </a:lnTo>
                  <a:lnTo>
                    <a:pt x="293" y="75"/>
                  </a:lnTo>
                  <a:lnTo>
                    <a:pt x="288" y="73"/>
                  </a:lnTo>
                  <a:lnTo>
                    <a:pt x="282" y="74"/>
                  </a:lnTo>
                  <a:lnTo>
                    <a:pt x="278" y="75"/>
                  </a:lnTo>
                  <a:lnTo>
                    <a:pt x="274" y="73"/>
                  </a:lnTo>
                  <a:lnTo>
                    <a:pt x="274" y="71"/>
                  </a:lnTo>
                  <a:lnTo>
                    <a:pt x="274" y="69"/>
                  </a:lnTo>
                  <a:lnTo>
                    <a:pt x="275" y="68"/>
                  </a:lnTo>
                  <a:lnTo>
                    <a:pt x="277" y="67"/>
                  </a:lnTo>
                  <a:lnTo>
                    <a:pt x="279" y="67"/>
                  </a:lnTo>
                  <a:lnTo>
                    <a:pt x="280" y="66"/>
                  </a:lnTo>
                  <a:lnTo>
                    <a:pt x="282" y="64"/>
                  </a:lnTo>
                  <a:lnTo>
                    <a:pt x="286" y="63"/>
                  </a:lnTo>
                  <a:lnTo>
                    <a:pt x="288" y="61"/>
                  </a:lnTo>
                  <a:lnTo>
                    <a:pt x="291" y="59"/>
                  </a:lnTo>
                  <a:lnTo>
                    <a:pt x="294" y="58"/>
                  </a:lnTo>
                  <a:lnTo>
                    <a:pt x="295" y="57"/>
                  </a:lnTo>
                  <a:lnTo>
                    <a:pt x="296" y="56"/>
                  </a:lnTo>
                  <a:lnTo>
                    <a:pt x="298" y="55"/>
                  </a:lnTo>
                  <a:lnTo>
                    <a:pt x="299" y="54"/>
                  </a:lnTo>
                  <a:lnTo>
                    <a:pt x="299" y="52"/>
                  </a:lnTo>
                  <a:lnTo>
                    <a:pt x="314" y="43"/>
                  </a:lnTo>
                  <a:lnTo>
                    <a:pt x="330" y="28"/>
                  </a:lnTo>
                  <a:lnTo>
                    <a:pt x="343" y="14"/>
                  </a:lnTo>
                  <a:lnTo>
                    <a:pt x="348" y="11"/>
                  </a:lnTo>
                  <a:lnTo>
                    <a:pt x="352" y="6"/>
                  </a:lnTo>
                  <a:lnTo>
                    <a:pt x="356" y="1"/>
                  </a:lnTo>
                  <a:lnTo>
                    <a:pt x="36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8" name="Freeform 153"/>
            <p:cNvSpPr>
              <a:spLocks/>
            </p:cNvSpPr>
            <p:nvPr/>
          </p:nvSpPr>
          <p:spPr bwMode="auto">
            <a:xfrm>
              <a:off x="6052920" y="3349918"/>
              <a:ext cx="532265" cy="317094"/>
            </a:xfrm>
            <a:custGeom>
              <a:avLst/>
              <a:gdLst>
                <a:gd name="T0" fmla="*/ 90 w 94"/>
                <a:gd name="T1" fmla="*/ 0 h 56"/>
                <a:gd name="T2" fmla="*/ 92 w 94"/>
                <a:gd name="T3" fmla="*/ 0 h 56"/>
                <a:gd name="T4" fmla="*/ 92 w 94"/>
                <a:gd name="T5" fmla="*/ 1 h 56"/>
                <a:gd name="T6" fmla="*/ 93 w 94"/>
                <a:gd name="T7" fmla="*/ 2 h 56"/>
                <a:gd name="T8" fmla="*/ 94 w 94"/>
                <a:gd name="T9" fmla="*/ 3 h 56"/>
                <a:gd name="T10" fmla="*/ 85 w 94"/>
                <a:gd name="T11" fmla="*/ 10 h 56"/>
                <a:gd name="T12" fmla="*/ 75 w 94"/>
                <a:gd name="T13" fmla="*/ 16 h 56"/>
                <a:gd name="T14" fmla="*/ 66 w 94"/>
                <a:gd name="T15" fmla="*/ 22 h 56"/>
                <a:gd name="T16" fmla="*/ 57 w 94"/>
                <a:gd name="T17" fmla="*/ 29 h 56"/>
                <a:gd name="T18" fmla="*/ 44 w 94"/>
                <a:gd name="T19" fmla="*/ 37 h 56"/>
                <a:gd name="T20" fmla="*/ 30 w 94"/>
                <a:gd name="T21" fmla="*/ 44 h 56"/>
                <a:gd name="T22" fmla="*/ 16 w 94"/>
                <a:gd name="T23" fmla="*/ 51 h 56"/>
                <a:gd name="T24" fmla="*/ 0 w 94"/>
                <a:gd name="T25" fmla="*/ 56 h 56"/>
                <a:gd name="T26" fmla="*/ 1 w 94"/>
                <a:gd name="T27" fmla="*/ 54 h 56"/>
                <a:gd name="T28" fmla="*/ 2 w 94"/>
                <a:gd name="T29" fmla="*/ 52 h 56"/>
                <a:gd name="T30" fmla="*/ 4 w 94"/>
                <a:gd name="T31" fmla="*/ 51 h 56"/>
                <a:gd name="T32" fmla="*/ 7 w 94"/>
                <a:gd name="T33" fmla="*/ 50 h 56"/>
                <a:gd name="T34" fmla="*/ 9 w 94"/>
                <a:gd name="T35" fmla="*/ 50 h 56"/>
                <a:gd name="T36" fmla="*/ 11 w 94"/>
                <a:gd name="T37" fmla="*/ 49 h 56"/>
                <a:gd name="T38" fmla="*/ 35 w 94"/>
                <a:gd name="T39" fmla="*/ 36 h 56"/>
                <a:gd name="T40" fmla="*/ 58 w 94"/>
                <a:gd name="T41" fmla="*/ 21 h 56"/>
                <a:gd name="T42" fmla="*/ 80 w 94"/>
                <a:gd name="T43" fmla="*/ 6 h 56"/>
                <a:gd name="T44" fmla="*/ 83 w 94"/>
                <a:gd name="T45" fmla="*/ 5 h 56"/>
                <a:gd name="T46" fmla="*/ 86 w 94"/>
                <a:gd name="T47" fmla="*/ 4 h 56"/>
                <a:gd name="T48" fmla="*/ 88 w 94"/>
                <a:gd name="T49" fmla="*/ 2 h 56"/>
                <a:gd name="T50" fmla="*/ 90 w 94"/>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56">
                  <a:moveTo>
                    <a:pt x="90" y="0"/>
                  </a:moveTo>
                  <a:lnTo>
                    <a:pt x="92" y="0"/>
                  </a:lnTo>
                  <a:lnTo>
                    <a:pt x="92" y="1"/>
                  </a:lnTo>
                  <a:lnTo>
                    <a:pt x="93" y="2"/>
                  </a:lnTo>
                  <a:lnTo>
                    <a:pt x="94" y="3"/>
                  </a:lnTo>
                  <a:lnTo>
                    <a:pt x="85" y="10"/>
                  </a:lnTo>
                  <a:lnTo>
                    <a:pt x="75" y="16"/>
                  </a:lnTo>
                  <a:lnTo>
                    <a:pt x="66" y="22"/>
                  </a:lnTo>
                  <a:lnTo>
                    <a:pt x="57" y="29"/>
                  </a:lnTo>
                  <a:lnTo>
                    <a:pt x="44" y="37"/>
                  </a:lnTo>
                  <a:lnTo>
                    <a:pt x="30" y="44"/>
                  </a:lnTo>
                  <a:lnTo>
                    <a:pt x="16" y="51"/>
                  </a:lnTo>
                  <a:lnTo>
                    <a:pt x="0" y="56"/>
                  </a:lnTo>
                  <a:lnTo>
                    <a:pt x="1" y="54"/>
                  </a:lnTo>
                  <a:lnTo>
                    <a:pt x="2" y="52"/>
                  </a:lnTo>
                  <a:lnTo>
                    <a:pt x="4" y="51"/>
                  </a:lnTo>
                  <a:lnTo>
                    <a:pt x="7" y="50"/>
                  </a:lnTo>
                  <a:lnTo>
                    <a:pt x="9" y="50"/>
                  </a:lnTo>
                  <a:lnTo>
                    <a:pt x="11" y="49"/>
                  </a:lnTo>
                  <a:lnTo>
                    <a:pt x="35" y="36"/>
                  </a:lnTo>
                  <a:lnTo>
                    <a:pt x="58" y="21"/>
                  </a:lnTo>
                  <a:lnTo>
                    <a:pt x="80" y="6"/>
                  </a:lnTo>
                  <a:lnTo>
                    <a:pt x="83" y="5"/>
                  </a:lnTo>
                  <a:lnTo>
                    <a:pt x="86" y="4"/>
                  </a:lnTo>
                  <a:lnTo>
                    <a:pt x="88" y="2"/>
                  </a:lnTo>
                  <a:lnTo>
                    <a:pt x="90"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19" name="文本框 18"/>
          <p:cNvSpPr txBox="1"/>
          <p:nvPr/>
        </p:nvSpPr>
        <p:spPr>
          <a:xfrm>
            <a:off x="1478981" y="2164169"/>
            <a:ext cx="3871784" cy="3162404"/>
          </a:xfrm>
          <a:prstGeom prst="rect">
            <a:avLst/>
          </a:prstGeom>
          <a:noFill/>
        </p:spPr>
        <p:txBody>
          <a:bodyPr wrap="square" rtlCol="0">
            <a:spAutoFit/>
          </a:bodyPr>
          <a:lstStyle/>
          <a:p>
            <a:pPr>
              <a:lnSpc>
                <a:spcPct val="150000"/>
              </a:lnSpc>
              <a:spcBef>
                <a:spcPct val="0"/>
              </a:spcBef>
            </a:pPr>
            <a:r>
              <a:rPr lang="zh-CN" altLang="en-US" sz="2100" dirty="0" smtClean="0">
                <a:solidFill>
                  <a:schemeClr val="tx1">
                    <a:lumMod val="75000"/>
                    <a:lumOff val="25000"/>
                  </a:schemeClr>
                </a:solidFill>
                <a:latin typeface="Arial"/>
                <a:ea typeface="微软雅黑"/>
                <a:sym typeface="Arial"/>
              </a:rPr>
              <a:t>点击添加标题内容</a:t>
            </a:r>
            <a:endParaRPr lang="en-US" altLang="zh-CN" sz="2100" dirty="0" smtClean="0">
              <a:solidFill>
                <a:schemeClr val="tx1">
                  <a:lumMod val="75000"/>
                  <a:lumOff val="25000"/>
                </a:schemeClr>
              </a:solidFill>
              <a:latin typeface="Arial"/>
              <a:ea typeface="微软雅黑"/>
              <a:sym typeface="Arial"/>
            </a:endParaRPr>
          </a:p>
          <a:p>
            <a:pPr>
              <a:lnSpc>
                <a:spcPct val="150000"/>
              </a:lnSpc>
              <a:spcBef>
                <a:spcPct val="0"/>
              </a:spcBef>
            </a:pPr>
            <a:r>
              <a:rPr lang="zh-CN" altLang="en-US" sz="1600" dirty="0" smtClean="0">
                <a:solidFill>
                  <a:schemeClr val="tx1">
                    <a:lumMod val="75000"/>
                    <a:lumOff val="25000"/>
                  </a:schemeClr>
                </a:solidFill>
                <a:latin typeface="Arial"/>
                <a:ea typeface="微软雅黑"/>
                <a:sym typeface="Arial"/>
              </a:rPr>
              <a:t>点击</a:t>
            </a:r>
            <a:r>
              <a:rPr lang="zh-CN" altLang="en-US" sz="1600" dirty="0">
                <a:solidFill>
                  <a:schemeClr val="tx1">
                    <a:lumMod val="75000"/>
                    <a:lumOff val="25000"/>
                  </a:schemeClr>
                </a:solidFill>
                <a:latin typeface="Arial"/>
                <a:ea typeface="微软雅黑"/>
                <a:sym typeface="Arial"/>
              </a:rPr>
              <a:t>添加主要文字内容点击添加主要文字内容点击添加主要文字</a:t>
            </a:r>
            <a:r>
              <a:rPr lang="zh-CN" altLang="en-US" sz="1600" dirty="0" smtClean="0">
                <a:solidFill>
                  <a:schemeClr val="tx1">
                    <a:lumMod val="75000"/>
                    <a:lumOff val="25000"/>
                  </a:schemeClr>
                </a:solidFill>
                <a:latin typeface="Arial"/>
                <a:ea typeface="微软雅黑"/>
                <a:sym typeface="Arial"/>
              </a:rPr>
              <a:t>内容</a:t>
            </a:r>
            <a:r>
              <a:rPr lang="zh-CN" altLang="en-US" sz="16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600" dirty="0" smtClean="0">
                <a:solidFill>
                  <a:schemeClr val="tx1">
                    <a:lumMod val="75000"/>
                    <a:lumOff val="25000"/>
                  </a:schemeClr>
                </a:solidFill>
                <a:latin typeface="Arial"/>
                <a:ea typeface="微软雅黑"/>
                <a:sym typeface="Arial"/>
              </a:rPr>
              <a:t>内容</a:t>
            </a:r>
            <a:r>
              <a:rPr lang="zh-CN" altLang="en-US" sz="16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600" dirty="0" smtClean="0">
                <a:solidFill>
                  <a:schemeClr val="tx1">
                    <a:lumMod val="75000"/>
                    <a:lumOff val="25000"/>
                  </a:schemeClr>
                </a:solidFill>
                <a:latin typeface="Arial"/>
                <a:ea typeface="微软雅黑"/>
                <a:sym typeface="Arial"/>
              </a:rPr>
              <a:t>内容</a:t>
            </a:r>
            <a:r>
              <a:rPr lang="zh-CN" altLang="en-US" sz="16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600" dirty="0" smtClean="0">
                <a:solidFill>
                  <a:schemeClr val="tx1">
                    <a:lumMod val="75000"/>
                    <a:lumOff val="25000"/>
                  </a:schemeClr>
                </a:solidFill>
                <a:latin typeface="Arial"/>
                <a:ea typeface="微软雅黑"/>
                <a:sym typeface="Arial"/>
              </a:rPr>
              <a:t>内容</a:t>
            </a:r>
            <a:r>
              <a:rPr lang="zh-CN" altLang="en-US" sz="1600" dirty="0">
                <a:solidFill>
                  <a:schemeClr val="tx1">
                    <a:lumMod val="75000"/>
                    <a:lumOff val="25000"/>
                  </a:schemeClr>
                </a:solidFill>
                <a:latin typeface="Arial"/>
                <a:ea typeface="微软雅黑"/>
                <a:sym typeface="Arial"/>
              </a:rPr>
              <a:t>点击</a:t>
            </a:r>
            <a:r>
              <a:rPr lang="zh-CN" altLang="en-US" sz="1600" dirty="0" smtClean="0">
                <a:solidFill>
                  <a:schemeClr val="tx1">
                    <a:lumMod val="75000"/>
                    <a:lumOff val="25000"/>
                  </a:schemeClr>
                </a:solidFill>
                <a:latin typeface="Arial"/>
                <a:ea typeface="微软雅黑"/>
                <a:sym typeface="Arial"/>
              </a:rPr>
              <a:t>添加</a:t>
            </a:r>
            <a:endParaRPr lang="zh-CN" altLang="en-US" sz="1600" dirty="0">
              <a:solidFill>
                <a:schemeClr val="tx1">
                  <a:lumMod val="75000"/>
                  <a:lumOff val="25000"/>
                </a:schemeClr>
              </a:solidFill>
              <a:latin typeface="Arial"/>
              <a:ea typeface="微软雅黑"/>
              <a:sym typeface="Arial"/>
            </a:endParaRPr>
          </a:p>
        </p:txBody>
      </p:sp>
      <p:sp>
        <p:nvSpPr>
          <p:cNvPr id="20" name="文本框 19"/>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21" name="组合 20"/>
          <p:cNvGrpSpPr/>
          <p:nvPr/>
        </p:nvGrpSpPr>
        <p:grpSpPr>
          <a:xfrm>
            <a:off x="3543759" y="266849"/>
            <a:ext cx="636853" cy="393183"/>
            <a:chOff x="3610120" y="261689"/>
            <a:chExt cx="636853" cy="393183"/>
          </a:xfrm>
        </p:grpSpPr>
        <p:pic>
          <p:nvPicPr>
            <p:cNvPr id="22" name="图片 21"/>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658003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3150146">
            <a:off x="3322572" y="3607512"/>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4" name="矩形 3"/>
          <p:cNvSpPr/>
          <p:nvPr/>
        </p:nvSpPr>
        <p:spPr>
          <a:xfrm rot="3150146">
            <a:off x="719506" y="3607513"/>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5" name="矩形 4"/>
          <p:cNvSpPr/>
          <p:nvPr/>
        </p:nvSpPr>
        <p:spPr>
          <a:xfrm rot="3150146">
            <a:off x="8528703" y="3607512"/>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6" name="矩形 5"/>
          <p:cNvSpPr/>
          <p:nvPr/>
        </p:nvSpPr>
        <p:spPr>
          <a:xfrm rot="3150146">
            <a:off x="5925637" y="3607513"/>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7" name="矩形 6"/>
          <p:cNvSpPr/>
          <p:nvPr/>
        </p:nvSpPr>
        <p:spPr>
          <a:xfrm>
            <a:off x="746769" y="5083072"/>
            <a:ext cx="10688565" cy="932563"/>
          </a:xfrm>
          <a:prstGeom prst="rect">
            <a:avLst/>
          </a:prstGeom>
        </p:spPr>
        <p:txBody>
          <a:bodyPr wrap="square">
            <a:spAutoFit/>
          </a:bodyPr>
          <a:lstStyle/>
          <a:p>
            <a:pPr algn="ctr">
              <a:lnSpc>
                <a:spcPct val="130000"/>
              </a:lnSpc>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a:t>
            </a:r>
          </a:p>
        </p:txBody>
      </p:sp>
      <p:grpSp>
        <p:nvGrpSpPr>
          <p:cNvPr id="8" name="组合 7"/>
          <p:cNvGrpSpPr/>
          <p:nvPr/>
        </p:nvGrpSpPr>
        <p:grpSpPr>
          <a:xfrm>
            <a:off x="6534285" y="2018811"/>
            <a:ext cx="2151727" cy="2209648"/>
            <a:chOff x="6534285" y="2018811"/>
            <a:chExt cx="2151727" cy="2209648"/>
          </a:xfrm>
        </p:grpSpPr>
        <p:sp>
          <p:nvSpPr>
            <p:cNvPr id="9" name="任意多边形 8"/>
            <p:cNvSpPr/>
            <p:nvPr/>
          </p:nvSpPr>
          <p:spPr>
            <a:xfrm>
              <a:off x="6534285"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10" name="组合 9"/>
            <p:cNvGrpSpPr/>
            <p:nvPr/>
          </p:nvGrpSpPr>
          <p:grpSpPr>
            <a:xfrm>
              <a:off x="7180973" y="2625346"/>
              <a:ext cx="990048" cy="765648"/>
              <a:chOff x="2655396" y="2953152"/>
              <a:chExt cx="811962" cy="627927"/>
            </a:xfrm>
            <a:solidFill>
              <a:srgbClr val="FFC000"/>
            </a:solidFill>
          </p:grpSpPr>
          <p:sp>
            <p:nvSpPr>
              <p:cNvPr id="11" name="Freeform 6"/>
              <p:cNvSpPr/>
              <p:nvPr/>
            </p:nvSpPr>
            <p:spPr bwMode="auto">
              <a:xfrm>
                <a:off x="2655396" y="2953152"/>
                <a:ext cx="606579" cy="396043"/>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2" name="Freeform 7"/>
              <p:cNvSpPr>
                <a:spLocks noEditPoints="1"/>
              </p:cNvSpPr>
              <p:nvPr/>
            </p:nvSpPr>
            <p:spPr bwMode="auto">
              <a:xfrm>
                <a:off x="2737844" y="3196814"/>
                <a:ext cx="588912" cy="38426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3" name="Freeform 8"/>
              <p:cNvSpPr/>
              <p:nvPr/>
            </p:nvSpPr>
            <p:spPr bwMode="auto">
              <a:xfrm>
                <a:off x="3194250" y="3145285"/>
                <a:ext cx="72878" cy="6993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4" name="Freeform 9"/>
              <p:cNvSpPr>
                <a:spLocks noEditPoints="1"/>
              </p:cNvSpPr>
              <p:nvPr/>
            </p:nvSpPr>
            <p:spPr bwMode="auto">
              <a:xfrm>
                <a:off x="3192778" y="3142340"/>
                <a:ext cx="274580" cy="189924"/>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grpSp>
      <p:grpSp>
        <p:nvGrpSpPr>
          <p:cNvPr id="15" name="组合 14"/>
          <p:cNvGrpSpPr/>
          <p:nvPr/>
        </p:nvGrpSpPr>
        <p:grpSpPr>
          <a:xfrm>
            <a:off x="3903009" y="2018811"/>
            <a:ext cx="2151727" cy="2209648"/>
            <a:chOff x="3903009" y="2018811"/>
            <a:chExt cx="2151727" cy="2209648"/>
          </a:xfrm>
        </p:grpSpPr>
        <p:sp>
          <p:nvSpPr>
            <p:cNvPr id="16" name="任意多边形 15"/>
            <p:cNvSpPr/>
            <p:nvPr/>
          </p:nvSpPr>
          <p:spPr>
            <a:xfrm>
              <a:off x="3903009"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17" name="组合 16"/>
            <p:cNvGrpSpPr/>
            <p:nvPr/>
          </p:nvGrpSpPr>
          <p:grpSpPr>
            <a:xfrm>
              <a:off x="4608106" y="2576256"/>
              <a:ext cx="842930" cy="782222"/>
              <a:chOff x="5278438" y="2973388"/>
              <a:chExt cx="1344613" cy="1247775"/>
            </a:xfrm>
            <a:solidFill>
              <a:schemeClr val="bg1"/>
            </a:solidFill>
          </p:grpSpPr>
          <p:sp>
            <p:nvSpPr>
              <p:cNvPr id="18"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9"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0"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1"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grpSp>
      <p:grpSp>
        <p:nvGrpSpPr>
          <p:cNvPr id="22" name="组合 21"/>
          <p:cNvGrpSpPr/>
          <p:nvPr/>
        </p:nvGrpSpPr>
        <p:grpSpPr>
          <a:xfrm>
            <a:off x="1271733" y="2018811"/>
            <a:ext cx="2151727" cy="2209648"/>
            <a:chOff x="1271733" y="2018811"/>
            <a:chExt cx="2151727" cy="2209648"/>
          </a:xfrm>
          <a:solidFill>
            <a:schemeClr val="tx1">
              <a:lumMod val="75000"/>
              <a:lumOff val="25000"/>
            </a:schemeClr>
          </a:solidFill>
        </p:grpSpPr>
        <p:sp>
          <p:nvSpPr>
            <p:cNvPr id="23" name="任意多边形 22"/>
            <p:cNvSpPr/>
            <p:nvPr/>
          </p:nvSpPr>
          <p:spPr>
            <a:xfrm>
              <a:off x="1271733"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24" name="组合 23"/>
            <p:cNvGrpSpPr/>
            <p:nvPr/>
          </p:nvGrpSpPr>
          <p:grpSpPr>
            <a:xfrm>
              <a:off x="1973384" y="2619993"/>
              <a:ext cx="936074" cy="763520"/>
              <a:chOff x="1563256" y="1711324"/>
              <a:chExt cx="344488" cy="280987"/>
            </a:xfrm>
            <a:grpFill/>
          </p:grpSpPr>
          <p:sp>
            <p:nvSpPr>
              <p:cNvPr id="25" name="Freeform 29"/>
              <p:cNvSpPr>
                <a:spLocks noEditPoints="1"/>
              </p:cNvSpPr>
              <p:nvPr/>
            </p:nvSpPr>
            <p:spPr bwMode="auto">
              <a:xfrm>
                <a:off x="1718831" y="1858962"/>
                <a:ext cx="33338" cy="41275"/>
              </a:xfrm>
              <a:custGeom>
                <a:avLst/>
                <a:gdLst>
                  <a:gd name="T0" fmla="*/ 14 w 14"/>
                  <a:gd name="T1" fmla="*/ 10 h 17"/>
                  <a:gd name="T2" fmla="*/ 14 w 14"/>
                  <a:gd name="T3" fmla="*/ 7 h 17"/>
                  <a:gd name="T4" fmla="*/ 7 w 14"/>
                  <a:gd name="T5" fmla="*/ 0 h 17"/>
                  <a:gd name="T6" fmla="*/ 0 w 14"/>
                  <a:gd name="T7" fmla="*/ 7 h 17"/>
                  <a:gd name="T8" fmla="*/ 0 w 14"/>
                  <a:gd name="T9" fmla="*/ 10 h 17"/>
                  <a:gd name="T10" fmla="*/ 7 w 14"/>
                  <a:gd name="T11" fmla="*/ 17 h 17"/>
                  <a:gd name="T12" fmla="*/ 14 w 14"/>
                  <a:gd name="T13" fmla="*/ 10 h 17"/>
                  <a:gd name="T14" fmla="*/ 14 w 14"/>
                  <a:gd name="T15" fmla="*/ 10 h 17"/>
                  <a:gd name="T16" fmla="*/ 14 w 14"/>
                  <a:gd name="T1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4" y="10"/>
                    </a:moveTo>
                    <a:cubicBezTo>
                      <a:pt x="14" y="7"/>
                      <a:pt x="14" y="7"/>
                      <a:pt x="14" y="7"/>
                    </a:cubicBezTo>
                    <a:cubicBezTo>
                      <a:pt x="14" y="3"/>
                      <a:pt x="11" y="0"/>
                      <a:pt x="7" y="0"/>
                    </a:cubicBezTo>
                    <a:cubicBezTo>
                      <a:pt x="3" y="0"/>
                      <a:pt x="0" y="3"/>
                      <a:pt x="0" y="7"/>
                    </a:cubicBezTo>
                    <a:cubicBezTo>
                      <a:pt x="0" y="10"/>
                      <a:pt x="0" y="10"/>
                      <a:pt x="0" y="10"/>
                    </a:cubicBezTo>
                    <a:cubicBezTo>
                      <a:pt x="0" y="14"/>
                      <a:pt x="3" y="17"/>
                      <a:pt x="7" y="17"/>
                    </a:cubicBezTo>
                    <a:cubicBezTo>
                      <a:pt x="11" y="17"/>
                      <a:pt x="14" y="14"/>
                      <a:pt x="14" y="10"/>
                    </a:cubicBezTo>
                    <a:close/>
                    <a:moveTo>
                      <a:pt x="14" y="10"/>
                    </a:moveTo>
                    <a:cubicBezTo>
                      <a:pt x="14" y="10"/>
                      <a:pt x="14" y="10"/>
                      <a:pt x="1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6" name="Freeform 30"/>
              <p:cNvSpPr>
                <a:spLocks noEditPoints="1"/>
              </p:cNvSpPr>
              <p:nvPr/>
            </p:nvSpPr>
            <p:spPr bwMode="auto">
              <a:xfrm>
                <a:off x="1571193" y="1889124"/>
                <a:ext cx="328613" cy="103187"/>
              </a:xfrm>
              <a:custGeom>
                <a:avLst/>
                <a:gdLst>
                  <a:gd name="T0" fmla="*/ 79 w 134"/>
                  <a:gd name="T1" fmla="*/ 2 h 42"/>
                  <a:gd name="T2" fmla="*/ 67 w 134"/>
                  <a:gd name="T3" fmla="*/ 10 h 42"/>
                  <a:gd name="T4" fmla="*/ 55 w 134"/>
                  <a:gd name="T5" fmla="*/ 2 h 42"/>
                  <a:gd name="T6" fmla="*/ 8 w 134"/>
                  <a:gd name="T7" fmla="*/ 2 h 42"/>
                  <a:gd name="T8" fmla="*/ 0 w 134"/>
                  <a:gd name="T9" fmla="*/ 0 h 42"/>
                  <a:gd name="T10" fmla="*/ 0 w 134"/>
                  <a:gd name="T11" fmla="*/ 31 h 42"/>
                  <a:gd name="T12" fmla="*/ 11 w 134"/>
                  <a:gd name="T13" fmla="*/ 42 h 42"/>
                  <a:gd name="T14" fmla="*/ 123 w 134"/>
                  <a:gd name="T15" fmla="*/ 42 h 42"/>
                  <a:gd name="T16" fmla="*/ 134 w 134"/>
                  <a:gd name="T17" fmla="*/ 31 h 42"/>
                  <a:gd name="T18" fmla="*/ 134 w 134"/>
                  <a:gd name="T19" fmla="*/ 0 h 42"/>
                  <a:gd name="T20" fmla="*/ 126 w 134"/>
                  <a:gd name="T21" fmla="*/ 2 h 42"/>
                  <a:gd name="T22" fmla="*/ 79 w 134"/>
                  <a:gd name="T23" fmla="*/ 2 h 42"/>
                  <a:gd name="T24" fmla="*/ 79 w 134"/>
                  <a:gd name="T25" fmla="*/ 2 h 42"/>
                  <a:gd name="T26" fmla="*/ 79 w 134"/>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42">
                    <a:moveTo>
                      <a:pt x="79" y="2"/>
                    </a:moveTo>
                    <a:cubicBezTo>
                      <a:pt x="77" y="7"/>
                      <a:pt x="72" y="10"/>
                      <a:pt x="67" y="10"/>
                    </a:cubicBezTo>
                    <a:cubicBezTo>
                      <a:pt x="62" y="10"/>
                      <a:pt x="57" y="7"/>
                      <a:pt x="55" y="2"/>
                    </a:cubicBezTo>
                    <a:cubicBezTo>
                      <a:pt x="8" y="2"/>
                      <a:pt x="8" y="2"/>
                      <a:pt x="8" y="2"/>
                    </a:cubicBezTo>
                    <a:cubicBezTo>
                      <a:pt x="6" y="2"/>
                      <a:pt x="3" y="1"/>
                      <a:pt x="0" y="0"/>
                    </a:cubicBezTo>
                    <a:cubicBezTo>
                      <a:pt x="0" y="31"/>
                      <a:pt x="0" y="31"/>
                      <a:pt x="0" y="31"/>
                    </a:cubicBezTo>
                    <a:cubicBezTo>
                      <a:pt x="0" y="37"/>
                      <a:pt x="5" y="42"/>
                      <a:pt x="11" y="42"/>
                    </a:cubicBezTo>
                    <a:cubicBezTo>
                      <a:pt x="123" y="42"/>
                      <a:pt x="123" y="42"/>
                      <a:pt x="123" y="42"/>
                    </a:cubicBezTo>
                    <a:cubicBezTo>
                      <a:pt x="129" y="42"/>
                      <a:pt x="134" y="37"/>
                      <a:pt x="134" y="31"/>
                    </a:cubicBezTo>
                    <a:cubicBezTo>
                      <a:pt x="134" y="0"/>
                      <a:pt x="134" y="0"/>
                      <a:pt x="134" y="0"/>
                    </a:cubicBezTo>
                    <a:cubicBezTo>
                      <a:pt x="131" y="1"/>
                      <a:pt x="128" y="2"/>
                      <a:pt x="126" y="2"/>
                    </a:cubicBezTo>
                    <a:lnTo>
                      <a:pt x="79" y="2"/>
                    </a:lnTo>
                    <a:close/>
                    <a:moveTo>
                      <a:pt x="79" y="2"/>
                    </a:moveTo>
                    <a:cubicBezTo>
                      <a:pt x="79" y="2"/>
                      <a:pt x="79" y="2"/>
                      <a:pt x="7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7" name="Freeform 31"/>
              <p:cNvSpPr>
                <a:spLocks noEditPoints="1"/>
              </p:cNvSpPr>
              <p:nvPr/>
            </p:nvSpPr>
            <p:spPr bwMode="auto">
              <a:xfrm>
                <a:off x="1563256" y="1711324"/>
                <a:ext cx="344488" cy="161925"/>
              </a:xfrm>
              <a:custGeom>
                <a:avLst/>
                <a:gdLst>
                  <a:gd name="T0" fmla="*/ 128 w 140"/>
                  <a:gd name="T1" fmla="*/ 18 h 66"/>
                  <a:gd name="T2" fmla="*/ 101 w 140"/>
                  <a:gd name="T3" fmla="*/ 18 h 66"/>
                  <a:gd name="T4" fmla="*/ 81 w 140"/>
                  <a:gd name="T5" fmla="*/ 0 h 66"/>
                  <a:gd name="T6" fmla="*/ 59 w 140"/>
                  <a:gd name="T7" fmla="*/ 0 h 66"/>
                  <a:gd name="T8" fmla="*/ 39 w 140"/>
                  <a:gd name="T9" fmla="*/ 18 h 66"/>
                  <a:gd name="T10" fmla="*/ 12 w 140"/>
                  <a:gd name="T11" fmla="*/ 18 h 66"/>
                  <a:gd name="T12" fmla="*/ 0 w 140"/>
                  <a:gd name="T13" fmla="*/ 29 h 66"/>
                  <a:gd name="T14" fmla="*/ 0 w 140"/>
                  <a:gd name="T15" fmla="*/ 54 h 66"/>
                  <a:gd name="T16" fmla="*/ 11 w 140"/>
                  <a:gd name="T17" fmla="*/ 66 h 66"/>
                  <a:gd name="T18" fmla="*/ 58 w 140"/>
                  <a:gd name="T19" fmla="*/ 66 h 66"/>
                  <a:gd name="T20" fmla="*/ 62 w 140"/>
                  <a:gd name="T21" fmla="*/ 57 h 66"/>
                  <a:gd name="T22" fmla="*/ 62 w 140"/>
                  <a:gd name="T23" fmla="*/ 57 h 66"/>
                  <a:gd name="T24" fmla="*/ 63 w 140"/>
                  <a:gd name="T25" fmla="*/ 56 h 66"/>
                  <a:gd name="T26" fmla="*/ 64 w 140"/>
                  <a:gd name="T27" fmla="*/ 56 h 66"/>
                  <a:gd name="T28" fmla="*/ 65 w 140"/>
                  <a:gd name="T29" fmla="*/ 55 h 66"/>
                  <a:gd name="T30" fmla="*/ 67 w 140"/>
                  <a:gd name="T31" fmla="*/ 55 h 66"/>
                  <a:gd name="T32" fmla="*/ 68 w 140"/>
                  <a:gd name="T33" fmla="*/ 54 h 66"/>
                  <a:gd name="T34" fmla="*/ 70 w 140"/>
                  <a:gd name="T35" fmla="*/ 54 h 66"/>
                  <a:gd name="T36" fmla="*/ 72 w 140"/>
                  <a:gd name="T37" fmla="*/ 54 h 66"/>
                  <a:gd name="T38" fmla="*/ 73 w 140"/>
                  <a:gd name="T39" fmla="*/ 55 h 66"/>
                  <a:gd name="T40" fmla="*/ 75 w 140"/>
                  <a:gd name="T41" fmla="*/ 55 h 66"/>
                  <a:gd name="T42" fmla="*/ 76 w 140"/>
                  <a:gd name="T43" fmla="*/ 56 h 66"/>
                  <a:gd name="T44" fmla="*/ 77 w 140"/>
                  <a:gd name="T45" fmla="*/ 56 h 66"/>
                  <a:gd name="T46" fmla="*/ 78 w 140"/>
                  <a:gd name="T47" fmla="*/ 57 h 66"/>
                  <a:gd name="T48" fmla="*/ 78 w 140"/>
                  <a:gd name="T49" fmla="*/ 57 h 66"/>
                  <a:gd name="T50" fmla="*/ 82 w 140"/>
                  <a:gd name="T51" fmla="*/ 66 h 66"/>
                  <a:gd name="T52" fmla="*/ 129 w 140"/>
                  <a:gd name="T53" fmla="*/ 66 h 66"/>
                  <a:gd name="T54" fmla="*/ 140 w 140"/>
                  <a:gd name="T55" fmla="*/ 54 h 66"/>
                  <a:gd name="T56" fmla="*/ 140 w 140"/>
                  <a:gd name="T57" fmla="*/ 29 h 66"/>
                  <a:gd name="T58" fmla="*/ 128 w 140"/>
                  <a:gd name="T59" fmla="*/ 18 h 66"/>
                  <a:gd name="T60" fmla="*/ 49 w 140"/>
                  <a:gd name="T61" fmla="*/ 18 h 66"/>
                  <a:gd name="T62" fmla="*/ 59 w 140"/>
                  <a:gd name="T63" fmla="*/ 10 h 66"/>
                  <a:gd name="T64" fmla="*/ 81 w 140"/>
                  <a:gd name="T65" fmla="*/ 10 h 66"/>
                  <a:gd name="T66" fmla="*/ 91 w 140"/>
                  <a:gd name="T67" fmla="*/ 18 h 66"/>
                  <a:gd name="T68" fmla="*/ 49 w 140"/>
                  <a:gd name="T69" fmla="*/ 18 h 66"/>
                  <a:gd name="T70" fmla="*/ 49 w 140"/>
                  <a:gd name="T71" fmla="*/ 18 h 66"/>
                  <a:gd name="T72" fmla="*/ 49 w 140"/>
                  <a:gd name="T7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66">
                    <a:moveTo>
                      <a:pt x="128" y="18"/>
                    </a:moveTo>
                    <a:cubicBezTo>
                      <a:pt x="101" y="18"/>
                      <a:pt x="101" y="18"/>
                      <a:pt x="101" y="18"/>
                    </a:cubicBezTo>
                    <a:cubicBezTo>
                      <a:pt x="100" y="8"/>
                      <a:pt x="91" y="0"/>
                      <a:pt x="81" y="0"/>
                    </a:cubicBezTo>
                    <a:cubicBezTo>
                      <a:pt x="59" y="0"/>
                      <a:pt x="59" y="0"/>
                      <a:pt x="59" y="0"/>
                    </a:cubicBezTo>
                    <a:cubicBezTo>
                      <a:pt x="49" y="0"/>
                      <a:pt x="40" y="8"/>
                      <a:pt x="39" y="18"/>
                    </a:cubicBezTo>
                    <a:cubicBezTo>
                      <a:pt x="12" y="18"/>
                      <a:pt x="12" y="18"/>
                      <a:pt x="12" y="18"/>
                    </a:cubicBezTo>
                    <a:cubicBezTo>
                      <a:pt x="6" y="18"/>
                      <a:pt x="0" y="23"/>
                      <a:pt x="0" y="29"/>
                    </a:cubicBezTo>
                    <a:cubicBezTo>
                      <a:pt x="0" y="54"/>
                      <a:pt x="0" y="54"/>
                      <a:pt x="0" y="54"/>
                    </a:cubicBezTo>
                    <a:cubicBezTo>
                      <a:pt x="0" y="61"/>
                      <a:pt x="5" y="66"/>
                      <a:pt x="11" y="66"/>
                    </a:cubicBezTo>
                    <a:cubicBezTo>
                      <a:pt x="58" y="66"/>
                      <a:pt x="58" y="66"/>
                      <a:pt x="58" y="66"/>
                    </a:cubicBezTo>
                    <a:cubicBezTo>
                      <a:pt x="58" y="62"/>
                      <a:pt x="60" y="59"/>
                      <a:pt x="62" y="57"/>
                    </a:cubicBezTo>
                    <a:cubicBezTo>
                      <a:pt x="62" y="57"/>
                      <a:pt x="62" y="57"/>
                      <a:pt x="62" y="57"/>
                    </a:cubicBezTo>
                    <a:cubicBezTo>
                      <a:pt x="62" y="57"/>
                      <a:pt x="63" y="56"/>
                      <a:pt x="63" y="56"/>
                    </a:cubicBezTo>
                    <a:cubicBezTo>
                      <a:pt x="64" y="56"/>
                      <a:pt x="64" y="56"/>
                      <a:pt x="64" y="56"/>
                    </a:cubicBezTo>
                    <a:cubicBezTo>
                      <a:pt x="64" y="55"/>
                      <a:pt x="65" y="55"/>
                      <a:pt x="65" y="55"/>
                    </a:cubicBezTo>
                    <a:cubicBezTo>
                      <a:pt x="66" y="55"/>
                      <a:pt x="66" y="55"/>
                      <a:pt x="67" y="55"/>
                    </a:cubicBezTo>
                    <a:cubicBezTo>
                      <a:pt x="67" y="54"/>
                      <a:pt x="67" y="54"/>
                      <a:pt x="68" y="54"/>
                    </a:cubicBezTo>
                    <a:cubicBezTo>
                      <a:pt x="68" y="54"/>
                      <a:pt x="69" y="54"/>
                      <a:pt x="70" y="54"/>
                    </a:cubicBezTo>
                    <a:cubicBezTo>
                      <a:pt x="71" y="54"/>
                      <a:pt x="72" y="54"/>
                      <a:pt x="72" y="54"/>
                    </a:cubicBezTo>
                    <a:cubicBezTo>
                      <a:pt x="73" y="54"/>
                      <a:pt x="73" y="54"/>
                      <a:pt x="73" y="55"/>
                    </a:cubicBezTo>
                    <a:cubicBezTo>
                      <a:pt x="74" y="55"/>
                      <a:pt x="74" y="55"/>
                      <a:pt x="75" y="55"/>
                    </a:cubicBezTo>
                    <a:cubicBezTo>
                      <a:pt x="75" y="55"/>
                      <a:pt x="76" y="55"/>
                      <a:pt x="76" y="56"/>
                    </a:cubicBezTo>
                    <a:cubicBezTo>
                      <a:pt x="76" y="56"/>
                      <a:pt x="76" y="56"/>
                      <a:pt x="77" y="56"/>
                    </a:cubicBezTo>
                    <a:cubicBezTo>
                      <a:pt x="77" y="56"/>
                      <a:pt x="78" y="57"/>
                      <a:pt x="78" y="57"/>
                    </a:cubicBezTo>
                    <a:cubicBezTo>
                      <a:pt x="78" y="57"/>
                      <a:pt x="78" y="57"/>
                      <a:pt x="78" y="57"/>
                    </a:cubicBezTo>
                    <a:cubicBezTo>
                      <a:pt x="81" y="59"/>
                      <a:pt x="82" y="62"/>
                      <a:pt x="82" y="66"/>
                    </a:cubicBezTo>
                    <a:cubicBezTo>
                      <a:pt x="129" y="66"/>
                      <a:pt x="129" y="66"/>
                      <a:pt x="129" y="66"/>
                    </a:cubicBezTo>
                    <a:cubicBezTo>
                      <a:pt x="135" y="66"/>
                      <a:pt x="140" y="61"/>
                      <a:pt x="140" y="54"/>
                    </a:cubicBezTo>
                    <a:cubicBezTo>
                      <a:pt x="140" y="29"/>
                      <a:pt x="140" y="29"/>
                      <a:pt x="140" y="29"/>
                    </a:cubicBezTo>
                    <a:cubicBezTo>
                      <a:pt x="140" y="23"/>
                      <a:pt x="134" y="18"/>
                      <a:pt x="128" y="18"/>
                    </a:cubicBezTo>
                    <a:close/>
                    <a:moveTo>
                      <a:pt x="49" y="18"/>
                    </a:moveTo>
                    <a:cubicBezTo>
                      <a:pt x="51" y="14"/>
                      <a:pt x="55" y="10"/>
                      <a:pt x="59" y="10"/>
                    </a:cubicBezTo>
                    <a:cubicBezTo>
                      <a:pt x="81" y="10"/>
                      <a:pt x="81" y="10"/>
                      <a:pt x="81" y="10"/>
                    </a:cubicBezTo>
                    <a:cubicBezTo>
                      <a:pt x="85" y="10"/>
                      <a:pt x="89" y="14"/>
                      <a:pt x="91" y="18"/>
                    </a:cubicBezTo>
                    <a:lnTo>
                      <a:pt x="49" y="18"/>
                    </a:lnTo>
                    <a:close/>
                    <a:moveTo>
                      <a:pt x="49" y="18"/>
                    </a:moveTo>
                    <a:cubicBezTo>
                      <a:pt x="49" y="18"/>
                      <a:pt x="49" y="18"/>
                      <a:pt x="49"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grpSp>
      <p:grpSp>
        <p:nvGrpSpPr>
          <p:cNvPr id="28" name="组合 27"/>
          <p:cNvGrpSpPr/>
          <p:nvPr/>
        </p:nvGrpSpPr>
        <p:grpSpPr>
          <a:xfrm>
            <a:off x="9165561" y="2018811"/>
            <a:ext cx="2151727" cy="2209648"/>
            <a:chOff x="9165561" y="2018811"/>
            <a:chExt cx="2151727" cy="2209648"/>
          </a:xfrm>
          <a:solidFill>
            <a:schemeClr val="tx1">
              <a:lumMod val="50000"/>
              <a:lumOff val="50000"/>
            </a:schemeClr>
          </a:solidFill>
        </p:grpSpPr>
        <p:sp>
          <p:nvSpPr>
            <p:cNvPr id="29" name="任意多边形 28"/>
            <p:cNvSpPr/>
            <p:nvPr/>
          </p:nvSpPr>
          <p:spPr>
            <a:xfrm>
              <a:off x="9165561"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30" name="组合 29"/>
            <p:cNvGrpSpPr/>
            <p:nvPr/>
          </p:nvGrpSpPr>
          <p:grpSpPr>
            <a:xfrm>
              <a:off x="9887805" y="2619992"/>
              <a:ext cx="871464" cy="848014"/>
              <a:chOff x="4854143" y="1679574"/>
              <a:chExt cx="354013" cy="344487"/>
            </a:xfrm>
            <a:grpFill/>
          </p:grpSpPr>
          <p:sp>
            <p:nvSpPr>
              <p:cNvPr id="31" name="Freeform 15"/>
              <p:cNvSpPr>
                <a:spLocks noEditPoints="1"/>
              </p:cNvSpPr>
              <p:nvPr/>
            </p:nvSpPr>
            <p:spPr bwMode="auto">
              <a:xfrm>
                <a:off x="4984318" y="1747837"/>
                <a:ext cx="26988" cy="49212"/>
              </a:xfrm>
              <a:custGeom>
                <a:avLst/>
                <a:gdLst>
                  <a:gd name="T0" fmla="*/ 6 w 11"/>
                  <a:gd name="T1" fmla="*/ 0 h 20"/>
                  <a:gd name="T2" fmla="*/ 4 w 11"/>
                  <a:gd name="T3" fmla="*/ 0 h 20"/>
                  <a:gd name="T4" fmla="*/ 0 w 11"/>
                  <a:gd name="T5" fmla="*/ 4 h 20"/>
                  <a:gd name="T6" fmla="*/ 0 w 11"/>
                  <a:gd name="T7" fmla="*/ 20 h 20"/>
                  <a:gd name="T8" fmla="*/ 11 w 11"/>
                  <a:gd name="T9" fmla="*/ 20 h 20"/>
                  <a:gd name="T10" fmla="*/ 11 w 11"/>
                  <a:gd name="T11" fmla="*/ 4 h 20"/>
                  <a:gd name="T12" fmla="*/ 6 w 11"/>
                  <a:gd name="T13" fmla="*/ 0 h 20"/>
                  <a:gd name="T14" fmla="*/ 6 w 11"/>
                  <a:gd name="T15" fmla="*/ 0 h 20"/>
                  <a:gd name="T16" fmla="*/ 6 w 1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6" y="0"/>
                    </a:moveTo>
                    <a:cubicBezTo>
                      <a:pt x="4" y="0"/>
                      <a:pt x="4" y="0"/>
                      <a:pt x="4" y="0"/>
                    </a:cubicBezTo>
                    <a:cubicBezTo>
                      <a:pt x="2" y="0"/>
                      <a:pt x="0" y="2"/>
                      <a:pt x="0" y="4"/>
                    </a:cubicBezTo>
                    <a:cubicBezTo>
                      <a:pt x="0" y="20"/>
                      <a:pt x="0" y="20"/>
                      <a:pt x="0" y="20"/>
                    </a:cubicBezTo>
                    <a:cubicBezTo>
                      <a:pt x="11" y="20"/>
                      <a:pt x="11" y="20"/>
                      <a:pt x="11" y="20"/>
                    </a:cubicBezTo>
                    <a:cubicBezTo>
                      <a:pt x="11" y="4"/>
                      <a:pt x="11" y="4"/>
                      <a:pt x="11" y="4"/>
                    </a:cubicBezTo>
                    <a:cubicBezTo>
                      <a:pt x="11" y="2"/>
                      <a:pt x="9" y="0"/>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a:ea typeface="微软雅黑"/>
                  <a:sym typeface="Arial"/>
                </a:endParaRPr>
              </a:p>
            </p:txBody>
          </p:sp>
          <p:sp>
            <p:nvSpPr>
              <p:cNvPr id="32" name="Freeform 16"/>
              <p:cNvSpPr>
                <a:spLocks noEditPoints="1"/>
              </p:cNvSpPr>
              <p:nvPr/>
            </p:nvSpPr>
            <p:spPr bwMode="auto">
              <a:xfrm>
                <a:off x="5054168" y="1747837"/>
                <a:ext cx="23813" cy="49212"/>
              </a:xfrm>
              <a:custGeom>
                <a:avLst/>
                <a:gdLst>
                  <a:gd name="T0" fmla="*/ 6 w 10"/>
                  <a:gd name="T1" fmla="*/ 0 h 20"/>
                  <a:gd name="T2" fmla="*/ 4 w 10"/>
                  <a:gd name="T3" fmla="*/ 0 h 20"/>
                  <a:gd name="T4" fmla="*/ 0 w 10"/>
                  <a:gd name="T5" fmla="*/ 4 h 20"/>
                  <a:gd name="T6" fmla="*/ 0 w 10"/>
                  <a:gd name="T7" fmla="*/ 20 h 20"/>
                  <a:gd name="T8" fmla="*/ 10 w 10"/>
                  <a:gd name="T9" fmla="*/ 20 h 20"/>
                  <a:gd name="T10" fmla="*/ 10 w 10"/>
                  <a:gd name="T11" fmla="*/ 4 h 20"/>
                  <a:gd name="T12" fmla="*/ 6 w 10"/>
                  <a:gd name="T13" fmla="*/ 0 h 20"/>
                  <a:gd name="T14" fmla="*/ 6 w 10"/>
                  <a:gd name="T15" fmla="*/ 0 h 20"/>
                  <a:gd name="T16" fmla="*/ 6 w 1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6" y="0"/>
                    </a:moveTo>
                    <a:cubicBezTo>
                      <a:pt x="4" y="0"/>
                      <a:pt x="4" y="0"/>
                      <a:pt x="4" y="0"/>
                    </a:cubicBezTo>
                    <a:cubicBezTo>
                      <a:pt x="2" y="0"/>
                      <a:pt x="0" y="2"/>
                      <a:pt x="0" y="4"/>
                    </a:cubicBezTo>
                    <a:cubicBezTo>
                      <a:pt x="0" y="20"/>
                      <a:pt x="0" y="20"/>
                      <a:pt x="0" y="20"/>
                    </a:cubicBezTo>
                    <a:cubicBezTo>
                      <a:pt x="10" y="20"/>
                      <a:pt x="10" y="20"/>
                      <a:pt x="10" y="20"/>
                    </a:cubicBezTo>
                    <a:cubicBezTo>
                      <a:pt x="10" y="4"/>
                      <a:pt x="10" y="4"/>
                      <a:pt x="10" y="4"/>
                    </a:cubicBezTo>
                    <a:cubicBezTo>
                      <a:pt x="10" y="2"/>
                      <a:pt x="8" y="0"/>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a:ea typeface="微软雅黑"/>
                  <a:sym typeface="Arial"/>
                </a:endParaRPr>
              </a:p>
            </p:txBody>
          </p:sp>
          <p:sp>
            <p:nvSpPr>
              <p:cNvPr id="33" name="Freeform 17"/>
              <p:cNvSpPr>
                <a:spLocks noEditPoints="1"/>
              </p:cNvSpPr>
              <p:nvPr/>
            </p:nvSpPr>
            <p:spPr bwMode="auto">
              <a:xfrm>
                <a:off x="4854143" y="1679574"/>
                <a:ext cx="354013" cy="344487"/>
              </a:xfrm>
              <a:custGeom>
                <a:avLst/>
                <a:gdLst>
                  <a:gd name="T0" fmla="*/ 72 w 144"/>
                  <a:gd name="T1" fmla="*/ 0 h 140"/>
                  <a:gd name="T2" fmla="*/ 0 w 144"/>
                  <a:gd name="T3" fmla="*/ 72 h 140"/>
                  <a:gd name="T4" fmla="*/ 21 w 144"/>
                  <a:gd name="T5" fmla="*/ 122 h 140"/>
                  <a:gd name="T6" fmla="*/ 50 w 144"/>
                  <a:gd name="T7" fmla="*/ 140 h 140"/>
                  <a:gd name="T8" fmla="*/ 52 w 144"/>
                  <a:gd name="T9" fmla="*/ 140 h 140"/>
                  <a:gd name="T10" fmla="*/ 59 w 144"/>
                  <a:gd name="T11" fmla="*/ 136 h 140"/>
                  <a:gd name="T12" fmla="*/ 54 w 144"/>
                  <a:gd name="T13" fmla="*/ 127 h 140"/>
                  <a:gd name="T14" fmla="*/ 31 w 144"/>
                  <a:gd name="T15" fmla="*/ 113 h 140"/>
                  <a:gd name="T16" fmla="*/ 14 w 144"/>
                  <a:gd name="T17" fmla="*/ 72 h 140"/>
                  <a:gd name="T18" fmla="*/ 72 w 144"/>
                  <a:gd name="T19" fmla="*/ 14 h 140"/>
                  <a:gd name="T20" fmla="*/ 130 w 144"/>
                  <a:gd name="T21" fmla="*/ 72 h 140"/>
                  <a:gd name="T22" fmla="*/ 113 w 144"/>
                  <a:gd name="T23" fmla="*/ 113 h 140"/>
                  <a:gd name="T24" fmla="*/ 92 w 144"/>
                  <a:gd name="T25" fmla="*/ 124 h 140"/>
                  <a:gd name="T26" fmla="*/ 85 w 144"/>
                  <a:gd name="T27" fmla="*/ 121 h 140"/>
                  <a:gd name="T28" fmla="*/ 79 w 144"/>
                  <a:gd name="T29" fmla="*/ 96 h 140"/>
                  <a:gd name="T30" fmla="*/ 100 w 144"/>
                  <a:gd name="T31" fmla="*/ 74 h 140"/>
                  <a:gd name="T32" fmla="*/ 100 w 144"/>
                  <a:gd name="T33" fmla="*/ 52 h 140"/>
                  <a:gd name="T34" fmla="*/ 44 w 144"/>
                  <a:gd name="T35" fmla="*/ 52 h 140"/>
                  <a:gd name="T36" fmla="*/ 44 w 144"/>
                  <a:gd name="T37" fmla="*/ 74 h 140"/>
                  <a:gd name="T38" fmla="*/ 65 w 144"/>
                  <a:gd name="T39" fmla="*/ 96 h 140"/>
                  <a:gd name="T40" fmla="*/ 74 w 144"/>
                  <a:gd name="T41" fmla="*/ 130 h 140"/>
                  <a:gd name="T42" fmla="*/ 92 w 144"/>
                  <a:gd name="T43" fmla="*/ 138 h 140"/>
                  <a:gd name="T44" fmla="*/ 123 w 144"/>
                  <a:gd name="T45" fmla="*/ 123 h 140"/>
                  <a:gd name="T46" fmla="*/ 123 w 144"/>
                  <a:gd name="T47" fmla="*/ 123 h 140"/>
                  <a:gd name="T48" fmla="*/ 144 w 144"/>
                  <a:gd name="T49" fmla="*/ 72 h 140"/>
                  <a:gd name="T50" fmla="*/ 72 w 144"/>
                  <a:gd name="T51" fmla="*/ 0 h 140"/>
                  <a:gd name="T52" fmla="*/ 72 w 144"/>
                  <a:gd name="T53" fmla="*/ 0 h 140"/>
                  <a:gd name="T54" fmla="*/ 72 w 144"/>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40">
                    <a:moveTo>
                      <a:pt x="72" y="0"/>
                    </a:moveTo>
                    <a:cubicBezTo>
                      <a:pt x="33" y="0"/>
                      <a:pt x="0" y="32"/>
                      <a:pt x="0" y="72"/>
                    </a:cubicBezTo>
                    <a:cubicBezTo>
                      <a:pt x="0" y="91"/>
                      <a:pt x="8" y="109"/>
                      <a:pt x="21" y="122"/>
                    </a:cubicBezTo>
                    <a:cubicBezTo>
                      <a:pt x="29" y="130"/>
                      <a:pt x="39" y="137"/>
                      <a:pt x="50" y="140"/>
                    </a:cubicBezTo>
                    <a:cubicBezTo>
                      <a:pt x="51" y="140"/>
                      <a:pt x="51" y="140"/>
                      <a:pt x="52" y="140"/>
                    </a:cubicBezTo>
                    <a:cubicBezTo>
                      <a:pt x="55" y="140"/>
                      <a:pt x="58" y="139"/>
                      <a:pt x="59" y="136"/>
                    </a:cubicBezTo>
                    <a:cubicBezTo>
                      <a:pt x="60" y="132"/>
                      <a:pt x="58" y="128"/>
                      <a:pt x="54" y="127"/>
                    </a:cubicBezTo>
                    <a:cubicBezTo>
                      <a:pt x="45" y="124"/>
                      <a:pt x="37" y="119"/>
                      <a:pt x="31" y="113"/>
                    </a:cubicBezTo>
                    <a:cubicBezTo>
                      <a:pt x="20" y="102"/>
                      <a:pt x="14" y="87"/>
                      <a:pt x="14" y="72"/>
                    </a:cubicBezTo>
                    <a:cubicBezTo>
                      <a:pt x="14" y="40"/>
                      <a:pt x="40" y="14"/>
                      <a:pt x="72" y="14"/>
                    </a:cubicBezTo>
                    <a:cubicBezTo>
                      <a:pt x="104" y="14"/>
                      <a:pt x="130" y="40"/>
                      <a:pt x="130" y="72"/>
                    </a:cubicBezTo>
                    <a:cubicBezTo>
                      <a:pt x="130" y="87"/>
                      <a:pt x="124" y="102"/>
                      <a:pt x="113" y="113"/>
                    </a:cubicBezTo>
                    <a:cubicBezTo>
                      <a:pt x="109" y="117"/>
                      <a:pt x="99" y="124"/>
                      <a:pt x="92" y="124"/>
                    </a:cubicBezTo>
                    <a:cubicBezTo>
                      <a:pt x="89" y="124"/>
                      <a:pt x="87" y="123"/>
                      <a:pt x="85" y="121"/>
                    </a:cubicBezTo>
                    <a:cubicBezTo>
                      <a:pt x="80" y="115"/>
                      <a:pt x="79" y="104"/>
                      <a:pt x="79" y="96"/>
                    </a:cubicBezTo>
                    <a:cubicBezTo>
                      <a:pt x="91" y="96"/>
                      <a:pt x="100" y="86"/>
                      <a:pt x="100" y="74"/>
                    </a:cubicBezTo>
                    <a:cubicBezTo>
                      <a:pt x="100" y="52"/>
                      <a:pt x="100" y="52"/>
                      <a:pt x="100" y="52"/>
                    </a:cubicBezTo>
                    <a:cubicBezTo>
                      <a:pt x="44" y="52"/>
                      <a:pt x="44" y="52"/>
                      <a:pt x="44" y="52"/>
                    </a:cubicBezTo>
                    <a:cubicBezTo>
                      <a:pt x="44" y="74"/>
                      <a:pt x="44" y="74"/>
                      <a:pt x="44" y="74"/>
                    </a:cubicBezTo>
                    <a:cubicBezTo>
                      <a:pt x="44" y="86"/>
                      <a:pt x="53" y="95"/>
                      <a:pt x="65" y="96"/>
                    </a:cubicBezTo>
                    <a:cubicBezTo>
                      <a:pt x="65" y="106"/>
                      <a:pt x="66" y="121"/>
                      <a:pt x="74" y="130"/>
                    </a:cubicBezTo>
                    <a:cubicBezTo>
                      <a:pt x="79" y="135"/>
                      <a:pt x="85" y="138"/>
                      <a:pt x="92" y="138"/>
                    </a:cubicBezTo>
                    <a:cubicBezTo>
                      <a:pt x="106" y="138"/>
                      <a:pt x="121" y="124"/>
                      <a:pt x="123" y="123"/>
                    </a:cubicBezTo>
                    <a:cubicBezTo>
                      <a:pt x="123" y="123"/>
                      <a:pt x="123" y="123"/>
                      <a:pt x="123" y="123"/>
                    </a:cubicBezTo>
                    <a:cubicBezTo>
                      <a:pt x="137" y="109"/>
                      <a:pt x="144" y="91"/>
                      <a:pt x="144" y="72"/>
                    </a:cubicBezTo>
                    <a:cubicBezTo>
                      <a:pt x="144" y="32"/>
                      <a:pt x="112" y="0"/>
                      <a:pt x="72" y="0"/>
                    </a:cubicBezTo>
                    <a:close/>
                    <a:moveTo>
                      <a:pt x="72" y="0"/>
                    </a:moveTo>
                    <a:cubicBezTo>
                      <a:pt x="72" y="0"/>
                      <a:pt x="72" y="0"/>
                      <a:pt x="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a:ea typeface="微软雅黑"/>
                  <a:sym typeface="Arial"/>
                </a:endParaRPr>
              </a:p>
            </p:txBody>
          </p:sp>
        </p:grpSp>
      </p:grpSp>
      <p:sp>
        <p:nvSpPr>
          <p:cNvPr id="38" name="文本框 37"/>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lumMod val="75000"/>
                    <a:lumOff val="25000"/>
                  </a:schemeClr>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lumMod val="75000"/>
                  <a:lumOff val="25000"/>
                </a:schemeClr>
              </a:solidFill>
              <a:latin typeface="Arial"/>
              <a:ea typeface="微软雅黑"/>
              <a:cs typeface="方正苏新诗柳楷简体-yolan" panose="02000000000000000000" pitchFamily="2" charset="-122"/>
              <a:sym typeface="Arial"/>
            </a:endParaRPr>
          </a:p>
        </p:txBody>
      </p:sp>
      <p:grpSp>
        <p:nvGrpSpPr>
          <p:cNvPr id="39" name="组合 38"/>
          <p:cNvGrpSpPr/>
          <p:nvPr/>
        </p:nvGrpSpPr>
        <p:grpSpPr>
          <a:xfrm>
            <a:off x="3543759" y="266849"/>
            <a:ext cx="636853" cy="393183"/>
            <a:chOff x="3610120" y="261689"/>
            <a:chExt cx="636853" cy="393183"/>
          </a:xfrm>
        </p:grpSpPr>
        <p:pic>
          <p:nvPicPr>
            <p:cNvPr id="40" name="图片 39"/>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solidFill>
                  <a:schemeClr val="tx1">
                    <a:lumMod val="75000"/>
                    <a:lumOff val="25000"/>
                  </a:schemeClr>
                </a:solidFill>
                <a:latin typeface="Arial"/>
                <a:ea typeface="微软雅黑"/>
                <a:sym typeface="Arial"/>
              </a:endParaRPr>
            </a:p>
          </p:txBody>
        </p:sp>
      </p:grpSp>
    </p:spTree>
    <p:extLst>
      <p:ext uri="{BB962C8B-B14F-4D97-AF65-F5344CB8AC3E}">
        <p14:creationId xmlns:p14="http://schemas.microsoft.com/office/powerpoint/2010/main" val="4079152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50"/>
                                        <p:tgtEl>
                                          <p:spTgt spid="15"/>
                                        </p:tgtEl>
                                      </p:cBhvr>
                                    </p:animEffect>
                                    <p:anim calcmode="lin" valueType="num">
                                      <p:cBhvr>
                                        <p:cTn id="13" dur="250" fill="hold"/>
                                        <p:tgtEl>
                                          <p:spTgt spid="15"/>
                                        </p:tgtEl>
                                        <p:attrNameLst>
                                          <p:attrName>ppt_x</p:attrName>
                                        </p:attrNameLst>
                                      </p:cBhvr>
                                      <p:tavLst>
                                        <p:tav tm="0">
                                          <p:val>
                                            <p:strVal val="#ppt_x"/>
                                          </p:val>
                                        </p:tav>
                                        <p:tav tm="100000">
                                          <p:val>
                                            <p:strVal val="#ppt_x"/>
                                          </p:val>
                                        </p:tav>
                                      </p:tavLst>
                                    </p:anim>
                                    <p:anim calcmode="lin" valueType="num">
                                      <p:cBhvr>
                                        <p:cTn id="14" dur="25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anim calcmode="lin" valueType="num">
                                      <p:cBhvr>
                                        <p:cTn id="18" dur="250" fill="hold"/>
                                        <p:tgtEl>
                                          <p:spTgt spid="8"/>
                                        </p:tgtEl>
                                        <p:attrNameLst>
                                          <p:attrName>ppt_x</p:attrName>
                                        </p:attrNameLst>
                                      </p:cBhvr>
                                      <p:tavLst>
                                        <p:tav tm="0">
                                          <p:val>
                                            <p:strVal val="#ppt_x"/>
                                          </p:val>
                                        </p:tav>
                                        <p:tav tm="100000">
                                          <p:val>
                                            <p:strVal val="#ppt_x"/>
                                          </p:val>
                                        </p:tav>
                                      </p:tavLst>
                                    </p:anim>
                                    <p:anim calcmode="lin" valueType="num">
                                      <p:cBhvr>
                                        <p:cTn id="19" dur="2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50"/>
                                        <p:tgtEl>
                                          <p:spTgt spid="28"/>
                                        </p:tgtEl>
                                      </p:cBhvr>
                                    </p:animEffect>
                                    <p:anim calcmode="lin" valueType="num">
                                      <p:cBhvr>
                                        <p:cTn id="23" dur="250" fill="hold"/>
                                        <p:tgtEl>
                                          <p:spTgt spid="28"/>
                                        </p:tgtEl>
                                        <p:attrNameLst>
                                          <p:attrName>ppt_x</p:attrName>
                                        </p:attrNameLst>
                                      </p:cBhvr>
                                      <p:tavLst>
                                        <p:tav tm="0">
                                          <p:val>
                                            <p:strVal val="#ppt_x"/>
                                          </p:val>
                                        </p:tav>
                                        <p:tav tm="100000">
                                          <p:val>
                                            <p:strVal val="#ppt_x"/>
                                          </p:val>
                                        </p:tav>
                                      </p:tavLst>
                                    </p:anim>
                                    <p:anim calcmode="lin" valueType="num">
                                      <p:cBhvr>
                                        <p:cTn id="24" dur="250" fill="hold"/>
                                        <p:tgtEl>
                                          <p:spTgt spid="28"/>
                                        </p:tgtEl>
                                        <p:attrNameLst>
                                          <p:attrName>ppt_y</p:attrName>
                                        </p:attrNameLst>
                                      </p:cBhvr>
                                      <p:tavLst>
                                        <p:tav tm="0">
                                          <p:val>
                                            <p:strVal val="#ppt_y+.1"/>
                                          </p:val>
                                        </p:tav>
                                        <p:tav tm="100000">
                                          <p:val>
                                            <p:strVal val="#ppt_y"/>
                                          </p:val>
                                        </p:tav>
                                      </p:tavLst>
                                    </p:anim>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3"/>
                                        </p:tgtEl>
                                        <p:attrNameLst>
                                          <p:attrName>style.visibility</p:attrName>
                                        </p:attrNameLst>
                                      </p:cBhvr>
                                      <p:to>
                                        <p:strVal val="visible"/>
                                      </p:to>
                                    </p:set>
                                    <p:anim calcmode="lin" valueType="num">
                                      <p:cBhvr>
                                        <p:cTn id="2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3"/>
                                        </p:tgtEl>
                                        <p:attrNameLst>
                                          <p:attrName>ppt_y</p:attrName>
                                        </p:attrNameLst>
                                      </p:cBhvr>
                                      <p:tavLst>
                                        <p:tav tm="0">
                                          <p:val>
                                            <p:strVal val="#ppt_y"/>
                                          </p:val>
                                        </p:tav>
                                        <p:tav tm="100000">
                                          <p:val>
                                            <p:strVal val="#ppt_y"/>
                                          </p:val>
                                        </p:tav>
                                      </p:tavLst>
                                    </p:anim>
                                    <p:anim calcmode="lin" valueType="num">
                                      <p:cBhvr>
                                        <p:cTn id="2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3"/>
                                        </p:tgtEl>
                                      </p:cBhvr>
                                    </p:animEffect>
                                  </p:childTnLst>
                                </p:cTn>
                              </p:par>
                              <p:par>
                                <p:cTn id="32" presetID="41" presetClass="entr" presetSubtype="0" fill="hold" grpId="0" nodeType="withEffect">
                                  <p:stCondLst>
                                    <p:cond delay="100"/>
                                  </p:stCondLst>
                                  <p:iterate type="lt">
                                    <p:tmPct val="10000"/>
                                  </p:iterate>
                                  <p:childTnLst>
                                    <p:set>
                                      <p:cBhvr>
                                        <p:cTn id="33" dur="1" fill="hold">
                                          <p:stCondLst>
                                            <p:cond delay="0"/>
                                          </p:stCondLst>
                                        </p:cTn>
                                        <p:tgtEl>
                                          <p:spTgt spid="4"/>
                                        </p:tgtEl>
                                        <p:attrNameLst>
                                          <p:attrName>style.visibility</p:attrName>
                                        </p:attrNameLst>
                                      </p:cBhvr>
                                      <p:to>
                                        <p:strVal val="visible"/>
                                      </p:to>
                                    </p:set>
                                    <p:anim calcmode="lin" valueType="num">
                                      <p:cBhvr>
                                        <p:cTn id="34"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5" dur="250" fill="hold"/>
                                        <p:tgtEl>
                                          <p:spTgt spid="4"/>
                                        </p:tgtEl>
                                        <p:attrNameLst>
                                          <p:attrName>ppt_y</p:attrName>
                                        </p:attrNameLst>
                                      </p:cBhvr>
                                      <p:tavLst>
                                        <p:tav tm="0">
                                          <p:val>
                                            <p:strVal val="#ppt_y"/>
                                          </p:val>
                                        </p:tav>
                                        <p:tav tm="100000">
                                          <p:val>
                                            <p:strVal val="#ppt_y"/>
                                          </p:val>
                                        </p:tav>
                                      </p:tavLst>
                                    </p:anim>
                                    <p:anim calcmode="lin" valueType="num">
                                      <p:cBhvr>
                                        <p:cTn id="36"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7"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50" tmFilter="0,0; .5, 1; 1, 1"/>
                                        <p:tgtEl>
                                          <p:spTgt spid="4"/>
                                        </p:tgtEl>
                                      </p:cBhvr>
                                    </p:animEffect>
                                  </p:childTnLst>
                                </p:cTn>
                              </p:par>
                              <p:par>
                                <p:cTn id="39" presetID="41" presetClass="entr" presetSubtype="0" fill="hold" grpId="0" nodeType="withEffect">
                                  <p:stCondLst>
                                    <p:cond delay="200"/>
                                  </p:stCondLst>
                                  <p:iterate type="lt">
                                    <p:tmPct val="10000"/>
                                  </p:iterate>
                                  <p:childTnLst>
                                    <p:set>
                                      <p:cBhvr>
                                        <p:cTn id="40" dur="1" fill="hold">
                                          <p:stCondLst>
                                            <p:cond delay="0"/>
                                          </p:stCondLst>
                                        </p:cTn>
                                        <p:tgtEl>
                                          <p:spTgt spid="5"/>
                                        </p:tgtEl>
                                        <p:attrNameLst>
                                          <p:attrName>style.visibility</p:attrName>
                                        </p:attrNameLst>
                                      </p:cBhvr>
                                      <p:to>
                                        <p:strVal val="visible"/>
                                      </p:to>
                                    </p:set>
                                    <p:anim calcmode="lin" valueType="num">
                                      <p:cBhvr>
                                        <p:cTn id="41"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2" dur="250" fill="hold"/>
                                        <p:tgtEl>
                                          <p:spTgt spid="5"/>
                                        </p:tgtEl>
                                        <p:attrNameLst>
                                          <p:attrName>ppt_y</p:attrName>
                                        </p:attrNameLst>
                                      </p:cBhvr>
                                      <p:tavLst>
                                        <p:tav tm="0">
                                          <p:val>
                                            <p:strVal val="#ppt_y"/>
                                          </p:val>
                                        </p:tav>
                                        <p:tav tm="100000">
                                          <p:val>
                                            <p:strVal val="#ppt_y"/>
                                          </p:val>
                                        </p:tav>
                                      </p:tavLst>
                                    </p:anim>
                                    <p:anim calcmode="lin" valueType="num">
                                      <p:cBhvr>
                                        <p:cTn id="43"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44"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5" dur="250" tmFilter="0,0; .5, 1; 1, 1"/>
                                        <p:tgtEl>
                                          <p:spTgt spid="5"/>
                                        </p:tgtEl>
                                      </p:cBhvr>
                                    </p:animEffect>
                                  </p:childTnLst>
                                </p:cTn>
                              </p:par>
                              <p:par>
                                <p:cTn id="46" presetID="41" presetClass="entr" presetSubtype="0" fill="hold" grpId="0" nodeType="withEffect">
                                  <p:stCondLst>
                                    <p:cond delay="300"/>
                                  </p:stCondLst>
                                  <p:iterate type="lt">
                                    <p:tmPct val="10000"/>
                                  </p:iterate>
                                  <p:childTnLst>
                                    <p:set>
                                      <p:cBhvr>
                                        <p:cTn id="47" dur="1" fill="hold">
                                          <p:stCondLst>
                                            <p:cond delay="0"/>
                                          </p:stCondLst>
                                        </p:cTn>
                                        <p:tgtEl>
                                          <p:spTgt spid="6"/>
                                        </p:tgtEl>
                                        <p:attrNameLst>
                                          <p:attrName>style.visibility</p:attrName>
                                        </p:attrNameLst>
                                      </p:cBhvr>
                                      <p:to>
                                        <p:strVal val="visible"/>
                                      </p:to>
                                    </p:set>
                                    <p:anim calcmode="lin" valueType="num">
                                      <p:cBhvr>
                                        <p:cTn id="48"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9" dur="250" fill="hold"/>
                                        <p:tgtEl>
                                          <p:spTgt spid="6"/>
                                        </p:tgtEl>
                                        <p:attrNameLst>
                                          <p:attrName>ppt_y</p:attrName>
                                        </p:attrNameLst>
                                      </p:cBhvr>
                                      <p:tavLst>
                                        <p:tav tm="0">
                                          <p:val>
                                            <p:strVal val="#ppt_y"/>
                                          </p:val>
                                        </p:tav>
                                        <p:tav tm="100000">
                                          <p:val>
                                            <p:strVal val="#ppt_y"/>
                                          </p:val>
                                        </p:tav>
                                      </p:tavLst>
                                    </p:anim>
                                    <p:anim calcmode="lin" valueType="num">
                                      <p:cBhvr>
                                        <p:cTn id="50"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1"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2" dur="250" tmFilter="0,0; .5, 1; 1, 1"/>
                                        <p:tgtEl>
                                          <p:spTgt spid="6"/>
                                        </p:tgtEl>
                                      </p:cBhvr>
                                    </p:animEffect>
                                  </p:childTnLst>
                                </p:cTn>
                              </p:par>
                              <p:par>
                                <p:cTn id="53" presetID="45" presetClass="entr" presetSubtype="0" fill="hold" grpId="0" nodeType="withEffect">
                                  <p:stCondLst>
                                    <p:cond delay="300"/>
                                  </p:stCondLst>
                                  <p:iterate type="wd">
                                    <p:tmPct val="10000"/>
                                  </p:iterate>
                                  <p:childTnLst>
                                    <p:set>
                                      <p:cBhvr>
                                        <p:cTn id="54" dur="1" fill="hold">
                                          <p:stCondLst>
                                            <p:cond delay="0"/>
                                          </p:stCondLst>
                                        </p:cTn>
                                        <p:tgtEl>
                                          <p:spTgt spid="7"/>
                                        </p:tgtEl>
                                        <p:attrNameLst>
                                          <p:attrName>style.visibility</p:attrName>
                                        </p:attrNameLst>
                                      </p:cBhvr>
                                      <p:to>
                                        <p:strVal val="visible"/>
                                      </p:to>
                                    </p:set>
                                    <p:animEffect transition="in" filter="fade">
                                      <p:cBhvr>
                                        <p:cTn id="55" dur="250"/>
                                        <p:tgtEl>
                                          <p:spTgt spid="7"/>
                                        </p:tgtEl>
                                      </p:cBhvr>
                                    </p:animEffect>
                                    <p:anim calcmode="lin" valueType="num">
                                      <p:cBhvr>
                                        <p:cTn id="56" dur="250" fill="hold"/>
                                        <p:tgtEl>
                                          <p:spTgt spid="7"/>
                                        </p:tgtEl>
                                        <p:attrNameLst>
                                          <p:attrName>ppt_w</p:attrName>
                                        </p:attrNameLst>
                                      </p:cBhvr>
                                      <p:tavLst>
                                        <p:tav tm="0" fmla="#ppt_w*sin(2.5*pi*$)">
                                          <p:val>
                                            <p:fltVal val="0"/>
                                          </p:val>
                                        </p:tav>
                                        <p:tav tm="100000">
                                          <p:val>
                                            <p:fltVal val="1"/>
                                          </p:val>
                                        </p:tav>
                                      </p:tavLst>
                                    </p:anim>
                                    <p:anim calcmode="lin" valueType="num">
                                      <p:cBhvr>
                                        <p:cTn id="57" dur="25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21869" y="2006606"/>
            <a:ext cx="2031325" cy="1200329"/>
          </a:xfrm>
          <a:prstGeom prst="rect">
            <a:avLst/>
          </a:prstGeom>
          <a:noFill/>
        </p:spPr>
        <p:txBody>
          <a:bodyPr wrap="none" rtlCol="0">
            <a:spAutoFit/>
          </a:bodyPr>
          <a:lstStyle/>
          <a:p>
            <a:pPr algn="r"/>
            <a:r>
              <a:rPr kumimoji="1" lang="zh-CN" altLang="en-US" sz="7200">
                <a:solidFill>
                  <a:schemeClr val="tx1">
                    <a:lumMod val="75000"/>
                    <a:lumOff val="25000"/>
                  </a:schemeClr>
                </a:solidFill>
                <a:latin typeface="Arial"/>
                <a:ea typeface="微软雅黑"/>
                <a:cs typeface="DFPShaoNvW5-GB" charset="-122"/>
                <a:sym typeface="Arial"/>
              </a:rPr>
              <a:t>目录</a:t>
            </a:r>
          </a:p>
        </p:txBody>
      </p:sp>
      <p:sp>
        <p:nvSpPr>
          <p:cNvPr id="6" name="文本框 5"/>
          <p:cNvSpPr txBox="1"/>
          <p:nvPr/>
        </p:nvSpPr>
        <p:spPr>
          <a:xfrm>
            <a:off x="7658207" y="1803641"/>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点击添加目录</a:t>
            </a:r>
          </a:p>
        </p:txBody>
      </p:sp>
      <p:sp>
        <p:nvSpPr>
          <p:cNvPr id="7" name="文本框 6"/>
          <p:cNvSpPr txBox="1"/>
          <p:nvPr/>
        </p:nvSpPr>
        <p:spPr>
          <a:xfrm>
            <a:off x="2284649" y="1355250"/>
            <a:ext cx="2651687" cy="830997"/>
          </a:xfrm>
          <a:prstGeom prst="rect">
            <a:avLst/>
          </a:prstGeom>
          <a:noFill/>
        </p:spPr>
        <p:txBody>
          <a:bodyPr wrap="none" rtlCol="0">
            <a:spAutoFit/>
          </a:bodyPr>
          <a:lstStyle/>
          <a:p>
            <a:pPr algn="r"/>
            <a:r>
              <a:rPr kumimoji="1" lang="en-US" altLang="zh-CN" sz="4800" dirty="0">
                <a:solidFill>
                  <a:schemeClr val="tx1">
                    <a:lumMod val="75000"/>
                    <a:lumOff val="25000"/>
                  </a:schemeClr>
                </a:solidFill>
                <a:latin typeface="Arial"/>
                <a:ea typeface="微软雅黑"/>
                <a:cs typeface="DFPShaoNvW5-GB" charset="-122"/>
                <a:sym typeface="Arial"/>
              </a:rPr>
              <a:t>Contents</a:t>
            </a:r>
            <a:endParaRPr kumimoji="1" lang="zh-CN" altLang="en-US" sz="4800" dirty="0">
              <a:solidFill>
                <a:schemeClr val="tx1">
                  <a:lumMod val="75000"/>
                  <a:lumOff val="25000"/>
                </a:schemeClr>
              </a:solidFill>
              <a:latin typeface="Arial"/>
              <a:ea typeface="微软雅黑"/>
              <a:cs typeface="DFPShaoNvW5-GB" charset="-122"/>
              <a:sym typeface="Arial"/>
            </a:endParaRPr>
          </a:p>
        </p:txBody>
      </p:sp>
      <p:grpSp>
        <p:nvGrpSpPr>
          <p:cNvPr id="68" name="组 67"/>
          <p:cNvGrpSpPr/>
          <p:nvPr/>
        </p:nvGrpSpPr>
        <p:grpSpPr>
          <a:xfrm>
            <a:off x="6776735" y="1717949"/>
            <a:ext cx="714896" cy="842464"/>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28" name="文本框 27"/>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1</a:t>
              </a:r>
              <a:endParaRPr kumimoji="1" lang="zh-CN" altLang="en-US" sz="2400" dirty="0">
                <a:latin typeface="Arial"/>
                <a:ea typeface="微软雅黑"/>
                <a:cs typeface="DFPShaoNvW5-GB" charset="-122"/>
                <a:sym typeface="Arial"/>
              </a:endParaRPr>
            </a:p>
          </p:txBody>
        </p:sp>
      </p:grpSp>
      <p:sp>
        <p:nvSpPr>
          <p:cNvPr id="72" name="文本框 71"/>
          <p:cNvSpPr txBox="1"/>
          <p:nvPr/>
        </p:nvSpPr>
        <p:spPr>
          <a:xfrm>
            <a:off x="8202522" y="2906206"/>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点击添加目录</a:t>
            </a:r>
          </a:p>
        </p:txBody>
      </p:sp>
      <p:grpSp>
        <p:nvGrpSpPr>
          <p:cNvPr id="73" name="组 72"/>
          <p:cNvGrpSpPr/>
          <p:nvPr/>
        </p:nvGrpSpPr>
        <p:grpSpPr>
          <a:xfrm>
            <a:off x="7321050" y="2817795"/>
            <a:ext cx="714896" cy="842464"/>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75" name="文本框 74"/>
            <p:cNvSpPr txBox="1"/>
            <p:nvPr/>
          </p:nvSpPr>
          <p:spPr>
            <a:xfrm>
              <a:off x="6722231" y="1808762"/>
              <a:ext cx="365806" cy="461665"/>
            </a:xfrm>
            <a:prstGeom prst="rect">
              <a:avLst/>
            </a:prstGeom>
            <a:noFill/>
          </p:spPr>
          <p:txBody>
            <a:bodyPr wrap="none" rtlCol="0">
              <a:spAutoFit/>
            </a:bodyPr>
            <a:lstStyle/>
            <a:p>
              <a:r>
                <a:rPr kumimoji="1" lang="en-US" altLang="zh-CN" sz="2400">
                  <a:latin typeface="Arial"/>
                  <a:ea typeface="微软雅黑"/>
                  <a:cs typeface="DFPShaoNvW5-GB" charset="-122"/>
                  <a:sym typeface="Arial"/>
                </a:rPr>
                <a:t>2</a:t>
              </a:r>
              <a:endParaRPr kumimoji="1" lang="zh-CN" altLang="en-US" sz="2400">
                <a:latin typeface="Arial"/>
                <a:ea typeface="微软雅黑"/>
                <a:cs typeface="DFPShaoNvW5-GB" charset="-122"/>
                <a:sym typeface="Arial"/>
              </a:endParaRPr>
            </a:p>
          </p:txBody>
        </p:sp>
      </p:grpSp>
      <p:sp>
        <p:nvSpPr>
          <p:cNvPr id="76" name="文本框 75"/>
          <p:cNvSpPr txBox="1"/>
          <p:nvPr/>
        </p:nvSpPr>
        <p:spPr>
          <a:xfrm>
            <a:off x="7708184" y="4255597"/>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点击添加目录</a:t>
            </a:r>
          </a:p>
        </p:txBody>
      </p:sp>
      <p:grpSp>
        <p:nvGrpSpPr>
          <p:cNvPr id="77" name="组 76"/>
          <p:cNvGrpSpPr/>
          <p:nvPr/>
        </p:nvGrpSpPr>
        <p:grpSpPr>
          <a:xfrm>
            <a:off x="6826712" y="4095976"/>
            <a:ext cx="714896" cy="842464"/>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79" name="文本框 78"/>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3</a:t>
              </a:r>
              <a:endParaRPr kumimoji="1" lang="zh-CN" altLang="en-US" sz="2400" dirty="0">
                <a:latin typeface="Arial"/>
                <a:ea typeface="微软雅黑"/>
                <a:cs typeface="DFPShaoNvW5-GB" charset="-122"/>
                <a:sym typeface="Arial"/>
              </a:endParaRPr>
            </a:p>
          </p:txBody>
        </p:sp>
      </p:grpSp>
      <p:sp>
        <p:nvSpPr>
          <p:cNvPr id="80" name="文本框 79"/>
          <p:cNvSpPr txBox="1"/>
          <p:nvPr/>
        </p:nvSpPr>
        <p:spPr>
          <a:xfrm>
            <a:off x="8396089" y="5384711"/>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点击添加目录</a:t>
            </a:r>
          </a:p>
        </p:txBody>
      </p:sp>
      <p:grpSp>
        <p:nvGrpSpPr>
          <p:cNvPr id="81" name="组 80"/>
          <p:cNvGrpSpPr/>
          <p:nvPr/>
        </p:nvGrpSpPr>
        <p:grpSpPr>
          <a:xfrm>
            <a:off x="7514617" y="5299019"/>
            <a:ext cx="714896" cy="842464"/>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83" name="文本框 82"/>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4</a:t>
              </a:r>
              <a:endParaRPr kumimoji="1" lang="zh-CN" altLang="en-US" sz="2400" dirty="0">
                <a:latin typeface="Arial"/>
                <a:ea typeface="微软雅黑"/>
                <a:cs typeface="DFPShaoNvW5-GB" charset="-122"/>
                <a:sym typeface="Arial"/>
              </a:endParaRPr>
            </a:p>
          </p:txBody>
        </p:sp>
      </p:grpSp>
      <p:pic>
        <p:nvPicPr>
          <p:cNvPr id="113" name="PA_图片 259"/>
          <p:cNvPicPr>
            <a:picLocks noChangeAspect="1"/>
          </p:cNvPicPr>
          <p:nvPr>
            <p:custDataLst>
              <p:tags r:id="rId1"/>
            </p:custDataLst>
          </p:nvPr>
        </p:nvPicPr>
        <p:blipFill>
          <a:blip r:embed="rId4" cstate="print">
            <a:biLevel thresh="75000"/>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flipH="1">
            <a:off x="-11152" y="2889730"/>
            <a:ext cx="6278727" cy="3957393"/>
          </a:xfrm>
          <a:prstGeom prst="rect">
            <a:avLst/>
          </a:prstGeom>
        </p:spPr>
      </p:pic>
    </p:spTree>
    <p:extLst>
      <p:ext uri="{BB962C8B-B14F-4D97-AF65-F5344CB8AC3E}">
        <p14:creationId xmlns:p14="http://schemas.microsoft.com/office/powerpoint/2010/main" val="3220381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68"/>
                                        </p:tgtEl>
                                        <p:attrNameLst>
                                          <p:attrName>r</p:attrName>
                                        </p:attrNameLst>
                                      </p:cBhvr>
                                    </p:animRot>
                                    <p:animRot by="-240000">
                                      <p:cBhvr>
                                        <p:cTn id="23" dur="200" fill="hold">
                                          <p:stCondLst>
                                            <p:cond delay="200"/>
                                          </p:stCondLst>
                                        </p:cTn>
                                        <p:tgtEl>
                                          <p:spTgt spid="68"/>
                                        </p:tgtEl>
                                        <p:attrNameLst>
                                          <p:attrName>r</p:attrName>
                                        </p:attrNameLst>
                                      </p:cBhvr>
                                    </p:animRot>
                                    <p:animRot by="240000">
                                      <p:cBhvr>
                                        <p:cTn id="24" dur="200" fill="hold">
                                          <p:stCondLst>
                                            <p:cond delay="400"/>
                                          </p:stCondLst>
                                        </p:cTn>
                                        <p:tgtEl>
                                          <p:spTgt spid="68"/>
                                        </p:tgtEl>
                                        <p:attrNameLst>
                                          <p:attrName>r</p:attrName>
                                        </p:attrNameLst>
                                      </p:cBhvr>
                                    </p:animRot>
                                    <p:animRot by="-240000">
                                      <p:cBhvr>
                                        <p:cTn id="25" dur="200" fill="hold">
                                          <p:stCondLst>
                                            <p:cond delay="600"/>
                                          </p:stCondLst>
                                        </p:cTn>
                                        <p:tgtEl>
                                          <p:spTgt spid="68"/>
                                        </p:tgtEl>
                                        <p:attrNameLst>
                                          <p:attrName>r</p:attrName>
                                        </p:attrNameLst>
                                      </p:cBhvr>
                                    </p:animRot>
                                    <p:animRot by="120000">
                                      <p:cBhvr>
                                        <p:cTn id="26" dur="200" fill="hold">
                                          <p:stCondLst>
                                            <p:cond delay="800"/>
                                          </p:stCondLst>
                                        </p:cTn>
                                        <p:tgtEl>
                                          <p:spTgt spid="68"/>
                                        </p:tgtEl>
                                        <p:attrNameLst>
                                          <p:attrName>r</p:attrName>
                                        </p:attrNameLst>
                                      </p:cBhvr>
                                    </p:animRo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32" presetClass="emph" presetSubtype="0" fill="hold" nodeType="withEffect">
                                  <p:stCondLst>
                                    <p:cond delay="0"/>
                                  </p:stCondLst>
                                  <p:childTnLst>
                                    <p:animRot by="120000">
                                      <p:cBhvr>
                                        <p:cTn id="36" dur="100" fill="hold">
                                          <p:stCondLst>
                                            <p:cond delay="0"/>
                                          </p:stCondLst>
                                        </p:cTn>
                                        <p:tgtEl>
                                          <p:spTgt spid="73"/>
                                        </p:tgtEl>
                                        <p:attrNameLst>
                                          <p:attrName>r</p:attrName>
                                        </p:attrNameLst>
                                      </p:cBhvr>
                                    </p:animRot>
                                    <p:animRot by="-240000">
                                      <p:cBhvr>
                                        <p:cTn id="37" dur="200" fill="hold">
                                          <p:stCondLst>
                                            <p:cond delay="200"/>
                                          </p:stCondLst>
                                        </p:cTn>
                                        <p:tgtEl>
                                          <p:spTgt spid="73"/>
                                        </p:tgtEl>
                                        <p:attrNameLst>
                                          <p:attrName>r</p:attrName>
                                        </p:attrNameLst>
                                      </p:cBhvr>
                                    </p:animRot>
                                    <p:animRot by="240000">
                                      <p:cBhvr>
                                        <p:cTn id="38" dur="200" fill="hold">
                                          <p:stCondLst>
                                            <p:cond delay="400"/>
                                          </p:stCondLst>
                                        </p:cTn>
                                        <p:tgtEl>
                                          <p:spTgt spid="73"/>
                                        </p:tgtEl>
                                        <p:attrNameLst>
                                          <p:attrName>r</p:attrName>
                                        </p:attrNameLst>
                                      </p:cBhvr>
                                    </p:animRot>
                                    <p:animRot by="-240000">
                                      <p:cBhvr>
                                        <p:cTn id="39" dur="200" fill="hold">
                                          <p:stCondLst>
                                            <p:cond delay="600"/>
                                          </p:stCondLst>
                                        </p:cTn>
                                        <p:tgtEl>
                                          <p:spTgt spid="73"/>
                                        </p:tgtEl>
                                        <p:attrNameLst>
                                          <p:attrName>r</p:attrName>
                                        </p:attrNameLst>
                                      </p:cBhvr>
                                    </p:animRot>
                                    <p:animRot by="120000">
                                      <p:cBhvr>
                                        <p:cTn id="40" dur="200" fill="hold">
                                          <p:stCondLst>
                                            <p:cond delay="800"/>
                                          </p:stCondLst>
                                        </p:cTn>
                                        <p:tgtEl>
                                          <p:spTgt spid="73"/>
                                        </p:tgtEl>
                                        <p:attrNameLst>
                                          <p:attrName>r</p:attrName>
                                        </p:attrNameLst>
                                      </p:cBhvr>
                                    </p:animRo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wipe(left)">
                                      <p:cBhvr>
                                        <p:cTn id="44" dur="500"/>
                                        <p:tgtEl>
                                          <p:spTgt spid="72"/>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32" presetClass="emph" presetSubtype="0" fill="hold"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wipe(left)">
                                      <p:cBhvr>
                                        <p:cTn id="58" dur="500"/>
                                        <p:tgtEl>
                                          <p:spTgt spid="76"/>
                                        </p:tgtEl>
                                      </p:cBhvr>
                                    </p:animEffect>
                                  </p:childTnLst>
                                </p:cTn>
                              </p:par>
                            </p:childTnLst>
                          </p:cTn>
                        </p:par>
                        <p:par>
                          <p:cTn id="59" fill="hold">
                            <p:stCondLst>
                              <p:cond delay="6000"/>
                            </p:stCondLst>
                            <p:childTnLst>
                              <p:par>
                                <p:cTn id="60" presetID="10" presetClass="entr" presetSubtype="0"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par>
                                <p:cTn id="63" presetID="32" presetClass="emph" presetSubtype="0" fill="hold" nodeType="withEffect">
                                  <p:stCondLst>
                                    <p:cond delay="0"/>
                                  </p:stCondLst>
                                  <p:childTnLst>
                                    <p:animRot by="120000">
                                      <p:cBhvr>
                                        <p:cTn id="64" dur="100" fill="hold">
                                          <p:stCondLst>
                                            <p:cond delay="0"/>
                                          </p:stCondLst>
                                        </p:cTn>
                                        <p:tgtEl>
                                          <p:spTgt spid="81"/>
                                        </p:tgtEl>
                                        <p:attrNameLst>
                                          <p:attrName>r</p:attrName>
                                        </p:attrNameLst>
                                      </p:cBhvr>
                                    </p:animRot>
                                    <p:animRot by="-240000">
                                      <p:cBhvr>
                                        <p:cTn id="65" dur="200" fill="hold">
                                          <p:stCondLst>
                                            <p:cond delay="200"/>
                                          </p:stCondLst>
                                        </p:cTn>
                                        <p:tgtEl>
                                          <p:spTgt spid="81"/>
                                        </p:tgtEl>
                                        <p:attrNameLst>
                                          <p:attrName>r</p:attrName>
                                        </p:attrNameLst>
                                      </p:cBhvr>
                                    </p:animRot>
                                    <p:animRot by="240000">
                                      <p:cBhvr>
                                        <p:cTn id="66" dur="200" fill="hold">
                                          <p:stCondLst>
                                            <p:cond delay="400"/>
                                          </p:stCondLst>
                                        </p:cTn>
                                        <p:tgtEl>
                                          <p:spTgt spid="81"/>
                                        </p:tgtEl>
                                        <p:attrNameLst>
                                          <p:attrName>r</p:attrName>
                                        </p:attrNameLst>
                                      </p:cBhvr>
                                    </p:animRot>
                                    <p:animRot by="-240000">
                                      <p:cBhvr>
                                        <p:cTn id="67" dur="200" fill="hold">
                                          <p:stCondLst>
                                            <p:cond delay="600"/>
                                          </p:stCondLst>
                                        </p:cTn>
                                        <p:tgtEl>
                                          <p:spTgt spid="81"/>
                                        </p:tgtEl>
                                        <p:attrNameLst>
                                          <p:attrName>r</p:attrName>
                                        </p:attrNameLst>
                                      </p:cBhvr>
                                    </p:animRot>
                                    <p:animRot by="120000">
                                      <p:cBhvr>
                                        <p:cTn id="68" dur="200" fill="hold">
                                          <p:stCondLst>
                                            <p:cond delay="800"/>
                                          </p:stCondLst>
                                        </p:cTn>
                                        <p:tgtEl>
                                          <p:spTgt spid="81"/>
                                        </p:tgtEl>
                                        <p:attrNameLst>
                                          <p:attrName>r</p:attrName>
                                        </p:attrNameLst>
                                      </p:cBhvr>
                                    </p:animRot>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wipe(left)">
                                      <p:cBhvr>
                                        <p:cTn id="7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2" grpId="0"/>
      <p:bldP spid="76"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6148" y="2344857"/>
            <a:ext cx="3383796" cy="738664"/>
          </a:xfrm>
          <a:prstGeom prst="rect">
            <a:avLst/>
          </a:prstGeom>
        </p:spPr>
        <p:txBody>
          <a:bodyPr wrap="square">
            <a:spAutoFit/>
          </a:bodyPr>
          <a:lstStyle/>
          <a:p>
            <a:pPr algn="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3" name="矩形 2"/>
          <p:cNvSpPr/>
          <p:nvPr/>
        </p:nvSpPr>
        <p:spPr>
          <a:xfrm>
            <a:off x="2345691" y="2065061"/>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4" name="矩形 3"/>
          <p:cNvSpPr/>
          <p:nvPr/>
        </p:nvSpPr>
        <p:spPr>
          <a:xfrm>
            <a:off x="757238" y="5145207"/>
            <a:ext cx="2912626" cy="738664"/>
          </a:xfrm>
          <a:prstGeom prst="rect">
            <a:avLst/>
          </a:prstGeom>
        </p:spPr>
        <p:txBody>
          <a:bodyPr wrap="square">
            <a:spAutoFit/>
          </a:bodyPr>
          <a:lstStyle/>
          <a:p>
            <a:pPr algn="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a:t>
            </a:r>
          </a:p>
        </p:txBody>
      </p:sp>
      <p:sp>
        <p:nvSpPr>
          <p:cNvPr id="5" name="矩形 4"/>
          <p:cNvSpPr/>
          <p:nvPr/>
        </p:nvSpPr>
        <p:spPr>
          <a:xfrm>
            <a:off x="1705611" y="4865411"/>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6" name="矩形 5"/>
          <p:cNvSpPr/>
          <p:nvPr/>
        </p:nvSpPr>
        <p:spPr>
          <a:xfrm>
            <a:off x="7664517" y="1437262"/>
            <a:ext cx="3383796" cy="738664"/>
          </a:xfrm>
          <a:prstGeom prst="rect">
            <a:avLst/>
          </a:prstGeom>
        </p:spPr>
        <p:txBody>
          <a:bodyPr wrap="square">
            <a:spAutoFit/>
          </a:bodyPr>
          <a:lstStyle/>
          <a:p>
            <a:pP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7" name="矩形 6"/>
          <p:cNvSpPr/>
          <p:nvPr/>
        </p:nvSpPr>
        <p:spPr>
          <a:xfrm>
            <a:off x="7664517" y="1157466"/>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8" name="矩形 7"/>
          <p:cNvSpPr/>
          <p:nvPr/>
        </p:nvSpPr>
        <p:spPr>
          <a:xfrm>
            <a:off x="6612957" y="5485109"/>
            <a:ext cx="3383796" cy="738664"/>
          </a:xfrm>
          <a:prstGeom prst="rect">
            <a:avLst/>
          </a:prstGeom>
        </p:spPr>
        <p:txBody>
          <a:bodyPr wrap="square">
            <a:spAutoFit/>
          </a:bodyPr>
          <a:lstStyle/>
          <a:p>
            <a:pP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9" name="矩形 8"/>
          <p:cNvSpPr/>
          <p:nvPr/>
        </p:nvSpPr>
        <p:spPr>
          <a:xfrm>
            <a:off x="6612957" y="5205313"/>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10" name="椭圆 9"/>
          <p:cNvSpPr/>
          <p:nvPr/>
        </p:nvSpPr>
        <p:spPr>
          <a:xfrm>
            <a:off x="3802380" y="4180007"/>
            <a:ext cx="1838960" cy="183896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1" name="椭圆 10"/>
          <p:cNvSpPr/>
          <p:nvPr/>
        </p:nvSpPr>
        <p:spPr>
          <a:xfrm>
            <a:off x="5623586" y="3876040"/>
            <a:ext cx="989371" cy="98937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2" name="椭圆 11"/>
          <p:cNvSpPr/>
          <p:nvPr/>
        </p:nvSpPr>
        <p:spPr>
          <a:xfrm>
            <a:off x="6536829" y="2309335"/>
            <a:ext cx="2343559" cy="234355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3" name="椭圆 12"/>
          <p:cNvSpPr/>
          <p:nvPr/>
        </p:nvSpPr>
        <p:spPr>
          <a:xfrm>
            <a:off x="4646572" y="2941638"/>
            <a:ext cx="1206541" cy="120653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4" name="椭圆 13"/>
          <p:cNvSpPr/>
          <p:nvPr/>
        </p:nvSpPr>
        <p:spPr>
          <a:xfrm>
            <a:off x="6017956" y="2249727"/>
            <a:ext cx="518873" cy="51887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5" name="椭圆 14"/>
          <p:cNvSpPr/>
          <p:nvPr/>
        </p:nvSpPr>
        <p:spPr>
          <a:xfrm>
            <a:off x="5915571" y="3012659"/>
            <a:ext cx="386258" cy="386258"/>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6" name="椭圆 15"/>
          <p:cNvSpPr/>
          <p:nvPr/>
        </p:nvSpPr>
        <p:spPr>
          <a:xfrm>
            <a:off x="6710913" y="4575929"/>
            <a:ext cx="386258" cy="386258"/>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17" name="组合 16"/>
          <p:cNvGrpSpPr/>
          <p:nvPr/>
        </p:nvGrpSpPr>
        <p:grpSpPr>
          <a:xfrm>
            <a:off x="5025966" y="3315977"/>
            <a:ext cx="514337" cy="457860"/>
            <a:chOff x="6699251" y="2735263"/>
            <a:chExt cx="404812" cy="360362"/>
          </a:xfrm>
          <a:solidFill>
            <a:schemeClr val="bg1"/>
          </a:solidFill>
        </p:grpSpPr>
        <p:sp>
          <p:nvSpPr>
            <p:cNvPr id="18" name="Freeform 27"/>
            <p:cNvSpPr/>
            <p:nvPr/>
          </p:nvSpPr>
          <p:spPr bwMode="auto">
            <a:xfrm>
              <a:off x="6980238" y="2746375"/>
              <a:ext cx="123825" cy="338137"/>
            </a:xfrm>
            <a:custGeom>
              <a:avLst/>
              <a:gdLst>
                <a:gd name="T0" fmla="*/ 9 w 11"/>
                <a:gd name="T1" fmla="*/ 15 h 30"/>
                <a:gd name="T2" fmla="*/ 1 w 11"/>
                <a:gd name="T3" fmla="*/ 1 h 30"/>
                <a:gd name="T4" fmla="*/ 2 w 11"/>
                <a:gd name="T5" fmla="*/ 0 h 30"/>
                <a:gd name="T6" fmla="*/ 11 w 11"/>
                <a:gd name="T7" fmla="*/ 15 h 30"/>
                <a:gd name="T8" fmla="*/ 1 w 11"/>
                <a:gd name="T9" fmla="*/ 30 h 30"/>
                <a:gd name="T10" fmla="*/ 0 w 11"/>
                <a:gd name="T11" fmla="*/ 28 h 30"/>
                <a:gd name="T12" fmla="*/ 9 w 11"/>
                <a:gd name="T13" fmla="*/ 15 h 30"/>
              </a:gdLst>
              <a:ahLst/>
              <a:cxnLst>
                <a:cxn ang="0">
                  <a:pos x="T0" y="T1"/>
                </a:cxn>
                <a:cxn ang="0">
                  <a:pos x="T2" y="T3"/>
                </a:cxn>
                <a:cxn ang="0">
                  <a:pos x="T4" y="T5"/>
                </a:cxn>
                <a:cxn ang="0">
                  <a:pos x="T6" y="T7"/>
                </a:cxn>
                <a:cxn ang="0">
                  <a:pos x="T8" y="T9"/>
                </a:cxn>
                <a:cxn ang="0">
                  <a:pos x="T10" y="T11"/>
                </a:cxn>
                <a:cxn ang="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9" name="Freeform 28"/>
            <p:cNvSpPr/>
            <p:nvPr/>
          </p:nvSpPr>
          <p:spPr bwMode="auto">
            <a:xfrm>
              <a:off x="6946901" y="2768600"/>
              <a:ext cx="101600" cy="282575"/>
            </a:xfrm>
            <a:custGeom>
              <a:avLst/>
              <a:gdLst>
                <a:gd name="T0" fmla="*/ 7 w 9"/>
                <a:gd name="T1" fmla="*/ 13 h 25"/>
                <a:gd name="T2" fmla="*/ 0 w 9"/>
                <a:gd name="T3" fmla="*/ 2 h 25"/>
                <a:gd name="T4" fmla="*/ 1 w 9"/>
                <a:gd name="T5" fmla="*/ 0 h 25"/>
                <a:gd name="T6" fmla="*/ 9 w 9"/>
                <a:gd name="T7" fmla="*/ 13 h 25"/>
                <a:gd name="T8" fmla="*/ 1 w 9"/>
                <a:gd name="T9" fmla="*/ 25 h 25"/>
                <a:gd name="T10" fmla="*/ 0 w 9"/>
                <a:gd name="T11" fmla="*/ 23 h 25"/>
                <a:gd name="T12" fmla="*/ 7 w 9"/>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0" name="Freeform 29"/>
            <p:cNvSpPr/>
            <p:nvPr/>
          </p:nvSpPr>
          <p:spPr bwMode="auto">
            <a:xfrm>
              <a:off x="6789738" y="2735263"/>
              <a:ext cx="123825" cy="360362"/>
            </a:xfrm>
            <a:custGeom>
              <a:avLst/>
              <a:gdLst>
                <a:gd name="T0" fmla="*/ 0 w 78"/>
                <a:gd name="T1" fmla="*/ 64 h 227"/>
                <a:gd name="T2" fmla="*/ 0 w 78"/>
                <a:gd name="T3" fmla="*/ 156 h 227"/>
                <a:gd name="T4" fmla="*/ 49 w 78"/>
                <a:gd name="T5" fmla="*/ 199 h 227"/>
                <a:gd name="T6" fmla="*/ 49 w 78"/>
                <a:gd name="T7" fmla="*/ 114 h 227"/>
                <a:gd name="T8" fmla="*/ 56 w 78"/>
                <a:gd name="T9" fmla="*/ 114 h 227"/>
                <a:gd name="T10" fmla="*/ 56 w 78"/>
                <a:gd name="T11" fmla="*/ 206 h 227"/>
                <a:gd name="T12" fmla="*/ 78 w 78"/>
                <a:gd name="T13" fmla="*/ 227 h 227"/>
                <a:gd name="T14" fmla="*/ 78 w 78"/>
                <a:gd name="T15" fmla="*/ 0 h 227"/>
                <a:gd name="T16" fmla="*/ 0 w 78"/>
                <a:gd name="T17" fmla="*/ 6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1" name="Freeform 30"/>
            <p:cNvSpPr/>
            <p:nvPr/>
          </p:nvSpPr>
          <p:spPr bwMode="auto">
            <a:xfrm>
              <a:off x="6699251" y="2847975"/>
              <a:ext cx="66675" cy="134937"/>
            </a:xfrm>
            <a:custGeom>
              <a:avLst/>
              <a:gdLst>
                <a:gd name="T0" fmla="*/ 0 w 42"/>
                <a:gd name="T1" fmla="*/ 0 h 85"/>
                <a:gd name="T2" fmla="*/ 0 w 42"/>
                <a:gd name="T3" fmla="*/ 85 h 85"/>
                <a:gd name="T4" fmla="*/ 28 w 42"/>
                <a:gd name="T5" fmla="*/ 85 h 85"/>
                <a:gd name="T6" fmla="*/ 28 w 42"/>
                <a:gd name="T7" fmla="*/ 35 h 85"/>
                <a:gd name="T8" fmla="*/ 35 w 42"/>
                <a:gd name="T9" fmla="*/ 35 h 85"/>
                <a:gd name="T10" fmla="*/ 35 w 42"/>
                <a:gd name="T11" fmla="*/ 85 h 85"/>
                <a:gd name="T12" fmla="*/ 42 w 42"/>
                <a:gd name="T13" fmla="*/ 85 h 85"/>
                <a:gd name="T14" fmla="*/ 42 w 42"/>
                <a:gd name="T15" fmla="*/ 0 h 85"/>
                <a:gd name="T16" fmla="*/ 0 w 4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sp>
        <p:nvSpPr>
          <p:cNvPr id="22" name="KSO_Shape"/>
          <p:cNvSpPr/>
          <p:nvPr/>
        </p:nvSpPr>
        <p:spPr>
          <a:xfrm>
            <a:off x="7215072" y="3029802"/>
            <a:ext cx="1016584" cy="803098"/>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dirty="0">
              <a:solidFill>
                <a:schemeClr val="tx1">
                  <a:lumMod val="75000"/>
                  <a:lumOff val="25000"/>
                </a:schemeClr>
              </a:solidFill>
              <a:latin typeface="Arial"/>
              <a:ea typeface="微软雅黑"/>
              <a:sym typeface="Arial"/>
            </a:endParaRPr>
          </a:p>
        </p:txBody>
      </p:sp>
      <p:sp>
        <p:nvSpPr>
          <p:cNvPr id="23" name="KSO_Shape"/>
          <p:cNvSpPr/>
          <p:nvPr/>
        </p:nvSpPr>
        <p:spPr bwMode="auto">
          <a:xfrm>
            <a:off x="5912215" y="4180007"/>
            <a:ext cx="406014" cy="376238"/>
          </a:xfrm>
          <a:custGeom>
            <a:avLst/>
            <a:gdLst>
              <a:gd name="T0" fmla="*/ 2147483646 w 5982"/>
              <a:gd name="T1" fmla="*/ 0 h 5544"/>
              <a:gd name="T2" fmla="*/ 2147483646 w 5982"/>
              <a:gd name="T3" fmla="*/ 2147483646 h 5544"/>
              <a:gd name="T4" fmla="*/ 2147483646 w 5982"/>
              <a:gd name="T5" fmla="*/ 2147483646 h 5544"/>
              <a:gd name="T6" fmla="*/ 2147483646 w 5982"/>
              <a:gd name="T7" fmla="*/ 2147483646 h 5544"/>
              <a:gd name="T8" fmla="*/ 2147483646 w 5982"/>
              <a:gd name="T9" fmla="*/ 2147483646 h 5544"/>
              <a:gd name="T10" fmla="*/ 1840863726 w 5982"/>
              <a:gd name="T11" fmla="*/ 2147483646 h 5544"/>
              <a:gd name="T12" fmla="*/ 904306876 w 5982"/>
              <a:gd name="T13" fmla="*/ 2147483646 h 5544"/>
              <a:gd name="T14" fmla="*/ 290651983 w 5982"/>
              <a:gd name="T15" fmla="*/ 2147483646 h 5544"/>
              <a:gd name="T16" fmla="*/ 0 w 5982"/>
              <a:gd name="T17" fmla="*/ 2147483646 h 5544"/>
              <a:gd name="T18" fmla="*/ 2147483646 w 5982"/>
              <a:gd name="T19" fmla="*/ 2147483646 h 5544"/>
              <a:gd name="T20" fmla="*/ 2147483646 w 5982"/>
              <a:gd name="T21" fmla="*/ 2147483646 h 5544"/>
              <a:gd name="T22" fmla="*/ 2147483646 w 5982"/>
              <a:gd name="T23" fmla="*/ 2147483646 h 5544"/>
              <a:gd name="T24" fmla="*/ 2147483646 w 5982"/>
              <a:gd name="T25" fmla="*/ 2147483646 h 5544"/>
              <a:gd name="T26" fmla="*/ 2147483646 w 5982"/>
              <a:gd name="T27" fmla="*/ 2147483646 h 5544"/>
              <a:gd name="T28" fmla="*/ 2147483646 w 5982"/>
              <a:gd name="T29" fmla="*/ 2147483646 h 5544"/>
              <a:gd name="T30" fmla="*/ 2147483646 w 5982"/>
              <a:gd name="T31" fmla="*/ 2147483646 h 5544"/>
              <a:gd name="T32" fmla="*/ 2147483646 w 5982"/>
              <a:gd name="T33" fmla="*/ 2147483646 h 5544"/>
              <a:gd name="T34" fmla="*/ 2147483646 w 5982"/>
              <a:gd name="T35" fmla="*/ 2147483646 h 5544"/>
              <a:gd name="T36" fmla="*/ 2147483646 w 5982"/>
              <a:gd name="T37" fmla="*/ 2147483646 h 5544"/>
              <a:gd name="T38" fmla="*/ 2147483646 w 5982"/>
              <a:gd name="T39" fmla="*/ 2147483646 h 5544"/>
              <a:gd name="T40" fmla="*/ 2147483646 w 5982"/>
              <a:gd name="T41" fmla="*/ 2147483646 h 5544"/>
              <a:gd name="T42" fmla="*/ 2147483646 w 5982"/>
              <a:gd name="T43" fmla="*/ 2147483646 h 5544"/>
              <a:gd name="T44" fmla="*/ 2147483646 w 5982"/>
              <a:gd name="T45" fmla="*/ 2147483646 h 5544"/>
              <a:gd name="T46" fmla="*/ 2147483646 w 5982"/>
              <a:gd name="T47" fmla="*/ 2147483646 h 5544"/>
              <a:gd name="T48" fmla="*/ 2147483646 w 5982"/>
              <a:gd name="T49" fmla="*/ 2147483646 h 5544"/>
              <a:gd name="T50" fmla="*/ 2147483646 w 5982"/>
              <a:gd name="T51" fmla="*/ 2147483646 h 5544"/>
              <a:gd name="T52" fmla="*/ 2147483646 w 5982"/>
              <a:gd name="T53" fmla="*/ 2147483646 h 5544"/>
              <a:gd name="T54" fmla="*/ 2147483646 w 5982"/>
              <a:gd name="T55" fmla="*/ 2147483646 h 5544"/>
              <a:gd name="T56" fmla="*/ 2147483646 w 5982"/>
              <a:gd name="T57" fmla="*/ 2147483646 h 5544"/>
              <a:gd name="T58" fmla="*/ 2147483646 w 5982"/>
              <a:gd name="T59" fmla="*/ 2147483646 h 5544"/>
              <a:gd name="T60" fmla="*/ 2147483646 w 5982"/>
              <a:gd name="T61" fmla="*/ 2147483646 h 5544"/>
              <a:gd name="T62" fmla="*/ 2147483646 w 5982"/>
              <a:gd name="T63" fmla="*/ 2147483646 h 5544"/>
              <a:gd name="T64" fmla="*/ 2147483646 w 5982"/>
              <a:gd name="T65" fmla="*/ 2147483646 h 5544"/>
              <a:gd name="T66" fmla="*/ 2147483646 w 5982"/>
              <a:gd name="T67" fmla="*/ 2147483646 h 5544"/>
              <a:gd name="T68" fmla="*/ 2147483646 w 5982"/>
              <a:gd name="T69" fmla="*/ 2147483646 h 5544"/>
              <a:gd name="T70" fmla="*/ 2147483646 w 5982"/>
              <a:gd name="T71" fmla="*/ 2147483646 h 5544"/>
              <a:gd name="T72" fmla="*/ 2147483646 w 5982"/>
              <a:gd name="T73" fmla="*/ 2147483646 h 5544"/>
              <a:gd name="T74" fmla="*/ 2147483646 w 5982"/>
              <a:gd name="T75" fmla="*/ 2147483646 h 5544"/>
              <a:gd name="T76" fmla="*/ 2147483646 w 5982"/>
              <a:gd name="T77" fmla="*/ 2147483646 h 5544"/>
              <a:gd name="T78" fmla="*/ 2147483646 w 5982"/>
              <a:gd name="T79" fmla="*/ 2147483646 h 5544"/>
              <a:gd name="T80" fmla="*/ 2147483646 w 5982"/>
              <a:gd name="T81" fmla="*/ 2147483646 h 5544"/>
              <a:gd name="T82" fmla="*/ 2147483646 w 5982"/>
              <a:gd name="T83" fmla="*/ 2147483646 h 5544"/>
              <a:gd name="T84" fmla="*/ 2147483646 w 5982"/>
              <a:gd name="T85" fmla="*/ 2147483646 h 5544"/>
              <a:gd name="T86" fmla="*/ 2147483646 w 5982"/>
              <a:gd name="T87" fmla="*/ 2147483646 h 5544"/>
              <a:gd name="T88" fmla="*/ 2147483646 w 5982"/>
              <a:gd name="T89" fmla="*/ 2147483646 h 5544"/>
              <a:gd name="T90" fmla="*/ 2147483646 w 5982"/>
              <a:gd name="T91" fmla="*/ 2147483646 h 5544"/>
              <a:gd name="T92" fmla="*/ 2147483646 w 5982"/>
              <a:gd name="T93" fmla="*/ 2147483646 h 5544"/>
              <a:gd name="T94" fmla="*/ 2147483646 w 5982"/>
              <a:gd name="T95" fmla="*/ 2147483646 h 5544"/>
              <a:gd name="T96" fmla="*/ 2147483646 w 5982"/>
              <a:gd name="T97" fmla="*/ 2147483646 h 5544"/>
              <a:gd name="T98" fmla="*/ 2147483646 w 5982"/>
              <a:gd name="T99" fmla="*/ 2147483646 h 5544"/>
              <a:gd name="T100" fmla="*/ 2147483646 w 5982"/>
              <a:gd name="T101" fmla="*/ 2147483646 h 5544"/>
              <a:gd name="T102" fmla="*/ 2147483646 w 5982"/>
              <a:gd name="T103" fmla="*/ 2147483646 h 5544"/>
              <a:gd name="T104" fmla="*/ 2147483646 w 5982"/>
              <a:gd name="T105" fmla="*/ 2147483646 h 5544"/>
              <a:gd name="T106" fmla="*/ 2147483646 w 5982"/>
              <a:gd name="T107" fmla="*/ 2147483646 h 5544"/>
              <a:gd name="T108" fmla="*/ 2147483646 w 5982"/>
              <a:gd name="T109" fmla="*/ 2147483646 h 5544"/>
              <a:gd name="T110" fmla="*/ 2147483646 w 5982"/>
              <a:gd name="T111" fmla="*/ 2147483646 h 5544"/>
              <a:gd name="T112" fmla="*/ 2147483646 w 5982"/>
              <a:gd name="T113" fmla="*/ 2147483646 h 5544"/>
              <a:gd name="T114" fmla="*/ 2147483646 w 5982"/>
              <a:gd name="T115" fmla="*/ 2147483646 h 5544"/>
              <a:gd name="T116" fmla="*/ 2147483646 w 5982"/>
              <a:gd name="T117" fmla="*/ 2147483646 h 5544"/>
              <a:gd name="T118" fmla="*/ 2147483646 w 5982"/>
              <a:gd name="T119" fmla="*/ 2147483646 h 5544"/>
              <a:gd name="T120" fmla="*/ 2147483646 w 5982"/>
              <a:gd name="T121" fmla="*/ 2147483646 h 5544"/>
              <a:gd name="T122" fmla="*/ 2147483646 w 5982"/>
              <a:gd name="T123" fmla="*/ 2147483646 h 5544"/>
              <a:gd name="T124" fmla="*/ 2147483646 w 5982"/>
              <a:gd name="T125" fmla="*/ 2147483646 h 55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982" h="5544">
                <a:moveTo>
                  <a:pt x="5691" y="1008"/>
                </a:moveTo>
                <a:lnTo>
                  <a:pt x="4765" y="1008"/>
                </a:lnTo>
                <a:lnTo>
                  <a:pt x="4765" y="0"/>
                </a:lnTo>
                <a:lnTo>
                  <a:pt x="1217" y="0"/>
                </a:lnTo>
                <a:lnTo>
                  <a:pt x="1217" y="1008"/>
                </a:lnTo>
                <a:lnTo>
                  <a:pt x="291" y="1008"/>
                </a:lnTo>
                <a:lnTo>
                  <a:pt x="275" y="1008"/>
                </a:lnTo>
                <a:lnTo>
                  <a:pt x="261" y="1009"/>
                </a:lnTo>
                <a:lnTo>
                  <a:pt x="246" y="1012"/>
                </a:lnTo>
                <a:lnTo>
                  <a:pt x="232" y="1014"/>
                </a:lnTo>
                <a:lnTo>
                  <a:pt x="217" y="1017"/>
                </a:lnTo>
                <a:lnTo>
                  <a:pt x="204" y="1021"/>
                </a:lnTo>
                <a:lnTo>
                  <a:pt x="190" y="1026"/>
                </a:lnTo>
                <a:lnTo>
                  <a:pt x="177" y="1031"/>
                </a:lnTo>
                <a:lnTo>
                  <a:pt x="164" y="1037"/>
                </a:lnTo>
                <a:lnTo>
                  <a:pt x="151" y="1043"/>
                </a:lnTo>
                <a:lnTo>
                  <a:pt x="139" y="1051"/>
                </a:lnTo>
                <a:lnTo>
                  <a:pt x="128" y="1057"/>
                </a:lnTo>
                <a:lnTo>
                  <a:pt x="116" y="1066"/>
                </a:lnTo>
                <a:lnTo>
                  <a:pt x="106" y="1074"/>
                </a:lnTo>
                <a:lnTo>
                  <a:pt x="84" y="1093"/>
                </a:lnTo>
                <a:lnTo>
                  <a:pt x="65" y="1114"/>
                </a:lnTo>
                <a:lnTo>
                  <a:pt x="57" y="1125"/>
                </a:lnTo>
                <a:lnTo>
                  <a:pt x="49" y="1137"/>
                </a:lnTo>
                <a:lnTo>
                  <a:pt x="41" y="1148"/>
                </a:lnTo>
                <a:lnTo>
                  <a:pt x="34" y="1160"/>
                </a:lnTo>
                <a:lnTo>
                  <a:pt x="28" y="1173"/>
                </a:lnTo>
                <a:lnTo>
                  <a:pt x="22" y="1186"/>
                </a:lnTo>
                <a:lnTo>
                  <a:pt x="16" y="1199"/>
                </a:lnTo>
                <a:lnTo>
                  <a:pt x="12" y="1212"/>
                </a:lnTo>
                <a:lnTo>
                  <a:pt x="9" y="1227"/>
                </a:lnTo>
                <a:lnTo>
                  <a:pt x="5" y="1240"/>
                </a:lnTo>
                <a:lnTo>
                  <a:pt x="3" y="1255"/>
                </a:lnTo>
                <a:lnTo>
                  <a:pt x="1" y="1269"/>
                </a:lnTo>
                <a:lnTo>
                  <a:pt x="0" y="1284"/>
                </a:lnTo>
                <a:lnTo>
                  <a:pt x="0" y="1299"/>
                </a:lnTo>
                <a:lnTo>
                  <a:pt x="0" y="3772"/>
                </a:lnTo>
                <a:lnTo>
                  <a:pt x="1217" y="3772"/>
                </a:lnTo>
                <a:lnTo>
                  <a:pt x="1217" y="4194"/>
                </a:lnTo>
                <a:lnTo>
                  <a:pt x="2567" y="5544"/>
                </a:lnTo>
                <a:lnTo>
                  <a:pt x="4765" y="5544"/>
                </a:lnTo>
                <a:lnTo>
                  <a:pt x="4765" y="3787"/>
                </a:lnTo>
                <a:lnTo>
                  <a:pt x="5982" y="3787"/>
                </a:lnTo>
                <a:lnTo>
                  <a:pt x="5982" y="1299"/>
                </a:lnTo>
                <a:lnTo>
                  <a:pt x="5982" y="1284"/>
                </a:lnTo>
                <a:lnTo>
                  <a:pt x="5981" y="1269"/>
                </a:lnTo>
                <a:lnTo>
                  <a:pt x="5979" y="1255"/>
                </a:lnTo>
                <a:lnTo>
                  <a:pt x="5976" y="1240"/>
                </a:lnTo>
                <a:lnTo>
                  <a:pt x="5973" y="1227"/>
                </a:lnTo>
                <a:lnTo>
                  <a:pt x="5969" y="1212"/>
                </a:lnTo>
                <a:lnTo>
                  <a:pt x="5964" y="1199"/>
                </a:lnTo>
                <a:lnTo>
                  <a:pt x="5959" y="1186"/>
                </a:lnTo>
                <a:lnTo>
                  <a:pt x="5953" y="1173"/>
                </a:lnTo>
                <a:lnTo>
                  <a:pt x="5946" y="1160"/>
                </a:lnTo>
                <a:lnTo>
                  <a:pt x="5940" y="1148"/>
                </a:lnTo>
                <a:lnTo>
                  <a:pt x="5932" y="1137"/>
                </a:lnTo>
                <a:lnTo>
                  <a:pt x="5924" y="1125"/>
                </a:lnTo>
                <a:lnTo>
                  <a:pt x="5915" y="1114"/>
                </a:lnTo>
                <a:lnTo>
                  <a:pt x="5896" y="1093"/>
                </a:lnTo>
                <a:lnTo>
                  <a:pt x="5876" y="1074"/>
                </a:lnTo>
                <a:lnTo>
                  <a:pt x="5865" y="1066"/>
                </a:lnTo>
                <a:lnTo>
                  <a:pt x="5854" y="1057"/>
                </a:lnTo>
                <a:lnTo>
                  <a:pt x="5841" y="1051"/>
                </a:lnTo>
                <a:lnTo>
                  <a:pt x="5829" y="1043"/>
                </a:lnTo>
                <a:lnTo>
                  <a:pt x="5817" y="1037"/>
                </a:lnTo>
                <a:lnTo>
                  <a:pt x="5804" y="1031"/>
                </a:lnTo>
                <a:lnTo>
                  <a:pt x="5791" y="1026"/>
                </a:lnTo>
                <a:lnTo>
                  <a:pt x="5777" y="1021"/>
                </a:lnTo>
                <a:lnTo>
                  <a:pt x="5763" y="1017"/>
                </a:lnTo>
                <a:lnTo>
                  <a:pt x="5749" y="1014"/>
                </a:lnTo>
                <a:lnTo>
                  <a:pt x="5735" y="1012"/>
                </a:lnTo>
                <a:lnTo>
                  <a:pt x="5720" y="1009"/>
                </a:lnTo>
                <a:lnTo>
                  <a:pt x="5705" y="1008"/>
                </a:lnTo>
                <a:lnTo>
                  <a:pt x="5691" y="1008"/>
                </a:lnTo>
                <a:close/>
                <a:moveTo>
                  <a:pt x="1559" y="342"/>
                </a:moveTo>
                <a:lnTo>
                  <a:pt x="4423" y="342"/>
                </a:lnTo>
                <a:lnTo>
                  <a:pt x="4423" y="1008"/>
                </a:lnTo>
                <a:lnTo>
                  <a:pt x="1559" y="1008"/>
                </a:lnTo>
                <a:lnTo>
                  <a:pt x="1559" y="342"/>
                </a:lnTo>
                <a:close/>
                <a:moveTo>
                  <a:pt x="5104" y="3310"/>
                </a:moveTo>
                <a:lnTo>
                  <a:pt x="4765" y="3310"/>
                </a:lnTo>
                <a:lnTo>
                  <a:pt x="4765" y="2632"/>
                </a:lnTo>
                <a:lnTo>
                  <a:pt x="4423" y="2632"/>
                </a:lnTo>
                <a:lnTo>
                  <a:pt x="4423" y="5202"/>
                </a:lnTo>
                <a:lnTo>
                  <a:pt x="3016" y="5202"/>
                </a:lnTo>
                <a:lnTo>
                  <a:pt x="2992" y="5201"/>
                </a:lnTo>
                <a:lnTo>
                  <a:pt x="2970" y="5198"/>
                </a:lnTo>
                <a:lnTo>
                  <a:pt x="2949" y="5194"/>
                </a:lnTo>
                <a:lnTo>
                  <a:pt x="2929" y="5188"/>
                </a:lnTo>
                <a:lnTo>
                  <a:pt x="2910" y="5181"/>
                </a:lnTo>
                <a:lnTo>
                  <a:pt x="2892" y="5172"/>
                </a:lnTo>
                <a:lnTo>
                  <a:pt x="2874" y="5162"/>
                </a:lnTo>
                <a:lnTo>
                  <a:pt x="2859" y="5150"/>
                </a:lnTo>
                <a:lnTo>
                  <a:pt x="2843" y="5136"/>
                </a:lnTo>
                <a:lnTo>
                  <a:pt x="2829" y="5123"/>
                </a:lnTo>
                <a:lnTo>
                  <a:pt x="2815" y="5107"/>
                </a:lnTo>
                <a:lnTo>
                  <a:pt x="2803" y="5090"/>
                </a:lnTo>
                <a:lnTo>
                  <a:pt x="2791" y="5073"/>
                </a:lnTo>
                <a:lnTo>
                  <a:pt x="2779" y="5054"/>
                </a:lnTo>
                <a:lnTo>
                  <a:pt x="2769" y="5034"/>
                </a:lnTo>
                <a:lnTo>
                  <a:pt x="2759" y="5012"/>
                </a:lnTo>
                <a:lnTo>
                  <a:pt x="2752" y="4991"/>
                </a:lnTo>
                <a:lnTo>
                  <a:pt x="2743" y="4969"/>
                </a:lnTo>
                <a:lnTo>
                  <a:pt x="2736" y="4945"/>
                </a:lnTo>
                <a:lnTo>
                  <a:pt x="2729" y="4922"/>
                </a:lnTo>
                <a:lnTo>
                  <a:pt x="2723" y="4896"/>
                </a:lnTo>
                <a:lnTo>
                  <a:pt x="2718" y="4872"/>
                </a:lnTo>
                <a:lnTo>
                  <a:pt x="2709" y="4819"/>
                </a:lnTo>
                <a:lnTo>
                  <a:pt x="2701" y="4766"/>
                </a:lnTo>
                <a:lnTo>
                  <a:pt x="2697" y="4710"/>
                </a:lnTo>
                <a:lnTo>
                  <a:pt x="2695" y="4654"/>
                </a:lnTo>
                <a:lnTo>
                  <a:pt x="2694" y="4598"/>
                </a:lnTo>
                <a:lnTo>
                  <a:pt x="2694" y="4542"/>
                </a:lnTo>
                <a:lnTo>
                  <a:pt x="2695" y="4485"/>
                </a:lnTo>
                <a:lnTo>
                  <a:pt x="2698" y="4430"/>
                </a:lnTo>
                <a:lnTo>
                  <a:pt x="2701" y="4377"/>
                </a:lnTo>
                <a:lnTo>
                  <a:pt x="2706" y="4324"/>
                </a:lnTo>
                <a:lnTo>
                  <a:pt x="2710" y="4274"/>
                </a:lnTo>
                <a:lnTo>
                  <a:pt x="2721" y="4183"/>
                </a:lnTo>
                <a:lnTo>
                  <a:pt x="2733" y="4106"/>
                </a:lnTo>
                <a:lnTo>
                  <a:pt x="2743" y="4047"/>
                </a:lnTo>
                <a:lnTo>
                  <a:pt x="2752" y="3994"/>
                </a:lnTo>
                <a:lnTo>
                  <a:pt x="2701" y="4005"/>
                </a:lnTo>
                <a:lnTo>
                  <a:pt x="2643" y="4018"/>
                </a:lnTo>
                <a:lnTo>
                  <a:pt x="2567" y="4031"/>
                </a:lnTo>
                <a:lnTo>
                  <a:pt x="2478" y="4044"/>
                </a:lnTo>
                <a:lnTo>
                  <a:pt x="2429" y="4051"/>
                </a:lnTo>
                <a:lnTo>
                  <a:pt x="2379" y="4057"/>
                </a:lnTo>
                <a:lnTo>
                  <a:pt x="2325" y="4061"/>
                </a:lnTo>
                <a:lnTo>
                  <a:pt x="2272" y="4065"/>
                </a:lnTo>
                <a:lnTo>
                  <a:pt x="2217" y="4069"/>
                </a:lnTo>
                <a:lnTo>
                  <a:pt x="2161" y="4070"/>
                </a:lnTo>
                <a:lnTo>
                  <a:pt x="2106" y="4070"/>
                </a:lnTo>
                <a:lnTo>
                  <a:pt x="2051" y="4068"/>
                </a:lnTo>
                <a:lnTo>
                  <a:pt x="1996" y="4064"/>
                </a:lnTo>
                <a:lnTo>
                  <a:pt x="1943" y="4058"/>
                </a:lnTo>
                <a:lnTo>
                  <a:pt x="1917" y="4054"/>
                </a:lnTo>
                <a:lnTo>
                  <a:pt x="1891" y="4050"/>
                </a:lnTo>
                <a:lnTo>
                  <a:pt x="1867" y="4044"/>
                </a:lnTo>
                <a:lnTo>
                  <a:pt x="1842" y="4039"/>
                </a:lnTo>
                <a:lnTo>
                  <a:pt x="1819" y="4032"/>
                </a:lnTo>
                <a:lnTo>
                  <a:pt x="1796" y="4025"/>
                </a:lnTo>
                <a:lnTo>
                  <a:pt x="1773" y="4016"/>
                </a:lnTo>
                <a:lnTo>
                  <a:pt x="1752" y="4007"/>
                </a:lnTo>
                <a:lnTo>
                  <a:pt x="1731" y="3999"/>
                </a:lnTo>
                <a:lnTo>
                  <a:pt x="1712" y="3987"/>
                </a:lnTo>
                <a:lnTo>
                  <a:pt x="1693" y="3976"/>
                </a:lnTo>
                <a:lnTo>
                  <a:pt x="1675" y="3964"/>
                </a:lnTo>
                <a:lnTo>
                  <a:pt x="1658" y="3952"/>
                </a:lnTo>
                <a:lnTo>
                  <a:pt x="1643" y="3937"/>
                </a:lnTo>
                <a:lnTo>
                  <a:pt x="1628" y="3923"/>
                </a:lnTo>
                <a:lnTo>
                  <a:pt x="1615" y="3906"/>
                </a:lnTo>
                <a:lnTo>
                  <a:pt x="1603" y="3889"/>
                </a:lnTo>
                <a:lnTo>
                  <a:pt x="1593" y="3871"/>
                </a:lnTo>
                <a:lnTo>
                  <a:pt x="1583" y="3852"/>
                </a:lnTo>
                <a:lnTo>
                  <a:pt x="1575" y="3832"/>
                </a:lnTo>
                <a:lnTo>
                  <a:pt x="1569" y="3811"/>
                </a:lnTo>
                <a:lnTo>
                  <a:pt x="1564" y="3789"/>
                </a:lnTo>
                <a:lnTo>
                  <a:pt x="1561" y="3765"/>
                </a:lnTo>
                <a:lnTo>
                  <a:pt x="1559" y="3741"/>
                </a:lnTo>
                <a:lnTo>
                  <a:pt x="1559" y="2632"/>
                </a:lnTo>
                <a:lnTo>
                  <a:pt x="1217" y="2632"/>
                </a:lnTo>
                <a:lnTo>
                  <a:pt x="1217" y="3296"/>
                </a:lnTo>
                <a:lnTo>
                  <a:pt x="876" y="3296"/>
                </a:lnTo>
                <a:lnTo>
                  <a:pt x="876" y="2141"/>
                </a:lnTo>
                <a:lnTo>
                  <a:pt x="5104" y="2141"/>
                </a:lnTo>
                <a:lnTo>
                  <a:pt x="5104" y="3310"/>
                </a:lnTo>
                <a:close/>
                <a:moveTo>
                  <a:pt x="5350" y="1722"/>
                </a:moveTo>
                <a:lnTo>
                  <a:pt x="5350" y="1722"/>
                </a:lnTo>
                <a:lnTo>
                  <a:pt x="5325" y="1721"/>
                </a:lnTo>
                <a:lnTo>
                  <a:pt x="5303" y="1718"/>
                </a:lnTo>
                <a:lnTo>
                  <a:pt x="5280" y="1712"/>
                </a:lnTo>
                <a:lnTo>
                  <a:pt x="5258" y="1704"/>
                </a:lnTo>
                <a:lnTo>
                  <a:pt x="5238" y="1694"/>
                </a:lnTo>
                <a:lnTo>
                  <a:pt x="5219" y="1682"/>
                </a:lnTo>
                <a:lnTo>
                  <a:pt x="5201" y="1669"/>
                </a:lnTo>
                <a:lnTo>
                  <a:pt x="5184" y="1654"/>
                </a:lnTo>
                <a:lnTo>
                  <a:pt x="5169" y="1637"/>
                </a:lnTo>
                <a:lnTo>
                  <a:pt x="5155" y="1619"/>
                </a:lnTo>
                <a:lnTo>
                  <a:pt x="5144" y="1601"/>
                </a:lnTo>
                <a:lnTo>
                  <a:pt x="5134" y="1579"/>
                </a:lnTo>
                <a:lnTo>
                  <a:pt x="5126" y="1558"/>
                </a:lnTo>
                <a:lnTo>
                  <a:pt x="5121" y="1536"/>
                </a:lnTo>
                <a:lnTo>
                  <a:pt x="5117" y="1512"/>
                </a:lnTo>
                <a:lnTo>
                  <a:pt x="5116" y="1489"/>
                </a:lnTo>
                <a:lnTo>
                  <a:pt x="5117" y="1466"/>
                </a:lnTo>
                <a:lnTo>
                  <a:pt x="5121" y="1442"/>
                </a:lnTo>
                <a:lnTo>
                  <a:pt x="5126" y="1420"/>
                </a:lnTo>
                <a:lnTo>
                  <a:pt x="5134" y="1399"/>
                </a:lnTo>
                <a:lnTo>
                  <a:pt x="5144" y="1379"/>
                </a:lnTo>
                <a:lnTo>
                  <a:pt x="5155" y="1359"/>
                </a:lnTo>
                <a:lnTo>
                  <a:pt x="5169" y="1341"/>
                </a:lnTo>
                <a:lnTo>
                  <a:pt x="5184" y="1324"/>
                </a:lnTo>
                <a:lnTo>
                  <a:pt x="5201" y="1309"/>
                </a:lnTo>
                <a:lnTo>
                  <a:pt x="5219" y="1296"/>
                </a:lnTo>
                <a:lnTo>
                  <a:pt x="5238" y="1284"/>
                </a:lnTo>
                <a:lnTo>
                  <a:pt x="5258" y="1275"/>
                </a:lnTo>
                <a:lnTo>
                  <a:pt x="5280" y="1267"/>
                </a:lnTo>
                <a:lnTo>
                  <a:pt x="5303" y="1261"/>
                </a:lnTo>
                <a:lnTo>
                  <a:pt x="5325" y="1257"/>
                </a:lnTo>
                <a:lnTo>
                  <a:pt x="5350" y="1256"/>
                </a:lnTo>
                <a:lnTo>
                  <a:pt x="5373" y="1257"/>
                </a:lnTo>
                <a:lnTo>
                  <a:pt x="5396" y="1261"/>
                </a:lnTo>
                <a:lnTo>
                  <a:pt x="5419" y="1267"/>
                </a:lnTo>
                <a:lnTo>
                  <a:pt x="5440" y="1275"/>
                </a:lnTo>
                <a:lnTo>
                  <a:pt x="5460" y="1284"/>
                </a:lnTo>
                <a:lnTo>
                  <a:pt x="5479" y="1296"/>
                </a:lnTo>
                <a:lnTo>
                  <a:pt x="5497" y="1309"/>
                </a:lnTo>
                <a:lnTo>
                  <a:pt x="5513" y="1324"/>
                </a:lnTo>
                <a:lnTo>
                  <a:pt x="5529" y="1341"/>
                </a:lnTo>
                <a:lnTo>
                  <a:pt x="5542" y="1359"/>
                </a:lnTo>
                <a:lnTo>
                  <a:pt x="5554" y="1379"/>
                </a:lnTo>
                <a:lnTo>
                  <a:pt x="5564" y="1399"/>
                </a:lnTo>
                <a:lnTo>
                  <a:pt x="5571" y="1420"/>
                </a:lnTo>
                <a:lnTo>
                  <a:pt x="5577" y="1442"/>
                </a:lnTo>
                <a:lnTo>
                  <a:pt x="5580" y="1466"/>
                </a:lnTo>
                <a:lnTo>
                  <a:pt x="5582" y="1489"/>
                </a:lnTo>
                <a:lnTo>
                  <a:pt x="5580" y="1512"/>
                </a:lnTo>
                <a:lnTo>
                  <a:pt x="5577" y="1536"/>
                </a:lnTo>
                <a:lnTo>
                  <a:pt x="5571" y="1558"/>
                </a:lnTo>
                <a:lnTo>
                  <a:pt x="5564" y="1579"/>
                </a:lnTo>
                <a:lnTo>
                  <a:pt x="5554" y="1601"/>
                </a:lnTo>
                <a:lnTo>
                  <a:pt x="5542" y="1619"/>
                </a:lnTo>
                <a:lnTo>
                  <a:pt x="5529" y="1637"/>
                </a:lnTo>
                <a:lnTo>
                  <a:pt x="5513" y="1654"/>
                </a:lnTo>
                <a:lnTo>
                  <a:pt x="5497" y="1669"/>
                </a:lnTo>
                <a:lnTo>
                  <a:pt x="5479" y="1682"/>
                </a:lnTo>
                <a:lnTo>
                  <a:pt x="5460" y="1694"/>
                </a:lnTo>
                <a:lnTo>
                  <a:pt x="5440" y="1704"/>
                </a:lnTo>
                <a:lnTo>
                  <a:pt x="5419" y="1712"/>
                </a:lnTo>
                <a:lnTo>
                  <a:pt x="5396" y="1718"/>
                </a:lnTo>
                <a:lnTo>
                  <a:pt x="5373" y="1721"/>
                </a:lnTo>
                <a:lnTo>
                  <a:pt x="5350" y="1722"/>
                </a:lnTo>
                <a:close/>
                <a:moveTo>
                  <a:pt x="4016" y="2679"/>
                </a:moveTo>
                <a:lnTo>
                  <a:pt x="2045" y="2679"/>
                </a:lnTo>
                <a:lnTo>
                  <a:pt x="2045" y="3023"/>
                </a:lnTo>
                <a:lnTo>
                  <a:pt x="4016" y="3023"/>
                </a:lnTo>
                <a:lnTo>
                  <a:pt x="4016" y="2679"/>
                </a:lnTo>
                <a:close/>
                <a:moveTo>
                  <a:pt x="2045" y="3695"/>
                </a:moveTo>
                <a:lnTo>
                  <a:pt x="4016" y="3695"/>
                </a:lnTo>
                <a:lnTo>
                  <a:pt x="4016" y="3352"/>
                </a:lnTo>
                <a:lnTo>
                  <a:pt x="2045" y="3352"/>
                </a:lnTo>
                <a:lnTo>
                  <a:pt x="2045" y="3695"/>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tx1">
                  <a:lumMod val="75000"/>
                  <a:lumOff val="25000"/>
                </a:schemeClr>
              </a:solidFill>
              <a:latin typeface="Arial"/>
              <a:ea typeface="微软雅黑"/>
              <a:sym typeface="Arial"/>
            </a:endParaRPr>
          </a:p>
        </p:txBody>
      </p:sp>
      <p:sp>
        <p:nvSpPr>
          <p:cNvPr id="24" name="KSO_Shape"/>
          <p:cNvSpPr/>
          <p:nvPr/>
        </p:nvSpPr>
        <p:spPr bwMode="auto">
          <a:xfrm>
            <a:off x="4362357" y="4693574"/>
            <a:ext cx="754160" cy="747876"/>
          </a:xfrm>
          <a:custGeom>
            <a:avLst/>
            <a:gdLst>
              <a:gd name="T0" fmla="*/ 0 w 1438275"/>
              <a:gd name="T1" fmla="*/ 2252360 h 1425575"/>
              <a:gd name="T2" fmla="*/ 365180 w 1438275"/>
              <a:gd name="T3" fmla="*/ 2252360 h 1425575"/>
              <a:gd name="T4" fmla="*/ 365180 w 1438275"/>
              <a:gd name="T5" fmla="*/ 2946274 h 1425575"/>
              <a:gd name="T6" fmla="*/ 2979731 w 1438275"/>
              <a:gd name="T7" fmla="*/ 2946274 h 1425575"/>
              <a:gd name="T8" fmla="*/ 2979731 w 1438275"/>
              <a:gd name="T9" fmla="*/ 2252360 h 1425575"/>
              <a:gd name="T10" fmla="*/ 3341959 w 1438275"/>
              <a:gd name="T11" fmla="*/ 2252360 h 1425575"/>
              <a:gd name="T12" fmla="*/ 3341959 w 1438275"/>
              <a:gd name="T13" fmla="*/ 3315771 h 1425575"/>
              <a:gd name="T14" fmla="*/ 0 w 1438275"/>
              <a:gd name="T15" fmla="*/ 3315771 h 1425575"/>
              <a:gd name="T16" fmla="*/ 1209893 w 1438275"/>
              <a:gd name="T17" fmla="*/ 0 h 1425575"/>
              <a:gd name="T18" fmla="*/ 2154199 w 1438275"/>
              <a:gd name="T19" fmla="*/ 0 h 1425575"/>
              <a:gd name="T20" fmla="*/ 2154199 w 1438275"/>
              <a:gd name="T21" fmla="*/ 1183932 h 1425575"/>
              <a:gd name="T22" fmla="*/ 2725946 w 1438275"/>
              <a:gd name="T23" fmla="*/ 1183932 h 1425575"/>
              <a:gd name="T24" fmla="*/ 1682783 w 1438275"/>
              <a:gd name="T25" fmla="*/ 2632679 h 1425575"/>
              <a:gd name="T26" fmla="*/ 1681307 w 1438275"/>
              <a:gd name="T27" fmla="*/ 2632679 h 1425575"/>
              <a:gd name="T28" fmla="*/ 638144 w 1438275"/>
              <a:gd name="T29" fmla="*/ 1183932 h 1425575"/>
              <a:gd name="T30" fmla="*/ 1209893 w 1438275"/>
              <a:gd name="T31" fmla="*/ 1183932 h 1425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38275" h="1425575">
                <a:moveTo>
                  <a:pt x="0" y="968375"/>
                </a:moveTo>
                <a:lnTo>
                  <a:pt x="157162" y="968375"/>
                </a:lnTo>
                <a:lnTo>
                  <a:pt x="157162" y="1266715"/>
                </a:lnTo>
                <a:lnTo>
                  <a:pt x="1282383" y="1266715"/>
                </a:lnTo>
                <a:lnTo>
                  <a:pt x="1282383" y="968375"/>
                </a:lnTo>
                <a:lnTo>
                  <a:pt x="1438275" y="968375"/>
                </a:lnTo>
                <a:lnTo>
                  <a:pt x="1438275" y="1425575"/>
                </a:lnTo>
                <a:lnTo>
                  <a:pt x="0" y="1425575"/>
                </a:lnTo>
                <a:lnTo>
                  <a:pt x="0" y="968375"/>
                </a:lnTo>
                <a:close/>
                <a:moveTo>
                  <a:pt x="520700" y="0"/>
                </a:moveTo>
                <a:lnTo>
                  <a:pt x="927100" y="0"/>
                </a:lnTo>
                <a:lnTo>
                  <a:pt x="927100" y="509017"/>
                </a:lnTo>
                <a:lnTo>
                  <a:pt x="1173162" y="509017"/>
                </a:lnTo>
                <a:lnTo>
                  <a:pt x="724217" y="1131888"/>
                </a:lnTo>
                <a:lnTo>
                  <a:pt x="723582" y="1131888"/>
                </a:lnTo>
                <a:lnTo>
                  <a:pt x="274637" y="509017"/>
                </a:lnTo>
                <a:lnTo>
                  <a:pt x="520700" y="509017"/>
                </a:lnTo>
                <a:lnTo>
                  <a:pt x="5207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tx1">
                  <a:lumMod val="75000"/>
                  <a:lumOff val="25000"/>
                </a:schemeClr>
              </a:solidFill>
              <a:latin typeface="Arial"/>
              <a:ea typeface="微软雅黑"/>
              <a:sym typeface="Arial"/>
            </a:endParaRPr>
          </a:p>
        </p:txBody>
      </p:sp>
      <p:sp>
        <p:nvSpPr>
          <p:cNvPr id="29" name="文本框 28"/>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30" name="组合 29"/>
          <p:cNvGrpSpPr/>
          <p:nvPr/>
        </p:nvGrpSpPr>
        <p:grpSpPr>
          <a:xfrm>
            <a:off x="3543759" y="266849"/>
            <a:ext cx="636853" cy="393183"/>
            <a:chOff x="3610120" y="261689"/>
            <a:chExt cx="636853" cy="393183"/>
          </a:xfrm>
        </p:grpSpPr>
        <p:pic>
          <p:nvPicPr>
            <p:cNvPr id="31" name="图片 30"/>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3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500847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anim calcmode="lin" valueType="num">
                                      <p:cBhvr>
                                        <p:cTn id="10" dur="250" fill="hold"/>
                                        <p:tgtEl>
                                          <p:spTgt spid="13"/>
                                        </p:tgtEl>
                                        <p:attrNameLst>
                                          <p:attrName>ppt_x</p:attrName>
                                        </p:attrNameLst>
                                      </p:cBhvr>
                                      <p:tavLst>
                                        <p:tav tm="0">
                                          <p:val>
                                            <p:fltVal val="0.5"/>
                                          </p:val>
                                        </p:tav>
                                        <p:tav tm="100000">
                                          <p:val>
                                            <p:strVal val="#ppt_x"/>
                                          </p:val>
                                        </p:tav>
                                      </p:tavLst>
                                    </p:anim>
                                    <p:anim calcmode="lin" valueType="num">
                                      <p:cBhvr>
                                        <p:cTn id="11" dur="25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1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ppt_w</p:attrName>
                                        </p:attrNameLst>
                                      </p:cBhvr>
                                      <p:tavLst>
                                        <p:tav tm="0">
                                          <p:val>
                                            <p:fltVal val="0"/>
                                          </p:val>
                                        </p:tav>
                                        <p:tav tm="100000">
                                          <p:val>
                                            <p:strVal val="#ppt_w"/>
                                          </p:val>
                                        </p:tav>
                                      </p:tavLst>
                                    </p:anim>
                                    <p:anim calcmode="lin" valueType="num">
                                      <p:cBhvr>
                                        <p:cTn id="15" dur="250" fill="hold"/>
                                        <p:tgtEl>
                                          <p:spTgt spid="10"/>
                                        </p:tgtEl>
                                        <p:attrNameLst>
                                          <p:attrName>ppt_h</p:attrName>
                                        </p:attrNameLst>
                                      </p:cBhvr>
                                      <p:tavLst>
                                        <p:tav tm="0">
                                          <p:val>
                                            <p:fltVal val="0"/>
                                          </p:val>
                                        </p:tav>
                                        <p:tav tm="100000">
                                          <p:val>
                                            <p:strVal val="#ppt_h"/>
                                          </p:val>
                                        </p:tav>
                                      </p:tavLst>
                                    </p:anim>
                                    <p:animEffect transition="in" filter="fade">
                                      <p:cBhvr>
                                        <p:cTn id="16" dur="250"/>
                                        <p:tgtEl>
                                          <p:spTgt spid="10"/>
                                        </p:tgtEl>
                                      </p:cBhvr>
                                    </p:animEffect>
                                    <p:anim calcmode="lin" valueType="num">
                                      <p:cBhvr>
                                        <p:cTn id="17" dur="250" fill="hold"/>
                                        <p:tgtEl>
                                          <p:spTgt spid="10"/>
                                        </p:tgtEl>
                                        <p:attrNameLst>
                                          <p:attrName>ppt_x</p:attrName>
                                        </p:attrNameLst>
                                      </p:cBhvr>
                                      <p:tavLst>
                                        <p:tav tm="0">
                                          <p:val>
                                            <p:fltVal val="0.5"/>
                                          </p:val>
                                        </p:tav>
                                        <p:tav tm="100000">
                                          <p:val>
                                            <p:strVal val="#ppt_x"/>
                                          </p:val>
                                        </p:tav>
                                      </p:tavLst>
                                    </p:anim>
                                    <p:anim calcmode="lin" valueType="num">
                                      <p:cBhvr>
                                        <p:cTn id="18" dur="250" fill="hold"/>
                                        <p:tgtEl>
                                          <p:spTgt spid="10"/>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250" fill="hold"/>
                                        <p:tgtEl>
                                          <p:spTgt spid="11"/>
                                        </p:tgtEl>
                                        <p:attrNameLst>
                                          <p:attrName>ppt_w</p:attrName>
                                        </p:attrNameLst>
                                      </p:cBhvr>
                                      <p:tavLst>
                                        <p:tav tm="0">
                                          <p:val>
                                            <p:fltVal val="0"/>
                                          </p:val>
                                        </p:tav>
                                        <p:tav tm="100000">
                                          <p:val>
                                            <p:strVal val="#ppt_w"/>
                                          </p:val>
                                        </p:tav>
                                      </p:tavLst>
                                    </p:anim>
                                    <p:anim calcmode="lin" valueType="num">
                                      <p:cBhvr>
                                        <p:cTn id="22" dur="250" fill="hold"/>
                                        <p:tgtEl>
                                          <p:spTgt spid="11"/>
                                        </p:tgtEl>
                                        <p:attrNameLst>
                                          <p:attrName>ppt_h</p:attrName>
                                        </p:attrNameLst>
                                      </p:cBhvr>
                                      <p:tavLst>
                                        <p:tav tm="0">
                                          <p:val>
                                            <p:fltVal val="0"/>
                                          </p:val>
                                        </p:tav>
                                        <p:tav tm="100000">
                                          <p:val>
                                            <p:strVal val="#ppt_h"/>
                                          </p:val>
                                        </p:tav>
                                      </p:tavLst>
                                    </p:anim>
                                    <p:animEffect transition="in" filter="fade">
                                      <p:cBhvr>
                                        <p:cTn id="23" dur="250"/>
                                        <p:tgtEl>
                                          <p:spTgt spid="11"/>
                                        </p:tgtEl>
                                      </p:cBhvr>
                                    </p:animEffect>
                                    <p:anim calcmode="lin" valueType="num">
                                      <p:cBhvr>
                                        <p:cTn id="24" dur="250" fill="hold"/>
                                        <p:tgtEl>
                                          <p:spTgt spid="11"/>
                                        </p:tgtEl>
                                        <p:attrNameLst>
                                          <p:attrName>ppt_x</p:attrName>
                                        </p:attrNameLst>
                                      </p:cBhvr>
                                      <p:tavLst>
                                        <p:tav tm="0">
                                          <p:val>
                                            <p:fltVal val="0.5"/>
                                          </p:val>
                                        </p:tav>
                                        <p:tav tm="100000">
                                          <p:val>
                                            <p:strVal val="#ppt_x"/>
                                          </p:val>
                                        </p:tav>
                                      </p:tavLst>
                                    </p:anim>
                                    <p:anim calcmode="lin" valueType="num">
                                      <p:cBhvr>
                                        <p:cTn id="25" dur="250" fill="hold"/>
                                        <p:tgtEl>
                                          <p:spTgt spid="11"/>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3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250" fill="hold"/>
                                        <p:tgtEl>
                                          <p:spTgt spid="15"/>
                                        </p:tgtEl>
                                        <p:attrNameLst>
                                          <p:attrName>ppt_w</p:attrName>
                                        </p:attrNameLst>
                                      </p:cBhvr>
                                      <p:tavLst>
                                        <p:tav tm="0">
                                          <p:val>
                                            <p:fltVal val="0"/>
                                          </p:val>
                                        </p:tav>
                                        <p:tav tm="100000">
                                          <p:val>
                                            <p:strVal val="#ppt_w"/>
                                          </p:val>
                                        </p:tav>
                                      </p:tavLst>
                                    </p:anim>
                                    <p:anim calcmode="lin" valueType="num">
                                      <p:cBhvr>
                                        <p:cTn id="29" dur="250" fill="hold"/>
                                        <p:tgtEl>
                                          <p:spTgt spid="15"/>
                                        </p:tgtEl>
                                        <p:attrNameLst>
                                          <p:attrName>ppt_h</p:attrName>
                                        </p:attrNameLst>
                                      </p:cBhvr>
                                      <p:tavLst>
                                        <p:tav tm="0">
                                          <p:val>
                                            <p:fltVal val="0"/>
                                          </p:val>
                                        </p:tav>
                                        <p:tav tm="100000">
                                          <p:val>
                                            <p:strVal val="#ppt_h"/>
                                          </p:val>
                                        </p:tav>
                                      </p:tavLst>
                                    </p:anim>
                                    <p:animEffect transition="in" filter="fade">
                                      <p:cBhvr>
                                        <p:cTn id="30" dur="250"/>
                                        <p:tgtEl>
                                          <p:spTgt spid="15"/>
                                        </p:tgtEl>
                                      </p:cBhvr>
                                    </p:animEffect>
                                    <p:anim calcmode="lin" valueType="num">
                                      <p:cBhvr>
                                        <p:cTn id="31" dur="250" fill="hold"/>
                                        <p:tgtEl>
                                          <p:spTgt spid="15"/>
                                        </p:tgtEl>
                                        <p:attrNameLst>
                                          <p:attrName>ppt_x</p:attrName>
                                        </p:attrNameLst>
                                      </p:cBhvr>
                                      <p:tavLst>
                                        <p:tav tm="0">
                                          <p:val>
                                            <p:fltVal val="0.5"/>
                                          </p:val>
                                        </p:tav>
                                        <p:tav tm="100000">
                                          <p:val>
                                            <p:strVal val="#ppt_x"/>
                                          </p:val>
                                        </p:tav>
                                      </p:tavLst>
                                    </p:anim>
                                    <p:anim calcmode="lin" valueType="num">
                                      <p:cBhvr>
                                        <p:cTn id="32" dur="250" fill="hold"/>
                                        <p:tgtEl>
                                          <p:spTgt spid="15"/>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250" fill="hold"/>
                                        <p:tgtEl>
                                          <p:spTgt spid="14"/>
                                        </p:tgtEl>
                                        <p:attrNameLst>
                                          <p:attrName>ppt_w</p:attrName>
                                        </p:attrNameLst>
                                      </p:cBhvr>
                                      <p:tavLst>
                                        <p:tav tm="0">
                                          <p:val>
                                            <p:fltVal val="0"/>
                                          </p:val>
                                        </p:tav>
                                        <p:tav tm="100000">
                                          <p:val>
                                            <p:strVal val="#ppt_w"/>
                                          </p:val>
                                        </p:tav>
                                      </p:tavLst>
                                    </p:anim>
                                    <p:anim calcmode="lin" valueType="num">
                                      <p:cBhvr>
                                        <p:cTn id="36" dur="250" fill="hold"/>
                                        <p:tgtEl>
                                          <p:spTgt spid="14"/>
                                        </p:tgtEl>
                                        <p:attrNameLst>
                                          <p:attrName>ppt_h</p:attrName>
                                        </p:attrNameLst>
                                      </p:cBhvr>
                                      <p:tavLst>
                                        <p:tav tm="0">
                                          <p:val>
                                            <p:fltVal val="0"/>
                                          </p:val>
                                        </p:tav>
                                        <p:tav tm="100000">
                                          <p:val>
                                            <p:strVal val="#ppt_h"/>
                                          </p:val>
                                        </p:tav>
                                      </p:tavLst>
                                    </p:anim>
                                    <p:animEffect transition="in" filter="fade">
                                      <p:cBhvr>
                                        <p:cTn id="37" dur="250"/>
                                        <p:tgtEl>
                                          <p:spTgt spid="14"/>
                                        </p:tgtEl>
                                      </p:cBhvr>
                                    </p:animEffect>
                                    <p:anim calcmode="lin" valueType="num">
                                      <p:cBhvr>
                                        <p:cTn id="38" dur="250" fill="hold"/>
                                        <p:tgtEl>
                                          <p:spTgt spid="14"/>
                                        </p:tgtEl>
                                        <p:attrNameLst>
                                          <p:attrName>ppt_x</p:attrName>
                                        </p:attrNameLst>
                                      </p:cBhvr>
                                      <p:tavLst>
                                        <p:tav tm="0">
                                          <p:val>
                                            <p:fltVal val="0.5"/>
                                          </p:val>
                                        </p:tav>
                                        <p:tav tm="100000">
                                          <p:val>
                                            <p:strVal val="#ppt_x"/>
                                          </p:val>
                                        </p:tav>
                                      </p:tavLst>
                                    </p:anim>
                                    <p:anim calcmode="lin" valueType="num">
                                      <p:cBhvr>
                                        <p:cTn id="39" dur="250" fill="hold"/>
                                        <p:tgtEl>
                                          <p:spTgt spid="14"/>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20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50" fill="hold"/>
                                        <p:tgtEl>
                                          <p:spTgt spid="12"/>
                                        </p:tgtEl>
                                        <p:attrNameLst>
                                          <p:attrName>ppt_w</p:attrName>
                                        </p:attrNameLst>
                                      </p:cBhvr>
                                      <p:tavLst>
                                        <p:tav tm="0">
                                          <p:val>
                                            <p:fltVal val="0"/>
                                          </p:val>
                                        </p:tav>
                                        <p:tav tm="100000">
                                          <p:val>
                                            <p:strVal val="#ppt_w"/>
                                          </p:val>
                                        </p:tav>
                                      </p:tavLst>
                                    </p:anim>
                                    <p:anim calcmode="lin" valueType="num">
                                      <p:cBhvr>
                                        <p:cTn id="43" dur="250" fill="hold"/>
                                        <p:tgtEl>
                                          <p:spTgt spid="12"/>
                                        </p:tgtEl>
                                        <p:attrNameLst>
                                          <p:attrName>ppt_h</p:attrName>
                                        </p:attrNameLst>
                                      </p:cBhvr>
                                      <p:tavLst>
                                        <p:tav tm="0">
                                          <p:val>
                                            <p:fltVal val="0"/>
                                          </p:val>
                                        </p:tav>
                                        <p:tav tm="100000">
                                          <p:val>
                                            <p:strVal val="#ppt_h"/>
                                          </p:val>
                                        </p:tav>
                                      </p:tavLst>
                                    </p:anim>
                                    <p:animEffect transition="in" filter="fade">
                                      <p:cBhvr>
                                        <p:cTn id="44" dur="250"/>
                                        <p:tgtEl>
                                          <p:spTgt spid="12"/>
                                        </p:tgtEl>
                                      </p:cBhvr>
                                    </p:animEffect>
                                    <p:anim calcmode="lin" valueType="num">
                                      <p:cBhvr>
                                        <p:cTn id="45" dur="250" fill="hold"/>
                                        <p:tgtEl>
                                          <p:spTgt spid="12"/>
                                        </p:tgtEl>
                                        <p:attrNameLst>
                                          <p:attrName>ppt_x</p:attrName>
                                        </p:attrNameLst>
                                      </p:cBhvr>
                                      <p:tavLst>
                                        <p:tav tm="0">
                                          <p:val>
                                            <p:fltVal val="0.5"/>
                                          </p:val>
                                        </p:tav>
                                        <p:tav tm="100000">
                                          <p:val>
                                            <p:strVal val="#ppt_x"/>
                                          </p:val>
                                        </p:tav>
                                      </p:tavLst>
                                    </p:anim>
                                    <p:anim calcmode="lin" valueType="num">
                                      <p:cBhvr>
                                        <p:cTn id="46" dur="25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250" fill="hold"/>
                                        <p:tgtEl>
                                          <p:spTgt spid="16"/>
                                        </p:tgtEl>
                                        <p:attrNameLst>
                                          <p:attrName>ppt_w</p:attrName>
                                        </p:attrNameLst>
                                      </p:cBhvr>
                                      <p:tavLst>
                                        <p:tav tm="0">
                                          <p:val>
                                            <p:fltVal val="0"/>
                                          </p:val>
                                        </p:tav>
                                        <p:tav tm="100000">
                                          <p:val>
                                            <p:strVal val="#ppt_w"/>
                                          </p:val>
                                        </p:tav>
                                      </p:tavLst>
                                    </p:anim>
                                    <p:anim calcmode="lin" valueType="num">
                                      <p:cBhvr>
                                        <p:cTn id="50" dur="250" fill="hold"/>
                                        <p:tgtEl>
                                          <p:spTgt spid="16"/>
                                        </p:tgtEl>
                                        <p:attrNameLst>
                                          <p:attrName>ppt_h</p:attrName>
                                        </p:attrNameLst>
                                      </p:cBhvr>
                                      <p:tavLst>
                                        <p:tav tm="0">
                                          <p:val>
                                            <p:fltVal val="0"/>
                                          </p:val>
                                        </p:tav>
                                        <p:tav tm="100000">
                                          <p:val>
                                            <p:strVal val="#ppt_h"/>
                                          </p:val>
                                        </p:tav>
                                      </p:tavLst>
                                    </p:anim>
                                    <p:animEffect transition="in" filter="fade">
                                      <p:cBhvr>
                                        <p:cTn id="51" dur="250"/>
                                        <p:tgtEl>
                                          <p:spTgt spid="16"/>
                                        </p:tgtEl>
                                      </p:cBhvr>
                                    </p:animEffect>
                                    <p:anim calcmode="lin" valueType="num">
                                      <p:cBhvr>
                                        <p:cTn id="52" dur="250" fill="hold"/>
                                        <p:tgtEl>
                                          <p:spTgt spid="16"/>
                                        </p:tgtEl>
                                        <p:attrNameLst>
                                          <p:attrName>ppt_x</p:attrName>
                                        </p:attrNameLst>
                                      </p:cBhvr>
                                      <p:tavLst>
                                        <p:tav tm="0">
                                          <p:val>
                                            <p:fltVal val="0.5"/>
                                          </p:val>
                                        </p:tav>
                                        <p:tav tm="100000">
                                          <p:val>
                                            <p:strVal val="#ppt_x"/>
                                          </p:val>
                                        </p:tav>
                                      </p:tavLst>
                                    </p:anim>
                                    <p:anim calcmode="lin" valueType="num">
                                      <p:cBhvr>
                                        <p:cTn id="53" dur="250" fill="hold"/>
                                        <p:tgtEl>
                                          <p:spTgt spid="16"/>
                                        </p:tgtEl>
                                        <p:attrNameLst>
                                          <p:attrName>ppt_y</p:attrName>
                                        </p:attrNameLst>
                                      </p:cBhvr>
                                      <p:tavLst>
                                        <p:tav tm="0">
                                          <p:val>
                                            <p:fltVal val="0.5"/>
                                          </p:val>
                                        </p:tav>
                                        <p:tav tm="100000">
                                          <p:val>
                                            <p:strVal val="#ppt_y"/>
                                          </p:val>
                                        </p:tav>
                                      </p:tavLst>
                                    </p:anim>
                                  </p:childTnLst>
                                </p:cTn>
                              </p:par>
                              <p:par>
                                <p:cTn id="54" presetID="41" presetClass="entr" presetSubtype="0" fill="hold" grpId="0" nodeType="withEffect">
                                  <p:stCondLst>
                                    <p:cond delay="250"/>
                                  </p:stCondLst>
                                  <p:iterate type="lt">
                                    <p:tmPct val="10000"/>
                                  </p:iterate>
                                  <p:childTnLst>
                                    <p:set>
                                      <p:cBhvr>
                                        <p:cTn id="55" dur="1" fill="hold">
                                          <p:stCondLst>
                                            <p:cond delay="0"/>
                                          </p:stCondLst>
                                        </p:cTn>
                                        <p:tgtEl>
                                          <p:spTgt spid="2"/>
                                        </p:tgtEl>
                                        <p:attrNameLst>
                                          <p:attrName>style.visibility</p:attrName>
                                        </p:attrNameLst>
                                      </p:cBhvr>
                                      <p:to>
                                        <p:strVal val="visible"/>
                                      </p:to>
                                    </p:set>
                                    <p:anim calcmode="lin" valueType="num">
                                      <p:cBhvr>
                                        <p:cTn id="56"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57" dur="250" fill="hold"/>
                                        <p:tgtEl>
                                          <p:spTgt spid="2"/>
                                        </p:tgtEl>
                                        <p:attrNameLst>
                                          <p:attrName>ppt_y</p:attrName>
                                        </p:attrNameLst>
                                      </p:cBhvr>
                                      <p:tavLst>
                                        <p:tav tm="0">
                                          <p:val>
                                            <p:strVal val="#ppt_y"/>
                                          </p:val>
                                        </p:tav>
                                        <p:tav tm="100000">
                                          <p:val>
                                            <p:strVal val="#ppt_y"/>
                                          </p:val>
                                        </p:tav>
                                      </p:tavLst>
                                    </p:anim>
                                    <p:anim calcmode="lin" valueType="num">
                                      <p:cBhvr>
                                        <p:cTn id="58"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59"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60" dur="250" tmFilter="0,0; .5, 1; 1, 1"/>
                                        <p:tgtEl>
                                          <p:spTgt spid="2"/>
                                        </p:tgtEl>
                                      </p:cBhvr>
                                    </p:animEffect>
                                  </p:childTnLst>
                                </p:cTn>
                              </p:par>
                              <p:par>
                                <p:cTn id="61" presetID="41" presetClass="entr" presetSubtype="0" fill="hold" grpId="0" nodeType="withEffect">
                                  <p:stCondLst>
                                    <p:cond delay="250"/>
                                  </p:stCondLst>
                                  <p:iterate type="lt">
                                    <p:tmPct val="10000"/>
                                  </p:iterate>
                                  <p:childTnLst>
                                    <p:set>
                                      <p:cBhvr>
                                        <p:cTn id="62" dur="1" fill="hold">
                                          <p:stCondLst>
                                            <p:cond delay="0"/>
                                          </p:stCondLst>
                                        </p:cTn>
                                        <p:tgtEl>
                                          <p:spTgt spid="3"/>
                                        </p:tgtEl>
                                        <p:attrNameLst>
                                          <p:attrName>style.visibility</p:attrName>
                                        </p:attrNameLst>
                                      </p:cBhvr>
                                      <p:to>
                                        <p:strVal val="visible"/>
                                      </p:to>
                                    </p:set>
                                    <p:anim calcmode="lin" valueType="num">
                                      <p:cBhvr>
                                        <p:cTn id="63"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64" dur="250" fill="hold"/>
                                        <p:tgtEl>
                                          <p:spTgt spid="3"/>
                                        </p:tgtEl>
                                        <p:attrNameLst>
                                          <p:attrName>ppt_y</p:attrName>
                                        </p:attrNameLst>
                                      </p:cBhvr>
                                      <p:tavLst>
                                        <p:tav tm="0">
                                          <p:val>
                                            <p:strVal val="#ppt_y"/>
                                          </p:val>
                                        </p:tav>
                                        <p:tav tm="100000">
                                          <p:val>
                                            <p:strVal val="#ppt_y"/>
                                          </p:val>
                                        </p:tav>
                                      </p:tavLst>
                                    </p:anim>
                                    <p:anim calcmode="lin" valueType="num">
                                      <p:cBhvr>
                                        <p:cTn id="65"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66"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67" dur="250" tmFilter="0,0; .5, 1; 1, 1"/>
                                        <p:tgtEl>
                                          <p:spTgt spid="3"/>
                                        </p:tgtEl>
                                      </p:cBhvr>
                                    </p:animEffect>
                                  </p:childTnLst>
                                </p:cTn>
                              </p:par>
                              <p:par>
                                <p:cTn id="68" presetID="41" presetClass="entr" presetSubtype="0" fill="hold" grpId="0" nodeType="withEffect">
                                  <p:stCondLst>
                                    <p:cond delay="25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250" fill="hold"/>
                                        <p:tgtEl>
                                          <p:spTgt spid="4"/>
                                        </p:tgtEl>
                                        <p:attrNameLst>
                                          <p:attrName>ppt_y</p:attrName>
                                        </p:attrNameLst>
                                      </p:cBhvr>
                                      <p:tavLst>
                                        <p:tav tm="0">
                                          <p:val>
                                            <p:strVal val="#ppt_y"/>
                                          </p:val>
                                        </p:tav>
                                        <p:tav tm="100000">
                                          <p:val>
                                            <p:strVal val="#ppt_y"/>
                                          </p:val>
                                        </p:tav>
                                      </p:tavLst>
                                    </p:anim>
                                    <p:anim calcmode="lin" valueType="num">
                                      <p:cBhvr>
                                        <p:cTn id="72"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50" tmFilter="0,0; .5, 1; 1, 1"/>
                                        <p:tgtEl>
                                          <p:spTgt spid="4"/>
                                        </p:tgtEl>
                                      </p:cBhvr>
                                    </p:animEffect>
                                  </p:childTnLst>
                                </p:cTn>
                              </p:par>
                              <p:par>
                                <p:cTn id="75" presetID="41" presetClass="entr" presetSubtype="0" fill="hold" grpId="0" nodeType="withEffect">
                                  <p:stCondLst>
                                    <p:cond delay="250"/>
                                  </p:stCondLst>
                                  <p:iterate type="lt">
                                    <p:tmPct val="10000"/>
                                  </p:iterate>
                                  <p:childTnLst>
                                    <p:set>
                                      <p:cBhvr>
                                        <p:cTn id="76" dur="1" fill="hold">
                                          <p:stCondLst>
                                            <p:cond delay="0"/>
                                          </p:stCondLst>
                                        </p:cTn>
                                        <p:tgtEl>
                                          <p:spTgt spid="5"/>
                                        </p:tgtEl>
                                        <p:attrNameLst>
                                          <p:attrName>style.visibility</p:attrName>
                                        </p:attrNameLst>
                                      </p:cBhvr>
                                      <p:to>
                                        <p:strVal val="visible"/>
                                      </p:to>
                                    </p:set>
                                    <p:anim calcmode="lin" valueType="num">
                                      <p:cBhvr>
                                        <p:cTn id="77"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78" dur="250" fill="hold"/>
                                        <p:tgtEl>
                                          <p:spTgt spid="5"/>
                                        </p:tgtEl>
                                        <p:attrNameLst>
                                          <p:attrName>ppt_y</p:attrName>
                                        </p:attrNameLst>
                                      </p:cBhvr>
                                      <p:tavLst>
                                        <p:tav tm="0">
                                          <p:val>
                                            <p:strVal val="#ppt_y"/>
                                          </p:val>
                                        </p:tav>
                                        <p:tav tm="100000">
                                          <p:val>
                                            <p:strVal val="#ppt_y"/>
                                          </p:val>
                                        </p:tav>
                                      </p:tavLst>
                                    </p:anim>
                                    <p:anim calcmode="lin" valueType="num">
                                      <p:cBhvr>
                                        <p:cTn id="79"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80"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81" dur="250" tmFilter="0,0; .5, 1; 1, 1"/>
                                        <p:tgtEl>
                                          <p:spTgt spid="5"/>
                                        </p:tgtEl>
                                      </p:cBhvr>
                                    </p:animEffect>
                                  </p:childTnLst>
                                </p:cTn>
                              </p:par>
                              <p:par>
                                <p:cTn id="82" presetID="41" presetClass="entr" presetSubtype="0" fill="hold" grpId="0" nodeType="withEffect">
                                  <p:stCondLst>
                                    <p:cond delay="250"/>
                                  </p:stCondLst>
                                  <p:iterate type="lt">
                                    <p:tmPct val="10000"/>
                                  </p:iterate>
                                  <p:childTnLst>
                                    <p:set>
                                      <p:cBhvr>
                                        <p:cTn id="83" dur="1" fill="hold">
                                          <p:stCondLst>
                                            <p:cond delay="0"/>
                                          </p:stCondLst>
                                        </p:cTn>
                                        <p:tgtEl>
                                          <p:spTgt spid="6"/>
                                        </p:tgtEl>
                                        <p:attrNameLst>
                                          <p:attrName>style.visibility</p:attrName>
                                        </p:attrNameLst>
                                      </p:cBhvr>
                                      <p:to>
                                        <p:strVal val="visible"/>
                                      </p:to>
                                    </p:set>
                                    <p:anim calcmode="lin" valueType="num">
                                      <p:cBhvr>
                                        <p:cTn id="84"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5" dur="250" fill="hold"/>
                                        <p:tgtEl>
                                          <p:spTgt spid="6"/>
                                        </p:tgtEl>
                                        <p:attrNameLst>
                                          <p:attrName>ppt_y</p:attrName>
                                        </p:attrNameLst>
                                      </p:cBhvr>
                                      <p:tavLst>
                                        <p:tav tm="0">
                                          <p:val>
                                            <p:strVal val="#ppt_y"/>
                                          </p:val>
                                        </p:tav>
                                        <p:tav tm="100000">
                                          <p:val>
                                            <p:strVal val="#ppt_y"/>
                                          </p:val>
                                        </p:tav>
                                      </p:tavLst>
                                    </p:anim>
                                    <p:anim calcmode="lin" valueType="num">
                                      <p:cBhvr>
                                        <p:cTn id="86"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87"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88" dur="250" tmFilter="0,0; .5, 1; 1, 1"/>
                                        <p:tgtEl>
                                          <p:spTgt spid="6"/>
                                        </p:tgtEl>
                                      </p:cBhvr>
                                    </p:animEffect>
                                  </p:childTnLst>
                                </p:cTn>
                              </p:par>
                              <p:par>
                                <p:cTn id="89" presetID="41" presetClass="entr" presetSubtype="0" fill="hold" grpId="0" nodeType="withEffect">
                                  <p:stCondLst>
                                    <p:cond delay="250"/>
                                  </p:stCondLst>
                                  <p:iterate type="lt">
                                    <p:tmPct val="10000"/>
                                  </p:iterate>
                                  <p:childTnLst>
                                    <p:set>
                                      <p:cBhvr>
                                        <p:cTn id="90" dur="1" fill="hold">
                                          <p:stCondLst>
                                            <p:cond delay="0"/>
                                          </p:stCondLst>
                                        </p:cTn>
                                        <p:tgtEl>
                                          <p:spTgt spid="7"/>
                                        </p:tgtEl>
                                        <p:attrNameLst>
                                          <p:attrName>style.visibility</p:attrName>
                                        </p:attrNameLst>
                                      </p:cBhvr>
                                      <p:to>
                                        <p:strVal val="visible"/>
                                      </p:to>
                                    </p:set>
                                    <p:anim calcmode="lin" valueType="num">
                                      <p:cBhvr>
                                        <p:cTn id="91"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92" dur="250" fill="hold"/>
                                        <p:tgtEl>
                                          <p:spTgt spid="7"/>
                                        </p:tgtEl>
                                        <p:attrNameLst>
                                          <p:attrName>ppt_y</p:attrName>
                                        </p:attrNameLst>
                                      </p:cBhvr>
                                      <p:tavLst>
                                        <p:tav tm="0">
                                          <p:val>
                                            <p:strVal val="#ppt_y"/>
                                          </p:val>
                                        </p:tav>
                                        <p:tav tm="100000">
                                          <p:val>
                                            <p:strVal val="#ppt_y"/>
                                          </p:val>
                                        </p:tav>
                                      </p:tavLst>
                                    </p:anim>
                                    <p:anim calcmode="lin" valueType="num">
                                      <p:cBhvr>
                                        <p:cTn id="93"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94"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95" dur="250" tmFilter="0,0; .5, 1; 1, 1"/>
                                        <p:tgtEl>
                                          <p:spTgt spid="7"/>
                                        </p:tgtEl>
                                      </p:cBhvr>
                                    </p:animEffect>
                                  </p:childTnLst>
                                </p:cTn>
                              </p:par>
                              <p:par>
                                <p:cTn id="96" presetID="41" presetClass="entr" presetSubtype="0" fill="hold" grpId="0" nodeType="withEffect">
                                  <p:stCondLst>
                                    <p:cond delay="250"/>
                                  </p:stCondLst>
                                  <p:iterate type="lt">
                                    <p:tmPct val="10000"/>
                                  </p:iterate>
                                  <p:childTnLst>
                                    <p:set>
                                      <p:cBhvr>
                                        <p:cTn id="97" dur="1" fill="hold">
                                          <p:stCondLst>
                                            <p:cond delay="0"/>
                                          </p:stCondLst>
                                        </p:cTn>
                                        <p:tgtEl>
                                          <p:spTgt spid="8"/>
                                        </p:tgtEl>
                                        <p:attrNameLst>
                                          <p:attrName>style.visibility</p:attrName>
                                        </p:attrNameLst>
                                      </p:cBhvr>
                                      <p:to>
                                        <p:strVal val="visible"/>
                                      </p:to>
                                    </p:set>
                                    <p:anim calcmode="lin" valueType="num">
                                      <p:cBhvr>
                                        <p:cTn id="98"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9" dur="250" fill="hold"/>
                                        <p:tgtEl>
                                          <p:spTgt spid="8"/>
                                        </p:tgtEl>
                                        <p:attrNameLst>
                                          <p:attrName>ppt_y</p:attrName>
                                        </p:attrNameLst>
                                      </p:cBhvr>
                                      <p:tavLst>
                                        <p:tav tm="0">
                                          <p:val>
                                            <p:strVal val="#ppt_y"/>
                                          </p:val>
                                        </p:tav>
                                        <p:tav tm="100000">
                                          <p:val>
                                            <p:strVal val="#ppt_y"/>
                                          </p:val>
                                        </p:tav>
                                      </p:tavLst>
                                    </p:anim>
                                    <p:anim calcmode="lin" valueType="num">
                                      <p:cBhvr>
                                        <p:cTn id="100"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1"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250" tmFilter="0,0; .5, 1; 1, 1"/>
                                        <p:tgtEl>
                                          <p:spTgt spid="8"/>
                                        </p:tgtEl>
                                      </p:cBhvr>
                                    </p:animEffect>
                                  </p:childTnLst>
                                </p:cTn>
                              </p:par>
                              <p:par>
                                <p:cTn id="103" presetID="41" presetClass="entr" presetSubtype="0" fill="hold" grpId="0" nodeType="withEffect">
                                  <p:stCondLst>
                                    <p:cond delay="250"/>
                                  </p:stCondLst>
                                  <p:iterate type="lt">
                                    <p:tmPct val="10000"/>
                                  </p:iterate>
                                  <p:childTnLst>
                                    <p:set>
                                      <p:cBhvr>
                                        <p:cTn id="104" dur="1" fill="hold">
                                          <p:stCondLst>
                                            <p:cond delay="0"/>
                                          </p:stCondLst>
                                        </p:cTn>
                                        <p:tgtEl>
                                          <p:spTgt spid="9"/>
                                        </p:tgtEl>
                                        <p:attrNameLst>
                                          <p:attrName>style.visibility</p:attrName>
                                        </p:attrNameLst>
                                      </p:cBhvr>
                                      <p:to>
                                        <p:strVal val="visible"/>
                                      </p:to>
                                    </p:set>
                                    <p:anim calcmode="lin" valueType="num">
                                      <p:cBhvr>
                                        <p:cTn id="105"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06" dur="250" fill="hold"/>
                                        <p:tgtEl>
                                          <p:spTgt spid="9"/>
                                        </p:tgtEl>
                                        <p:attrNameLst>
                                          <p:attrName>ppt_y</p:attrName>
                                        </p:attrNameLst>
                                      </p:cBhvr>
                                      <p:tavLst>
                                        <p:tav tm="0">
                                          <p:val>
                                            <p:strVal val="#ppt_y"/>
                                          </p:val>
                                        </p:tav>
                                        <p:tav tm="100000">
                                          <p:val>
                                            <p:strVal val="#ppt_y"/>
                                          </p:val>
                                        </p:tav>
                                      </p:tavLst>
                                    </p:anim>
                                    <p:anim calcmode="lin" valueType="num">
                                      <p:cBhvr>
                                        <p:cTn id="107"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8"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a:spLocks noEditPoints="1"/>
          </p:cNvSpPr>
          <p:nvPr/>
        </p:nvSpPr>
        <p:spPr bwMode="auto">
          <a:xfrm>
            <a:off x="8305052" y="3137890"/>
            <a:ext cx="460069" cy="723175"/>
          </a:xfrm>
          <a:custGeom>
            <a:avLst/>
            <a:gdLst>
              <a:gd name="T0" fmla="*/ 3 w 223"/>
              <a:gd name="T1" fmla="*/ 196 h 351"/>
              <a:gd name="T2" fmla="*/ 10 w 223"/>
              <a:gd name="T3" fmla="*/ 177 h 351"/>
              <a:gd name="T4" fmla="*/ 53 w 223"/>
              <a:gd name="T5" fmla="*/ 157 h 351"/>
              <a:gd name="T6" fmla="*/ 76 w 223"/>
              <a:gd name="T7" fmla="*/ 97 h 351"/>
              <a:gd name="T8" fmla="*/ 90 w 223"/>
              <a:gd name="T9" fmla="*/ 88 h 351"/>
              <a:gd name="T10" fmla="*/ 90 w 223"/>
              <a:gd name="T11" fmla="*/ 88 h 351"/>
              <a:gd name="T12" fmla="*/ 119 w 223"/>
              <a:gd name="T13" fmla="*/ 88 h 351"/>
              <a:gd name="T14" fmla="*/ 119 w 223"/>
              <a:gd name="T15" fmla="*/ 88 h 351"/>
              <a:gd name="T16" fmla="*/ 125 w 223"/>
              <a:gd name="T17" fmla="*/ 89 h 351"/>
              <a:gd name="T18" fmla="*/ 184 w 223"/>
              <a:gd name="T19" fmla="*/ 118 h 351"/>
              <a:gd name="T20" fmla="*/ 190 w 223"/>
              <a:gd name="T21" fmla="*/ 123 h 351"/>
              <a:gd name="T22" fmla="*/ 219 w 223"/>
              <a:gd name="T23" fmla="*/ 167 h 351"/>
              <a:gd name="T24" fmla="*/ 215 w 223"/>
              <a:gd name="T25" fmla="*/ 187 h 351"/>
              <a:gd name="T26" fmla="*/ 207 w 223"/>
              <a:gd name="T27" fmla="*/ 190 h 351"/>
              <a:gd name="T28" fmla="*/ 195 w 223"/>
              <a:gd name="T29" fmla="*/ 183 h 351"/>
              <a:gd name="T30" fmla="*/ 167 w 223"/>
              <a:gd name="T31" fmla="*/ 143 h 351"/>
              <a:gd name="T32" fmla="*/ 134 w 223"/>
              <a:gd name="T33" fmla="*/ 126 h 351"/>
              <a:gd name="T34" fmla="*/ 135 w 223"/>
              <a:gd name="T35" fmla="*/ 131 h 351"/>
              <a:gd name="T36" fmla="*/ 148 w 223"/>
              <a:gd name="T37" fmla="*/ 190 h 351"/>
              <a:gd name="T38" fmla="*/ 138 w 223"/>
              <a:gd name="T39" fmla="*/ 222 h 351"/>
              <a:gd name="T40" fmla="*/ 87 w 223"/>
              <a:gd name="T41" fmla="*/ 273 h 351"/>
              <a:gd name="T42" fmla="*/ 59 w 223"/>
              <a:gd name="T43" fmla="*/ 342 h 351"/>
              <a:gd name="T44" fmla="*/ 46 w 223"/>
              <a:gd name="T45" fmla="*/ 351 h 351"/>
              <a:gd name="T46" fmla="*/ 40 w 223"/>
              <a:gd name="T47" fmla="*/ 350 h 351"/>
              <a:gd name="T48" fmla="*/ 32 w 223"/>
              <a:gd name="T49" fmla="*/ 331 h 351"/>
              <a:gd name="T50" fmla="*/ 61 w 223"/>
              <a:gd name="T51" fmla="*/ 258 h 351"/>
              <a:gd name="T52" fmla="*/ 63 w 223"/>
              <a:gd name="T53" fmla="*/ 254 h 351"/>
              <a:gd name="T54" fmla="*/ 72 w 223"/>
              <a:gd name="T55" fmla="*/ 242 h 351"/>
              <a:gd name="T56" fmla="*/ 97 w 223"/>
              <a:gd name="T57" fmla="*/ 203 h 351"/>
              <a:gd name="T58" fmla="*/ 86 w 223"/>
              <a:gd name="T59" fmla="*/ 152 h 351"/>
              <a:gd name="T60" fmla="*/ 78 w 223"/>
              <a:gd name="T61" fmla="*/ 173 h 351"/>
              <a:gd name="T62" fmla="*/ 71 w 223"/>
              <a:gd name="T63" fmla="*/ 181 h 351"/>
              <a:gd name="T64" fmla="*/ 22 w 223"/>
              <a:gd name="T65" fmla="*/ 203 h 351"/>
              <a:gd name="T66" fmla="*/ 16 w 223"/>
              <a:gd name="T67" fmla="*/ 205 h 351"/>
              <a:gd name="T68" fmla="*/ 3 w 223"/>
              <a:gd name="T69" fmla="*/ 196 h 351"/>
              <a:gd name="T70" fmla="*/ 82 w 223"/>
              <a:gd name="T71" fmla="*/ 73 h 351"/>
              <a:gd name="T72" fmla="*/ 119 w 223"/>
              <a:gd name="T73" fmla="*/ 36 h 351"/>
              <a:gd name="T74" fmla="*/ 82 w 223"/>
              <a:gd name="T75" fmla="*/ 0 h 351"/>
              <a:gd name="T76" fmla="*/ 46 w 223"/>
              <a:gd name="T77" fmla="*/ 36 h 351"/>
              <a:gd name="T78" fmla="*/ 82 w 223"/>
              <a:gd name="T79" fmla="*/ 73 h 351"/>
              <a:gd name="T80" fmla="*/ 153 w 223"/>
              <a:gd name="T81" fmla="*/ 225 h 351"/>
              <a:gd name="T82" fmla="*/ 147 w 223"/>
              <a:gd name="T83" fmla="*/ 232 h 351"/>
              <a:gd name="T84" fmla="*/ 123 w 223"/>
              <a:gd name="T85" fmla="*/ 256 h 351"/>
              <a:gd name="T86" fmla="*/ 133 w 223"/>
              <a:gd name="T87" fmla="*/ 281 h 351"/>
              <a:gd name="T88" fmla="*/ 138 w 223"/>
              <a:gd name="T89" fmla="*/ 288 h 351"/>
              <a:gd name="T90" fmla="*/ 180 w 223"/>
              <a:gd name="T91" fmla="*/ 345 h 351"/>
              <a:gd name="T92" fmla="*/ 192 w 223"/>
              <a:gd name="T93" fmla="*/ 351 h 351"/>
              <a:gd name="T94" fmla="*/ 201 w 223"/>
              <a:gd name="T95" fmla="*/ 348 h 351"/>
              <a:gd name="T96" fmla="*/ 204 w 223"/>
              <a:gd name="T97" fmla="*/ 328 h 351"/>
              <a:gd name="T98" fmla="*/ 162 w 223"/>
              <a:gd name="T99" fmla="*/ 272 h 351"/>
              <a:gd name="T100" fmla="*/ 153 w 223"/>
              <a:gd name="T101" fmla="*/ 225 h 351"/>
              <a:gd name="T102" fmla="*/ 153 w 223"/>
              <a:gd name="T103" fmla="*/ 225 h 351"/>
              <a:gd name="T104" fmla="*/ 153 w 223"/>
              <a:gd name="T105" fmla="*/ 22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3" h="351">
                <a:moveTo>
                  <a:pt x="3" y="196"/>
                </a:moveTo>
                <a:cubicBezTo>
                  <a:pt x="0" y="189"/>
                  <a:pt x="3" y="180"/>
                  <a:pt x="10" y="177"/>
                </a:cubicBezTo>
                <a:cubicBezTo>
                  <a:pt x="53" y="157"/>
                  <a:pt x="53" y="157"/>
                  <a:pt x="53" y="157"/>
                </a:cubicBezTo>
                <a:cubicBezTo>
                  <a:pt x="76" y="97"/>
                  <a:pt x="76" y="97"/>
                  <a:pt x="76" y="97"/>
                </a:cubicBezTo>
                <a:cubicBezTo>
                  <a:pt x="78" y="91"/>
                  <a:pt x="84" y="88"/>
                  <a:pt x="90" y="88"/>
                </a:cubicBezTo>
                <a:cubicBezTo>
                  <a:pt x="90" y="88"/>
                  <a:pt x="90" y="88"/>
                  <a:pt x="90" y="88"/>
                </a:cubicBezTo>
                <a:cubicBezTo>
                  <a:pt x="119" y="88"/>
                  <a:pt x="119" y="88"/>
                  <a:pt x="119" y="88"/>
                </a:cubicBezTo>
                <a:cubicBezTo>
                  <a:pt x="119" y="88"/>
                  <a:pt x="119" y="88"/>
                  <a:pt x="119" y="88"/>
                </a:cubicBezTo>
                <a:cubicBezTo>
                  <a:pt x="121" y="88"/>
                  <a:pt x="123" y="88"/>
                  <a:pt x="125" y="89"/>
                </a:cubicBezTo>
                <a:cubicBezTo>
                  <a:pt x="184" y="118"/>
                  <a:pt x="184" y="118"/>
                  <a:pt x="184" y="118"/>
                </a:cubicBezTo>
                <a:cubicBezTo>
                  <a:pt x="186" y="119"/>
                  <a:pt x="188" y="121"/>
                  <a:pt x="190" y="123"/>
                </a:cubicBezTo>
                <a:cubicBezTo>
                  <a:pt x="219" y="167"/>
                  <a:pt x="219" y="167"/>
                  <a:pt x="219" y="167"/>
                </a:cubicBezTo>
                <a:cubicBezTo>
                  <a:pt x="223" y="174"/>
                  <a:pt x="222" y="183"/>
                  <a:pt x="215" y="187"/>
                </a:cubicBezTo>
                <a:cubicBezTo>
                  <a:pt x="212" y="189"/>
                  <a:pt x="209" y="190"/>
                  <a:pt x="207" y="190"/>
                </a:cubicBezTo>
                <a:cubicBezTo>
                  <a:pt x="202" y="190"/>
                  <a:pt x="197" y="188"/>
                  <a:pt x="195" y="183"/>
                </a:cubicBezTo>
                <a:cubicBezTo>
                  <a:pt x="167" y="143"/>
                  <a:pt x="167" y="143"/>
                  <a:pt x="167" y="143"/>
                </a:cubicBezTo>
                <a:cubicBezTo>
                  <a:pt x="134" y="126"/>
                  <a:pt x="134" y="126"/>
                  <a:pt x="134" y="126"/>
                </a:cubicBezTo>
                <a:cubicBezTo>
                  <a:pt x="135" y="129"/>
                  <a:pt x="135" y="131"/>
                  <a:pt x="135" y="131"/>
                </a:cubicBezTo>
                <a:cubicBezTo>
                  <a:pt x="139" y="153"/>
                  <a:pt x="145" y="181"/>
                  <a:pt x="148" y="190"/>
                </a:cubicBezTo>
                <a:cubicBezTo>
                  <a:pt x="153" y="210"/>
                  <a:pt x="138" y="222"/>
                  <a:pt x="138" y="222"/>
                </a:cubicBezTo>
                <a:cubicBezTo>
                  <a:pt x="87" y="273"/>
                  <a:pt x="87" y="273"/>
                  <a:pt x="87" y="273"/>
                </a:cubicBezTo>
                <a:cubicBezTo>
                  <a:pt x="59" y="342"/>
                  <a:pt x="59" y="342"/>
                  <a:pt x="59" y="342"/>
                </a:cubicBezTo>
                <a:cubicBezTo>
                  <a:pt x="57" y="348"/>
                  <a:pt x="52" y="351"/>
                  <a:pt x="46" y="351"/>
                </a:cubicBezTo>
                <a:cubicBezTo>
                  <a:pt x="44" y="351"/>
                  <a:pt x="42" y="351"/>
                  <a:pt x="40" y="350"/>
                </a:cubicBezTo>
                <a:cubicBezTo>
                  <a:pt x="33" y="347"/>
                  <a:pt x="29" y="338"/>
                  <a:pt x="32" y="331"/>
                </a:cubicBezTo>
                <a:cubicBezTo>
                  <a:pt x="61" y="258"/>
                  <a:pt x="61" y="258"/>
                  <a:pt x="61" y="258"/>
                </a:cubicBezTo>
                <a:cubicBezTo>
                  <a:pt x="62" y="256"/>
                  <a:pt x="62" y="255"/>
                  <a:pt x="63" y="254"/>
                </a:cubicBezTo>
                <a:cubicBezTo>
                  <a:pt x="72" y="242"/>
                  <a:pt x="72" y="242"/>
                  <a:pt x="72" y="242"/>
                </a:cubicBezTo>
                <a:cubicBezTo>
                  <a:pt x="97" y="203"/>
                  <a:pt x="97" y="203"/>
                  <a:pt x="97" y="203"/>
                </a:cubicBezTo>
                <a:cubicBezTo>
                  <a:pt x="86" y="152"/>
                  <a:pt x="86" y="152"/>
                  <a:pt x="86" y="152"/>
                </a:cubicBezTo>
                <a:cubicBezTo>
                  <a:pt x="78" y="173"/>
                  <a:pt x="78" y="173"/>
                  <a:pt x="78" y="173"/>
                </a:cubicBezTo>
                <a:cubicBezTo>
                  <a:pt x="77" y="177"/>
                  <a:pt x="74" y="180"/>
                  <a:pt x="71" y="181"/>
                </a:cubicBezTo>
                <a:cubicBezTo>
                  <a:pt x="22" y="203"/>
                  <a:pt x="22" y="203"/>
                  <a:pt x="22" y="203"/>
                </a:cubicBezTo>
                <a:cubicBezTo>
                  <a:pt x="20" y="204"/>
                  <a:pt x="18" y="205"/>
                  <a:pt x="16" y="205"/>
                </a:cubicBezTo>
                <a:cubicBezTo>
                  <a:pt x="11" y="205"/>
                  <a:pt x="6" y="201"/>
                  <a:pt x="3" y="196"/>
                </a:cubicBezTo>
                <a:close/>
                <a:moveTo>
                  <a:pt x="82" y="73"/>
                </a:moveTo>
                <a:cubicBezTo>
                  <a:pt x="102" y="73"/>
                  <a:pt x="119" y="56"/>
                  <a:pt x="119" y="36"/>
                </a:cubicBezTo>
                <a:cubicBezTo>
                  <a:pt x="119" y="16"/>
                  <a:pt x="102" y="0"/>
                  <a:pt x="82" y="0"/>
                </a:cubicBezTo>
                <a:cubicBezTo>
                  <a:pt x="62" y="0"/>
                  <a:pt x="46" y="16"/>
                  <a:pt x="46" y="36"/>
                </a:cubicBezTo>
                <a:cubicBezTo>
                  <a:pt x="46" y="56"/>
                  <a:pt x="62" y="73"/>
                  <a:pt x="82" y="73"/>
                </a:cubicBezTo>
                <a:close/>
                <a:moveTo>
                  <a:pt x="153" y="225"/>
                </a:moveTo>
                <a:cubicBezTo>
                  <a:pt x="151" y="228"/>
                  <a:pt x="148" y="231"/>
                  <a:pt x="147" y="232"/>
                </a:cubicBezTo>
                <a:cubicBezTo>
                  <a:pt x="123" y="256"/>
                  <a:pt x="123" y="256"/>
                  <a:pt x="123" y="256"/>
                </a:cubicBezTo>
                <a:cubicBezTo>
                  <a:pt x="133" y="281"/>
                  <a:pt x="133" y="281"/>
                  <a:pt x="133" y="281"/>
                </a:cubicBezTo>
                <a:cubicBezTo>
                  <a:pt x="134" y="284"/>
                  <a:pt x="136" y="286"/>
                  <a:pt x="138" y="288"/>
                </a:cubicBezTo>
                <a:cubicBezTo>
                  <a:pt x="180" y="345"/>
                  <a:pt x="180" y="345"/>
                  <a:pt x="180" y="345"/>
                </a:cubicBezTo>
                <a:cubicBezTo>
                  <a:pt x="183" y="349"/>
                  <a:pt x="188" y="351"/>
                  <a:pt x="192" y="351"/>
                </a:cubicBezTo>
                <a:cubicBezTo>
                  <a:pt x="195" y="351"/>
                  <a:pt x="198" y="350"/>
                  <a:pt x="201" y="348"/>
                </a:cubicBezTo>
                <a:cubicBezTo>
                  <a:pt x="207" y="343"/>
                  <a:pt x="209" y="334"/>
                  <a:pt x="204" y="328"/>
                </a:cubicBezTo>
                <a:cubicBezTo>
                  <a:pt x="162" y="272"/>
                  <a:pt x="162" y="272"/>
                  <a:pt x="162" y="272"/>
                </a:cubicBezTo>
                <a:cubicBezTo>
                  <a:pt x="153" y="225"/>
                  <a:pt x="153" y="225"/>
                  <a:pt x="153" y="225"/>
                </a:cubicBezTo>
                <a:close/>
                <a:moveTo>
                  <a:pt x="153" y="225"/>
                </a:moveTo>
                <a:cubicBezTo>
                  <a:pt x="153" y="225"/>
                  <a:pt x="153" y="225"/>
                  <a:pt x="153" y="225"/>
                </a:cubicBezTo>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nvGrpSpPr>
          <p:cNvPr id="5" name="组合 4"/>
          <p:cNvGrpSpPr/>
          <p:nvPr/>
        </p:nvGrpSpPr>
        <p:grpSpPr>
          <a:xfrm>
            <a:off x="6938879" y="1948211"/>
            <a:ext cx="617344" cy="667320"/>
            <a:chOff x="6902450" y="3638551"/>
            <a:chExt cx="666750" cy="720725"/>
          </a:xfrm>
          <a:solidFill>
            <a:schemeClr val="tx1">
              <a:lumMod val="85000"/>
              <a:lumOff val="15000"/>
            </a:schemeClr>
          </a:solidFill>
        </p:grpSpPr>
        <p:sp>
          <p:nvSpPr>
            <p:cNvPr id="6" name="Oval 8"/>
            <p:cNvSpPr>
              <a:spLocks noChangeArrowheads="1"/>
            </p:cNvSpPr>
            <p:nvPr/>
          </p:nvSpPr>
          <p:spPr bwMode="auto">
            <a:xfrm>
              <a:off x="6996112" y="3638551"/>
              <a:ext cx="150813"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7" name="Freeform 9"/>
            <p:cNvSpPr>
              <a:spLocks/>
            </p:cNvSpPr>
            <p:nvPr/>
          </p:nvSpPr>
          <p:spPr bwMode="auto">
            <a:xfrm>
              <a:off x="7286625" y="4048126"/>
              <a:ext cx="282575" cy="134938"/>
            </a:xfrm>
            <a:custGeom>
              <a:avLst/>
              <a:gdLst>
                <a:gd name="T0" fmla="*/ 27 w 127"/>
                <a:gd name="T1" fmla="*/ 0 h 61"/>
                <a:gd name="T2" fmla="*/ 0 w 127"/>
                <a:gd name="T3" fmla="*/ 26 h 61"/>
                <a:gd name="T4" fmla="*/ 17 w 127"/>
                <a:gd name="T5" fmla="*/ 51 h 61"/>
                <a:gd name="T6" fmla="*/ 34 w 127"/>
                <a:gd name="T7" fmla="*/ 61 h 61"/>
                <a:gd name="T8" fmla="*/ 108 w 127"/>
                <a:gd name="T9" fmla="*/ 61 h 61"/>
                <a:gd name="T10" fmla="*/ 127 w 127"/>
                <a:gd name="T11" fmla="*/ 42 h 61"/>
                <a:gd name="T12" fmla="*/ 108 w 127"/>
                <a:gd name="T13" fmla="*/ 24 h 61"/>
                <a:gd name="T14" fmla="*/ 44 w 127"/>
                <a:gd name="T15" fmla="*/ 24 h 61"/>
                <a:gd name="T16" fmla="*/ 27 w 127"/>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61">
                  <a:moveTo>
                    <a:pt x="27" y="0"/>
                  </a:moveTo>
                  <a:cubicBezTo>
                    <a:pt x="25" y="9"/>
                    <a:pt x="1" y="26"/>
                    <a:pt x="0" y="26"/>
                  </a:cubicBezTo>
                  <a:cubicBezTo>
                    <a:pt x="17" y="51"/>
                    <a:pt x="17" y="51"/>
                    <a:pt x="17" y="51"/>
                  </a:cubicBezTo>
                  <a:cubicBezTo>
                    <a:pt x="21" y="58"/>
                    <a:pt x="27" y="61"/>
                    <a:pt x="34" y="61"/>
                  </a:cubicBezTo>
                  <a:cubicBezTo>
                    <a:pt x="108" y="61"/>
                    <a:pt x="108" y="61"/>
                    <a:pt x="108" y="61"/>
                  </a:cubicBezTo>
                  <a:cubicBezTo>
                    <a:pt x="119" y="61"/>
                    <a:pt x="127" y="53"/>
                    <a:pt x="127" y="42"/>
                  </a:cubicBezTo>
                  <a:cubicBezTo>
                    <a:pt x="127" y="32"/>
                    <a:pt x="118" y="24"/>
                    <a:pt x="108" y="24"/>
                  </a:cubicBezTo>
                  <a:cubicBezTo>
                    <a:pt x="44" y="24"/>
                    <a:pt x="44" y="24"/>
                    <a:pt x="44" y="24"/>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8" name="Freeform 10"/>
            <p:cNvSpPr>
              <a:spLocks/>
            </p:cNvSpPr>
            <p:nvPr/>
          </p:nvSpPr>
          <p:spPr bwMode="auto">
            <a:xfrm>
              <a:off x="6902450" y="3729038"/>
              <a:ext cx="549275" cy="630238"/>
            </a:xfrm>
            <a:custGeom>
              <a:avLst/>
              <a:gdLst>
                <a:gd name="T0" fmla="*/ 14 w 247"/>
                <a:gd name="T1" fmla="*/ 106 h 283"/>
                <a:gd name="T2" fmla="*/ 3 w 247"/>
                <a:gd name="T3" fmla="*/ 125 h 283"/>
                <a:gd name="T4" fmla="*/ 19 w 247"/>
                <a:gd name="T5" fmla="*/ 137 h 283"/>
                <a:gd name="T6" fmla="*/ 20 w 247"/>
                <a:gd name="T7" fmla="*/ 137 h 283"/>
                <a:gd name="T8" fmla="*/ 79 w 247"/>
                <a:gd name="T9" fmla="*/ 122 h 283"/>
                <a:gd name="T10" fmla="*/ 90 w 247"/>
                <a:gd name="T11" fmla="*/ 112 h 283"/>
                <a:gd name="T12" fmla="*/ 99 w 247"/>
                <a:gd name="T13" fmla="*/ 83 h 283"/>
                <a:gd name="T14" fmla="*/ 131 w 247"/>
                <a:gd name="T15" fmla="*/ 136 h 283"/>
                <a:gd name="T16" fmla="*/ 91 w 247"/>
                <a:gd name="T17" fmla="*/ 166 h 283"/>
                <a:gd name="T18" fmla="*/ 86 w 247"/>
                <a:gd name="T19" fmla="*/ 188 h 283"/>
                <a:gd name="T20" fmla="*/ 122 w 247"/>
                <a:gd name="T21" fmla="*/ 272 h 283"/>
                <a:gd name="T22" fmla="*/ 139 w 247"/>
                <a:gd name="T23" fmla="*/ 283 h 283"/>
                <a:gd name="T24" fmla="*/ 147 w 247"/>
                <a:gd name="T25" fmla="*/ 281 h 283"/>
                <a:gd name="T26" fmla="*/ 156 w 247"/>
                <a:gd name="T27" fmla="*/ 257 h 283"/>
                <a:gd name="T28" fmla="*/ 125 w 247"/>
                <a:gd name="T29" fmla="*/ 188 h 283"/>
                <a:gd name="T30" fmla="*/ 177 w 247"/>
                <a:gd name="T31" fmla="*/ 150 h 283"/>
                <a:gd name="T32" fmla="*/ 183 w 247"/>
                <a:gd name="T33" fmla="*/ 143 h 283"/>
                <a:gd name="T34" fmla="*/ 179 w 247"/>
                <a:gd name="T35" fmla="*/ 106 h 283"/>
                <a:gd name="T36" fmla="*/ 139 w 247"/>
                <a:gd name="T37" fmla="*/ 44 h 283"/>
                <a:gd name="T38" fmla="*/ 170 w 247"/>
                <a:gd name="T39" fmla="*/ 33 h 283"/>
                <a:gd name="T40" fmla="*/ 223 w 247"/>
                <a:gd name="T41" fmla="*/ 60 h 283"/>
                <a:gd name="T42" fmla="*/ 231 w 247"/>
                <a:gd name="T43" fmla="*/ 61 h 283"/>
                <a:gd name="T44" fmla="*/ 243 w 247"/>
                <a:gd name="T45" fmla="*/ 53 h 283"/>
                <a:gd name="T46" fmla="*/ 236 w 247"/>
                <a:gd name="T47" fmla="*/ 33 h 283"/>
                <a:gd name="T48" fmla="*/ 178 w 247"/>
                <a:gd name="T49" fmla="*/ 1 h 283"/>
                <a:gd name="T50" fmla="*/ 166 w 247"/>
                <a:gd name="T51" fmla="*/ 1 h 283"/>
                <a:gd name="T52" fmla="*/ 114 w 247"/>
                <a:gd name="T53" fmla="*/ 19 h 283"/>
                <a:gd name="T54" fmla="*/ 108 w 247"/>
                <a:gd name="T55" fmla="*/ 23 h 283"/>
                <a:gd name="T56" fmla="*/ 86 w 247"/>
                <a:gd name="T57" fmla="*/ 38 h 283"/>
                <a:gd name="T58" fmla="*/ 80 w 247"/>
                <a:gd name="T59" fmla="*/ 45 h 283"/>
                <a:gd name="T60" fmla="*/ 79 w 247"/>
                <a:gd name="T61" fmla="*/ 48 h 283"/>
                <a:gd name="T62" fmla="*/ 64 w 247"/>
                <a:gd name="T63" fmla="*/ 94 h 283"/>
                <a:gd name="T64" fmla="*/ 14 w 247"/>
                <a:gd name="T65" fmla="*/ 10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83">
                  <a:moveTo>
                    <a:pt x="14" y="106"/>
                  </a:moveTo>
                  <a:cubicBezTo>
                    <a:pt x="5" y="107"/>
                    <a:pt x="0" y="116"/>
                    <a:pt x="3" y="125"/>
                  </a:cubicBezTo>
                  <a:cubicBezTo>
                    <a:pt x="4" y="133"/>
                    <a:pt x="11" y="139"/>
                    <a:pt x="19" y="137"/>
                  </a:cubicBezTo>
                  <a:cubicBezTo>
                    <a:pt x="20" y="137"/>
                    <a:pt x="20" y="137"/>
                    <a:pt x="20" y="137"/>
                  </a:cubicBezTo>
                  <a:cubicBezTo>
                    <a:pt x="79" y="122"/>
                    <a:pt x="79" y="122"/>
                    <a:pt x="79" y="122"/>
                  </a:cubicBezTo>
                  <a:cubicBezTo>
                    <a:pt x="84" y="121"/>
                    <a:pt x="88" y="117"/>
                    <a:pt x="90" y="112"/>
                  </a:cubicBezTo>
                  <a:cubicBezTo>
                    <a:pt x="99" y="83"/>
                    <a:pt x="99" y="83"/>
                    <a:pt x="99" y="83"/>
                  </a:cubicBezTo>
                  <a:cubicBezTo>
                    <a:pt x="131" y="136"/>
                    <a:pt x="131" y="136"/>
                    <a:pt x="131" y="136"/>
                  </a:cubicBezTo>
                  <a:cubicBezTo>
                    <a:pt x="91" y="166"/>
                    <a:pt x="91" y="166"/>
                    <a:pt x="91" y="166"/>
                  </a:cubicBezTo>
                  <a:cubicBezTo>
                    <a:pt x="84" y="171"/>
                    <a:pt x="82" y="181"/>
                    <a:pt x="86" y="188"/>
                  </a:cubicBezTo>
                  <a:cubicBezTo>
                    <a:pt x="122" y="272"/>
                    <a:pt x="122" y="272"/>
                    <a:pt x="122" y="272"/>
                  </a:cubicBezTo>
                  <a:cubicBezTo>
                    <a:pt x="125" y="279"/>
                    <a:pt x="132" y="283"/>
                    <a:pt x="139" y="283"/>
                  </a:cubicBezTo>
                  <a:cubicBezTo>
                    <a:pt x="141" y="283"/>
                    <a:pt x="144" y="283"/>
                    <a:pt x="147" y="281"/>
                  </a:cubicBezTo>
                  <a:cubicBezTo>
                    <a:pt x="156" y="277"/>
                    <a:pt x="160" y="266"/>
                    <a:pt x="156" y="257"/>
                  </a:cubicBezTo>
                  <a:cubicBezTo>
                    <a:pt x="125" y="188"/>
                    <a:pt x="125" y="188"/>
                    <a:pt x="125" y="188"/>
                  </a:cubicBezTo>
                  <a:cubicBezTo>
                    <a:pt x="177" y="150"/>
                    <a:pt x="177" y="150"/>
                    <a:pt x="177" y="150"/>
                  </a:cubicBezTo>
                  <a:cubicBezTo>
                    <a:pt x="180" y="148"/>
                    <a:pt x="182" y="145"/>
                    <a:pt x="183" y="143"/>
                  </a:cubicBezTo>
                  <a:cubicBezTo>
                    <a:pt x="191" y="132"/>
                    <a:pt x="187" y="119"/>
                    <a:pt x="179" y="106"/>
                  </a:cubicBezTo>
                  <a:cubicBezTo>
                    <a:pt x="139" y="44"/>
                    <a:pt x="139" y="44"/>
                    <a:pt x="139" y="44"/>
                  </a:cubicBezTo>
                  <a:cubicBezTo>
                    <a:pt x="170" y="33"/>
                    <a:pt x="170" y="33"/>
                    <a:pt x="170" y="33"/>
                  </a:cubicBezTo>
                  <a:cubicBezTo>
                    <a:pt x="223" y="60"/>
                    <a:pt x="223" y="60"/>
                    <a:pt x="223" y="60"/>
                  </a:cubicBezTo>
                  <a:cubicBezTo>
                    <a:pt x="226" y="61"/>
                    <a:pt x="228" y="61"/>
                    <a:pt x="231" y="61"/>
                  </a:cubicBezTo>
                  <a:cubicBezTo>
                    <a:pt x="236" y="61"/>
                    <a:pt x="241" y="58"/>
                    <a:pt x="243" y="53"/>
                  </a:cubicBezTo>
                  <a:cubicBezTo>
                    <a:pt x="247" y="46"/>
                    <a:pt x="245" y="37"/>
                    <a:pt x="236" y="33"/>
                  </a:cubicBezTo>
                  <a:cubicBezTo>
                    <a:pt x="178" y="1"/>
                    <a:pt x="178" y="1"/>
                    <a:pt x="178" y="1"/>
                  </a:cubicBezTo>
                  <a:cubicBezTo>
                    <a:pt x="175" y="0"/>
                    <a:pt x="170" y="0"/>
                    <a:pt x="166" y="1"/>
                  </a:cubicBezTo>
                  <a:cubicBezTo>
                    <a:pt x="114" y="19"/>
                    <a:pt x="114" y="19"/>
                    <a:pt x="114" y="19"/>
                  </a:cubicBezTo>
                  <a:cubicBezTo>
                    <a:pt x="112" y="20"/>
                    <a:pt x="110" y="21"/>
                    <a:pt x="108" y="23"/>
                  </a:cubicBezTo>
                  <a:cubicBezTo>
                    <a:pt x="86" y="38"/>
                    <a:pt x="86" y="38"/>
                    <a:pt x="86" y="38"/>
                  </a:cubicBezTo>
                  <a:cubicBezTo>
                    <a:pt x="83" y="40"/>
                    <a:pt x="81" y="43"/>
                    <a:pt x="80" y="45"/>
                  </a:cubicBezTo>
                  <a:cubicBezTo>
                    <a:pt x="80" y="46"/>
                    <a:pt x="79" y="47"/>
                    <a:pt x="79" y="48"/>
                  </a:cubicBezTo>
                  <a:cubicBezTo>
                    <a:pt x="64" y="94"/>
                    <a:pt x="64" y="94"/>
                    <a:pt x="64" y="94"/>
                  </a:cubicBezTo>
                  <a:cubicBezTo>
                    <a:pt x="14" y="106"/>
                    <a:pt x="14" y="106"/>
                    <a:pt x="1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9" name="组合 8"/>
          <p:cNvGrpSpPr/>
          <p:nvPr/>
        </p:nvGrpSpPr>
        <p:grpSpPr>
          <a:xfrm>
            <a:off x="5370876" y="3048580"/>
            <a:ext cx="680549" cy="608525"/>
            <a:chOff x="5514975" y="2330451"/>
            <a:chExt cx="735013" cy="657225"/>
          </a:xfrm>
          <a:solidFill>
            <a:schemeClr val="tx1">
              <a:lumMod val="85000"/>
              <a:lumOff val="15000"/>
            </a:schemeClr>
          </a:solidFill>
        </p:grpSpPr>
        <p:sp>
          <p:nvSpPr>
            <p:cNvPr id="10" name="Freeform 11"/>
            <p:cNvSpPr>
              <a:spLocks noEditPoints="1"/>
            </p:cNvSpPr>
            <p:nvPr/>
          </p:nvSpPr>
          <p:spPr bwMode="auto">
            <a:xfrm>
              <a:off x="5962650" y="2709863"/>
              <a:ext cx="287338" cy="174625"/>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 name="T22" fmla="*/ 114 w 129"/>
                <a:gd name="T23" fmla="*/ 47 h 79"/>
                <a:gd name="T24" fmla="*/ 114 w 129"/>
                <a:gd name="T25" fmla="*/ 4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moveTo>
                    <a:pt x="114" y="47"/>
                  </a:moveTo>
                  <a:cubicBezTo>
                    <a:pt x="114" y="47"/>
                    <a:pt x="114" y="47"/>
                    <a:pt x="114" y="4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11" name="Freeform 12"/>
            <p:cNvSpPr>
              <a:spLocks noEditPoints="1"/>
            </p:cNvSpPr>
            <p:nvPr/>
          </p:nvSpPr>
          <p:spPr bwMode="auto">
            <a:xfrm>
              <a:off x="5594350" y="2330451"/>
              <a:ext cx="160338" cy="161925"/>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12" name="Freeform 13"/>
            <p:cNvSpPr>
              <a:spLocks noEditPoints="1"/>
            </p:cNvSpPr>
            <p:nvPr/>
          </p:nvSpPr>
          <p:spPr bwMode="auto">
            <a:xfrm>
              <a:off x="5514975" y="2379663"/>
              <a:ext cx="541338" cy="608013"/>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 name="T64" fmla="*/ 151 w 243"/>
                <a:gd name="T65" fmla="*/ 5 h 273"/>
                <a:gd name="T66" fmla="*/ 151 w 243"/>
                <a:gd name="T67"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moveTo>
                    <a:pt x="151" y="5"/>
                  </a:moveTo>
                  <a:cubicBezTo>
                    <a:pt x="151" y="5"/>
                    <a:pt x="151" y="5"/>
                    <a:pt x="15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13" name="组合 12"/>
          <p:cNvGrpSpPr/>
          <p:nvPr/>
        </p:nvGrpSpPr>
        <p:grpSpPr>
          <a:xfrm>
            <a:off x="4059650" y="1365354"/>
            <a:ext cx="476237" cy="684959"/>
            <a:chOff x="4256087" y="1109663"/>
            <a:chExt cx="514350" cy="739775"/>
          </a:xfrm>
          <a:solidFill>
            <a:schemeClr val="tx1">
              <a:lumMod val="85000"/>
              <a:lumOff val="15000"/>
            </a:schemeClr>
          </a:solidFill>
        </p:grpSpPr>
        <p:sp>
          <p:nvSpPr>
            <p:cNvPr id="14" name="Freeform 14"/>
            <p:cNvSpPr>
              <a:spLocks noEditPoints="1"/>
            </p:cNvSpPr>
            <p:nvPr/>
          </p:nvSpPr>
          <p:spPr bwMode="auto">
            <a:xfrm>
              <a:off x="4427537" y="1130301"/>
              <a:ext cx="171450" cy="168275"/>
            </a:xfrm>
            <a:custGeom>
              <a:avLst/>
              <a:gdLst>
                <a:gd name="T0" fmla="*/ 39 w 77"/>
                <a:gd name="T1" fmla="*/ 76 h 76"/>
                <a:gd name="T2" fmla="*/ 52 w 77"/>
                <a:gd name="T3" fmla="*/ 74 h 76"/>
                <a:gd name="T4" fmla="*/ 73 w 77"/>
                <a:gd name="T5" fmla="*/ 53 h 76"/>
                <a:gd name="T6" fmla="*/ 72 w 77"/>
                <a:gd name="T7" fmla="*/ 22 h 76"/>
                <a:gd name="T8" fmla="*/ 48 w 77"/>
                <a:gd name="T9" fmla="*/ 3 h 76"/>
                <a:gd name="T10" fmla="*/ 17 w 77"/>
                <a:gd name="T11" fmla="*/ 8 h 76"/>
                <a:gd name="T12" fmla="*/ 2 w 77"/>
                <a:gd name="T13" fmla="*/ 34 h 76"/>
                <a:gd name="T14" fmla="*/ 11 w 77"/>
                <a:gd name="T15" fmla="*/ 64 h 76"/>
                <a:gd name="T16" fmla="*/ 39 w 77"/>
                <a:gd name="T17" fmla="*/ 76 h 76"/>
                <a:gd name="T18" fmla="*/ 39 w 77"/>
                <a:gd name="T19" fmla="*/ 76 h 76"/>
                <a:gd name="T20" fmla="*/ 39 w 77"/>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76">
                  <a:moveTo>
                    <a:pt x="39" y="76"/>
                  </a:moveTo>
                  <a:cubicBezTo>
                    <a:pt x="43" y="76"/>
                    <a:pt x="48" y="75"/>
                    <a:pt x="52" y="74"/>
                  </a:cubicBezTo>
                  <a:cubicBezTo>
                    <a:pt x="62" y="70"/>
                    <a:pt x="69" y="62"/>
                    <a:pt x="73" y="53"/>
                  </a:cubicBezTo>
                  <a:cubicBezTo>
                    <a:pt x="77" y="43"/>
                    <a:pt x="77" y="31"/>
                    <a:pt x="72" y="22"/>
                  </a:cubicBezTo>
                  <a:cubicBezTo>
                    <a:pt x="67" y="12"/>
                    <a:pt x="58" y="5"/>
                    <a:pt x="48" y="3"/>
                  </a:cubicBezTo>
                  <a:cubicBezTo>
                    <a:pt x="38" y="0"/>
                    <a:pt x="26" y="2"/>
                    <a:pt x="17" y="8"/>
                  </a:cubicBezTo>
                  <a:cubicBezTo>
                    <a:pt x="9" y="14"/>
                    <a:pt x="3" y="24"/>
                    <a:pt x="2" y="34"/>
                  </a:cubicBezTo>
                  <a:cubicBezTo>
                    <a:pt x="0" y="45"/>
                    <a:pt x="4" y="56"/>
                    <a:pt x="11" y="64"/>
                  </a:cubicBezTo>
                  <a:cubicBezTo>
                    <a:pt x="18" y="71"/>
                    <a:pt x="28" y="76"/>
                    <a:pt x="39" y="76"/>
                  </a:cubicBezTo>
                  <a:close/>
                  <a:moveTo>
                    <a:pt x="39" y="76"/>
                  </a:moveTo>
                  <a:cubicBezTo>
                    <a:pt x="39" y="76"/>
                    <a:pt x="39" y="76"/>
                    <a:pt x="39"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15" name="Freeform 15"/>
            <p:cNvSpPr>
              <a:spLocks noEditPoints="1"/>
            </p:cNvSpPr>
            <p:nvPr/>
          </p:nvSpPr>
          <p:spPr bwMode="auto">
            <a:xfrm>
              <a:off x="4256087" y="1109663"/>
              <a:ext cx="514350" cy="739775"/>
            </a:xfrm>
            <a:custGeom>
              <a:avLst/>
              <a:gdLst>
                <a:gd name="T0" fmla="*/ 7 w 231"/>
                <a:gd name="T1" fmla="*/ 4 h 332"/>
                <a:gd name="T2" fmla="*/ 7 w 231"/>
                <a:gd name="T3" fmla="*/ 4 h 332"/>
                <a:gd name="T4" fmla="*/ 3 w 231"/>
                <a:gd name="T5" fmla="*/ 21 h 332"/>
                <a:gd name="T6" fmla="*/ 50 w 231"/>
                <a:gd name="T7" fmla="*/ 108 h 332"/>
                <a:gd name="T8" fmla="*/ 43 w 231"/>
                <a:gd name="T9" fmla="*/ 121 h 332"/>
                <a:gd name="T10" fmla="*/ 29 w 231"/>
                <a:gd name="T11" fmla="*/ 172 h 332"/>
                <a:gd name="T12" fmla="*/ 25 w 231"/>
                <a:gd name="T13" fmla="*/ 197 h 332"/>
                <a:gd name="T14" fmla="*/ 24 w 231"/>
                <a:gd name="T15" fmla="*/ 208 h 332"/>
                <a:gd name="T16" fmla="*/ 24 w 231"/>
                <a:gd name="T17" fmla="*/ 219 h 332"/>
                <a:gd name="T18" fmla="*/ 23 w 231"/>
                <a:gd name="T19" fmla="*/ 222 h 332"/>
                <a:gd name="T20" fmla="*/ 17 w 231"/>
                <a:gd name="T21" fmla="*/ 238 h 332"/>
                <a:gd name="T22" fmla="*/ 10 w 231"/>
                <a:gd name="T23" fmla="*/ 264 h 332"/>
                <a:gd name="T24" fmla="*/ 6 w 231"/>
                <a:gd name="T25" fmla="*/ 312 h 332"/>
                <a:gd name="T26" fmla="*/ 21 w 231"/>
                <a:gd name="T27" fmla="*/ 327 h 332"/>
                <a:gd name="T28" fmla="*/ 31 w 231"/>
                <a:gd name="T29" fmla="*/ 326 h 332"/>
                <a:gd name="T30" fmla="*/ 48 w 231"/>
                <a:gd name="T31" fmla="*/ 315 h 332"/>
                <a:gd name="T32" fmla="*/ 57 w 231"/>
                <a:gd name="T33" fmla="*/ 300 h 332"/>
                <a:gd name="T34" fmla="*/ 48 w 231"/>
                <a:gd name="T35" fmla="*/ 279 h 332"/>
                <a:gd name="T36" fmla="*/ 59 w 231"/>
                <a:gd name="T37" fmla="*/ 255 h 332"/>
                <a:gd name="T38" fmla="*/ 65 w 231"/>
                <a:gd name="T39" fmla="*/ 256 h 332"/>
                <a:gd name="T40" fmla="*/ 69 w 231"/>
                <a:gd name="T41" fmla="*/ 272 h 332"/>
                <a:gd name="T42" fmla="*/ 76 w 231"/>
                <a:gd name="T43" fmla="*/ 296 h 332"/>
                <a:gd name="T44" fmla="*/ 81 w 231"/>
                <a:gd name="T45" fmla="*/ 308 h 332"/>
                <a:gd name="T46" fmla="*/ 85 w 231"/>
                <a:gd name="T47" fmla="*/ 313 h 332"/>
                <a:gd name="T48" fmla="*/ 87 w 231"/>
                <a:gd name="T49" fmla="*/ 316 h 332"/>
                <a:gd name="T50" fmla="*/ 87 w 231"/>
                <a:gd name="T51" fmla="*/ 316 h 332"/>
                <a:gd name="T52" fmla="*/ 87 w 231"/>
                <a:gd name="T53" fmla="*/ 316 h 332"/>
                <a:gd name="T54" fmla="*/ 91 w 231"/>
                <a:gd name="T55" fmla="*/ 321 h 332"/>
                <a:gd name="T56" fmla="*/ 112 w 231"/>
                <a:gd name="T57" fmla="*/ 331 h 332"/>
                <a:gd name="T58" fmla="*/ 136 w 231"/>
                <a:gd name="T59" fmla="*/ 330 h 332"/>
                <a:gd name="T60" fmla="*/ 176 w 231"/>
                <a:gd name="T61" fmla="*/ 314 h 332"/>
                <a:gd name="T62" fmla="*/ 184 w 231"/>
                <a:gd name="T63" fmla="*/ 304 h 332"/>
                <a:gd name="T64" fmla="*/ 178 w 231"/>
                <a:gd name="T65" fmla="*/ 287 h 332"/>
                <a:gd name="T66" fmla="*/ 170 w 231"/>
                <a:gd name="T67" fmla="*/ 284 h 332"/>
                <a:gd name="T68" fmla="*/ 165 w 231"/>
                <a:gd name="T69" fmla="*/ 284 h 332"/>
                <a:gd name="T70" fmla="*/ 161 w 231"/>
                <a:gd name="T71" fmla="*/ 286 h 332"/>
                <a:gd name="T72" fmla="*/ 153 w 231"/>
                <a:gd name="T73" fmla="*/ 289 h 332"/>
                <a:gd name="T74" fmla="*/ 142 w 231"/>
                <a:gd name="T75" fmla="*/ 293 h 332"/>
                <a:gd name="T76" fmla="*/ 129 w 231"/>
                <a:gd name="T77" fmla="*/ 296 h 332"/>
                <a:gd name="T78" fmla="*/ 117 w 231"/>
                <a:gd name="T79" fmla="*/ 296 h 332"/>
                <a:gd name="T80" fmla="*/ 112 w 231"/>
                <a:gd name="T81" fmla="*/ 280 h 332"/>
                <a:gd name="T82" fmla="*/ 109 w 231"/>
                <a:gd name="T83" fmla="*/ 254 h 332"/>
                <a:gd name="T84" fmla="*/ 107 w 231"/>
                <a:gd name="T85" fmla="*/ 229 h 332"/>
                <a:gd name="T86" fmla="*/ 111 w 231"/>
                <a:gd name="T87" fmla="*/ 211 h 332"/>
                <a:gd name="T88" fmla="*/ 111 w 231"/>
                <a:gd name="T89" fmla="*/ 192 h 332"/>
                <a:gd name="T90" fmla="*/ 114 w 231"/>
                <a:gd name="T91" fmla="*/ 166 h 332"/>
                <a:gd name="T92" fmla="*/ 122 w 231"/>
                <a:gd name="T93" fmla="*/ 137 h 332"/>
                <a:gd name="T94" fmla="*/ 221 w 231"/>
                <a:gd name="T95" fmla="*/ 101 h 332"/>
                <a:gd name="T96" fmla="*/ 222 w 231"/>
                <a:gd name="T97" fmla="*/ 100 h 332"/>
                <a:gd name="T98" fmla="*/ 229 w 231"/>
                <a:gd name="T99" fmla="*/ 84 h 332"/>
                <a:gd name="T100" fmla="*/ 213 w 231"/>
                <a:gd name="T101" fmla="*/ 76 h 332"/>
                <a:gd name="T102" fmla="*/ 115 w 231"/>
                <a:gd name="T103" fmla="*/ 100 h 332"/>
                <a:gd name="T104" fmla="*/ 80 w 231"/>
                <a:gd name="T105" fmla="*/ 86 h 332"/>
                <a:gd name="T106" fmla="*/ 26 w 231"/>
                <a:gd name="T107" fmla="*/ 8 h 332"/>
                <a:gd name="T108" fmla="*/ 7 w 231"/>
                <a:gd name="T109" fmla="*/ 4 h 332"/>
                <a:gd name="T110" fmla="*/ 7 w 231"/>
                <a:gd name="T111" fmla="*/ 4 h 332"/>
                <a:gd name="T112" fmla="*/ 7 w 231"/>
                <a:gd name="T113"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1" h="332">
                  <a:moveTo>
                    <a:pt x="7" y="4"/>
                  </a:moveTo>
                  <a:cubicBezTo>
                    <a:pt x="2" y="8"/>
                    <a:pt x="13" y="0"/>
                    <a:pt x="7" y="4"/>
                  </a:cubicBezTo>
                  <a:cubicBezTo>
                    <a:pt x="2" y="8"/>
                    <a:pt x="0" y="15"/>
                    <a:pt x="3" y="21"/>
                  </a:cubicBezTo>
                  <a:cubicBezTo>
                    <a:pt x="50" y="108"/>
                    <a:pt x="50" y="108"/>
                    <a:pt x="50" y="108"/>
                  </a:cubicBezTo>
                  <a:cubicBezTo>
                    <a:pt x="47" y="112"/>
                    <a:pt x="45" y="116"/>
                    <a:pt x="43" y="121"/>
                  </a:cubicBezTo>
                  <a:cubicBezTo>
                    <a:pt x="37" y="137"/>
                    <a:pt x="32" y="154"/>
                    <a:pt x="29" y="172"/>
                  </a:cubicBezTo>
                  <a:cubicBezTo>
                    <a:pt x="27" y="180"/>
                    <a:pt x="26" y="189"/>
                    <a:pt x="25" y="197"/>
                  </a:cubicBezTo>
                  <a:cubicBezTo>
                    <a:pt x="25" y="201"/>
                    <a:pt x="24" y="204"/>
                    <a:pt x="24" y="208"/>
                  </a:cubicBezTo>
                  <a:cubicBezTo>
                    <a:pt x="24" y="211"/>
                    <a:pt x="24" y="215"/>
                    <a:pt x="24" y="219"/>
                  </a:cubicBezTo>
                  <a:cubicBezTo>
                    <a:pt x="24" y="220"/>
                    <a:pt x="23" y="221"/>
                    <a:pt x="23" y="222"/>
                  </a:cubicBezTo>
                  <a:cubicBezTo>
                    <a:pt x="21" y="227"/>
                    <a:pt x="19" y="233"/>
                    <a:pt x="17" y="238"/>
                  </a:cubicBezTo>
                  <a:cubicBezTo>
                    <a:pt x="14" y="247"/>
                    <a:pt x="12" y="255"/>
                    <a:pt x="10" y="264"/>
                  </a:cubicBezTo>
                  <a:cubicBezTo>
                    <a:pt x="6" y="279"/>
                    <a:pt x="4" y="296"/>
                    <a:pt x="6" y="312"/>
                  </a:cubicBezTo>
                  <a:cubicBezTo>
                    <a:pt x="8" y="320"/>
                    <a:pt x="14" y="325"/>
                    <a:pt x="21" y="327"/>
                  </a:cubicBezTo>
                  <a:cubicBezTo>
                    <a:pt x="24" y="327"/>
                    <a:pt x="28" y="327"/>
                    <a:pt x="31" y="326"/>
                  </a:cubicBezTo>
                  <a:cubicBezTo>
                    <a:pt x="38" y="324"/>
                    <a:pt x="43" y="320"/>
                    <a:pt x="48" y="315"/>
                  </a:cubicBezTo>
                  <a:cubicBezTo>
                    <a:pt x="52" y="311"/>
                    <a:pt x="55" y="306"/>
                    <a:pt x="57" y="300"/>
                  </a:cubicBezTo>
                  <a:cubicBezTo>
                    <a:pt x="61" y="292"/>
                    <a:pt x="57" y="282"/>
                    <a:pt x="48" y="279"/>
                  </a:cubicBezTo>
                  <a:cubicBezTo>
                    <a:pt x="51" y="271"/>
                    <a:pt x="55" y="263"/>
                    <a:pt x="59" y="255"/>
                  </a:cubicBezTo>
                  <a:cubicBezTo>
                    <a:pt x="61" y="255"/>
                    <a:pt x="63" y="255"/>
                    <a:pt x="65" y="256"/>
                  </a:cubicBezTo>
                  <a:cubicBezTo>
                    <a:pt x="67" y="261"/>
                    <a:pt x="68" y="266"/>
                    <a:pt x="69" y="272"/>
                  </a:cubicBezTo>
                  <a:cubicBezTo>
                    <a:pt x="71" y="280"/>
                    <a:pt x="73" y="288"/>
                    <a:pt x="76" y="296"/>
                  </a:cubicBezTo>
                  <a:cubicBezTo>
                    <a:pt x="78" y="300"/>
                    <a:pt x="79" y="304"/>
                    <a:pt x="81" y="308"/>
                  </a:cubicBezTo>
                  <a:cubicBezTo>
                    <a:pt x="82" y="310"/>
                    <a:pt x="83" y="311"/>
                    <a:pt x="85" y="313"/>
                  </a:cubicBezTo>
                  <a:cubicBezTo>
                    <a:pt x="85" y="314"/>
                    <a:pt x="86" y="315"/>
                    <a:pt x="87" y="316"/>
                  </a:cubicBezTo>
                  <a:cubicBezTo>
                    <a:pt x="87" y="316"/>
                    <a:pt x="87" y="316"/>
                    <a:pt x="87" y="316"/>
                  </a:cubicBezTo>
                  <a:cubicBezTo>
                    <a:pt x="87" y="316"/>
                    <a:pt x="87" y="316"/>
                    <a:pt x="87" y="316"/>
                  </a:cubicBezTo>
                  <a:cubicBezTo>
                    <a:pt x="88" y="318"/>
                    <a:pt x="89" y="319"/>
                    <a:pt x="91" y="321"/>
                  </a:cubicBezTo>
                  <a:cubicBezTo>
                    <a:pt x="96" y="326"/>
                    <a:pt x="104" y="330"/>
                    <a:pt x="112" y="331"/>
                  </a:cubicBezTo>
                  <a:cubicBezTo>
                    <a:pt x="120" y="332"/>
                    <a:pt x="128" y="331"/>
                    <a:pt x="136" y="330"/>
                  </a:cubicBezTo>
                  <a:cubicBezTo>
                    <a:pt x="150" y="327"/>
                    <a:pt x="163" y="321"/>
                    <a:pt x="176" y="314"/>
                  </a:cubicBezTo>
                  <a:cubicBezTo>
                    <a:pt x="180" y="312"/>
                    <a:pt x="183" y="308"/>
                    <a:pt x="184" y="304"/>
                  </a:cubicBezTo>
                  <a:cubicBezTo>
                    <a:pt x="185" y="298"/>
                    <a:pt x="183" y="291"/>
                    <a:pt x="178" y="287"/>
                  </a:cubicBezTo>
                  <a:cubicBezTo>
                    <a:pt x="176" y="285"/>
                    <a:pt x="173" y="284"/>
                    <a:pt x="170" y="284"/>
                  </a:cubicBezTo>
                  <a:cubicBezTo>
                    <a:pt x="168" y="284"/>
                    <a:pt x="167" y="284"/>
                    <a:pt x="165" y="284"/>
                  </a:cubicBezTo>
                  <a:cubicBezTo>
                    <a:pt x="164" y="285"/>
                    <a:pt x="162" y="285"/>
                    <a:pt x="161" y="286"/>
                  </a:cubicBezTo>
                  <a:cubicBezTo>
                    <a:pt x="158" y="287"/>
                    <a:pt x="155" y="288"/>
                    <a:pt x="153" y="289"/>
                  </a:cubicBezTo>
                  <a:cubicBezTo>
                    <a:pt x="149" y="291"/>
                    <a:pt x="145" y="292"/>
                    <a:pt x="142" y="293"/>
                  </a:cubicBezTo>
                  <a:cubicBezTo>
                    <a:pt x="137" y="294"/>
                    <a:pt x="133" y="295"/>
                    <a:pt x="129" y="296"/>
                  </a:cubicBezTo>
                  <a:cubicBezTo>
                    <a:pt x="125" y="296"/>
                    <a:pt x="121" y="297"/>
                    <a:pt x="117" y="296"/>
                  </a:cubicBezTo>
                  <a:cubicBezTo>
                    <a:pt x="117" y="295"/>
                    <a:pt x="114" y="291"/>
                    <a:pt x="112" y="280"/>
                  </a:cubicBezTo>
                  <a:cubicBezTo>
                    <a:pt x="111" y="271"/>
                    <a:pt x="109" y="262"/>
                    <a:pt x="109" y="254"/>
                  </a:cubicBezTo>
                  <a:cubicBezTo>
                    <a:pt x="108" y="245"/>
                    <a:pt x="108" y="237"/>
                    <a:pt x="107" y="229"/>
                  </a:cubicBezTo>
                  <a:cubicBezTo>
                    <a:pt x="110" y="223"/>
                    <a:pt x="111" y="217"/>
                    <a:pt x="111" y="211"/>
                  </a:cubicBezTo>
                  <a:cubicBezTo>
                    <a:pt x="111" y="204"/>
                    <a:pt x="111" y="198"/>
                    <a:pt x="111" y="192"/>
                  </a:cubicBezTo>
                  <a:cubicBezTo>
                    <a:pt x="112" y="183"/>
                    <a:pt x="112" y="174"/>
                    <a:pt x="114" y="166"/>
                  </a:cubicBezTo>
                  <a:cubicBezTo>
                    <a:pt x="117" y="152"/>
                    <a:pt x="122" y="139"/>
                    <a:pt x="122" y="137"/>
                  </a:cubicBezTo>
                  <a:cubicBezTo>
                    <a:pt x="221" y="101"/>
                    <a:pt x="221" y="101"/>
                    <a:pt x="221" y="101"/>
                  </a:cubicBezTo>
                  <a:cubicBezTo>
                    <a:pt x="221" y="101"/>
                    <a:pt x="222" y="100"/>
                    <a:pt x="222" y="100"/>
                  </a:cubicBezTo>
                  <a:cubicBezTo>
                    <a:pt x="228" y="97"/>
                    <a:pt x="231" y="90"/>
                    <a:pt x="229" y="84"/>
                  </a:cubicBezTo>
                  <a:cubicBezTo>
                    <a:pt x="226" y="78"/>
                    <a:pt x="220" y="74"/>
                    <a:pt x="213" y="76"/>
                  </a:cubicBezTo>
                  <a:cubicBezTo>
                    <a:pt x="213" y="76"/>
                    <a:pt x="122" y="99"/>
                    <a:pt x="115" y="100"/>
                  </a:cubicBezTo>
                  <a:cubicBezTo>
                    <a:pt x="100" y="102"/>
                    <a:pt x="90" y="98"/>
                    <a:pt x="80" y="86"/>
                  </a:cubicBezTo>
                  <a:cubicBezTo>
                    <a:pt x="66" y="69"/>
                    <a:pt x="26" y="8"/>
                    <a:pt x="26" y="8"/>
                  </a:cubicBezTo>
                  <a:cubicBezTo>
                    <a:pt x="21" y="2"/>
                    <a:pt x="13" y="0"/>
                    <a:pt x="7" y="4"/>
                  </a:cubicBezTo>
                  <a:close/>
                  <a:moveTo>
                    <a:pt x="7" y="4"/>
                  </a:moveTo>
                  <a:cubicBezTo>
                    <a:pt x="7" y="4"/>
                    <a:pt x="7" y="4"/>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sp>
        <p:nvSpPr>
          <p:cNvPr id="16" name="Freeform 16"/>
          <p:cNvSpPr>
            <a:spLocks noEditPoints="1"/>
          </p:cNvSpPr>
          <p:nvPr/>
        </p:nvSpPr>
        <p:spPr bwMode="auto">
          <a:xfrm>
            <a:off x="4472487" y="3761696"/>
            <a:ext cx="2334759" cy="2321797"/>
          </a:xfrm>
          <a:custGeom>
            <a:avLst/>
            <a:gdLst>
              <a:gd name="T0" fmla="*/ 880 w 899"/>
              <a:gd name="T1" fmla="*/ 316 h 894"/>
              <a:gd name="T2" fmla="*/ 809 w 899"/>
              <a:gd name="T3" fmla="*/ 177 h 894"/>
              <a:gd name="T4" fmla="*/ 695 w 899"/>
              <a:gd name="T5" fmla="*/ 70 h 894"/>
              <a:gd name="T6" fmla="*/ 551 w 899"/>
              <a:gd name="T7" fmla="*/ 9 h 894"/>
              <a:gd name="T8" fmla="*/ 395 w 899"/>
              <a:gd name="T9" fmla="*/ 0 h 894"/>
              <a:gd name="T10" fmla="*/ 245 w 899"/>
              <a:gd name="T11" fmla="*/ 46 h 894"/>
              <a:gd name="T12" fmla="*/ 120 w 899"/>
              <a:gd name="T13" fmla="*/ 140 h 894"/>
              <a:gd name="T14" fmla="*/ 35 w 899"/>
              <a:gd name="T15" fmla="*/ 271 h 894"/>
              <a:gd name="T16" fmla="*/ 0 w 899"/>
              <a:gd name="T17" fmla="*/ 423 h 894"/>
              <a:gd name="T18" fmla="*/ 0 w 899"/>
              <a:gd name="T19" fmla="*/ 471 h 894"/>
              <a:gd name="T20" fmla="*/ 35 w 899"/>
              <a:gd name="T21" fmla="*/ 623 h 894"/>
              <a:gd name="T22" fmla="*/ 120 w 899"/>
              <a:gd name="T23" fmla="*/ 754 h 894"/>
              <a:gd name="T24" fmla="*/ 245 w 899"/>
              <a:gd name="T25" fmla="*/ 849 h 894"/>
              <a:gd name="T26" fmla="*/ 395 w 899"/>
              <a:gd name="T27" fmla="*/ 894 h 894"/>
              <a:gd name="T28" fmla="*/ 551 w 899"/>
              <a:gd name="T29" fmla="*/ 886 h 894"/>
              <a:gd name="T30" fmla="*/ 695 w 899"/>
              <a:gd name="T31" fmla="*/ 825 h 894"/>
              <a:gd name="T32" fmla="*/ 809 w 899"/>
              <a:gd name="T33" fmla="*/ 718 h 894"/>
              <a:gd name="T34" fmla="*/ 880 w 899"/>
              <a:gd name="T35" fmla="*/ 579 h 894"/>
              <a:gd name="T36" fmla="*/ 499 w 899"/>
              <a:gd name="T37" fmla="*/ 149 h 894"/>
              <a:gd name="T38" fmla="*/ 499 w 899"/>
              <a:gd name="T39" fmla="*/ 149 h 894"/>
              <a:gd name="T40" fmla="*/ 577 w 899"/>
              <a:gd name="T41" fmla="*/ 348 h 894"/>
              <a:gd name="T42" fmla="*/ 544 w 899"/>
              <a:gd name="T43" fmla="*/ 560 h 894"/>
              <a:gd name="T44" fmla="*/ 576 w 899"/>
              <a:gd name="T45" fmla="*/ 372 h 894"/>
              <a:gd name="T46" fmla="*/ 605 w 899"/>
              <a:gd name="T47" fmla="*/ 402 h 894"/>
              <a:gd name="T48" fmla="*/ 605 w 899"/>
              <a:gd name="T49" fmla="*/ 402 h 894"/>
              <a:gd name="T50" fmla="*/ 569 w 899"/>
              <a:gd name="T51" fmla="*/ 533 h 894"/>
              <a:gd name="T52" fmla="*/ 606 w 899"/>
              <a:gd name="T53" fmla="*/ 487 h 894"/>
              <a:gd name="T54" fmla="*/ 597 w 899"/>
              <a:gd name="T55" fmla="*/ 447 h 894"/>
              <a:gd name="T56" fmla="*/ 610 w 899"/>
              <a:gd name="T57" fmla="*/ 467 h 894"/>
              <a:gd name="T58" fmla="*/ 525 w 899"/>
              <a:gd name="T59" fmla="*/ 321 h 894"/>
              <a:gd name="T60" fmla="*/ 514 w 899"/>
              <a:gd name="T61" fmla="*/ 299 h 894"/>
              <a:gd name="T62" fmla="*/ 455 w 899"/>
              <a:gd name="T63" fmla="*/ 286 h 894"/>
              <a:gd name="T64" fmla="*/ 455 w 899"/>
              <a:gd name="T65" fmla="*/ 286 h 894"/>
              <a:gd name="T66" fmla="*/ 449 w 899"/>
              <a:gd name="T67" fmla="*/ 342 h 894"/>
              <a:gd name="T68" fmla="*/ 513 w 899"/>
              <a:gd name="T69" fmla="*/ 580 h 894"/>
              <a:gd name="T70" fmla="*/ 382 w 899"/>
              <a:gd name="T71" fmla="*/ 594 h 894"/>
              <a:gd name="T72" fmla="*/ 306 w 899"/>
              <a:gd name="T73" fmla="*/ 413 h 894"/>
              <a:gd name="T74" fmla="*/ 306 w 899"/>
              <a:gd name="T75" fmla="*/ 413 h 894"/>
              <a:gd name="T76" fmla="*/ 311 w 899"/>
              <a:gd name="T77" fmla="*/ 396 h 894"/>
              <a:gd name="T78" fmla="*/ 289 w 899"/>
              <a:gd name="T79" fmla="*/ 470 h 894"/>
              <a:gd name="T80" fmla="*/ 313 w 899"/>
              <a:gd name="T81" fmla="*/ 504 h 894"/>
              <a:gd name="T82" fmla="*/ 321 w 899"/>
              <a:gd name="T83" fmla="*/ 520 h 894"/>
              <a:gd name="T84" fmla="*/ 321 w 899"/>
              <a:gd name="T85" fmla="*/ 520 h 894"/>
              <a:gd name="T86" fmla="*/ 340 w 899"/>
              <a:gd name="T87" fmla="*/ 349 h 894"/>
              <a:gd name="T88" fmla="*/ 348 w 899"/>
              <a:gd name="T89" fmla="*/ 573 h 894"/>
              <a:gd name="T90" fmla="*/ 359 w 899"/>
              <a:gd name="T91" fmla="*/ 313 h 894"/>
              <a:gd name="T92" fmla="*/ 435 w 899"/>
              <a:gd name="T93" fmla="*/ 286 h 894"/>
              <a:gd name="T94" fmla="*/ 435 w 899"/>
              <a:gd name="T95" fmla="*/ 286 h 894"/>
              <a:gd name="T96" fmla="*/ 400 w 899"/>
              <a:gd name="T97" fmla="*/ 308 h 894"/>
              <a:gd name="T98" fmla="*/ 312 w 899"/>
              <a:gd name="T99" fmla="*/ 311 h 894"/>
              <a:gd name="T100" fmla="*/ 147 w 899"/>
              <a:gd name="T101" fmla="*/ 447 h 894"/>
              <a:gd name="T102" fmla="*/ 263 w 899"/>
              <a:gd name="T103" fmla="*/ 498 h 894"/>
              <a:gd name="T104" fmla="*/ 312 w 899"/>
              <a:gd name="T105" fmla="*/ 583 h 894"/>
              <a:gd name="T106" fmla="*/ 401 w 899"/>
              <a:gd name="T107" fmla="*/ 602 h 894"/>
              <a:gd name="T108" fmla="*/ 449 w 899"/>
              <a:gd name="T109" fmla="*/ 609 h 894"/>
              <a:gd name="T110" fmla="*/ 461 w 899"/>
              <a:gd name="T111" fmla="*/ 609 h 894"/>
              <a:gd name="T112" fmla="*/ 500 w 899"/>
              <a:gd name="T113" fmla="*/ 601 h 894"/>
              <a:gd name="T114" fmla="*/ 499 w 899"/>
              <a:gd name="T115" fmla="*/ 634 h 894"/>
              <a:gd name="T116" fmla="*/ 732 w 899"/>
              <a:gd name="T117" fmla="*/ 554 h 894"/>
              <a:gd name="T118" fmla="*/ 732 w 899"/>
              <a:gd name="T119" fmla="*/ 34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9" h="894">
                <a:moveTo>
                  <a:pt x="828" y="447"/>
                </a:moveTo>
                <a:cubicBezTo>
                  <a:pt x="828" y="443"/>
                  <a:pt x="828" y="440"/>
                  <a:pt x="828" y="436"/>
                </a:cubicBezTo>
                <a:cubicBezTo>
                  <a:pt x="899" y="423"/>
                  <a:pt x="899" y="423"/>
                  <a:pt x="899" y="423"/>
                </a:cubicBezTo>
                <a:cubicBezTo>
                  <a:pt x="880" y="316"/>
                  <a:pt x="880" y="316"/>
                  <a:pt x="880" y="316"/>
                </a:cubicBezTo>
                <a:cubicBezTo>
                  <a:pt x="809" y="328"/>
                  <a:pt x="809" y="328"/>
                  <a:pt x="809" y="328"/>
                </a:cubicBezTo>
                <a:cubicBezTo>
                  <a:pt x="806" y="321"/>
                  <a:pt x="804" y="314"/>
                  <a:pt x="801" y="307"/>
                </a:cubicBezTo>
                <a:cubicBezTo>
                  <a:pt x="864" y="271"/>
                  <a:pt x="864" y="271"/>
                  <a:pt x="864" y="271"/>
                </a:cubicBezTo>
                <a:cubicBezTo>
                  <a:pt x="809" y="177"/>
                  <a:pt x="809" y="177"/>
                  <a:pt x="809" y="177"/>
                </a:cubicBezTo>
                <a:cubicBezTo>
                  <a:pt x="746" y="213"/>
                  <a:pt x="746" y="213"/>
                  <a:pt x="746" y="213"/>
                </a:cubicBezTo>
                <a:cubicBezTo>
                  <a:pt x="742" y="207"/>
                  <a:pt x="737" y="201"/>
                  <a:pt x="732" y="195"/>
                </a:cubicBezTo>
                <a:cubicBezTo>
                  <a:pt x="778" y="140"/>
                  <a:pt x="778" y="140"/>
                  <a:pt x="778" y="140"/>
                </a:cubicBezTo>
                <a:cubicBezTo>
                  <a:pt x="695" y="70"/>
                  <a:pt x="695" y="70"/>
                  <a:pt x="695" y="70"/>
                </a:cubicBezTo>
                <a:cubicBezTo>
                  <a:pt x="648" y="125"/>
                  <a:pt x="648" y="125"/>
                  <a:pt x="648" y="125"/>
                </a:cubicBezTo>
                <a:cubicBezTo>
                  <a:pt x="642" y="121"/>
                  <a:pt x="635" y="117"/>
                  <a:pt x="629" y="114"/>
                </a:cubicBezTo>
                <a:cubicBezTo>
                  <a:pt x="653" y="46"/>
                  <a:pt x="653" y="46"/>
                  <a:pt x="653" y="46"/>
                </a:cubicBezTo>
                <a:cubicBezTo>
                  <a:pt x="551" y="9"/>
                  <a:pt x="551" y="9"/>
                  <a:pt x="551" y="9"/>
                </a:cubicBezTo>
                <a:cubicBezTo>
                  <a:pt x="526" y="76"/>
                  <a:pt x="526" y="76"/>
                  <a:pt x="526" y="76"/>
                </a:cubicBezTo>
                <a:cubicBezTo>
                  <a:pt x="519" y="75"/>
                  <a:pt x="511" y="74"/>
                  <a:pt x="504" y="73"/>
                </a:cubicBezTo>
                <a:cubicBezTo>
                  <a:pt x="504" y="0"/>
                  <a:pt x="504" y="0"/>
                  <a:pt x="504" y="0"/>
                </a:cubicBezTo>
                <a:cubicBezTo>
                  <a:pt x="395" y="0"/>
                  <a:pt x="395" y="0"/>
                  <a:pt x="395" y="0"/>
                </a:cubicBezTo>
                <a:cubicBezTo>
                  <a:pt x="395" y="73"/>
                  <a:pt x="395" y="73"/>
                  <a:pt x="395" y="73"/>
                </a:cubicBezTo>
                <a:cubicBezTo>
                  <a:pt x="387" y="74"/>
                  <a:pt x="380" y="75"/>
                  <a:pt x="372" y="76"/>
                </a:cubicBezTo>
                <a:cubicBezTo>
                  <a:pt x="348" y="9"/>
                  <a:pt x="348" y="9"/>
                  <a:pt x="348" y="9"/>
                </a:cubicBezTo>
                <a:cubicBezTo>
                  <a:pt x="245" y="46"/>
                  <a:pt x="245" y="46"/>
                  <a:pt x="245" y="46"/>
                </a:cubicBezTo>
                <a:cubicBezTo>
                  <a:pt x="270" y="114"/>
                  <a:pt x="270" y="114"/>
                  <a:pt x="270" y="114"/>
                </a:cubicBezTo>
                <a:cubicBezTo>
                  <a:pt x="263" y="117"/>
                  <a:pt x="257" y="121"/>
                  <a:pt x="250" y="125"/>
                </a:cubicBezTo>
                <a:cubicBezTo>
                  <a:pt x="204" y="70"/>
                  <a:pt x="204" y="70"/>
                  <a:pt x="204" y="70"/>
                </a:cubicBezTo>
                <a:cubicBezTo>
                  <a:pt x="120" y="140"/>
                  <a:pt x="120" y="140"/>
                  <a:pt x="120" y="140"/>
                </a:cubicBezTo>
                <a:cubicBezTo>
                  <a:pt x="167" y="195"/>
                  <a:pt x="167" y="195"/>
                  <a:pt x="167" y="195"/>
                </a:cubicBezTo>
                <a:cubicBezTo>
                  <a:pt x="162" y="201"/>
                  <a:pt x="157" y="207"/>
                  <a:pt x="152" y="213"/>
                </a:cubicBezTo>
                <a:cubicBezTo>
                  <a:pt x="90" y="177"/>
                  <a:pt x="90" y="177"/>
                  <a:pt x="90" y="177"/>
                </a:cubicBezTo>
                <a:cubicBezTo>
                  <a:pt x="35" y="271"/>
                  <a:pt x="35" y="271"/>
                  <a:pt x="35" y="271"/>
                </a:cubicBezTo>
                <a:cubicBezTo>
                  <a:pt x="97" y="307"/>
                  <a:pt x="97" y="307"/>
                  <a:pt x="97" y="307"/>
                </a:cubicBezTo>
                <a:cubicBezTo>
                  <a:pt x="95" y="314"/>
                  <a:pt x="92" y="321"/>
                  <a:pt x="90" y="328"/>
                </a:cubicBezTo>
                <a:cubicBezTo>
                  <a:pt x="19" y="316"/>
                  <a:pt x="19" y="316"/>
                  <a:pt x="19" y="316"/>
                </a:cubicBezTo>
                <a:cubicBezTo>
                  <a:pt x="0" y="423"/>
                  <a:pt x="0" y="423"/>
                  <a:pt x="0" y="423"/>
                </a:cubicBezTo>
                <a:cubicBezTo>
                  <a:pt x="71" y="436"/>
                  <a:pt x="71" y="436"/>
                  <a:pt x="71" y="436"/>
                </a:cubicBezTo>
                <a:cubicBezTo>
                  <a:pt x="71" y="440"/>
                  <a:pt x="71" y="443"/>
                  <a:pt x="71" y="447"/>
                </a:cubicBezTo>
                <a:cubicBezTo>
                  <a:pt x="71" y="451"/>
                  <a:pt x="71" y="455"/>
                  <a:pt x="71" y="459"/>
                </a:cubicBezTo>
                <a:cubicBezTo>
                  <a:pt x="0" y="471"/>
                  <a:pt x="0" y="471"/>
                  <a:pt x="0" y="471"/>
                </a:cubicBezTo>
                <a:cubicBezTo>
                  <a:pt x="19" y="579"/>
                  <a:pt x="19" y="579"/>
                  <a:pt x="19" y="579"/>
                </a:cubicBezTo>
                <a:cubicBezTo>
                  <a:pt x="90" y="566"/>
                  <a:pt x="90" y="566"/>
                  <a:pt x="90" y="566"/>
                </a:cubicBezTo>
                <a:cubicBezTo>
                  <a:pt x="92" y="573"/>
                  <a:pt x="95" y="580"/>
                  <a:pt x="97" y="587"/>
                </a:cubicBezTo>
                <a:cubicBezTo>
                  <a:pt x="35" y="623"/>
                  <a:pt x="35" y="623"/>
                  <a:pt x="35" y="623"/>
                </a:cubicBezTo>
                <a:cubicBezTo>
                  <a:pt x="90" y="718"/>
                  <a:pt x="90" y="718"/>
                  <a:pt x="90" y="718"/>
                </a:cubicBezTo>
                <a:cubicBezTo>
                  <a:pt x="152" y="682"/>
                  <a:pt x="152" y="682"/>
                  <a:pt x="152" y="682"/>
                </a:cubicBezTo>
                <a:cubicBezTo>
                  <a:pt x="157" y="688"/>
                  <a:pt x="162" y="694"/>
                  <a:pt x="167" y="699"/>
                </a:cubicBezTo>
                <a:cubicBezTo>
                  <a:pt x="120" y="754"/>
                  <a:pt x="120" y="754"/>
                  <a:pt x="120" y="754"/>
                </a:cubicBezTo>
                <a:cubicBezTo>
                  <a:pt x="204" y="825"/>
                  <a:pt x="204" y="825"/>
                  <a:pt x="204" y="825"/>
                </a:cubicBezTo>
                <a:cubicBezTo>
                  <a:pt x="250" y="769"/>
                  <a:pt x="250" y="769"/>
                  <a:pt x="250" y="769"/>
                </a:cubicBezTo>
                <a:cubicBezTo>
                  <a:pt x="257" y="773"/>
                  <a:pt x="263" y="777"/>
                  <a:pt x="270" y="781"/>
                </a:cubicBezTo>
                <a:cubicBezTo>
                  <a:pt x="245" y="849"/>
                  <a:pt x="245" y="849"/>
                  <a:pt x="245" y="849"/>
                </a:cubicBezTo>
                <a:cubicBezTo>
                  <a:pt x="348" y="886"/>
                  <a:pt x="348" y="886"/>
                  <a:pt x="348" y="886"/>
                </a:cubicBezTo>
                <a:cubicBezTo>
                  <a:pt x="372" y="818"/>
                  <a:pt x="372" y="818"/>
                  <a:pt x="372" y="818"/>
                </a:cubicBezTo>
                <a:cubicBezTo>
                  <a:pt x="380" y="820"/>
                  <a:pt x="387" y="821"/>
                  <a:pt x="395" y="822"/>
                </a:cubicBezTo>
                <a:cubicBezTo>
                  <a:pt x="395" y="894"/>
                  <a:pt x="395" y="894"/>
                  <a:pt x="395" y="894"/>
                </a:cubicBezTo>
                <a:cubicBezTo>
                  <a:pt x="504" y="894"/>
                  <a:pt x="504" y="894"/>
                  <a:pt x="504" y="894"/>
                </a:cubicBezTo>
                <a:cubicBezTo>
                  <a:pt x="504" y="822"/>
                  <a:pt x="504" y="822"/>
                  <a:pt x="504" y="822"/>
                </a:cubicBezTo>
                <a:cubicBezTo>
                  <a:pt x="511" y="821"/>
                  <a:pt x="519" y="820"/>
                  <a:pt x="526" y="818"/>
                </a:cubicBezTo>
                <a:cubicBezTo>
                  <a:pt x="551" y="886"/>
                  <a:pt x="551" y="886"/>
                  <a:pt x="551" y="886"/>
                </a:cubicBezTo>
                <a:cubicBezTo>
                  <a:pt x="653" y="848"/>
                  <a:pt x="653" y="848"/>
                  <a:pt x="653" y="848"/>
                </a:cubicBezTo>
                <a:cubicBezTo>
                  <a:pt x="629" y="781"/>
                  <a:pt x="629" y="781"/>
                  <a:pt x="629" y="781"/>
                </a:cubicBezTo>
                <a:cubicBezTo>
                  <a:pt x="635" y="777"/>
                  <a:pt x="642" y="773"/>
                  <a:pt x="648" y="769"/>
                </a:cubicBezTo>
                <a:cubicBezTo>
                  <a:pt x="695" y="825"/>
                  <a:pt x="695" y="825"/>
                  <a:pt x="695" y="825"/>
                </a:cubicBezTo>
                <a:cubicBezTo>
                  <a:pt x="778" y="754"/>
                  <a:pt x="778" y="754"/>
                  <a:pt x="778" y="754"/>
                </a:cubicBezTo>
                <a:cubicBezTo>
                  <a:pt x="732" y="699"/>
                  <a:pt x="732" y="699"/>
                  <a:pt x="732" y="699"/>
                </a:cubicBezTo>
                <a:cubicBezTo>
                  <a:pt x="737" y="694"/>
                  <a:pt x="742" y="688"/>
                  <a:pt x="746" y="682"/>
                </a:cubicBezTo>
                <a:cubicBezTo>
                  <a:pt x="809" y="718"/>
                  <a:pt x="809" y="718"/>
                  <a:pt x="809" y="718"/>
                </a:cubicBezTo>
                <a:cubicBezTo>
                  <a:pt x="864" y="623"/>
                  <a:pt x="864" y="623"/>
                  <a:pt x="864" y="623"/>
                </a:cubicBezTo>
                <a:cubicBezTo>
                  <a:pt x="801" y="587"/>
                  <a:pt x="801" y="587"/>
                  <a:pt x="801" y="587"/>
                </a:cubicBezTo>
                <a:cubicBezTo>
                  <a:pt x="804" y="580"/>
                  <a:pt x="806" y="573"/>
                  <a:pt x="809" y="566"/>
                </a:cubicBezTo>
                <a:cubicBezTo>
                  <a:pt x="880" y="579"/>
                  <a:pt x="880" y="579"/>
                  <a:pt x="880" y="579"/>
                </a:cubicBezTo>
                <a:cubicBezTo>
                  <a:pt x="899" y="471"/>
                  <a:pt x="899" y="471"/>
                  <a:pt x="899" y="471"/>
                </a:cubicBezTo>
                <a:cubicBezTo>
                  <a:pt x="828" y="459"/>
                  <a:pt x="828" y="459"/>
                  <a:pt x="828" y="459"/>
                </a:cubicBezTo>
                <a:cubicBezTo>
                  <a:pt x="828" y="455"/>
                  <a:pt x="828" y="451"/>
                  <a:pt x="828" y="447"/>
                </a:cubicBezTo>
                <a:close/>
                <a:moveTo>
                  <a:pt x="499" y="149"/>
                </a:moveTo>
                <a:cubicBezTo>
                  <a:pt x="572" y="161"/>
                  <a:pt x="637" y="200"/>
                  <a:pt x="683" y="255"/>
                </a:cubicBezTo>
                <a:cubicBezTo>
                  <a:pt x="586" y="311"/>
                  <a:pt x="586" y="311"/>
                  <a:pt x="586" y="311"/>
                </a:cubicBezTo>
                <a:cubicBezTo>
                  <a:pt x="562" y="287"/>
                  <a:pt x="532" y="270"/>
                  <a:pt x="499" y="261"/>
                </a:cubicBezTo>
                <a:lnTo>
                  <a:pt x="499" y="149"/>
                </a:lnTo>
                <a:close/>
                <a:moveTo>
                  <a:pt x="566" y="357"/>
                </a:moveTo>
                <a:cubicBezTo>
                  <a:pt x="562" y="352"/>
                  <a:pt x="558" y="348"/>
                  <a:pt x="554" y="343"/>
                </a:cubicBezTo>
                <a:cubicBezTo>
                  <a:pt x="564" y="333"/>
                  <a:pt x="564" y="333"/>
                  <a:pt x="564" y="333"/>
                </a:cubicBezTo>
                <a:cubicBezTo>
                  <a:pt x="568" y="338"/>
                  <a:pt x="573" y="343"/>
                  <a:pt x="577" y="348"/>
                </a:cubicBezTo>
                <a:lnTo>
                  <a:pt x="566" y="357"/>
                </a:lnTo>
                <a:close/>
                <a:moveTo>
                  <a:pt x="568" y="558"/>
                </a:moveTo>
                <a:cubicBezTo>
                  <a:pt x="563" y="562"/>
                  <a:pt x="558" y="567"/>
                  <a:pt x="553" y="571"/>
                </a:cubicBezTo>
                <a:cubicBezTo>
                  <a:pt x="544" y="560"/>
                  <a:pt x="544" y="560"/>
                  <a:pt x="544" y="560"/>
                </a:cubicBezTo>
                <a:cubicBezTo>
                  <a:pt x="548" y="556"/>
                  <a:pt x="553" y="552"/>
                  <a:pt x="557" y="548"/>
                </a:cubicBezTo>
                <a:lnTo>
                  <a:pt x="568" y="558"/>
                </a:lnTo>
                <a:close/>
                <a:moveTo>
                  <a:pt x="584" y="389"/>
                </a:moveTo>
                <a:cubicBezTo>
                  <a:pt x="582" y="383"/>
                  <a:pt x="579" y="377"/>
                  <a:pt x="576" y="372"/>
                </a:cubicBezTo>
                <a:cubicBezTo>
                  <a:pt x="588" y="365"/>
                  <a:pt x="588" y="365"/>
                  <a:pt x="588" y="365"/>
                </a:cubicBezTo>
                <a:cubicBezTo>
                  <a:pt x="592" y="371"/>
                  <a:pt x="595" y="377"/>
                  <a:pt x="598" y="383"/>
                </a:cubicBezTo>
                <a:lnTo>
                  <a:pt x="584" y="389"/>
                </a:lnTo>
                <a:close/>
                <a:moveTo>
                  <a:pt x="605" y="402"/>
                </a:moveTo>
                <a:cubicBezTo>
                  <a:pt x="606" y="408"/>
                  <a:pt x="608" y="415"/>
                  <a:pt x="609" y="422"/>
                </a:cubicBezTo>
                <a:cubicBezTo>
                  <a:pt x="595" y="424"/>
                  <a:pt x="595" y="424"/>
                  <a:pt x="595" y="424"/>
                </a:cubicBezTo>
                <a:cubicBezTo>
                  <a:pt x="594" y="418"/>
                  <a:pt x="592" y="412"/>
                  <a:pt x="591" y="406"/>
                </a:cubicBezTo>
                <a:lnTo>
                  <a:pt x="605" y="402"/>
                </a:lnTo>
                <a:close/>
                <a:moveTo>
                  <a:pt x="579" y="518"/>
                </a:moveTo>
                <a:cubicBezTo>
                  <a:pt x="591" y="525"/>
                  <a:pt x="591" y="525"/>
                  <a:pt x="591" y="525"/>
                </a:cubicBezTo>
                <a:cubicBezTo>
                  <a:pt x="588" y="531"/>
                  <a:pt x="584" y="536"/>
                  <a:pt x="580" y="542"/>
                </a:cubicBezTo>
                <a:cubicBezTo>
                  <a:pt x="569" y="533"/>
                  <a:pt x="569" y="533"/>
                  <a:pt x="569" y="533"/>
                </a:cubicBezTo>
                <a:cubicBezTo>
                  <a:pt x="572" y="528"/>
                  <a:pt x="576" y="523"/>
                  <a:pt x="579" y="518"/>
                </a:cubicBezTo>
                <a:close/>
                <a:moveTo>
                  <a:pt x="586" y="501"/>
                </a:moveTo>
                <a:cubicBezTo>
                  <a:pt x="589" y="495"/>
                  <a:pt x="590" y="490"/>
                  <a:pt x="592" y="484"/>
                </a:cubicBezTo>
                <a:cubicBezTo>
                  <a:pt x="606" y="487"/>
                  <a:pt x="606" y="487"/>
                  <a:pt x="606" y="487"/>
                </a:cubicBezTo>
                <a:cubicBezTo>
                  <a:pt x="604" y="494"/>
                  <a:pt x="602" y="500"/>
                  <a:pt x="600" y="507"/>
                </a:cubicBezTo>
                <a:lnTo>
                  <a:pt x="586" y="501"/>
                </a:lnTo>
                <a:close/>
                <a:moveTo>
                  <a:pt x="595" y="466"/>
                </a:moveTo>
                <a:cubicBezTo>
                  <a:pt x="596" y="460"/>
                  <a:pt x="597" y="453"/>
                  <a:pt x="597" y="447"/>
                </a:cubicBezTo>
                <a:cubicBezTo>
                  <a:pt x="597" y="446"/>
                  <a:pt x="596" y="444"/>
                  <a:pt x="596" y="442"/>
                </a:cubicBezTo>
                <a:cubicBezTo>
                  <a:pt x="611" y="442"/>
                  <a:pt x="611" y="442"/>
                  <a:pt x="611" y="442"/>
                </a:cubicBezTo>
                <a:cubicBezTo>
                  <a:pt x="611" y="444"/>
                  <a:pt x="611" y="445"/>
                  <a:pt x="611" y="447"/>
                </a:cubicBezTo>
                <a:cubicBezTo>
                  <a:pt x="611" y="454"/>
                  <a:pt x="611" y="461"/>
                  <a:pt x="610" y="467"/>
                </a:cubicBezTo>
                <a:lnTo>
                  <a:pt x="595" y="466"/>
                </a:lnTo>
                <a:close/>
                <a:moveTo>
                  <a:pt x="549" y="320"/>
                </a:moveTo>
                <a:cubicBezTo>
                  <a:pt x="540" y="331"/>
                  <a:pt x="540" y="331"/>
                  <a:pt x="540" y="331"/>
                </a:cubicBezTo>
                <a:cubicBezTo>
                  <a:pt x="535" y="327"/>
                  <a:pt x="530" y="324"/>
                  <a:pt x="525" y="321"/>
                </a:cubicBezTo>
                <a:cubicBezTo>
                  <a:pt x="532" y="308"/>
                  <a:pt x="532" y="308"/>
                  <a:pt x="532" y="308"/>
                </a:cubicBezTo>
                <a:cubicBezTo>
                  <a:pt x="538" y="312"/>
                  <a:pt x="543" y="315"/>
                  <a:pt x="549" y="320"/>
                </a:cubicBezTo>
                <a:close/>
                <a:moveTo>
                  <a:pt x="495" y="292"/>
                </a:moveTo>
                <a:cubicBezTo>
                  <a:pt x="501" y="294"/>
                  <a:pt x="508" y="296"/>
                  <a:pt x="514" y="299"/>
                </a:cubicBezTo>
                <a:cubicBezTo>
                  <a:pt x="508" y="312"/>
                  <a:pt x="508" y="312"/>
                  <a:pt x="508" y="312"/>
                </a:cubicBezTo>
                <a:cubicBezTo>
                  <a:pt x="503" y="310"/>
                  <a:pt x="497" y="308"/>
                  <a:pt x="491" y="306"/>
                </a:cubicBezTo>
                <a:lnTo>
                  <a:pt x="495" y="292"/>
                </a:lnTo>
                <a:close/>
                <a:moveTo>
                  <a:pt x="455" y="286"/>
                </a:moveTo>
                <a:cubicBezTo>
                  <a:pt x="462" y="286"/>
                  <a:pt x="469" y="286"/>
                  <a:pt x="475" y="288"/>
                </a:cubicBezTo>
                <a:cubicBezTo>
                  <a:pt x="473" y="302"/>
                  <a:pt x="473" y="302"/>
                  <a:pt x="473" y="302"/>
                </a:cubicBezTo>
                <a:cubicBezTo>
                  <a:pt x="467" y="301"/>
                  <a:pt x="461" y="300"/>
                  <a:pt x="455" y="300"/>
                </a:cubicBezTo>
                <a:lnTo>
                  <a:pt x="455" y="286"/>
                </a:lnTo>
                <a:close/>
                <a:moveTo>
                  <a:pt x="554" y="447"/>
                </a:moveTo>
                <a:cubicBezTo>
                  <a:pt x="554" y="505"/>
                  <a:pt x="507" y="552"/>
                  <a:pt x="449" y="552"/>
                </a:cubicBezTo>
                <a:cubicBezTo>
                  <a:pt x="391" y="552"/>
                  <a:pt x="344" y="505"/>
                  <a:pt x="344" y="447"/>
                </a:cubicBezTo>
                <a:cubicBezTo>
                  <a:pt x="344" y="389"/>
                  <a:pt x="391" y="342"/>
                  <a:pt x="449" y="342"/>
                </a:cubicBezTo>
                <a:cubicBezTo>
                  <a:pt x="507" y="342"/>
                  <a:pt x="554" y="389"/>
                  <a:pt x="554" y="447"/>
                </a:cubicBezTo>
                <a:close/>
                <a:moveTo>
                  <a:pt x="537" y="583"/>
                </a:moveTo>
                <a:cubicBezTo>
                  <a:pt x="531" y="587"/>
                  <a:pt x="525" y="590"/>
                  <a:pt x="519" y="593"/>
                </a:cubicBezTo>
                <a:cubicBezTo>
                  <a:pt x="513" y="580"/>
                  <a:pt x="513" y="580"/>
                  <a:pt x="513" y="580"/>
                </a:cubicBezTo>
                <a:cubicBezTo>
                  <a:pt x="518" y="578"/>
                  <a:pt x="524" y="575"/>
                  <a:pt x="529" y="571"/>
                </a:cubicBezTo>
                <a:lnTo>
                  <a:pt x="537" y="583"/>
                </a:lnTo>
                <a:close/>
                <a:moveTo>
                  <a:pt x="388" y="581"/>
                </a:moveTo>
                <a:cubicBezTo>
                  <a:pt x="382" y="594"/>
                  <a:pt x="382" y="594"/>
                  <a:pt x="382" y="594"/>
                </a:cubicBezTo>
                <a:cubicBezTo>
                  <a:pt x="376" y="592"/>
                  <a:pt x="370" y="588"/>
                  <a:pt x="364" y="585"/>
                </a:cubicBezTo>
                <a:cubicBezTo>
                  <a:pt x="372" y="573"/>
                  <a:pt x="372" y="573"/>
                  <a:pt x="372" y="573"/>
                </a:cubicBezTo>
                <a:cubicBezTo>
                  <a:pt x="377" y="576"/>
                  <a:pt x="382" y="579"/>
                  <a:pt x="388" y="581"/>
                </a:cubicBezTo>
                <a:close/>
                <a:moveTo>
                  <a:pt x="306" y="413"/>
                </a:moveTo>
                <a:cubicBezTo>
                  <a:pt x="305" y="419"/>
                  <a:pt x="303" y="425"/>
                  <a:pt x="303" y="431"/>
                </a:cubicBezTo>
                <a:cubicBezTo>
                  <a:pt x="288" y="430"/>
                  <a:pt x="288" y="430"/>
                  <a:pt x="288" y="430"/>
                </a:cubicBezTo>
                <a:cubicBezTo>
                  <a:pt x="289" y="423"/>
                  <a:pt x="290" y="416"/>
                  <a:pt x="292" y="410"/>
                </a:cubicBezTo>
                <a:lnTo>
                  <a:pt x="306" y="413"/>
                </a:lnTo>
                <a:close/>
                <a:moveTo>
                  <a:pt x="298" y="391"/>
                </a:moveTo>
                <a:cubicBezTo>
                  <a:pt x="300" y="384"/>
                  <a:pt x="303" y="378"/>
                  <a:pt x="306" y="372"/>
                </a:cubicBezTo>
                <a:cubicBezTo>
                  <a:pt x="319" y="379"/>
                  <a:pt x="319" y="379"/>
                  <a:pt x="319" y="379"/>
                </a:cubicBezTo>
                <a:cubicBezTo>
                  <a:pt x="316" y="384"/>
                  <a:pt x="313" y="390"/>
                  <a:pt x="311" y="396"/>
                </a:cubicBezTo>
                <a:lnTo>
                  <a:pt x="298" y="391"/>
                </a:lnTo>
                <a:close/>
                <a:moveTo>
                  <a:pt x="302" y="450"/>
                </a:moveTo>
                <a:cubicBezTo>
                  <a:pt x="302" y="456"/>
                  <a:pt x="303" y="462"/>
                  <a:pt x="303" y="468"/>
                </a:cubicBezTo>
                <a:cubicBezTo>
                  <a:pt x="289" y="470"/>
                  <a:pt x="289" y="470"/>
                  <a:pt x="289" y="470"/>
                </a:cubicBezTo>
                <a:cubicBezTo>
                  <a:pt x="288" y="464"/>
                  <a:pt x="288" y="457"/>
                  <a:pt x="288" y="450"/>
                </a:cubicBezTo>
                <a:lnTo>
                  <a:pt x="302" y="450"/>
                </a:lnTo>
                <a:close/>
                <a:moveTo>
                  <a:pt x="307" y="486"/>
                </a:moveTo>
                <a:cubicBezTo>
                  <a:pt x="309" y="492"/>
                  <a:pt x="311" y="498"/>
                  <a:pt x="313" y="504"/>
                </a:cubicBezTo>
                <a:cubicBezTo>
                  <a:pt x="300" y="509"/>
                  <a:pt x="300" y="509"/>
                  <a:pt x="300" y="509"/>
                </a:cubicBezTo>
                <a:cubicBezTo>
                  <a:pt x="297" y="503"/>
                  <a:pt x="295" y="496"/>
                  <a:pt x="293" y="490"/>
                </a:cubicBezTo>
                <a:lnTo>
                  <a:pt x="307" y="486"/>
                </a:lnTo>
                <a:close/>
                <a:moveTo>
                  <a:pt x="321" y="520"/>
                </a:moveTo>
                <a:cubicBezTo>
                  <a:pt x="324" y="525"/>
                  <a:pt x="328" y="531"/>
                  <a:pt x="331" y="535"/>
                </a:cubicBezTo>
                <a:cubicBezTo>
                  <a:pt x="320" y="544"/>
                  <a:pt x="320" y="544"/>
                  <a:pt x="320" y="544"/>
                </a:cubicBezTo>
                <a:cubicBezTo>
                  <a:pt x="316" y="539"/>
                  <a:pt x="312" y="533"/>
                  <a:pt x="309" y="527"/>
                </a:cubicBezTo>
                <a:lnTo>
                  <a:pt x="321" y="520"/>
                </a:lnTo>
                <a:close/>
                <a:moveTo>
                  <a:pt x="328" y="363"/>
                </a:moveTo>
                <a:cubicBezTo>
                  <a:pt x="316" y="355"/>
                  <a:pt x="316" y="355"/>
                  <a:pt x="316" y="355"/>
                </a:cubicBezTo>
                <a:cubicBezTo>
                  <a:pt x="320" y="349"/>
                  <a:pt x="325" y="344"/>
                  <a:pt x="329" y="339"/>
                </a:cubicBezTo>
                <a:cubicBezTo>
                  <a:pt x="340" y="349"/>
                  <a:pt x="340" y="349"/>
                  <a:pt x="340" y="349"/>
                </a:cubicBezTo>
                <a:cubicBezTo>
                  <a:pt x="336" y="353"/>
                  <a:pt x="332" y="358"/>
                  <a:pt x="328" y="363"/>
                </a:cubicBezTo>
                <a:close/>
                <a:moveTo>
                  <a:pt x="343" y="549"/>
                </a:moveTo>
                <a:cubicBezTo>
                  <a:pt x="347" y="554"/>
                  <a:pt x="352" y="558"/>
                  <a:pt x="357" y="562"/>
                </a:cubicBezTo>
                <a:cubicBezTo>
                  <a:pt x="348" y="573"/>
                  <a:pt x="348" y="573"/>
                  <a:pt x="348" y="573"/>
                </a:cubicBezTo>
                <a:cubicBezTo>
                  <a:pt x="342" y="569"/>
                  <a:pt x="337" y="564"/>
                  <a:pt x="333" y="559"/>
                </a:cubicBezTo>
                <a:lnTo>
                  <a:pt x="343" y="549"/>
                </a:lnTo>
                <a:close/>
                <a:moveTo>
                  <a:pt x="343" y="325"/>
                </a:moveTo>
                <a:cubicBezTo>
                  <a:pt x="349" y="320"/>
                  <a:pt x="354" y="316"/>
                  <a:pt x="359" y="313"/>
                </a:cubicBezTo>
                <a:cubicBezTo>
                  <a:pt x="368" y="325"/>
                  <a:pt x="368" y="325"/>
                  <a:pt x="368" y="325"/>
                </a:cubicBezTo>
                <a:cubicBezTo>
                  <a:pt x="362" y="328"/>
                  <a:pt x="358" y="332"/>
                  <a:pt x="353" y="336"/>
                </a:cubicBezTo>
                <a:lnTo>
                  <a:pt x="343" y="325"/>
                </a:lnTo>
                <a:close/>
                <a:moveTo>
                  <a:pt x="435" y="286"/>
                </a:moveTo>
                <a:cubicBezTo>
                  <a:pt x="436" y="301"/>
                  <a:pt x="436" y="301"/>
                  <a:pt x="436" y="301"/>
                </a:cubicBezTo>
                <a:cubicBezTo>
                  <a:pt x="430" y="301"/>
                  <a:pt x="424" y="302"/>
                  <a:pt x="418" y="303"/>
                </a:cubicBezTo>
                <a:cubicBezTo>
                  <a:pt x="415" y="289"/>
                  <a:pt x="415" y="289"/>
                  <a:pt x="415" y="289"/>
                </a:cubicBezTo>
                <a:cubicBezTo>
                  <a:pt x="422" y="288"/>
                  <a:pt x="428" y="287"/>
                  <a:pt x="435" y="286"/>
                </a:cubicBezTo>
                <a:close/>
                <a:moveTo>
                  <a:pt x="383" y="315"/>
                </a:moveTo>
                <a:cubicBezTo>
                  <a:pt x="377" y="302"/>
                  <a:pt x="377" y="302"/>
                  <a:pt x="377" y="302"/>
                </a:cubicBezTo>
                <a:cubicBezTo>
                  <a:pt x="383" y="299"/>
                  <a:pt x="389" y="297"/>
                  <a:pt x="396" y="295"/>
                </a:cubicBezTo>
                <a:cubicBezTo>
                  <a:pt x="400" y="308"/>
                  <a:pt x="400" y="308"/>
                  <a:pt x="400" y="308"/>
                </a:cubicBezTo>
                <a:cubicBezTo>
                  <a:pt x="395" y="310"/>
                  <a:pt x="389" y="313"/>
                  <a:pt x="383" y="315"/>
                </a:cubicBezTo>
                <a:close/>
                <a:moveTo>
                  <a:pt x="400" y="149"/>
                </a:moveTo>
                <a:cubicBezTo>
                  <a:pt x="400" y="261"/>
                  <a:pt x="400" y="261"/>
                  <a:pt x="400" y="261"/>
                </a:cubicBezTo>
                <a:cubicBezTo>
                  <a:pt x="366" y="270"/>
                  <a:pt x="336" y="287"/>
                  <a:pt x="312" y="311"/>
                </a:cubicBezTo>
                <a:cubicBezTo>
                  <a:pt x="216" y="255"/>
                  <a:pt x="216" y="255"/>
                  <a:pt x="216" y="255"/>
                </a:cubicBezTo>
                <a:cubicBezTo>
                  <a:pt x="261" y="200"/>
                  <a:pt x="326" y="161"/>
                  <a:pt x="400" y="149"/>
                </a:cubicBezTo>
                <a:close/>
                <a:moveTo>
                  <a:pt x="166" y="554"/>
                </a:moveTo>
                <a:cubicBezTo>
                  <a:pt x="154" y="520"/>
                  <a:pt x="147" y="485"/>
                  <a:pt x="147" y="447"/>
                </a:cubicBezTo>
                <a:cubicBezTo>
                  <a:pt x="147" y="410"/>
                  <a:pt x="154" y="374"/>
                  <a:pt x="166" y="341"/>
                </a:cubicBezTo>
                <a:cubicBezTo>
                  <a:pt x="263" y="397"/>
                  <a:pt x="263" y="397"/>
                  <a:pt x="263" y="397"/>
                </a:cubicBezTo>
                <a:cubicBezTo>
                  <a:pt x="259" y="413"/>
                  <a:pt x="256" y="430"/>
                  <a:pt x="256" y="447"/>
                </a:cubicBezTo>
                <a:cubicBezTo>
                  <a:pt x="256" y="465"/>
                  <a:pt x="259" y="482"/>
                  <a:pt x="263" y="498"/>
                </a:cubicBezTo>
                <a:lnTo>
                  <a:pt x="166" y="554"/>
                </a:lnTo>
                <a:close/>
                <a:moveTo>
                  <a:pt x="400" y="745"/>
                </a:moveTo>
                <a:cubicBezTo>
                  <a:pt x="326" y="733"/>
                  <a:pt x="261" y="695"/>
                  <a:pt x="216" y="639"/>
                </a:cubicBezTo>
                <a:cubicBezTo>
                  <a:pt x="312" y="583"/>
                  <a:pt x="312" y="583"/>
                  <a:pt x="312" y="583"/>
                </a:cubicBezTo>
                <a:cubicBezTo>
                  <a:pt x="336" y="607"/>
                  <a:pt x="366" y="625"/>
                  <a:pt x="400" y="634"/>
                </a:cubicBezTo>
                <a:lnTo>
                  <a:pt x="400" y="745"/>
                </a:lnTo>
                <a:close/>
                <a:moveTo>
                  <a:pt x="420" y="606"/>
                </a:moveTo>
                <a:cubicBezTo>
                  <a:pt x="414" y="605"/>
                  <a:pt x="407" y="604"/>
                  <a:pt x="401" y="602"/>
                </a:cubicBezTo>
                <a:cubicBezTo>
                  <a:pt x="405" y="588"/>
                  <a:pt x="405" y="588"/>
                  <a:pt x="405" y="588"/>
                </a:cubicBezTo>
                <a:cubicBezTo>
                  <a:pt x="411" y="590"/>
                  <a:pt x="417" y="591"/>
                  <a:pt x="423" y="592"/>
                </a:cubicBezTo>
                <a:lnTo>
                  <a:pt x="420" y="606"/>
                </a:lnTo>
                <a:close/>
                <a:moveTo>
                  <a:pt x="449" y="609"/>
                </a:moveTo>
                <a:cubicBezTo>
                  <a:pt x="446" y="609"/>
                  <a:pt x="443" y="609"/>
                  <a:pt x="441" y="609"/>
                </a:cubicBezTo>
                <a:cubicBezTo>
                  <a:pt x="441" y="594"/>
                  <a:pt x="441" y="594"/>
                  <a:pt x="441" y="594"/>
                </a:cubicBezTo>
                <a:cubicBezTo>
                  <a:pt x="447" y="595"/>
                  <a:pt x="454" y="595"/>
                  <a:pt x="460" y="594"/>
                </a:cubicBezTo>
                <a:cubicBezTo>
                  <a:pt x="461" y="609"/>
                  <a:pt x="461" y="609"/>
                  <a:pt x="461" y="609"/>
                </a:cubicBezTo>
                <a:cubicBezTo>
                  <a:pt x="457" y="609"/>
                  <a:pt x="453" y="609"/>
                  <a:pt x="449" y="609"/>
                </a:cubicBezTo>
                <a:close/>
                <a:moveTo>
                  <a:pt x="478" y="592"/>
                </a:moveTo>
                <a:cubicBezTo>
                  <a:pt x="484" y="591"/>
                  <a:pt x="490" y="589"/>
                  <a:pt x="496" y="587"/>
                </a:cubicBezTo>
                <a:cubicBezTo>
                  <a:pt x="500" y="601"/>
                  <a:pt x="500" y="601"/>
                  <a:pt x="500" y="601"/>
                </a:cubicBezTo>
                <a:cubicBezTo>
                  <a:pt x="494" y="603"/>
                  <a:pt x="487" y="605"/>
                  <a:pt x="481" y="606"/>
                </a:cubicBezTo>
                <a:lnTo>
                  <a:pt x="478" y="592"/>
                </a:lnTo>
                <a:close/>
                <a:moveTo>
                  <a:pt x="499" y="745"/>
                </a:moveTo>
                <a:cubicBezTo>
                  <a:pt x="499" y="634"/>
                  <a:pt x="499" y="634"/>
                  <a:pt x="499" y="634"/>
                </a:cubicBezTo>
                <a:cubicBezTo>
                  <a:pt x="532" y="625"/>
                  <a:pt x="562" y="607"/>
                  <a:pt x="586" y="583"/>
                </a:cubicBezTo>
                <a:cubicBezTo>
                  <a:pt x="683" y="639"/>
                  <a:pt x="683" y="639"/>
                  <a:pt x="683" y="639"/>
                </a:cubicBezTo>
                <a:cubicBezTo>
                  <a:pt x="637" y="695"/>
                  <a:pt x="572" y="733"/>
                  <a:pt x="499" y="745"/>
                </a:cubicBezTo>
                <a:close/>
                <a:moveTo>
                  <a:pt x="732" y="554"/>
                </a:moveTo>
                <a:cubicBezTo>
                  <a:pt x="636" y="498"/>
                  <a:pt x="636" y="498"/>
                  <a:pt x="636" y="498"/>
                </a:cubicBezTo>
                <a:cubicBezTo>
                  <a:pt x="640" y="482"/>
                  <a:pt x="642" y="465"/>
                  <a:pt x="642" y="447"/>
                </a:cubicBezTo>
                <a:cubicBezTo>
                  <a:pt x="642" y="430"/>
                  <a:pt x="640" y="413"/>
                  <a:pt x="636" y="397"/>
                </a:cubicBezTo>
                <a:cubicBezTo>
                  <a:pt x="732" y="341"/>
                  <a:pt x="732" y="341"/>
                  <a:pt x="732" y="341"/>
                </a:cubicBezTo>
                <a:cubicBezTo>
                  <a:pt x="745" y="374"/>
                  <a:pt x="752" y="410"/>
                  <a:pt x="752" y="447"/>
                </a:cubicBezTo>
                <a:cubicBezTo>
                  <a:pt x="752" y="485"/>
                  <a:pt x="745" y="520"/>
                  <a:pt x="732" y="554"/>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17" name="Freeform 18"/>
          <p:cNvSpPr>
            <a:spLocks noEditPoints="1"/>
          </p:cNvSpPr>
          <p:nvPr/>
        </p:nvSpPr>
        <p:spPr bwMode="auto">
          <a:xfrm>
            <a:off x="6312891" y="2695223"/>
            <a:ext cx="1725611" cy="1712651"/>
          </a:xfrm>
          <a:custGeom>
            <a:avLst/>
            <a:gdLst>
              <a:gd name="T0" fmla="*/ 664 w 664"/>
              <a:gd name="T1" fmla="*/ 312 h 659"/>
              <a:gd name="T2" fmla="*/ 592 w 664"/>
              <a:gd name="T3" fmla="*/ 226 h 659"/>
              <a:gd name="T4" fmla="*/ 551 w 664"/>
              <a:gd name="T5" fmla="*/ 156 h 659"/>
              <a:gd name="T6" fmla="*/ 513 w 664"/>
              <a:gd name="T7" fmla="*/ 51 h 659"/>
              <a:gd name="T8" fmla="*/ 483 w 664"/>
              <a:gd name="T9" fmla="*/ 33 h 659"/>
              <a:gd name="T10" fmla="*/ 372 w 664"/>
              <a:gd name="T11" fmla="*/ 53 h 659"/>
              <a:gd name="T12" fmla="*/ 292 w 664"/>
              <a:gd name="T13" fmla="*/ 53 h 659"/>
              <a:gd name="T14" fmla="*/ 181 w 664"/>
              <a:gd name="T15" fmla="*/ 33 h 659"/>
              <a:gd name="T16" fmla="*/ 151 w 664"/>
              <a:gd name="T17" fmla="*/ 51 h 659"/>
              <a:gd name="T18" fmla="*/ 113 w 664"/>
              <a:gd name="T19" fmla="*/ 156 h 659"/>
              <a:gd name="T20" fmla="*/ 73 w 664"/>
              <a:gd name="T21" fmla="*/ 226 h 659"/>
              <a:gd name="T22" fmla="*/ 0 w 664"/>
              <a:gd name="T23" fmla="*/ 312 h 659"/>
              <a:gd name="T24" fmla="*/ 53 w 664"/>
              <a:gd name="T25" fmla="*/ 337 h 659"/>
              <a:gd name="T26" fmla="*/ 67 w 664"/>
              <a:gd name="T27" fmla="*/ 417 h 659"/>
              <a:gd name="T28" fmla="*/ 67 w 664"/>
              <a:gd name="T29" fmla="*/ 529 h 659"/>
              <a:gd name="T30" fmla="*/ 89 w 664"/>
              <a:gd name="T31" fmla="*/ 556 h 659"/>
              <a:gd name="T32" fmla="*/ 200 w 664"/>
              <a:gd name="T33" fmla="*/ 575 h 659"/>
              <a:gd name="T34" fmla="*/ 275 w 664"/>
              <a:gd name="T35" fmla="*/ 603 h 659"/>
              <a:gd name="T36" fmla="*/ 372 w 664"/>
              <a:gd name="T37" fmla="*/ 659 h 659"/>
              <a:gd name="T38" fmla="*/ 407 w 664"/>
              <a:gd name="T39" fmla="*/ 653 h 659"/>
              <a:gd name="T40" fmla="*/ 479 w 664"/>
              <a:gd name="T41" fmla="*/ 567 h 659"/>
              <a:gd name="T42" fmla="*/ 540 w 664"/>
              <a:gd name="T43" fmla="*/ 515 h 659"/>
              <a:gd name="T44" fmla="*/ 638 w 664"/>
              <a:gd name="T45" fmla="*/ 459 h 659"/>
              <a:gd name="T46" fmla="*/ 650 w 664"/>
              <a:gd name="T47" fmla="*/ 426 h 659"/>
              <a:gd name="T48" fmla="*/ 611 w 664"/>
              <a:gd name="T49" fmla="*/ 329 h 659"/>
              <a:gd name="T50" fmla="*/ 511 w 664"/>
              <a:gd name="T51" fmla="*/ 201 h 659"/>
              <a:gd name="T52" fmla="*/ 439 w 664"/>
              <a:gd name="T53" fmla="*/ 232 h 659"/>
              <a:gd name="T54" fmla="*/ 439 w 664"/>
              <a:gd name="T55" fmla="*/ 232 h 659"/>
              <a:gd name="T56" fmla="*/ 429 w 664"/>
              <a:gd name="T57" fmla="*/ 222 h 659"/>
              <a:gd name="T58" fmla="*/ 314 w 664"/>
              <a:gd name="T59" fmla="*/ 322 h 659"/>
              <a:gd name="T60" fmla="*/ 235 w 664"/>
              <a:gd name="T61" fmla="*/ 222 h 659"/>
              <a:gd name="T62" fmla="*/ 235 w 664"/>
              <a:gd name="T63" fmla="*/ 222 h 659"/>
              <a:gd name="T64" fmla="*/ 188 w 664"/>
              <a:gd name="T65" fmla="*/ 337 h 659"/>
              <a:gd name="T66" fmla="*/ 325 w 664"/>
              <a:gd name="T67" fmla="*/ 473 h 659"/>
              <a:gd name="T68" fmla="*/ 340 w 664"/>
              <a:gd name="T69" fmla="*/ 347 h 659"/>
              <a:gd name="T70" fmla="*/ 340 w 664"/>
              <a:gd name="T71" fmla="*/ 347 h 659"/>
              <a:gd name="T72" fmla="*/ 476 w 664"/>
              <a:gd name="T73" fmla="*/ 337 h 659"/>
              <a:gd name="T74" fmla="*/ 311 w 664"/>
              <a:gd name="T75" fmla="*/ 110 h 659"/>
              <a:gd name="T76" fmla="*/ 311 w 664"/>
              <a:gd name="T77" fmla="*/ 83 h 659"/>
              <a:gd name="T78" fmla="*/ 108 w 664"/>
              <a:gd name="T79" fmla="*/ 224 h 659"/>
              <a:gd name="T80" fmla="*/ 132 w 664"/>
              <a:gd name="T81" fmla="*/ 420 h 659"/>
              <a:gd name="T82" fmla="*/ 129 w 664"/>
              <a:gd name="T83" fmla="*/ 471 h 659"/>
              <a:gd name="T84" fmla="*/ 311 w 664"/>
              <a:gd name="T85" fmla="*/ 575 h 659"/>
              <a:gd name="T86" fmla="*/ 511 w 664"/>
              <a:gd name="T87" fmla="*/ 457 h 659"/>
              <a:gd name="T88" fmla="*/ 556 w 664"/>
              <a:gd name="T89" fmla="*/ 434 h 659"/>
              <a:gd name="T90" fmla="*/ 532 w 664"/>
              <a:gd name="T91" fmla="*/ 238 h 659"/>
              <a:gd name="T92" fmla="*/ 556 w 664"/>
              <a:gd name="T93" fmla="*/ 43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4" h="659">
                <a:moveTo>
                  <a:pt x="611" y="329"/>
                </a:moveTo>
                <a:cubicBezTo>
                  <a:pt x="611" y="326"/>
                  <a:pt x="611" y="324"/>
                  <a:pt x="611" y="321"/>
                </a:cubicBezTo>
                <a:cubicBezTo>
                  <a:pt x="664" y="312"/>
                  <a:pt x="664" y="312"/>
                  <a:pt x="664" y="312"/>
                </a:cubicBezTo>
                <a:cubicBezTo>
                  <a:pt x="650" y="232"/>
                  <a:pt x="650" y="232"/>
                  <a:pt x="650" y="232"/>
                </a:cubicBezTo>
                <a:cubicBezTo>
                  <a:pt x="597" y="242"/>
                  <a:pt x="597" y="242"/>
                  <a:pt x="597" y="242"/>
                </a:cubicBezTo>
                <a:cubicBezTo>
                  <a:pt x="595" y="236"/>
                  <a:pt x="594" y="231"/>
                  <a:pt x="592" y="226"/>
                </a:cubicBezTo>
                <a:cubicBezTo>
                  <a:pt x="638" y="199"/>
                  <a:pt x="638" y="199"/>
                  <a:pt x="638" y="199"/>
                </a:cubicBezTo>
                <a:cubicBezTo>
                  <a:pt x="597" y="129"/>
                  <a:pt x="597" y="129"/>
                  <a:pt x="597" y="129"/>
                </a:cubicBezTo>
                <a:cubicBezTo>
                  <a:pt x="551" y="156"/>
                  <a:pt x="551" y="156"/>
                  <a:pt x="551" y="156"/>
                </a:cubicBezTo>
                <a:cubicBezTo>
                  <a:pt x="548" y="152"/>
                  <a:pt x="544" y="148"/>
                  <a:pt x="540" y="143"/>
                </a:cubicBezTo>
                <a:cubicBezTo>
                  <a:pt x="575" y="103"/>
                  <a:pt x="575" y="103"/>
                  <a:pt x="575" y="103"/>
                </a:cubicBezTo>
                <a:cubicBezTo>
                  <a:pt x="513" y="51"/>
                  <a:pt x="513" y="51"/>
                  <a:pt x="513" y="51"/>
                </a:cubicBezTo>
                <a:cubicBezTo>
                  <a:pt x="479" y="92"/>
                  <a:pt x="479" y="92"/>
                  <a:pt x="479" y="92"/>
                </a:cubicBezTo>
                <a:cubicBezTo>
                  <a:pt x="474" y="89"/>
                  <a:pt x="469" y="86"/>
                  <a:pt x="464" y="83"/>
                </a:cubicBezTo>
                <a:cubicBezTo>
                  <a:pt x="483" y="33"/>
                  <a:pt x="483" y="33"/>
                  <a:pt x="483" y="33"/>
                </a:cubicBezTo>
                <a:cubicBezTo>
                  <a:pt x="407" y="6"/>
                  <a:pt x="407" y="6"/>
                  <a:pt x="407" y="6"/>
                </a:cubicBezTo>
                <a:cubicBezTo>
                  <a:pt x="389" y="56"/>
                  <a:pt x="389" y="56"/>
                  <a:pt x="389" y="56"/>
                </a:cubicBezTo>
                <a:cubicBezTo>
                  <a:pt x="383" y="55"/>
                  <a:pt x="378" y="54"/>
                  <a:pt x="372" y="53"/>
                </a:cubicBezTo>
                <a:cubicBezTo>
                  <a:pt x="372" y="0"/>
                  <a:pt x="372" y="0"/>
                  <a:pt x="372" y="0"/>
                </a:cubicBezTo>
                <a:cubicBezTo>
                  <a:pt x="292" y="0"/>
                  <a:pt x="292" y="0"/>
                  <a:pt x="292" y="0"/>
                </a:cubicBezTo>
                <a:cubicBezTo>
                  <a:pt x="292" y="53"/>
                  <a:pt x="292" y="53"/>
                  <a:pt x="292" y="53"/>
                </a:cubicBezTo>
                <a:cubicBezTo>
                  <a:pt x="286" y="54"/>
                  <a:pt x="281" y="55"/>
                  <a:pt x="275" y="56"/>
                </a:cubicBezTo>
                <a:cubicBezTo>
                  <a:pt x="257" y="6"/>
                  <a:pt x="257" y="6"/>
                  <a:pt x="257" y="6"/>
                </a:cubicBezTo>
                <a:cubicBezTo>
                  <a:pt x="181" y="33"/>
                  <a:pt x="181" y="33"/>
                  <a:pt x="181" y="33"/>
                </a:cubicBezTo>
                <a:cubicBezTo>
                  <a:pt x="200" y="83"/>
                  <a:pt x="200" y="83"/>
                  <a:pt x="200" y="83"/>
                </a:cubicBezTo>
                <a:cubicBezTo>
                  <a:pt x="195" y="86"/>
                  <a:pt x="190" y="89"/>
                  <a:pt x="185" y="92"/>
                </a:cubicBezTo>
                <a:cubicBezTo>
                  <a:pt x="151" y="51"/>
                  <a:pt x="151" y="51"/>
                  <a:pt x="151" y="51"/>
                </a:cubicBezTo>
                <a:cubicBezTo>
                  <a:pt x="89" y="103"/>
                  <a:pt x="89" y="103"/>
                  <a:pt x="89" y="103"/>
                </a:cubicBezTo>
                <a:cubicBezTo>
                  <a:pt x="124" y="143"/>
                  <a:pt x="124" y="143"/>
                  <a:pt x="124" y="143"/>
                </a:cubicBezTo>
                <a:cubicBezTo>
                  <a:pt x="120" y="147"/>
                  <a:pt x="116" y="152"/>
                  <a:pt x="113" y="156"/>
                </a:cubicBezTo>
                <a:cubicBezTo>
                  <a:pt x="67" y="129"/>
                  <a:pt x="67" y="129"/>
                  <a:pt x="67" y="129"/>
                </a:cubicBezTo>
                <a:cubicBezTo>
                  <a:pt x="26" y="199"/>
                  <a:pt x="26" y="199"/>
                  <a:pt x="26" y="199"/>
                </a:cubicBezTo>
                <a:cubicBezTo>
                  <a:pt x="73" y="226"/>
                  <a:pt x="73" y="226"/>
                  <a:pt x="73" y="226"/>
                </a:cubicBezTo>
                <a:cubicBezTo>
                  <a:pt x="70" y="231"/>
                  <a:pt x="69" y="236"/>
                  <a:pt x="67" y="242"/>
                </a:cubicBezTo>
                <a:cubicBezTo>
                  <a:pt x="14" y="232"/>
                  <a:pt x="14" y="232"/>
                  <a:pt x="14" y="232"/>
                </a:cubicBezTo>
                <a:cubicBezTo>
                  <a:pt x="0" y="312"/>
                  <a:pt x="0" y="312"/>
                  <a:pt x="0" y="312"/>
                </a:cubicBezTo>
                <a:cubicBezTo>
                  <a:pt x="53" y="321"/>
                  <a:pt x="53" y="321"/>
                  <a:pt x="53" y="321"/>
                </a:cubicBezTo>
                <a:cubicBezTo>
                  <a:pt x="53" y="324"/>
                  <a:pt x="53" y="326"/>
                  <a:pt x="53" y="329"/>
                </a:cubicBezTo>
                <a:cubicBezTo>
                  <a:pt x="53" y="332"/>
                  <a:pt x="53" y="335"/>
                  <a:pt x="53" y="337"/>
                </a:cubicBezTo>
                <a:cubicBezTo>
                  <a:pt x="0" y="347"/>
                  <a:pt x="0" y="347"/>
                  <a:pt x="0" y="347"/>
                </a:cubicBezTo>
                <a:cubicBezTo>
                  <a:pt x="14" y="426"/>
                  <a:pt x="14" y="426"/>
                  <a:pt x="14" y="426"/>
                </a:cubicBezTo>
                <a:cubicBezTo>
                  <a:pt x="67" y="417"/>
                  <a:pt x="67" y="417"/>
                  <a:pt x="67" y="417"/>
                </a:cubicBezTo>
                <a:cubicBezTo>
                  <a:pt x="69" y="422"/>
                  <a:pt x="70" y="427"/>
                  <a:pt x="73" y="432"/>
                </a:cubicBezTo>
                <a:cubicBezTo>
                  <a:pt x="26" y="459"/>
                  <a:pt x="26" y="459"/>
                  <a:pt x="26" y="459"/>
                </a:cubicBezTo>
                <a:cubicBezTo>
                  <a:pt x="67" y="529"/>
                  <a:pt x="67" y="529"/>
                  <a:pt x="67" y="529"/>
                </a:cubicBezTo>
                <a:cubicBezTo>
                  <a:pt x="113" y="502"/>
                  <a:pt x="113" y="502"/>
                  <a:pt x="113" y="502"/>
                </a:cubicBezTo>
                <a:cubicBezTo>
                  <a:pt x="116" y="507"/>
                  <a:pt x="120" y="511"/>
                  <a:pt x="124" y="515"/>
                </a:cubicBezTo>
                <a:cubicBezTo>
                  <a:pt x="89" y="556"/>
                  <a:pt x="89" y="556"/>
                  <a:pt x="89" y="556"/>
                </a:cubicBezTo>
                <a:cubicBezTo>
                  <a:pt x="151" y="608"/>
                  <a:pt x="151" y="608"/>
                  <a:pt x="151" y="608"/>
                </a:cubicBezTo>
                <a:cubicBezTo>
                  <a:pt x="185" y="567"/>
                  <a:pt x="185" y="567"/>
                  <a:pt x="185" y="567"/>
                </a:cubicBezTo>
                <a:cubicBezTo>
                  <a:pt x="190" y="570"/>
                  <a:pt x="195" y="572"/>
                  <a:pt x="200" y="575"/>
                </a:cubicBezTo>
                <a:cubicBezTo>
                  <a:pt x="181" y="625"/>
                  <a:pt x="181" y="625"/>
                  <a:pt x="181" y="625"/>
                </a:cubicBezTo>
                <a:cubicBezTo>
                  <a:pt x="257" y="653"/>
                  <a:pt x="257" y="653"/>
                  <a:pt x="257" y="653"/>
                </a:cubicBezTo>
                <a:cubicBezTo>
                  <a:pt x="275" y="603"/>
                  <a:pt x="275" y="603"/>
                  <a:pt x="275" y="603"/>
                </a:cubicBezTo>
                <a:cubicBezTo>
                  <a:pt x="281" y="604"/>
                  <a:pt x="286" y="605"/>
                  <a:pt x="292" y="606"/>
                </a:cubicBezTo>
                <a:cubicBezTo>
                  <a:pt x="292" y="659"/>
                  <a:pt x="292" y="659"/>
                  <a:pt x="292" y="659"/>
                </a:cubicBezTo>
                <a:cubicBezTo>
                  <a:pt x="372" y="659"/>
                  <a:pt x="372" y="659"/>
                  <a:pt x="372" y="659"/>
                </a:cubicBezTo>
                <a:cubicBezTo>
                  <a:pt x="372" y="606"/>
                  <a:pt x="372" y="606"/>
                  <a:pt x="372" y="606"/>
                </a:cubicBezTo>
                <a:cubicBezTo>
                  <a:pt x="378" y="605"/>
                  <a:pt x="383" y="604"/>
                  <a:pt x="389" y="603"/>
                </a:cubicBezTo>
                <a:cubicBezTo>
                  <a:pt x="407" y="653"/>
                  <a:pt x="407" y="653"/>
                  <a:pt x="407" y="653"/>
                </a:cubicBezTo>
                <a:cubicBezTo>
                  <a:pt x="483" y="625"/>
                  <a:pt x="483" y="625"/>
                  <a:pt x="483" y="625"/>
                </a:cubicBezTo>
                <a:cubicBezTo>
                  <a:pt x="464" y="575"/>
                  <a:pt x="464" y="575"/>
                  <a:pt x="464" y="575"/>
                </a:cubicBezTo>
                <a:cubicBezTo>
                  <a:pt x="469" y="572"/>
                  <a:pt x="474" y="570"/>
                  <a:pt x="479" y="567"/>
                </a:cubicBezTo>
                <a:cubicBezTo>
                  <a:pt x="513" y="608"/>
                  <a:pt x="513" y="608"/>
                  <a:pt x="513" y="608"/>
                </a:cubicBezTo>
                <a:cubicBezTo>
                  <a:pt x="575" y="556"/>
                  <a:pt x="575" y="556"/>
                  <a:pt x="575" y="556"/>
                </a:cubicBezTo>
                <a:cubicBezTo>
                  <a:pt x="540" y="515"/>
                  <a:pt x="540" y="515"/>
                  <a:pt x="540" y="515"/>
                </a:cubicBezTo>
                <a:cubicBezTo>
                  <a:pt x="544" y="511"/>
                  <a:pt x="548" y="507"/>
                  <a:pt x="551" y="502"/>
                </a:cubicBezTo>
                <a:cubicBezTo>
                  <a:pt x="597" y="529"/>
                  <a:pt x="597" y="529"/>
                  <a:pt x="597" y="529"/>
                </a:cubicBezTo>
                <a:cubicBezTo>
                  <a:pt x="638" y="459"/>
                  <a:pt x="638" y="459"/>
                  <a:pt x="638" y="459"/>
                </a:cubicBezTo>
                <a:cubicBezTo>
                  <a:pt x="592" y="432"/>
                  <a:pt x="592" y="432"/>
                  <a:pt x="592" y="432"/>
                </a:cubicBezTo>
                <a:cubicBezTo>
                  <a:pt x="594" y="427"/>
                  <a:pt x="595" y="422"/>
                  <a:pt x="597" y="417"/>
                </a:cubicBezTo>
                <a:cubicBezTo>
                  <a:pt x="650" y="426"/>
                  <a:pt x="650" y="426"/>
                  <a:pt x="650" y="426"/>
                </a:cubicBezTo>
                <a:cubicBezTo>
                  <a:pt x="664" y="347"/>
                  <a:pt x="664" y="347"/>
                  <a:pt x="664" y="347"/>
                </a:cubicBezTo>
                <a:cubicBezTo>
                  <a:pt x="611" y="337"/>
                  <a:pt x="611" y="337"/>
                  <a:pt x="611" y="337"/>
                </a:cubicBezTo>
                <a:cubicBezTo>
                  <a:pt x="611" y="335"/>
                  <a:pt x="611" y="332"/>
                  <a:pt x="611" y="329"/>
                </a:cubicBezTo>
                <a:close/>
                <a:moveTo>
                  <a:pt x="353" y="83"/>
                </a:moveTo>
                <a:cubicBezTo>
                  <a:pt x="428" y="89"/>
                  <a:pt x="494" y="129"/>
                  <a:pt x="535" y="188"/>
                </a:cubicBezTo>
                <a:cubicBezTo>
                  <a:pt x="511" y="201"/>
                  <a:pt x="511" y="201"/>
                  <a:pt x="511" y="201"/>
                </a:cubicBezTo>
                <a:cubicBezTo>
                  <a:pt x="475" y="151"/>
                  <a:pt x="418" y="116"/>
                  <a:pt x="353" y="110"/>
                </a:cubicBezTo>
                <a:lnTo>
                  <a:pt x="353" y="83"/>
                </a:lnTo>
                <a:close/>
                <a:moveTo>
                  <a:pt x="439" y="232"/>
                </a:moveTo>
                <a:cubicBezTo>
                  <a:pt x="461" y="256"/>
                  <a:pt x="475" y="287"/>
                  <a:pt x="476" y="322"/>
                </a:cubicBezTo>
                <a:cubicBezTo>
                  <a:pt x="350" y="322"/>
                  <a:pt x="350" y="322"/>
                  <a:pt x="350" y="322"/>
                </a:cubicBezTo>
                <a:lnTo>
                  <a:pt x="439" y="232"/>
                </a:lnTo>
                <a:close/>
                <a:moveTo>
                  <a:pt x="340" y="311"/>
                </a:moveTo>
                <a:cubicBezTo>
                  <a:pt x="340" y="185"/>
                  <a:pt x="340" y="185"/>
                  <a:pt x="340" y="185"/>
                </a:cubicBezTo>
                <a:cubicBezTo>
                  <a:pt x="374" y="187"/>
                  <a:pt x="405" y="200"/>
                  <a:pt x="429" y="222"/>
                </a:cubicBezTo>
                <a:lnTo>
                  <a:pt x="340" y="311"/>
                </a:lnTo>
                <a:close/>
                <a:moveTo>
                  <a:pt x="225" y="232"/>
                </a:moveTo>
                <a:cubicBezTo>
                  <a:pt x="314" y="322"/>
                  <a:pt x="314" y="322"/>
                  <a:pt x="314" y="322"/>
                </a:cubicBezTo>
                <a:cubicBezTo>
                  <a:pt x="188" y="322"/>
                  <a:pt x="188" y="322"/>
                  <a:pt x="188" y="322"/>
                </a:cubicBezTo>
                <a:cubicBezTo>
                  <a:pt x="190" y="287"/>
                  <a:pt x="203" y="256"/>
                  <a:pt x="225" y="232"/>
                </a:cubicBezTo>
                <a:close/>
                <a:moveTo>
                  <a:pt x="235" y="222"/>
                </a:moveTo>
                <a:cubicBezTo>
                  <a:pt x="259" y="200"/>
                  <a:pt x="290" y="187"/>
                  <a:pt x="325" y="185"/>
                </a:cubicBezTo>
                <a:cubicBezTo>
                  <a:pt x="325" y="311"/>
                  <a:pt x="325" y="311"/>
                  <a:pt x="325" y="311"/>
                </a:cubicBezTo>
                <a:lnTo>
                  <a:pt x="235" y="222"/>
                </a:lnTo>
                <a:close/>
                <a:moveTo>
                  <a:pt x="314" y="337"/>
                </a:moveTo>
                <a:cubicBezTo>
                  <a:pt x="225" y="426"/>
                  <a:pt x="225" y="426"/>
                  <a:pt x="225" y="426"/>
                </a:cubicBezTo>
                <a:cubicBezTo>
                  <a:pt x="203" y="402"/>
                  <a:pt x="189" y="371"/>
                  <a:pt x="188" y="337"/>
                </a:cubicBezTo>
                <a:lnTo>
                  <a:pt x="314" y="337"/>
                </a:lnTo>
                <a:close/>
                <a:moveTo>
                  <a:pt x="325" y="347"/>
                </a:moveTo>
                <a:cubicBezTo>
                  <a:pt x="325" y="473"/>
                  <a:pt x="325" y="473"/>
                  <a:pt x="325" y="473"/>
                </a:cubicBezTo>
                <a:cubicBezTo>
                  <a:pt x="290" y="472"/>
                  <a:pt x="259" y="458"/>
                  <a:pt x="235" y="436"/>
                </a:cubicBezTo>
                <a:lnTo>
                  <a:pt x="325" y="347"/>
                </a:lnTo>
                <a:close/>
                <a:moveTo>
                  <a:pt x="340" y="347"/>
                </a:moveTo>
                <a:cubicBezTo>
                  <a:pt x="429" y="436"/>
                  <a:pt x="429" y="436"/>
                  <a:pt x="429" y="436"/>
                </a:cubicBezTo>
                <a:cubicBezTo>
                  <a:pt x="405" y="458"/>
                  <a:pt x="374" y="472"/>
                  <a:pt x="340" y="473"/>
                </a:cubicBezTo>
                <a:lnTo>
                  <a:pt x="340" y="347"/>
                </a:lnTo>
                <a:close/>
                <a:moveTo>
                  <a:pt x="439" y="426"/>
                </a:moveTo>
                <a:cubicBezTo>
                  <a:pt x="350" y="337"/>
                  <a:pt x="350" y="337"/>
                  <a:pt x="350" y="337"/>
                </a:cubicBezTo>
                <a:cubicBezTo>
                  <a:pt x="476" y="337"/>
                  <a:pt x="476" y="337"/>
                  <a:pt x="476" y="337"/>
                </a:cubicBezTo>
                <a:cubicBezTo>
                  <a:pt x="475" y="371"/>
                  <a:pt x="461" y="402"/>
                  <a:pt x="439" y="426"/>
                </a:cubicBezTo>
                <a:close/>
                <a:moveTo>
                  <a:pt x="311" y="83"/>
                </a:moveTo>
                <a:cubicBezTo>
                  <a:pt x="311" y="110"/>
                  <a:pt x="311" y="110"/>
                  <a:pt x="311" y="110"/>
                </a:cubicBezTo>
                <a:cubicBezTo>
                  <a:pt x="246" y="116"/>
                  <a:pt x="189" y="151"/>
                  <a:pt x="153" y="201"/>
                </a:cubicBezTo>
                <a:cubicBezTo>
                  <a:pt x="129" y="188"/>
                  <a:pt x="129" y="188"/>
                  <a:pt x="129" y="188"/>
                </a:cubicBezTo>
                <a:cubicBezTo>
                  <a:pt x="170" y="129"/>
                  <a:pt x="236" y="89"/>
                  <a:pt x="311" y="83"/>
                </a:cubicBezTo>
                <a:close/>
                <a:moveTo>
                  <a:pt x="108" y="434"/>
                </a:moveTo>
                <a:cubicBezTo>
                  <a:pt x="93" y="402"/>
                  <a:pt x="85" y="367"/>
                  <a:pt x="85" y="329"/>
                </a:cubicBezTo>
                <a:cubicBezTo>
                  <a:pt x="85" y="292"/>
                  <a:pt x="93" y="256"/>
                  <a:pt x="108" y="224"/>
                </a:cubicBezTo>
                <a:cubicBezTo>
                  <a:pt x="132" y="238"/>
                  <a:pt x="132" y="238"/>
                  <a:pt x="132" y="238"/>
                </a:cubicBezTo>
                <a:cubicBezTo>
                  <a:pt x="119" y="266"/>
                  <a:pt x="112" y="297"/>
                  <a:pt x="112" y="329"/>
                </a:cubicBezTo>
                <a:cubicBezTo>
                  <a:pt x="112" y="362"/>
                  <a:pt x="119" y="393"/>
                  <a:pt x="132" y="420"/>
                </a:cubicBezTo>
                <a:lnTo>
                  <a:pt x="108" y="434"/>
                </a:lnTo>
                <a:close/>
                <a:moveTo>
                  <a:pt x="311" y="575"/>
                </a:moveTo>
                <a:cubicBezTo>
                  <a:pt x="236" y="569"/>
                  <a:pt x="170" y="529"/>
                  <a:pt x="129" y="471"/>
                </a:cubicBezTo>
                <a:cubicBezTo>
                  <a:pt x="153" y="457"/>
                  <a:pt x="153" y="457"/>
                  <a:pt x="153" y="457"/>
                </a:cubicBezTo>
                <a:cubicBezTo>
                  <a:pt x="189" y="507"/>
                  <a:pt x="246" y="542"/>
                  <a:pt x="311" y="548"/>
                </a:cubicBezTo>
                <a:lnTo>
                  <a:pt x="311" y="575"/>
                </a:lnTo>
                <a:close/>
                <a:moveTo>
                  <a:pt x="353" y="575"/>
                </a:moveTo>
                <a:cubicBezTo>
                  <a:pt x="353" y="548"/>
                  <a:pt x="353" y="548"/>
                  <a:pt x="353" y="548"/>
                </a:cubicBezTo>
                <a:cubicBezTo>
                  <a:pt x="418" y="542"/>
                  <a:pt x="475" y="507"/>
                  <a:pt x="511" y="457"/>
                </a:cubicBezTo>
                <a:cubicBezTo>
                  <a:pt x="535" y="471"/>
                  <a:pt x="535" y="471"/>
                  <a:pt x="535" y="471"/>
                </a:cubicBezTo>
                <a:cubicBezTo>
                  <a:pt x="494" y="529"/>
                  <a:pt x="428" y="569"/>
                  <a:pt x="353" y="575"/>
                </a:cubicBezTo>
                <a:close/>
                <a:moveTo>
                  <a:pt x="556" y="434"/>
                </a:moveTo>
                <a:cubicBezTo>
                  <a:pt x="532" y="420"/>
                  <a:pt x="532" y="420"/>
                  <a:pt x="532" y="420"/>
                </a:cubicBezTo>
                <a:cubicBezTo>
                  <a:pt x="545" y="393"/>
                  <a:pt x="552" y="362"/>
                  <a:pt x="552" y="329"/>
                </a:cubicBezTo>
                <a:cubicBezTo>
                  <a:pt x="552" y="297"/>
                  <a:pt x="545" y="266"/>
                  <a:pt x="532" y="238"/>
                </a:cubicBezTo>
                <a:cubicBezTo>
                  <a:pt x="556" y="224"/>
                  <a:pt x="556" y="224"/>
                  <a:pt x="556" y="224"/>
                </a:cubicBezTo>
                <a:cubicBezTo>
                  <a:pt x="571" y="256"/>
                  <a:pt x="579" y="292"/>
                  <a:pt x="579" y="329"/>
                </a:cubicBezTo>
                <a:cubicBezTo>
                  <a:pt x="579" y="367"/>
                  <a:pt x="571" y="402"/>
                  <a:pt x="556" y="434"/>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18" name="Freeform 19"/>
          <p:cNvSpPr>
            <a:spLocks noEditPoints="1"/>
          </p:cNvSpPr>
          <p:nvPr/>
        </p:nvSpPr>
        <p:spPr bwMode="auto">
          <a:xfrm>
            <a:off x="7692269" y="3924629"/>
            <a:ext cx="1255327" cy="1249772"/>
          </a:xfrm>
          <a:custGeom>
            <a:avLst/>
            <a:gdLst>
              <a:gd name="T0" fmla="*/ 431 w 483"/>
              <a:gd name="T1" fmla="*/ 165 h 481"/>
              <a:gd name="T2" fmla="*/ 435 w 483"/>
              <a:gd name="T3" fmla="*/ 95 h 481"/>
              <a:gd name="T4" fmla="*/ 394 w 483"/>
              <a:gd name="T5" fmla="*/ 105 h 481"/>
              <a:gd name="T6" fmla="*/ 374 w 483"/>
              <a:gd name="T7" fmla="*/ 38 h 481"/>
              <a:gd name="T8" fmla="*/ 338 w 483"/>
              <a:gd name="T9" fmla="*/ 61 h 481"/>
              <a:gd name="T10" fmla="*/ 296 w 483"/>
              <a:gd name="T11" fmla="*/ 5 h 481"/>
              <a:gd name="T12" fmla="*/ 271 w 483"/>
              <a:gd name="T13" fmla="*/ 39 h 481"/>
              <a:gd name="T14" fmla="*/ 212 w 483"/>
              <a:gd name="T15" fmla="*/ 0 h 481"/>
              <a:gd name="T16" fmla="*/ 200 w 483"/>
              <a:gd name="T17" fmla="*/ 41 h 481"/>
              <a:gd name="T18" fmla="*/ 132 w 483"/>
              <a:gd name="T19" fmla="*/ 25 h 481"/>
              <a:gd name="T20" fmla="*/ 135 w 483"/>
              <a:gd name="T21" fmla="*/ 68 h 481"/>
              <a:gd name="T22" fmla="*/ 65 w 483"/>
              <a:gd name="T23" fmla="*/ 76 h 481"/>
              <a:gd name="T24" fmla="*/ 82 w 483"/>
              <a:gd name="T25" fmla="*/ 115 h 481"/>
              <a:gd name="T26" fmla="*/ 19 w 483"/>
              <a:gd name="T27" fmla="*/ 146 h 481"/>
              <a:gd name="T28" fmla="*/ 48 w 483"/>
              <a:gd name="T29" fmla="*/ 177 h 481"/>
              <a:gd name="T30" fmla="*/ 0 w 483"/>
              <a:gd name="T31" fmla="*/ 228 h 481"/>
              <a:gd name="T32" fmla="*/ 38 w 483"/>
              <a:gd name="T33" fmla="*/ 241 h 481"/>
              <a:gd name="T34" fmla="*/ 0 w 483"/>
              <a:gd name="T35" fmla="*/ 254 h 481"/>
              <a:gd name="T36" fmla="*/ 48 w 483"/>
              <a:gd name="T37" fmla="*/ 305 h 481"/>
              <a:gd name="T38" fmla="*/ 19 w 483"/>
              <a:gd name="T39" fmla="*/ 335 h 481"/>
              <a:gd name="T40" fmla="*/ 82 w 483"/>
              <a:gd name="T41" fmla="*/ 367 h 481"/>
              <a:gd name="T42" fmla="*/ 65 w 483"/>
              <a:gd name="T43" fmla="*/ 406 h 481"/>
              <a:gd name="T44" fmla="*/ 135 w 483"/>
              <a:gd name="T45" fmla="*/ 414 h 481"/>
              <a:gd name="T46" fmla="*/ 132 w 483"/>
              <a:gd name="T47" fmla="*/ 456 h 481"/>
              <a:gd name="T48" fmla="*/ 200 w 483"/>
              <a:gd name="T49" fmla="*/ 440 h 481"/>
              <a:gd name="T50" fmla="*/ 212 w 483"/>
              <a:gd name="T51" fmla="*/ 481 h 481"/>
              <a:gd name="T52" fmla="*/ 271 w 483"/>
              <a:gd name="T53" fmla="*/ 442 h 481"/>
              <a:gd name="T54" fmla="*/ 296 w 483"/>
              <a:gd name="T55" fmla="*/ 476 h 481"/>
              <a:gd name="T56" fmla="*/ 338 w 483"/>
              <a:gd name="T57" fmla="*/ 420 h 481"/>
              <a:gd name="T58" fmla="*/ 374 w 483"/>
              <a:gd name="T59" fmla="*/ 444 h 481"/>
              <a:gd name="T60" fmla="*/ 394 w 483"/>
              <a:gd name="T61" fmla="*/ 376 h 481"/>
              <a:gd name="T62" fmla="*/ 435 w 483"/>
              <a:gd name="T63" fmla="*/ 386 h 481"/>
              <a:gd name="T64" fmla="*/ 431 w 483"/>
              <a:gd name="T65" fmla="*/ 316 h 481"/>
              <a:gd name="T66" fmla="*/ 473 w 483"/>
              <a:gd name="T67" fmla="*/ 311 h 481"/>
              <a:gd name="T68" fmla="*/ 445 w 483"/>
              <a:gd name="T69" fmla="*/ 247 h 481"/>
              <a:gd name="T70" fmla="*/ 445 w 483"/>
              <a:gd name="T71" fmla="*/ 235 h 481"/>
              <a:gd name="T72" fmla="*/ 473 w 483"/>
              <a:gd name="T73" fmla="*/ 170 h 481"/>
              <a:gd name="T74" fmla="*/ 271 w 483"/>
              <a:gd name="T75" fmla="*/ 405 h 481"/>
              <a:gd name="T76" fmla="*/ 328 w 483"/>
              <a:gd name="T77" fmla="*/ 270 h 481"/>
              <a:gd name="T78" fmla="*/ 271 w 483"/>
              <a:gd name="T79" fmla="*/ 405 h 481"/>
              <a:gd name="T80" fmla="*/ 287 w 483"/>
              <a:gd name="T81" fmla="*/ 241 h 481"/>
              <a:gd name="T82" fmla="*/ 196 w 483"/>
              <a:gd name="T83" fmla="*/ 241 h 481"/>
              <a:gd name="T84" fmla="*/ 77 w 483"/>
              <a:gd name="T85" fmla="*/ 270 h 481"/>
              <a:gd name="T86" fmla="*/ 212 w 483"/>
              <a:gd name="T87" fmla="*/ 327 h 481"/>
              <a:gd name="T88" fmla="*/ 77 w 483"/>
              <a:gd name="T89" fmla="*/ 270 h 481"/>
              <a:gd name="T90" fmla="*/ 212 w 483"/>
              <a:gd name="T91" fmla="*/ 155 h 481"/>
              <a:gd name="T92" fmla="*/ 77 w 483"/>
              <a:gd name="T93" fmla="*/ 211 h 481"/>
              <a:gd name="T94" fmla="*/ 406 w 483"/>
              <a:gd name="T95" fmla="*/ 211 h 481"/>
              <a:gd name="T96" fmla="*/ 271 w 483"/>
              <a:gd name="T97" fmla="*/ 155 h 481"/>
              <a:gd name="T98" fmla="*/ 406 w 483"/>
              <a:gd name="T99" fmla="*/ 2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3" h="481">
                <a:moveTo>
                  <a:pt x="435" y="177"/>
                </a:moveTo>
                <a:cubicBezTo>
                  <a:pt x="434" y="173"/>
                  <a:pt x="432" y="169"/>
                  <a:pt x="431" y="165"/>
                </a:cubicBezTo>
                <a:cubicBezTo>
                  <a:pt x="464" y="146"/>
                  <a:pt x="464" y="146"/>
                  <a:pt x="464" y="146"/>
                </a:cubicBezTo>
                <a:cubicBezTo>
                  <a:pt x="435" y="95"/>
                  <a:pt x="435" y="95"/>
                  <a:pt x="435" y="95"/>
                </a:cubicBezTo>
                <a:cubicBezTo>
                  <a:pt x="401" y="115"/>
                  <a:pt x="401" y="115"/>
                  <a:pt x="401" y="115"/>
                </a:cubicBezTo>
                <a:cubicBezTo>
                  <a:pt x="399" y="111"/>
                  <a:pt x="396" y="108"/>
                  <a:pt x="394" y="105"/>
                </a:cubicBezTo>
                <a:cubicBezTo>
                  <a:pt x="419" y="76"/>
                  <a:pt x="419" y="76"/>
                  <a:pt x="419" y="76"/>
                </a:cubicBezTo>
                <a:cubicBezTo>
                  <a:pt x="374" y="38"/>
                  <a:pt x="374" y="38"/>
                  <a:pt x="374" y="38"/>
                </a:cubicBezTo>
                <a:cubicBezTo>
                  <a:pt x="349" y="68"/>
                  <a:pt x="349" y="68"/>
                  <a:pt x="349" y="68"/>
                </a:cubicBezTo>
                <a:cubicBezTo>
                  <a:pt x="345" y="65"/>
                  <a:pt x="342" y="63"/>
                  <a:pt x="338" y="61"/>
                </a:cubicBezTo>
                <a:cubicBezTo>
                  <a:pt x="351" y="25"/>
                  <a:pt x="351" y="25"/>
                  <a:pt x="351" y="25"/>
                </a:cubicBezTo>
                <a:cubicBezTo>
                  <a:pt x="296" y="5"/>
                  <a:pt x="296" y="5"/>
                  <a:pt x="296" y="5"/>
                </a:cubicBezTo>
                <a:cubicBezTo>
                  <a:pt x="283" y="41"/>
                  <a:pt x="283" y="41"/>
                  <a:pt x="283" y="41"/>
                </a:cubicBezTo>
                <a:cubicBezTo>
                  <a:pt x="279" y="41"/>
                  <a:pt x="275" y="40"/>
                  <a:pt x="271" y="39"/>
                </a:cubicBezTo>
                <a:cubicBezTo>
                  <a:pt x="271" y="0"/>
                  <a:pt x="271" y="0"/>
                  <a:pt x="271" y="0"/>
                </a:cubicBezTo>
                <a:cubicBezTo>
                  <a:pt x="212" y="0"/>
                  <a:pt x="212" y="0"/>
                  <a:pt x="212" y="0"/>
                </a:cubicBezTo>
                <a:cubicBezTo>
                  <a:pt x="212" y="39"/>
                  <a:pt x="212" y="39"/>
                  <a:pt x="212" y="39"/>
                </a:cubicBezTo>
                <a:cubicBezTo>
                  <a:pt x="208" y="40"/>
                  <a:pt x="204" y="41"/>
                  <a:pt x="200" y="41"/>
                </a:cubicBezTo>
                <a:cubicBezTo>
                  <a:pt x="187" y="5"/>
                  <a:pt x="187" y="5"/>
                  <a:pt x="187" y="5"/>
                </a:cubicBezTo>
                <a:cubicBezTo>
                  <a:pt x="132" y="25"/>
                  <a:pt x="132" y="25"/>
                  <a:pt x="132" y="25"/>
                </a:cubicBezTo>
                <a:cubicBezTo>
                  <a:pt x="145" y="61"/>
                  <a:pt x="145" y="61"/>
                  <a:pt x="145" y="61"/>
                </a:cubicBezTo>
                <a:cubicBezTo>
                  <a:pt x="142" y="63"/>
                  <a:pt x="138" y="65"/>
                  <a:pt x="135" y="68"/>
                </a:cubicBezTo>
                <a:cubicBezTo>
                  <a:pt x="110" y="38"/>
                  <a:pt x="110" y="38"/>
                  <a:pt x="110" y="38"/>
                </a:cubicBezTo>
                <a:cubicBezTo>
                  <a:pt x="65" y="76"/>
                  <a:pt x="65" y="76"/>
                  <a:pt x="65" y="76"/>
                </a:cubicBezTo>
                <a:cubicBezTo>
                  <a:pt x="90" y="105"/>
                  <a:pt x="90" y="105"/>
                  <a:pt x="90" y="105"/>
                </a:cubicBezTo>
                <a:cubicBezTo>
                  <a:pt x="87" y="108"/>
                  <a:pt x="84" y="111"/>
                  <a:pt x="82" y="115"/>
                </a:cubicBezTo>
                <a:cubicBezTo>
                  <a:pt x="48" y="95"/>
                  <a:pt x="48" y="95"/>
                  <a:pt x="48" y="95"/>
                </a:cubicBezTo>
                <a:cubicBezTo>
                  <a:pt x="19" y="146"/>
                  <a:pt x="19" y="146"/>
                  <a:pt x="19" y="146"/>
                </a:cubicBezTo>
                <a:cubicBezTo>
                  <a:pt x="52" y="165"/>
                  <a:pt x="52" y="165"/>
                  <a:pt x="52" y="165"/>
                </a:cubicBezTo>
                <a:cubicBezTo>
                  <a:pt x="51" y="169"/>
                  <a:pt x="50" y="173"/>
                  <a:pt x="48" y="177"/>
                </a:cubicBezTo>
                <a:cubicBezTo>
                  <a:pt x="10" y="170"/>
                  <a:pt x="10" y="170"/>
                  <a:pt x="10" y="170"/>
                </a:cubicBezTo>
                <a:cubicBezTo>
                  <a:pt x="0" y="228"/>
                  <a:pt x="0" y="228"/>
                  <a:pt x="0" y="228"/>
                </a:cubicBezTo>
                <a:cubicBezTo>
                  <a:pt x="38" y="235"/>
                  <a:pt x="38" y="235"/>
                  <a:pt x="38" y="235"/>
                </a:cubicBezTo>
                <a:cubicBezTo>
                  <a:pt x="38" y="237"/>
                  <a:pt x="38" y="239"/>
                  <a:pt x="38" y="241"/>
                </a:cubicBezTo>
                <a:cubicBezTo>
                  <a:pt x="38" y="243"/>
                  <a:pt x="38" y="245"/>
                  <a:pt x="38" y="247"/>
                </a:cubicBezTo>
                <a:cubicBezTo>
                  <a:pt x="0" y="254"/>
                  <a:pt x="0" y="254"/>
                  <a:pt x="0" y="254"/>
                </a:cubicBezTo>
                <a:cubicBezTo>
                  <a:pt x="10" y="311"/>
                  <a:pt x="10" y="311"/>
                  <a:pt x="10" y="311"/>
                </a:cubicBezTo>
                <a:cubicBezTo>
                  <a:pt x="48" y="305"/>
                  <a:pt x="48" y="305"/>
                  <a:pt x="48" y="305"/>
                </a:cubicBezTo>
                <a:cubicBezTo>
                  <a:pt x="50" y="308"/>
                  <a:pt x="51" y="312"/>
                  <a:pt x="52" y="316"/>
                </a:cubicBezTo>
                <a:cubicBezTo>
                  <a:pt x="19" y="335"/>
                  <a:pt x="19" y="335"/>
                  <a:pt x="19" y="335"/>
                </a:cubicBezTo>
                <a:cubicBezTo>
                  <a:pt x="48" y="386"/>
                  <a:pt x="48" y="386"/>
                  <a:pt x="48" y="386"/>
                </a:cubicBezTo>
                <a:cubicBezTo>
                  <a:pt x="82" y="367"/>
                  <a:pt x="82" y="367"/>
                  <a:pt x="82" y="367"/>
                </a:cubicBezTo>
                <a:cubicBezTo>
                  <a:pt x="84" y="370"/>
                  <a:pt x="87" y="373"/>
                  <a:pt x="90" y="376"/>
                </a:cubicBezTo>
                <a:cubicBezTo>
                  <a:pt x="65" y="406"/>
                  <a:pt x="65" y="406"/>
                  <a:pt x="65" y="406"/>
                </a:cubicBezTo>
                <a:cubicBezTo>
                  <a:pt x="110" y="444"/>
                  <a:pt x="110" y="444"/>
                  <a:pt x="110" y="444"/>
                </a:cubicBezTo>
                <a:cubicBezTo>
                  <a:pt x="135" y="414"/>
                  <a:pt x="135" y="414"/>
                  <a:pt x="135" y="414"/>
                </a:cubicBezTo>
                <a:cubicBezTo>
                  <a:pt x="138" y="416"/>
                  <a:pt x="142" y="418"/>
                  <a:pt x="145" y="420"/>
                </a:cubicBezTo>
                <a:cubicBezTo>
                  <a:pt x="132" y="456"/>
                  <a:pt x="132" y="456"/>
                  <a:pt x="132" y="456"/>
                </a:cubicBezTo>
                <a:cubicBezTo>
                  <a:pt x="187" y="476"/>
                  <a:pt x="187" y="476"/>
                  <a:pt x="187" y="476"/>
                </a:cubicBezTo>
                <a:cubicBezTo>
                  <a:pt x="200" y="440"/>
                  <a:pt x="200" y="440"/>
                  <a:pt x="200" y="440"/>
                </a:cubicBezTo>
                <a:cubicBezTo>
                  <a:pt x="204" y="441"/>
                  <a:pt x="208" y="442"/>
                  <a:pt x="212" y="442"/>
                </a:cubicBezTo>
                <a:cubicBezTo>
                  <a:pt x="212" y="481"/>
                  <a:pt x="212" y="481"/>
                  <a:pt x="212" y="481"/>
                </a:cubicBezTo>
                <a:cubicBezTo>
                  <a:pt x="271" y="481"/>
                  <a:pt x="271" y="481"/>
                  <a:pt x="271" y="481"/>
                </a:cubicBezTo>
                <a:cubicBezTo>
                  <a:pt x="271" y="442"/>
                  <a:pt x="271" y="442"/>
                  <a:pt x="271" y="442"/>
                </a:cubicBezTo>
                <a:cubicBezTo>
                  <a:pt x="275" y="442"/>
                  <a:pt x="279" y="441"/>
                  <a:pt x="283" y="440"/>
                </a:cubicBezTo>
                <a:cubicBezTo>
                  <a:pt x="296" y="476"/>
                  <a:pt x="296" y="476"/>
                  <a:pt x="296" y="476"/>
                </a:cubicBezTo>
                <a:cubicBezTo>
                  <a:pt x="351" y="456"/>
                  <a:pt x="351" y="456"/>
                  <a:pt x="351" y="456"/>
                </a:cubicBezTo>
                <a:cubicBezTo>
                  <a:pt x="338" y="420"/>
                  <a:pt x="338" y="420"/>
                  <a:pt x="338" y="420"/>
                </a:cubicBezTo>
                <a:cubicBezTo>
                  <a:pt x="342" y="418"/>
                  <a:pt x="345" y="416"/>
                  <a:pt x="349" y="414"/>
                </a:cubicBezTo>
                <a:cubicBezTo>
                  <a:pt x="374" y="444"/>
                  <a:pt x="374" y="444"/>
                  <a:pt x="374" y="444"/>
                </a:cubicBezTo>
                <a:cubicBezTo>
                  <a:pt x="419" y="406"/>
                  <a:pt x="419" y="406"/>
                  <a:pt x="419" y="406"/>
                </a:cubicBezTo>
                <a:cubicBezTo>
                  <a:pt x="394" y="376"/>
                  <a:pt x="394" y="376"/>
                  <a:pt x="394" y="376"/>
                </a:cubicBezTo>
                <a:cubicBezTo>
                  <a:pt x="396" y="373"/>
                  <a:pt x="399" y="370"/>
                  <a:pt x="401" y="367"/>
                </a:cubicBezTo>
                <a:cubicBezTo>
                  <a:pt x="435" y="386"/>
                  <a:pt x="435" y="386"/>
                  <a:pt x="435" y="386"/>
                </a:cubicBezTo>
                <a:cubicBezTo>
                  <a:pt x="464" y="335"/>
                  <a:pt x="464" y="335"/>
                  <a:pt x="464" y="335"/>
                </a:cubicBezTo>
                <a:cubicBezTo>
                  <a:pt x="431" y="316"/>
                  <a:pt x="431" y="316"/>
                  <a:pt x="431" y="316"/>
                </a:cubicBezTo>
                <a:cubicBezTo>
                  <a:pt x="432" y="312"/>
                  <a:pt x="434" y="308"/>
                  <a:pt x="435" y="305"/>
                </a:cubicBezTo>
                <a:cubicBezTo>
                  <a:pt x="473" y="311"/>
                  <a:pt x="473" y="311"/>
                  <a:pt x="473" y="311"/>
                </a:cubicBezTo>
                <a:cubicBezTo>
                  <a:pt x="483" y="254"/>
                  <a:pt x="483" y="254"/>
                  <a:pt x="483" y="254"/>
                </a:cubicBezTo>
                <a:cubicBezTo>
                  <a:pt x="445" y="247"/>
                  <a:pt x="445" y="247"/>
                  <a:pt x="445" y="247"/>
                </a:cubicBezTo>
                <a:cubicBezTo>
                  <a:pt x="445" y="245"/>
                  <a:pt x="445" y="243"/>
                  <a:pt x="445" y="241"/>
                </a:cubicBezTo>
                <a:cubicBezTo>
                  <a:pt x="445" y="239"/>
                  <a:pt x="445" y="237"/>
                  <a:pt x="445" y="235"/>
                </a:cubicBezTo>
                <a:cubicBezTo>
                  <a:pt x="483" y="228"/>
                  <a:pt x="483" y="228"/>
                  <a:pt x="483" y="228"/>
                </a:cubicBezTo>
                <a:cubicBezTo>
                  <a:pt x="473" y="170"/>
                  <a:pt x="473" y="170"/>
                  <a:pt x="473" y="170"/>
                </a:cubicBezTo>
                <a:lnTo>
                  <a:pt x="435" y="177"/>
                </a:lnTo>
                <a:close/>
                <a:moveTo>
                  <a:pt x="271" y="405"/>
                </a:moveTo>
                <a:cubicBezTo>
                  <a:pt x="271" y="327"/>
                  <a:pt x="271" y="327"/>
                  <a:pt x="271" y="327"/>
                </a:cubicBezTo>
                <a:cubicBezTo>
                  <a:pt x="297" y="318"/>
                  <a:pt x="318" y="297"/>
                  <a:pt x="328" y="270"/>
                </a:cubicBezTo>
                <a:cubicBezTo>
                  <a:pt x="406" y="270"/>
                  <a:pt x="406" y="270"/>
                  <a:pt x="406" y="270"/>
                </a:cubicBezTo>
                <a:cubicBezTo>
                  <a:pt x="394" y="339"/>
                  <a:pt x="340" y="393"/>
                  <a:pt x="271" y="405"/>
                </a:cubicBezTo>
                <a:close/>
                <a:moveTo>
                  <a:pt x="242" y="195"/>
                </a:moveTo>
                <a:cubicBezTo>
                  <a:pt x="267" y="195"/>
                  <a:pt x="287" y="215"/>
                  <a:pt x="287" y="241"/>
                </a:cubicBezTo>
                <a:cubicBezTo>
                  <a:pt x="287" y="266"/>
                  <a:pt x="267" y="287"/>
                  <a:pt x="242" y="287"/>
                </a:cubicBezTo>
                <a:cubicBezTo>
                  <a:pt x="216" y="287"/>
                  <a:pt x="196" y="266"/>
                  <a:pt x="196" y="241"/>
                </a:cubicBezTo>
                <a:cubicBezTo>
                  <a:pt x="196" y="215"/>
                  <a:pt x="216" y="195"/>
                  <a:pt x="242" y="195"/>
                </a:cubicBezTo>
                <a:close/>
                <a:moveTo>
                  <a:pt x="77" y="270"/>
                </a:moveTo>
                <a:cubicBezTo>
                  <a:pt x="156" y="270"/>
                  <a:pt x="156" y="270"/>
                  <a:pt x="156" y="270"/>
                </a:cubicBezTo>
                <a:cubicBezTo>
                  <a:pt x="165" y="297"/>
                  <a:pt x="186" y="318"/>
                  <a:pt x="212" y="327"/>
                </a:cubicBezTo>
                <a:cubicBezTo>
                  <a:pt x="212" y="405"/>
                  <a:pt x="212" y="405"/>
                  <a:pt x="212" y="405"/>
                </a:cubicBezTo>
                <a:cubicBezTo>
                  <a:pt x="144" y="393"/>
                  <a:pt x="90" y="339"/>
                  <a:pt x="77" y="270"/>
                </a:cubicBezTo>
                <a:close/>
                <a:moveTo>
                  <a:pt x="212" y="76"/>
                </a:moveTo>
                <a:cubicBezTo>
                  <a:pt x="212" y="155"/>
                  <a:pt x="212" y="155"/>
                  <a:pt x="212" y="155"/>
                </a:cubicBezTo>
                <a:cubicBezTo>
                  <a:pt x="186" y="164"/>
                  <a:pt x="165" y="185"/>
                  <a:pt x="156" y="211"/>
                </a:cubicBezTo>
                <a:cubicBezTo>
                  <a:pt x="77" y="211"/>
                  <a:pt x="77" y="211"/>
                  <a:pt x="77" y="211"/>
                </a:cubicBezTo>
                <a:cubicBezTo>
                  <a:pt x="90" y="143"/>
                  <a:pt x="144" y="89"/>
                  <a:pt x="212" y="76"/>
                </a:cubicBezTo>
                <a:close/>
                <a:moveTo>
                  <a:pt x="406" y="211"/>
                </a:moveTo>
                <a:cubicBezTo>
                  <a:pt x="328" y="211"/>
                  <a:pt x="328" y="211"/>
                  <a:pt x="328" y="211"/>
                </a:cubicBezTo>
                <a:cubicBezTo>
                  <a:pt x="318" y="185"/>
                  <a:pt x="297" y="164"/>
                  <a:pt x="271" y="155"/>
                </a:cubicBezTo>
                <a:cubicBezTo>
                  <a:pt x="271" y="76"/>
                  <a:pt x="271" y="76"/>
                  <a:pt x="271" y="76"/>
                </a:cubicBezTo>
                <a:cubicBezTo>
                  <a:pt x="340" y="89"/>
                  <a:pt x="394" y="143"/>
                  <a:pt x="406" y="211"/>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19" name="Freeform 22"/>
          <p:cNvSpPr>
            <a:spLocks noEditPoints="1"/>
          </p:cNvSpPr>
          <p:nvPr/>
        </p:nvSpPr>
        <p:spPr bwMode="auto">
          <a:xfrm>
            <a:off x="3119032" y="2152730"/>
            <a:ext cx="2077397" cy="2068140"/>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32" name="椭圆 31"/>
          <p:cNvSpPr/>
          <p:nvPr/>
        </p:nvSpPr>
        <p:spPr>
          <a:xfrm>
            <a:off x="3700531" y="2738311"/>
            <a:ext cx="914400" cy="914400"/>
          </a:xfrm>
          <a:prstGeom prst="ellips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33" name="Content Placeholder 2"/>
          <p:cNvSpPr txBox="1">
            <a:spLocks/>
          </p:cNvSpPr>
          <p:nvPr/>
        </p:nvSpPr>
        <p:spPr bwMode="auto">
          <a:xfrm>
            <a:off x="7692268" y="1685853"/>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34" name="Content Placeholder 2"/>
          <p:cNvSpPr txBox="1">
            <a:spLocks/>
          </p:cNvSpPr>
          <p:nvPr/>
        </p:nvSpPr>
        <p:spPr bwMode="auto">
          <a:xfrm>
            <a:off x="8712245" y="5013759"/>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35" name="Content Placeholder 2"/>
          <p:cNvSpPr txBox="1">
            <a:spLocks/>
          </p:cNvSpPr>
          <p:nvPr/>
        </p:nvSpPr>
        <p:spPr bwMode="auto">
          <a:xfrm>
            <a:off x="-48683" y="2323162"/>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36" name="Content Placeholder 2"/>
          <p:cNvSpPr txBox="1">
            <a:spLocks/>
          </p:cNvSpPr>
          <p:nvPr/>
        </p:nvSpPr>
        <p:spPr bwMode="auto">
          <a:xfrm>
            <a:off x="1290591" y="4632254"/>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148" name="文本框 147"/>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49" name="组合 148"/>
          <p:cNvGrpSpPr/>
          <p:nvPr/>
        </p:nvGrpSpPr>
        <p:grpSpPr>
          <a:xfrm>
            <a:off x="3543759" y="266849"/>
            <a:ext cx="636853" cy="393183"/>
            <a:chOff x="3610120" y="261689"/>
            <a:chExt cx="636853" cy="393183"/>
          </a:xfrm>
        </p:grpSpPr>
        <p:pic>
          <p:nvPicPr>
            <p:cNvPr id="150" name="图片 149"/>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5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461130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9"/>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6"/>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7"/>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18"/>
                                        </p:tgtEl>
                                        <p:attrNameLst>
                                          <p:attrName>r</p:attrName>
                                        </p:attrNameLst>
                                      </p:cBhvr>
                                    </p:animRo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Effect transition="in" filter="fade">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18" grpId="0" animBg="1"/>
      <p:bldP spid="19" grpId="0" animBg="1"/>
      <p:bldP spid="33" grpId="0"/>
      <p:bldP spid="34" grpId="0"/>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1921" y="1508787"/>
            <a:ext cx="3728488" cy="3824368"/>
            <a:chOff x="844825" y="1701788"/>
            <a:chExt cx="3728488" cy="3824368"/>
          </a:xfrm>
        </p:grpSpPr>
        <p:sp>
          <p:nvSpPr>
            <p:cNvPr id="3" name="弧形 2"/>
            <p:cNvSpPr/>
            <p:nvPr/>
          </p:nvSpPr>
          <p:spPr>
            <a:xfrm>
              <a:off x="844825" y="3311729"/>
              <a:ext cx="2214427" cy="2214427"/>
            </a:xfrm>
            <a:prstGeom prst="arc">
              <a:avLst>
                <a:gd name="adj1" fmla="val 13652451"/>
                <a:gd name="adj2" fmla="val 19019399"/>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4" name="弧形 3"/>
            <p:cNvSpPr/>
            <p:nvPr/>
          </p:nvSpPr>
          <p:spPr>
            <a:xfrm flipV="1">
              <a:off x="2358886" y="1701788"/>
              <a:ext cx="2214427" cy="2214427"/>
            </a:xfrm>
            <a:prstGeom prst="arc">
              <a:avLst>
                <a:gd name="adj1" fmla="val 13652451"/>
                <a:gd name="adj2" fmla="val 18688162"/>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5" name="等腰三角形 4"/>
            <p:cNvSpPr/>
            <p:nvPr/>
          </p:nvSpPr>
          <p:spPr>
            <a:xfrm rot="13500000">
              <a:off x="1040770" y="3587394"/>
              <a:ext cx="226358" cy="17247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6" name="等腰三角形 5"/>
            <p:cNvSpPr/>
            <p:nvPr/>
          </p:nvSpPr>
          <p:spPr>
            <a:xfrm rot="2700000">
              <a:off x="4143947" y="3473682"/>
              <a:ext cx="226358" cy="172471"/>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7" name="组合 6"/>
          <p:cNvGrpSpPr/>
          <p:nvPr/>
        </p:nvGrpSpPr>
        <p:grpSpPr>
          <a:xfrm>
            <a:off x="4255231" y="1508787"/>
            <a:ext cx="3728488" cy="3824368"/>
            <a:chOff x="844825" y="1701788"/>
            <a:chExt cx="3728488" cy="3824368"/>
          </a:xfrm>
        </p:grpSpPr>
        <p:sp>
          <p:nvSpPr>
            <p:cNvPr id="8" name="弧形 7"/>
            <p:cNvSpPr/>
            <p:nvPr/>
          </p:nvSpPr>
          <p:spPr>
            <a:xfrm>
              <a:off x="844825" y="3311729"/>
              <a:ext cx="2214427" cy="2214427"/>
            </a:xfrm>
            <a:prstGeom prst="arc">
              <a:avLst>
                <a:gd name="adj1" fmla="val 13652451"/>
                <a:gd name="adj2" fmla="val 19019399"/>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9" name="弧形 8"/>
            <p:cNvSpPr/>
            <p:nvPr/>
          </p:nvSpPr>
          <p:spPr>
            <a:xfrm flipV="1">
              <a:off x="2358886" y="1701788"/>
              <a:ext cx="2214427" cy="2214427"/>
            </a:xfrm>
            <a:prstGeom prst="arc">
              <a:avLst>
                <a:gd name="adj1" fmla="val 13652451"/>
                <a:gd name="adj2" fmla="val 18688162"/>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0" name="等腰三角形 9"/>
            <p:cNvSpPr/>
            <p:nvPr/>
          </p:nvSpPr>
          <p:spPr>
            <a:xfrm rot="13500000">
              <a:off x="1040770" y="3587394"/>
              <a:ext cx="226358" cy="17247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1" name="等腰三角形 10"/>
            <p:cNvSpPr/>
            <p:nvPr/>
          </p:nvSpPr>
          <p:spPr>
            <a:xfrm rot="2700000">
              <a:off x="4143947" y="3473682"/>
              <a:ext cx="226358" cy="172471"/>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12" name="组合 11"/>
          <p:cNvGrpSpPr/>
          <p:nvPr/>
        </p:nvGrpSpPr>
        <p:grpSpPr>
          <a:xfrm>
            <a:off x="7763171" y="1508787"/>
            <a:ext cx="3728488" cy="3824368"/>
            <a:chOff x="844825" y="1701788"/>
            <a:chExt cx="3728488" cy="3824368"/>
          </a:xfrm>
        </p:grpSpPr>
        <p:sp>
          <p:nvSpPr>
            <p:cNvPr id="13" name="弧形 12"/>
            <p:cNvSpPr/>
            <p:nvPr/>
          </p:nvSpPr>
          <p:spPr>
            <a:xfrm>
              <a:off x="844825" y="3311729"/>
              <a:ext cx="2214427" cy="2214427"/>
            </a:xfrm>
            <a:prstGeom prst="arc">
              <a:avLst>
                <a:gd name="adj1" fmla="val 13652451"/>
                <a:gd name="adj2" fmla="val 19019399"/>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4" name="弧形 13"/>
            <p:cNvSpPr/>
            <p:nvPr/>
          </p:nvSpPr>
          <p:spPr>
            <a:xfrm flipV="1">
              <a:off x="2358886" y="1701788"/>
              <a:ext cx="2214427" cy="2214427"/>
            </a:xfrm>
            <a:prstGeom prst="arc">
              <a:avLst>
                <a:gd name="adj1" fmla="val 13652451"/>
                <a:gd name="adj2" fmla="val 18688162"/>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5" name="等腰三角形 14"/>
            <p:cNvSpPr/>
            <p:nvPr/>
          </p:nvSpPr>
          <p:spPr>
            <a:xfrm rot="13500000">
              <a:off x="1040770" y="3587394"/>
              <a:ext cx="226358" cy="17247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6" name="等腰三角形 15"/>
            <p:cNvSpPr/>
            <p:nvPr/>
          </p:nvSpPr>
          <p:spPr>
            <a:xfrm rot="2700000">
              <a:off x="4143947" y="3473682"/>
              <a:ext cx="226358" cy="172471"/>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71" name="组合 70"/>
          <p:cNvGrpSpPr/>
          <p:nvPr/>
        </p:nvGrpSpPr>
        <p:grpSpPr>
          <a:xfrm>
            <a:off x="1363069" y="3366919"/>
            <a:ext cx="910483" cy="669183"/>
            <a:chOff x="937274" y="2602835"/>
            <a:chExt cx="682862" cy="501887"/>
          </a:xfrm>
        </p:grpSpPr>
        <p:sp>
          <p:nvSpPr>
            <p:cNvPr id="17" name="椭圆 16"/>
            <p:cNvSpPr/>
            <p:nvPr/>
          </p:nvSpPr>
          <p:spPr>
            <a:xfrm>
              <a:off x="1020880" y="260283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3" name="矩形 22"/>
            <p:cNvSpPr/>
            <p:nvPr/>
          </p:nvSpPr>
          <p:spPr>
            <a:xfrm>
              <a:off x="937274" y="2663785"/>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01</a:t>
              </a:r>
            </a:p>
          </p:txBody>
        </p:sp>
      </p:grpSp>
      <p:grpSp>
        <p:nvGrpSpPr>
          <p:cNvPr id="72" name="组合 71"/>
          <p:cNvGrpSpPr/>
          <p:nvPr/>
        </p:nvGrpSpPr>
        <p:grpSpPr>
          <a:xfrm>
            <a:off x="2860925" y="2797491"/>
            <a:ext cx="910483" cy="669183"/>
            <a:chOff x="2060666" y="2175765"/>
            <a:chExt cx="682862" cy="501887"/>
          </a:xfrm>
        </p:grpSpPr>
        <p:sp>
          <p:nvSpPr>
            <p:cNvPr id="18" name="椭圆 17"/>
            <p:cNvSpPr/>
            <p:nvPr/>
          </p:nvSpPr>
          <p:spPr>
            <a:xfrm>
              <a:off x="2156427" y="217576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4" name="矩形 23"/>
            <p:cNvSpPr/>
            <p:nvPr/>
          </p:nvSpPr>
          <p:spPr>
            <a:xfrm>
              <a:off x="2060666" y="2233169"/>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02</a:t>
              </a:r>
            </a:p>
          </p:txBody>
        </p:sp>
      </p:grpSp>
      <p:grpSp>
        <p:nvGrpSpPr>
          <p:cNvPr id="73" name="组合 72"/>
          <p:cNvGrpSpPr/>
          <p:nvPr/>
        </p:nvGrpSpPr>
        <p:grpSpPr>
          <a:xfrm>
            <a:off x="4848176" y="3366919"/>
            <a:ext cx="910483" cy="669183"/>
            <a:chOff x="3551104" y="2602835"/>
            <a:chExt cx="682862" cy="501887"/>
          </a:xfrm>
        </p:grpSpPr>
        <p:sp>
          <p:nvSpPr>
            <p:cNvPr id="19" name="椭圆 18"/>
            <p:cNvSpPr/>
            <p:nvPr/>
          </p:nvSpPr>
          <p:spPr>
            <a:xfrm>
              <a:off x="3662476" y="260283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5" name="矩形 24"/>
            <p:cNvSpPr/>
            <p:nvPr/>
          </p:nvSpPr>
          <p:spPr>
            <a:xfrm>
              <a:off x="3551104" y="2679535"/>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03</a:t>
              </a:r>
            </a:p>
          </p:txBody>
        </p:sp>
      </p:grpSp>
      <p:grpSp>
        <p:nvGrpSpPr>
          <p:cNvPr id="74" name="组合 73"/>
          <p:cNvGrpSpPr/>
          <p:nvPr/>
        </p:nvGrpSpPr>
        <p:grpSpPr>
          <a:xfrm>
            <a:off x="6393341" y="2797491"/>
            <a:ext cx="910483" cy="669183"/>
            <a:chOff x="4709978" y="2175765"/>
            <a:chExt cx="682862" cy="501887"/>
          </a:xfrm>
        </p:grpSpPr>
        <p:sp>
          <p:nvSpPr>
            <p:cNvPr id="20" name="椭圆 19"/>
            <p:cNvSpPr/>
            <p:nvPr/>
          </p:nvSpPr>
          <p:spPr>
            <a:xfrm>
              <a:off x="4798023" y="217576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6" name="矩形 25"/>
            <p:cNvSpPr/>
            <p:nvPr/>
          </p:nvSpPr>
          <p:spPr>
            <a:xfrm>
              <a:off x="4709978" y="2233169"/>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04</a:t>
              </a:r>
            </a:p>
          </p:txBody>
        </p:sp>
      </p:grpSp>
      <p:grpSp>
        <p:nvGrpSpPr>
          <p:cNvPr id="75" name="组合 74"/>
          <p:cNvGrpSpPr/>
          <p:nvPr/>
        </p:nvGrpSpPr>
        <p:grpSpPr>
          <a:xfrm>
            <a:off x="8381420" y="3366919"/>
            <a:ext cx="910483" cy="669183"/>
            <a:chOff x="6201037" y="2602835"/>
            <a:chExt cx="682862" cy="501887"/>
          </a:xfrm>
        </p:grpSpPr>
        <p:sp>
          <p:nvSpPr>
            <p:cNvPr id="21" name="椭圆 20"/>
            <p:cNvSpPr/>
            <p:nvPr/>
          </p:nvSpPr>
          <p:spPr>
            <a:xfrm>
              <a:off x="6318380" y="260283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7" name="矩形 26"/>
            <p:cNvSpPr/>
            <p:nvPr/>
          </p:nvSpPr>
          <p:spPr>
            <a:xfrm>
              <a:off x="6201037" y="2663785"/>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05</a:t>
              </a:r>
            </a:p>
          </p:txBody>
        </p:sp>
      </p:grpSp>
      <p:grpSp>
        <p:nvGrpSpPr>
          <p:cNvPr id="76" name="组合 75"/>
          <p:cNvGrpSpPr/>
          <p:nvPr/>
        </p:nvGrpSpPr>
        <p:grpSpPr>
          <a:xfrm>
            <a:off x="9929204" y="2797490"/>
            <a:ext cx="910483" cy="669183"/>
            <a:chOff x="7361875" y="2175765"/>
            <a:chExt cx="682862" cy="501887"/>
          </a:xfrm>
        </p:grpSpPr>
        <p:sp>
          <p:nvSpPr>
            <p:cNvPr id="22" name="椭圆 21"/>
            <p:cNvSpPr/>
            <p:nvPr/>
          </p:nvSpPr>
          <p:spPr>
            <a:xfrm>
              <a:off x="7453927" y="217576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8" name="矩形 27"/>
            <p:cNvSpPr/>
            <p:nvPr/>
          </p:nvSpPr>
          <p:spPr>
            <a:xfrm>
              <a:off x="7361875" y="2239706"/>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06</a:t>
              </a:r>
            </a:p>
          </p:txBody>
        </p:sp>
      </p:grpSp>
      <p:grpSp>
        <p:nvGrpSpPr>
          <p:cNvPr id="29" name="组合 28"/>
          <p:cNvGrpSpPr/>
          <p:nvPr/>
        </p:nvGrpSpPr>
        <p:grpSpPr>
          <a:xfrm>
            <a:off x="8723044" y="2674611"/>
            <a:ext cx="227233" cy="290604"/>
            <a:chOff x="1605187" y="572440"/>
            <a:chExt cx="563561" cy="720725"/>
          </a:xfrm>
          <a:solidFill>
            <a:schemeClr val="tx1">
              <a:lumMod val="85000"/>
              <a:lumOff val="15000"/>
            </a:schemeClr>
          </a:solidFill>
        </p:grpSpPr>
        <p:sp>
          <p:nvSpPr>
            <p:cNvPr id="30"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1"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2"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sp>
        <p:nvSpPr>
          <p:cNvPr id="33" name="Freeform 223"/>
          <p:cNvSpPr>
            <a:spLocks/>
          </p:cNvSpPr>
          <p:nvPr/>
        </p:nvSpPr>
        <p:spPr bwMode="auto">
          <a:xfrm>
            <a:off x="6760966" y="3980154"/>
            <a:ext cx="259572" cy="210519"/>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nvGrpSpPr>
          <p:cNvPr id="34" name="组合 33"/>
          <p:cNvGrpSpPr/>
          <p:nvPr/>
        </p:nvGrpSpPr>
        <p:grpSpPr>
          <a:xfrm>
            <a:off x="5189673" y="2729637"/>
            <a:ext cx="266279" cy="264999"/>
            <a:chOff x="-136302" y="1682102"/>
            <a:chExt cx="660400" cy="657225"/>
          </a:xfrm>
          <a:solidFill>
            <a:schemeClr val="tx1">
              <a:lumMod val="85000"/>
              <a:lumOff val="15000"/>
            </a:schemeClr>
          </a:solidFill>
        </p:grpSpPr>
        <p:sp>
          <p:nvSpPr>
            <p:cNvPr id="35"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6"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37" name="组合 36"/>
          <p:cNvGrpSpPr/>
          <p:nvPr/>
        </p:nvGrpSpPr>
        <p:grpSpPr>
          <a:xfrm>
            <a:off x="1676164" y="2738883"/>
            <a:ext cx="265939" cy="255752"/>
            <a:chOff x="9791183" y="5224427"/>
            <a:chExt cx="645684" cy="620952"/>
          </a:xfrm>
          <a:solidFill>
            <a:schemeClr val="tx1">
              <a:lumMod val="85000"/>
              <a:lumOff val="15000"/>
            </a:schemeClr>
          </a:solidFill>
        </p:grpSpPr>
        <p:sp>
          <p:nvSpPr>
            <p:cNvPr id="38" name="Oval 131"/>
            <p:cNvSpPr>
              <a:spLocks noChangeArrowheads="1"/>
            </p:cNvSpPr>
            <p:nvPr/>
          </p:nvSpPr>
          <p:spPr bwMode="auto">
            <a:xfrm>
              <a:off x="9968745" y="5224427"/>
              <a:ext cx="290558" cy="294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9"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40" name="组合 39"/>
          <p:cNvGrpSpPr/>
          <p:nvPr/>
        </p:nvGrpSpPr>
        <p:grpSpPr>
          <a:xfrm>
            <a:off x="3216427" y="3877891"/>
            <a:ext cx="213539" cy="316416"/>
            <a:chOff x="1788812" y="2276750"/>
            <a:chExt cx="392114" cy="581025"/>
          </a:xfrm>
          <a:solidFill>
            <a:schemeClr val="tx1">
              <a:lumMod val="85000"/>
              <a:lumOff val="15000"/>
            </a:schemeClr>
          </a:solidFill>
        </p:grpSpPr>
        <p:sp>
          <p:nvSpPr>
            <p:cNvPr id="41" name="Freeform 9"/>
            <p:cNvSpPr>
              <a:spLocks noEditPoints="1"/>
            </p:cNvSpPr>
            <p:nvPr/>
          </p:nvSpPr>
          <p:spPr bwMode="auto">
            <a:xfrm>
              <a:off x="1788812" y="2276750"/>
              <a:ext cx="392114" cy="430215"/>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42" name="Freeform 10"/>
            <p:cNvSpPr>
              <a:spLocks/>
            </p:cNvSpPr>
            <p:nvPr/>
          </p:nvSpPr>
          <p:spPr bwMode="auto">
            <a:xfrm>
              <a:off x="1884062" y="2729186"/>
              <a:ext cx="195263" cy="128589"/>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43" name="Freeform 11"/>
            <p:cNvSpPr>
              <a:spLocks/>
            </p:cNvSpPr>
            <p:nvPr/>
          </p:nvSpPr>
          <p:spPr bwMode="auto">
            <a:xfrm>
              <a:off x="1872946"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44" name="组合 43"/>
          <p:cNvGrpSpPr/>
          <p:nvPr/>
        </p:nvGrpSpPr>
        <p:grpSpPr>
          <a:xfrm>
            <a:off x="10349037" y="3852348"/>
            <a:ext cx="331591" cy="347613"/>
            <a:chOff x="7002627" y="828237"/>
            <a:chExt cx="444697" cy="466185"/>
          </a:xfrm>
          <a:solidFill>
            <a:schemeClr val="tx1">
              <a:lumMod val="85000"/>
              <a:lumOff val="15000"/>
            </a:schemeClr>
          </a:solidFill>
        </p:grpSpPr>
        <p:sp>
          <p:nvSpPr>
            <p:cNvPr id="45" name="Freeform 11"/>
            <p:cNvSpPr>
              <a:spLocks/>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6" name="Freeform 12"/>
            <p:cNvSpPr>
              <a:spLocks/>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7" name="Freeform 13"/>
            <p:cNvSpPr>
              <a:spLocks/>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8" name="Freeform 14"/>
            <p:cNvSpPr>
              <a:spLocks/>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9" name="Freeform 15"/>
            <p:cNvSpPr>
              <a:spLocks/>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50" name="Freeform 16"/>
            <p:cNvSpPr>
              <a:spLocks/>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51" name="Freeform 17"/>
            <p:cNvSpPr>
              <a:spLocks/>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52" name="Freeform 18"/>
            <p:cNvSpPr>
              <a:spLocks/>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sp>
        <p:nvSpPr>
          <p:cNvPr id="77" name="Content Placeholder 2"/>
          <p:cNvSpPr txBox="1">
            <a:spLocks/>
          </p:cNvSpPr>
          <p:nvPr/>
        </p:nvSpPr>
        <p:spPr bwMode="auto">
          <a:xfrm>
            <a:off x="543866" y="4238154"/>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78" name="Content Placeholder 2"/>
          <p:cNvSpPr txBox="1">
            <a:spLocks/>
          </p:cNvSpPr>
          <p:nvPr/>
        </p:nvSpPr>
        <p:spPr bwMode="auto">
          <a:xfrm>
            <a:off x="2252593" y="1786115"/>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79" name="Content Placeholder 2"/>
          <p:cNvSpPr txBox="1">
            <a:spLocks/>
          </p:cNvSpPr>
          <p:nvPr/>
        </p:nvSpPr>
        <p:spPr bwMode="auto">
          <a:xfrm>
            <a:off x="4127575" y="4238154"/>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80" name="Content Placeholder 2"/>
          <p:cNvSpPr txBox="1">
            <a:spLocks/>
          </p:cNvSpPr>
          <p:nvPr/>
        </p:nvSpPr>
        <p:spPr bwMode="auto">
          <a:xfrm>
            <a:off x="5697757" y="1786115"/>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81" name="Content Placeholder 2"/>
          <p:cNvSpPr txBox="1">
            <a:spLocks/>
          </p:cNvSpPr>
          <p:nvPr/>
        </p:nvSpPr>
        <p:spPr bwMode="auto">
          <a:xfrm>
            <a:off x="7683575" y="4238154"/>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82" name="Content Placeholder 2"/>
          <p:cNvSpPr txBox="1">
            <a:spLocks/>
          </p:cNvSpPr>
          <p:nvPr/>
        </p:nvSpPr>
        <p:spPr bwMode="auto">
          <a:xfrm>
            <a:off x="9253757" y="1786115"/>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08" name="文本框 207"/>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209" name="组合 208"/>
          <p:cNvGrpSpPr/>
          <p:nvPr/>
        </p:nvGrpSpPr>
        <p:grpSpPr>
          <a:xfrm>
            <a:off x="3543759" y="266849"/>
            <a:ext cx="636853" cy="393183"/>
            <a:chOff x="3610120" y="261689"/>
            <a:chExt cx="636853" cy="393183"/>
          </a:xfrm>
        </p:grpSpPr>
        <p:pic>
          <p:nvPicPr>
            <p:cNvPr id="210" name="图片 209"/>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1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8596172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p:cTn id="13" dur="500" fill="hold"/>
                                        <p:tgtEl>
                                          <p:spTgt spid="71"/>
                                        </p:tgtEl>
                                        <p:attrNameLst>
                                          <p:attrName>ppt_w</p:attrName>
                                        </p:attrNameLst>
                                      </p:cBhvr>
                                      <p:tavLst>
                                        <p:tav tm="0">
                                          <p:val>
                                            <p:fltVal val="0"/>
                                          </p:val>
                                        </p:tav>
                                        <p:tav tm="100000">
                                          <p:val>
                                            <p:strVal val="#ppt_w"/>
                                          </p:val>
                                        </p:tav>
                                      </p:tavLst>
                                    </p:anim>
                                    <p:anim calcmode="lin" valueType="num">
                                      <p:cBhvr>
                                        <p:cTn id="14" dur="500" fill="hold"/>
                                        <p:tgtEl>
                                          <p:spTgt spid="71"/>
                                        </p:tgtEl>
                                        <p:attrNameLst>
                                          <p:attrName>ppt_h</p:attrName>
                                        </p:attrNameLst>
                                      </p:cBhvr>
                                      <p:tavLst>
                                        <p:tav tm="0">
                                          <p:val>
                                            <p:fltVal val="0"/>
                                          </p:val>
                                        </p:tav>
                                        <p:tav tm="100000">
                                          <p:val>
                                            <p:strVal val="#ppt_h"/>
                                          </p:val>
                                        </p:tav>
                                      </p:tavLst>
                                    </p:anim>
                                    <p:animEffect transition="in" filter="fade">
                                      <p:cBhvr>
                                        <p:cTn id="15" dur="500"/>
                                        <p:tgtEl>
                                          <p:spTgt spid="7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Effect transition="in" filter="fade">
                                      <p:cBhvr>
                                        <p:cTn id="33" dur="500"/>
                                        <p:tgtEl>
                                          <p:spTgt spid="72"/>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p:cTn id="43" dur="500" fill="hold"/>
                                        <p:tgtEl>
                                          <p:spTgt spid="78"/>
                                        </p:tgtEl>
                                        <p:attrNameLst>
                                          <p:attrName>ppt_w</p:attrName>
                                        </p:attrNameLst>
                                      </p:cBhvr>
                                      <p:tavLst>
                                        <p:tav tm="0">
                                          <p:val>
                                            <p:fltVal val="0"/>
                                          </p:val>
                                        </p:tav>
                                        <p:tav tm="100000">
                                          <p:val>
                                            <p:strVal val="#ppt_w"/>
                                          </p:val>
                                        </p:tav>
                                      </p:tavLst>
                                    </p:anim>
                                    <p:anim calcmode="lin" valueType="num">
                                      <p:cBhvr>
                                        <p:cTn id="44" dur="500" fill="hold"/>
                                        <p:tgtEl>
                                          <p:spTgt spid="78"/>
                                        </p:tgtEl>
                                        <p:attrNameLst>
                                          <p:attrName>ppt_h</p:attrName>
                                        </p:attrNameLst>
                                      </p:cBhvr>
                                      <p:tavLst>
                                        <p:tav tm="0">
                                          <p:val>
                                            <p:fltVal val="0"/>
                                          </p:val>
                                        </p:tav>
                                        <p:tav tm="100000">
                                          <p:val>
                                            <p:strVal val="#ppt_h"/>
                                          </p:val>
                                        </p:tav>
                                      </p:tavLst>
                                    </p:anim>
                                    <p:animEffect transition="in" filter="fade">
                                      <p:cBhvr>
                                        <p:cTn id="45" dur="500"/>
                                        <p:tgtEl>
                                          <p:spTgt spid="78"/>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p:cTn id="55" dur="500" fill="hold"/>
                                        <p:tgtEl>
                                          <p:spTgt spid="73"/>
                                        </p:tgtEl>
                                        <p:attrNameLst>
                                          <p:attrName>ppt_w</p:attrName>
                                        </p:attrNameLst>
                                      </p:cBhvr>
                                      <p:tavLst>
                                        <p:tav tm="0">
                                          <p:val>
                                            <p:fltVal val="0"/>
                                          </p:val>
                                        </p:tav>
                                        <p:tav tm="100000">
                                          <p:val>
                                            <p:strVal val="#ppt_w"/>
                                          </p:val>
                                        </p:tav>
                                      </p:tavLst>
                                    </p:anim>
                                    <p:anim calcmode="lin" valueType="num">
                                      <p:cBhvr>
                                        <p:cTn id="56" dur="500" fill="hold"/>
                                        <p:tgtEl>
                                          <p:spTgt spid="73"/>
                                        </p:tgtEl>
                                        <p:attrNameLst>
                                          <p:attrName>ppt_h</p:attrName>
                                        </p:attrNameLst>
                                      </p:cBhvr>
                                      <p:tavLst>
                                        <p:tav tm="0">
                                          <p:val>
                                            <p:fltVal val="0"/>
                                          </p:val>
                                        </p:tav>
                                        <p:tav tm="100000">
                                          <p:val>
                                            <p:strVal val="#ppt_h"/>
                                          </p:val>
                                        </p:tav>
                                      </p:tavLst>
                                    </p:anim>
                                    <p:animEffect transition="in" filter="fade">
                                      <p:cBhvr>
                                        <p:cTn id="57" dur="500"/>
                                        <p:tgtEl>
                                          <p:spTgt spid="7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p:cTn id="67" dur="500" fill="hold"/>
                                        <p:tgtEl>
                                          <p:spTgt spid="79"/>
                                        </p:tgtEl>
                                        <p:attrNameLst>
                                          <p:attrName>ppt_w</p:attrName>
                                        </p:attrNameLst>
                                      </p:cBhvr>
                                      <p:tavLst>
                                        <p:tav tm="0">
                                          <p:val>
                                            <p:fltVal val="0"/>
                                          </p:val>
                                        </p:tav>
                                        <p:tav tm="100000">
                                          <p:val>
                                            <p:strVal val="#ppt_w"/>
                                          </p:val>
                                        </p:tav>
                                      </p:tavLst>
                                    </p:anim>
                                    <p:anim calcmode="lin" valueType="num">
                                      <p:cBhvr>
                                        <p:cTn id="68" dur="500" fill="hold"/>
                                        <p:tgtEl>
                                          <p:spTgt spid="79"/>
                                        </p:tgtEl>
                                        <p:attrNameLst>
                                          <p:attrName>ppt_h</p:attrName>
                                        </p:attrNameLst>
                                      </p:cBhvr>
                                      <p:tavLst>
                                        <p:tav tm="0">
                                          <p:val>
                                            <p:fltVal val="0"/>
                                          </p:val>
                                        </p:tav>
                                        <p:tav tm="100000">
                                          <p:val>
                                            <p:strVal val="#ppt_h"/>
                                          </p:val>
                                        </p:tav>
                                      </p:tavLst>
                                    </p:anim>
                                    <p:animEffect transition="in" filter="fade">
                                      <p:cBhvr>
                                        <p:cTn id="69" dur="500"/>
                                        <p:tgtEl>
                                          <p:spTgt spid="79"/>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p:cTn id="73" dur="500" fill="hold"/>
                                        <p:tgtEl>
                                          <p:spTgt spid="74"/>
                                        </p:tgtEl>
                                        <p:attrNameLst>
                                          <p:attrName>ppt_w</p:attrName>
                                        </p:attrNameLst>
                                      </p:cBhvr>
                                      <p:tavLst>
                                        <p:tav tm="0">
                                          <p:val>
                                            <p:fltVal val="0"/>
                                          </p:val>
                                        </p:tav>
                                        <p:tav tm="100000">
                                          <p:val>
                                            <p:strVal val="#ppt_w"/>
                                          </p:val>
                                        </p:tav>
                                      </p:tavLst>
                                    </p:anim>
                                    <p:anim calcmode="lin" valueType="num">
                                      <p:cBhvr>
                                        <p:cTn id="74" dur="500" fill="hold"/>
                                        <p:tgtEl>
                                          <p:spTgt spid="74"/>
                                        </p:tgtEl>
                                        <p:attrNameLst>
                                          <p:attrName>ppt_h</p:attrName>
                                        </p:attrNameLst>
                                      </p:cBhvr>
                                      <p:tavLst>
                                        <p:tav tm="0">
                                          <p:val>
                                            <p:fltVal val="0"/>
                                          </p:val>
                                        </p:tav>
                                        <p:tav tm="100000">
                                          <p:val>
                                            <p:strVal val="#ppt_h"/>
                                          </p:val>
                                        </p:tav>
                                      </p:tavLst>
                                    </p:anim>
                                    <p:animEffect transition="in" filter="fade">
                                      <p:cBhvr>
                                        <p:cTn id="75" dur="500"/>
                                        <p:tgtEl>
                                          <p:spTgt spid="74"/>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Effect transition="in" filter="fade">
                                      <p:cBhvr>
                                        <p:cTn id="81" dur="500"/>
                                        <p:tgtEl>
                                          <p:spTgt spid="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80"/>
                                        </p:tgtEl>
                                        <p:attrNameLst>
                                          <p:attrName>style.visibility</p:attrName>
                                        </p:attrNameLst>
                                      </p:cBhvr>
                                      <p:to>
                                        <p:strVal val="visible"/>
                                      </p:to>
                                    </p:set>
                                    <p:anim calcmode="lin" valueType="num">
                                      <p:cBhvr>
                                        <p:cTn id="85" dur="500" fill="hold"/>
                                        <p:tgtEl>
                                          <p:spTgt spid="80"/>
                                        </p:tgtEl>
                                        <p:attrNameLst>
                                          <p:attrName>ppt_w</p:attrName>
                                        </p:attrNameLst>
                                      </p:cBhvr>
                                      <p:tavLst>
                                        <p:tav tm="0">
                                          <p:val>
                                            <p:fltVal val="0"/>
                                          </p:val>
                                        </p:tav>
                                        <p:tav tm="100000">
                                          <p:val>
                                            <p:strVal val="#ppt_w"/>
                                          </p:val>
                                        </p:tav>
                                      </p:tavLst>
                                    </p:anim>
                                    <p:anim calcmode="lin" valueType="num">
                                      <p:cBhvr>
                                        <p:cTn id="86" dur="500" fill="hold"/>
                                        <p:tgtEl>
                                          <p:spTgt spid="80"/>
                                        </p:tgtEl>
                                        <p:attrNameLst>
                                          <p:attrName>ppt_h</p:attrName>
                                        </p:attrNameLst>
                                      </p:cBhvr>
                                      <p:tavLst>
                                        <p:tav tm="0">
                                          <p:val>
                                            <p:fltVal val="0"/>
                                          </p:val>
                                        </p:tav>
                                        <p:tav tm="100000">
                                          <p:val>
                                            <p:strVal val="#ppt_h"/>
                                          </p:val>
                                        </p:tav>
                                      </p:tavLst>
                                    </p:anim>
                                    <p:animEffect transition="in" filter="fade">
                                      <p:cBhvr>
                                        <p:cTn id="87" dur="500"/>
                                        <p:tgtEl>
                                          <p:spTgt spid="80"/>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75"/>
                                        </p:tgtEl>
                                        <p:attrNameLst>
                                          <p:attrName>style.visibility</p:attrName>
                                        </p:attrNameLst>
                                      </p:cBhvr>
                                      <p:to>
                                        <p:strVal val="visible"/>
                                      </p:to>
                                    </p:set>
                                    <p:anim calcmode="lin" valueType="num">
                                      <p:cBhvr>
                                        <p:cTn id="97" dur="500" fill="hold"/>
                                        <p:tgtEl>
                                          <p:spTgt spid="75"/>
                                        </p:tgtEl>
                                        <p:attrNameLst>
                                          <p:attrName>ppt_w</p:attrName>
                                        </p:attrNameLst>
                                      </p:cBhvr>
                                      <p:tavLst>
                                        <p:tav tm="0">
                                          <p:val>
                                            <p:fltVal val="0"/>
                                          </p:val>
                                        </p:tav>
                                        <p:tav tm="100000">
                                          <p:val>
                                            <p:strVal val="#ppt_w"/>
                                          </p:val>
                                        </p:tav>
                                      </p:tavLst>
                                    </p:anim>
                                    <p:anim calcmode="lin" valueType="num">
                                      <p:cBhvr>
                                        <p:cTn id="98" dur="500" fill="hold"/>
                                        <p:tgtEl>
                                          <p:spTgt spid="75"/>
                                        </p:tgtEl>
                                        <p:attrNameLst>
                                          <p:attrName>ppt_h</p:attrName>
                                        </p:attrNameLst>
                                      </p:cBhvr>
                                      <p:tavLst>
                                        <p:tav tm="0">
                                          <p:val>
                                            <p:fltVal val="0"/>
                                          </p:val>
                                        </p:tav>
                                        <p:tav tm="100000">
                                          <p:val>
                                            <p:strVal val="#ppt_h"/>
                                          </p:val>
                                        </p:tav>
                                      </p:tavLst>
                                    </p:anim>
                                    <p:animEffect transition="in" filter="fade">
                                      <p:cBhvr>
                                        <p:cTn id="99" dur="500"/>
                                        <p:tgtEl>
                                          <p:spTgt spid="75"/>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81"/>
                                        </p:tgtEl>
                                        <p:attrNameLst>
                                          <p:attrName>style.visibility</p:attrName>
                                        </p:attrNameLst>
                                      </p:cBhvr>
                                      <p:to>
                                        <p:strVal val="visible"/>
                                      </p:to>
                                    </p:set>
                                    <p:anim calcmode="lin" valueType="num">
                                      <p:cBhvr>
                                        <p:cTn id="103" dur="500" fill="hold"/>
                                        <p:tgtEl>
                                          <p:spTgt spid="81"/>
                                        </p:tgtEl>
                                        <p:attrNameLst>
                                          <p:attrName>ppt_w</p:attrName>
                                        </p:attrNameLst>
                                      </p:cBhvr>
                                      <p:tavLst>
                                        <p:tav tm="0">
                                          <p:val>
                                            <p:fltVal val="0"/>
                                          </p:val>
                                        </p:tav>
                                        <p:tav tm="100000">
                                          <p:val>
                                            <p:strVal val="#ppt_w"/>
                                          </p:val>
                                        </p:tav>
                                      </p:tavLst>
                                    </p:anim>
                                    <p:anim calcmode="lin" valueType="num">
                                      <p:cBhvr>
                                        <p:cTn id="104" dur="500" fill="hold"/>
                                        <p:tgtEl>
                                          <p:spTgt spid="81"/>
                                        </p:tgtEl>
                                        <p:attrNameLst>
                                          <p:attrName>ppt_h</p:attrName>
                                        </p:attrNameLst>
                                      </p:cBhvr>
                                      <p:tavLst>
                                        <p:tav tm="0">
                                          <p:val>
                                            <p:fltVal val="0"/>
                                          </p:val>
                                        </p:tav>
                                        <p:tav tm="100000">
                                          <p:val>
                                            <p:strVal val="#ppt_h"/>
                                          </p:val>
                                        </p:tav>
                                      </p:tavLst>
                                    </p:anim>
                                    <p:animEffect transition="in" filter="fade">
                                      <p:cBhvr>
                                        <p:cTn id="105" dur="500"/>
                                        <p:tgtEl>
                                          <p:spTgt spid="81"/>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p:cTn id="109" dur="500" fill="hold"/>
                                        <p:tgtEl>
                                          <p:spTgt spid="29"/>
                                        </p:tgtEl>
                                        <p:attrNameLst>
                                          <p:attrName>ppt_w</p:attrName>
                                        </p:attrNameLst>
                                      </p:cBhvr>
                                      <p:tavLst>
                                        <p:tav tm="0">
                                          <p:val>
                                            <p:fltVal val="0"/>
                                          </p:val>
                                        </p:tav>
                                        <p:tav tm="100000">
                                          <p:val>
                                            <p:strVal val="#ppt_w"/>
                                          </p:val>
                                        </p:tav>
                                      </p:tavLst>
                                    </p:anim>
                                    <p:anim calcmode="lin" valueType="num">
                                      <p:cBhvr>
                                        <p:cTn id="110" dur="500" fill="hold"/>
                                        <p:tgtEl>
                                          <p:spTgt spid="29"/>
                                        </p:tgtEl>
                                        <p:attrNameLst>
                                          <p:attrName>ppt_h</p:attrName>
                                        </p:attrNameLst>
                                      </p:cBhvr>
                                      <p:tavLst>
                                        <p:tav tm="0">
                                          <p:val>
                                            <p:fltVal val="0"/>
                                          </p:val>
                                        </p:tav>
                                        <p:tav tm="100000">
                                          <p:val>
                                            <p:strVal val="#ppt_h"/>
                                          </p:val>
                                        </p:tav>
                                      </p:tavLst>
                                    </p:anim>
                                    <p:animEffect transition="in" filter="fade">
                                      <p:cBhvr>
                                        <p:cTn id="111" dur="500"/>
                                        <p:tgtEl>
                                          <p:spTgt spid="29"/>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4"/>
                                        </p:tgtEl>
                                        <p:attrNameLst>
                                          <p:attrName>style.visibility</p:attrName>
                                        </p:attrNameLst>
                                      </p:cBhvr>
                                      <p:to>
                                        <p:strVal val="visible"/>
                                      </p:to>
                                    </p:set>
                                    <p:anim calcmode="lin" valueType="num">
                                      <p:cBhvr>
                                        <p:cTn id="121" dur="500" fill="hold"/>
                                        <p:tgtEl>
                                          <p:spTgt spid="44"/>
                                        </p:tgtEl>
                                        <p:attrNameLst>
                                          <p:attrName>ppt_w</p:attrName>
                                        </p:attrNameLst>
                                      </p:cBhvr>
                                      <p:tavLst>
                                        <p:tav tm="0">
                                          <p:val>
                                            <p:fltVal val="0"/>
                                          </p:val>
                                        </p:tav>
                                        <p:tav tm="100000">
                                          <p:val>
                                            <p:strVal val="#ppt_w"/>
                                          </p:val>
                                        </p:tav>
                                      </p:tavLst>
                                    </p:anim>
                                    <p:anim calcmode="lin" valueType="num">
                                      <p:cBhvr>
                                        <p:cTn id="122" dur="500" fill="hold"/>
                                        <p:tgtEl>
                                          <p:spTgt spid="44"/>
                                        </p:tgtEl>
                                        <p:attrNameLst>
                                          <p:attrName>ppt_h</p:attrName>
                                        </p:attrNameLst>
                                      </p:cBhvr>
                                      <p:tavLst>
                                        <p:tav tm="0">
                                          <p:val>
                                            <p:fltVal val="0"/>
                                          </p:val>
                                        </p:tav>
                                        <p:tav tm="100000">
                                          <p:val>
                                            <p:strVal val="#ppt_h"/>
                                          </p:val>
                                        </p:tav>
                                      </p:tavLst>
                                    </p:anim>
                                    <p:animEffect transition="in" filter="fade">
                                      <p:cBhvr>
                                        <p:cTn id="123" dur="500"/>
                                        <p:tgtEl>
                                          <p:spTgt spid="44"/>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82"/>
                                        </p:tgtEl>
                                        <p:attrNameLst>
                                          <p:attrName>style.visibility</p:attrName>
                                        </p:attrNameLst>
                                      </p:cBhvr>
                                      <p:to>
                                        <p:strVal val="visible"/>
                                      </p:to>
                                    </p:set>
                                    <p:anim calcmode="lin" valueType="num">
                                      <p:cBhvr>
                                        <p:cTn id="127" dur="500" fill="hold"/>
                                        <p:tgtEl>
                                          <p:spTgt spid="82"/>
                                        </p:tgtEl>
                                        <p:attrNameLst>
                                          <p:attrName>ppt_w</p:attrName>
                                        </p:attrNameLst>
                                      </p:cBhvr>
                                      <p:tavLst>
                                        <p:tav tm="0">
                                          <p:val>
                                            <p:fltVal val="0"/>
                                          </p:val>
                                        </p:tav>
                                        <p:tav tm="100000">
                                          <p:val>
                                            <p:strVal val="#ppt_w"/>
                                          </p:val>
                                        </p:tav>
                                      </p:tavLst>
                                    </p:anim>
                                    <p:anim calcmode="lin" valueType="num">
                                      <p:cBhvr>
                                        <p:cTn id="128" dur="500" fill="hold"/>
                                        <p:tgtEl>
                                          <p:spTgt spid="82"/>
                                        </p:tgtEl>
                                        <p:attrNameLst>
                                          <p:attrName>ppt_h</p:attrName>
                                        </p:attrNameLst>
                                      </p:cBhvr>
                                      <p:tavLst>
                                        <p:tav tm="0">
                                          <p:val>
                                            <p:fltVal val="0"/>
                                          </p:val>
                                        </p:tav>
                                        <p:tav tm="100000">
                                          <p:val>
                                            <p:strVal val="#ppt_h"/>
                                          </p:val>
                                        </p:tav>
                                      </p:tavLst>
                                    </p:anim>
                                    <p:animEffect transition="in" filter="fade">
                                      <p:cBhvr>
                                        <p:cTn id="12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7" grpId="0"/>
      <p:bldP spid="78" grpId="0"/>
      <p:bldP spid="79" grpId="0"/>
      <p:bldP spid="80" grpId="0"/>
      <p:bldP spid="81" grpId="0"/>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466313"/>
            <a:ext cx="3938439" cy="4359271"/>
            <a:chOff x="3203575" y="1044711"/>
            <a:chExt cx="2733675" cy="3025775"/>
          </a:xfrm>
          <a:solidFill>
            <a:schemeClr val="tx1">
              <a:lumMod val="75000"/>
              <a:lumOff val="25000"/>
            </a:schemeClr>
          </a:solidFill>
        </p:grpSpPr>
        <p:sp>
          <p:nvSpPr>
            <p:cNvPr id="3" name="Freeform 5"/>
            <p:cNvSpPr>
              <a:spLocks/>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4" name="Freeform 6"/>
            <p:cNvSpPr>
              <a:spLocks/>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5" name="Freeform 7"/>
            <p:cNvSpPr>
              <a:spLocks/>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6" name="Freeform 8"/>
            <p:cNvSpPr>
              <a:spLocks/>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7" name="Freeform 9"/>
            <p:cNvSpPr>
              <a:spLocks/>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8" name="Freeform 10"/>
            <p:cNvSpPr>
              <a:spLocks/>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9" name="Freeform 11"/>
            <p:cNvSpPr>
              <a:spLocks/>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0" name="Freeform 12"/>
            <p:cNvSpPr>
              <a:spLocks/>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1" name="Freeform 13"/>
            <p:cNvSpPr>
              <a:spLocks/>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2" name="Freeform 14"/>
            <p:cNvSpPr>
              <a:spLocks/>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3" name="Freeform 15"/>
            <p:cNvSpPr>
              <a:spLocks/>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4" name="Freeform 16"/>
            <p:cNvSpPr>
              <a:spLocks/>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5" name="Freeform 17"/>
            <p:cNvSpPr>
              <a:spLocks/>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6" name="Freeform 18"/>
            <p:cNvSpPr>
              <a:spLocks/>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7" name="Freeform 19"/>
            <p:cNvSpPr>
              <a:spLocks/>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grpSp>
      <p:sp>
        <p:nvSpPr>
          <p:cNvPr id="26" name="Content Placeholder 2"/>
          <p:cNvSpPr txBox="1">
            <a:spLocks/>
          </p:cNvSpPr>
          <p:nvPr/>
        </p:nvSpPr>
        <p:spPr bwMode="auto">
          <a:xfrm>
            <a:off x="8424213" y="238116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7" name="Content Placeholder 2"/>
          <p:cNvSpPr txBox="1">
            <a:spLocks/>
          </p:cNvSpPr>
          <p:nvPr/>
        </p:nvSpPr>
        <p:spPr bwMode="auto">
          <a:xfrm>
            <a:off x="8387268" y="392938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8" name="Content Placeholder 2"/>
          <p:cNvSpPr txBox="1">
            <a:spLocks/>
          </p:cNvSpPr>
          <p:nvPr/>
        </p:nvSpPr>
        <p:spPr bwMode="auto">
          <a:xfrm>
            <a:off x="697283" y="2395484"/>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9" name="Content Placeholder 2"/>
          <p:cNvSpPr txBox="1">
            <a:spLocks/>
          </p:cNvSpPr>
          <p:nvPr/>
        </p:nvSpPr>
        <p:spPr bwMode="auto">
          <a:xfrm>
            <a:off x="623392" y="384990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155" name="文本框 154"/>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56" name="组合 155"/>
          <p:cNvGrpSpPr/>
          <p:nvPr/>
        </p:nvGrpSpPr>
        <p:grpSpPr>
          <a:xfrm>
            <a:off x="3543759" y="266849"/>
            <a:ext cx="636853" cy="393183"/>
            <a:chOff x="3610120" y="261689"/>
            <a:chExt cx="636853" cy="393183"/>
          </a:xfrm>
        </p:grpSpPr>
        <p:pic>
          <p:nvPicPr>
            <p:cNvPr id="157" name="图片 156"/>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58"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609517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点击添加目录</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smtClean="0">
                  <a:solidFill>
                    <a:schemeClr val="tx1">
                      <a:lumMod val="65000"/>
                      <a:lumOff val="35000"/>
                    </a:schemeClr>
                  </a:solidFill>
                  <a:latin typeface="Arial"/>
                  <a:ea typeface="微软雅黑"/>
                  <a:cs typeface="DFPShaoNvW5-GB" charset="-122"/>
                  <a:sym typeface="Arial"/>
                </a:rPr>
                <a:t>4</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2226264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8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noChangeAspect="1"/>
          </p:cNvGrpSpPr>
          <p:nvPr/>
        </p:nvGrpSpPr>
        <p:grpSpPr bwMode="auto">
          <a:xfrm>
            <a:off x="2097964" y="2081319"/>
            <a:ext cx="1158875" cy="2000249"/>
            <a:chOff x="1449" y="1496"/>
            <a:chExt cx="730" cy="1260"/>
          </a:xfrm>
          <a:solidFill>
            <a:schemeClr val="tx1">
              <a:lumMod val="75000"/>
              <a:lumOff val="25000"/>
            </a:schemeClr>
          </a:solidFill>
        </p:grpSpPr>
        <p:sp>
          <p:nvSpPr>
            <p:cNvPr id="4" name="Freeform 17"/>
            <p:cNvSpPr>
              <a:spLocks noEditPoints="1"/>
            </p:cNvSpPr>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 name="Freeform 18"/>
            <p:cNvSpPr>
              <a:spLocks/>
            </p:cNvSpPr>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6" name="Group 21"/>
          <p:cNvGrpSpPr>
            <a:grpSpLocks noChangeAspect="1"/>
          </p:cNvGrpSpPr>
          <p:nvPr/>
        </p:nvGrpSpPr>
        <p:grpSpPr bwMode="auto">
          <a:xfrm>
            <a:off x="5376943" y="2100894"/>
            <a:ext cx="1209675" cy="1979613"/>
            <a:chOff x="3270" y="1510"/>
            <a:chExt cx="762" cy="1247"/>
          </a:xfrm>
          <a:solidFill>
            <a:schemeClr val="tx1">
              <a:lumMod val="75000"/>
              <a:lumOff val="25000"/>
            </a:schemeClr>
          </a:solidFill>
        </p:grpSpPr>
        <p:sp>
          <p:nvSpPr>
            <p:cNvPr id="7" name="Freeform 22"/>
            <p:cNvSpPr>
              <a:spLocks/>
            </p:cNvSpPr>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 name="Freeform 23"/>
            <p:cNvSpPr>
              <a:spLocks noEditPoints="1"/>
            </p:cNvSpPr>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9" name="Group 26"/>
          <p:cNvGrpSpPr>
            <a:grpSpLocks noChangeAspect="1"/>
          </p:cNvGrpSpPr>
          <p:nvPr/>
        </p:nvGrpSpPr>
        <p:grpSpPr bwMode="auto">
          <a:xfrm>
            <a:off x="8706722" y="2102482"/>
            <a:ext cx="1200149" cy="1973263"/>
            <a:chOff x="5100" y="1511"/>
            <a:chExt cx="756" cy="1243"/>
          </a:xfrm>
          <a:solidFill>
            <a:schemeClr val="tx1">
              <a:lumMod val="75000"/>
              <a:lumOff val="25000"/>
            </a:schemeClr>
          </a:solidFill>
        </p:grpSpPr>
        <p:sp>
          <p:nvSpPr>
            <p:cNvPr id="10" name="Freeform 27"/>
            <p:cNvSpPr>
              <a:spLocks/>
            </p:cNvSpPr>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1" name="Freeform 28"/>
            <p:cNvSpPr>
              <a:spLocks noEditPoints="1"/>
            </p:cNvSpPr>
            <p:nvPr/>
          </p:nvSpPr>
          <p:spPr bwMode="auto">
            <a:xfrm>
              <a:off x="5100" y="1511"/>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12" name="Freeform 5"/>
          <p:cNvSpPr>
            <a:spLocks/>
          </p:cNvSpPr>
          <p:nvPr/>
        </p:nvSpPr>
        <p:spPr bwMode="auto">
          <a:xfrm rot="5844680">
            <a:off x="3979206" y="2964876"/>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3" name="Freeform 5"/>
          <p:cNvSpPr>
            <a:spLocks/>
          </p:cNvSpPr>
          <p:nvPr/>
        </p:nvSpPr>
        <p:spPr bwMode="auto">
          <a:xfrm rot="5844680">
            <a:off x="7308985" y="2964876"/>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5" name="矩形 47"/>
          <p:cNvSpPr>
            <a:spLocks noChangeArrowheads="1"/>
          </p:cNvSpPr>
          <p:nvPr/>
        </p:nvSpPr>
        <p:spPr bwMode="auto">
          <a:xfrm>
            <a:off x="1415702" y="1213397"/>
            <a:ext cx="9052122"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在此录入上述图表的综合描述说明，在此录入上述图表的综合描述说明。在此录入上述图表的描述说明，在此录入上述图表的描述说明，在此录入上述图表的综合描述说明，在此录入上述图表的综合描述说明。</a:t>
            </a:r>
          </a:p>
        </p:txBody>
      </p:sp>
      <p:sp>
        <p:nvSpPr>
          <p:cNvPr id="16" name="矩形 15"/>
          <p:cNvSpPr/>
          <p:nvPr/>
        </p:nvSpPr>
        <p:spPr>
          <a:xfrm>
            <a:off x="1577604" y="4363474"/>
            <a:ext cx="2026517" cy="646331"/>
          </a:xfrm>
          <a:prstGeom prst="rect">
            <a:avLst/>
          </a:prstGeom>
          <a:noFill/>
        </p:spPr>
        <p:txBody>
          <a:bodyPr wrap="none" rtlCol="0">
            <a:spAutoFit/>
          </a:bodyPr>
          <a:lstStyle/>
          <a:p>
            <a:pPr algn="ctr"/>
            <a:r>
              <a:rPr lang="en-US" altLang="zh-CN" sz="3600" b="1" dirty="0" smtClean="0">
                <a:solidFill>
                  <a:schemeClr val="tx1">
                    <a:lumMod val="75000"/>
                    <a:lumOff val="25000"/>
                  </a:schemeClr>
                </a:solidFill>
                <a:latin typeface="Arial"/>
                <a:ea typeface="微软雅黑"/>
                <a:sym typeface="Arial"/>
              </a:rPr>
              <a:t>STEP 01</a:t>
            </a:r>
            <a:endParaRPr lang="en-US" altLang="zh-CN" sz="3600" b="1" dirty="0">
              <a:solidFill>
                <a:schemeClr val="tx1">
                  <a:lumMod val="75000"/>
                  <a:lumOff val="25000"/>
                </a:schemeClr>
              </a:solidFill>
              <a:latin typeface="Arial"/>
              <a:ea typeface="微软雅黑"/>
              <a:sym typeface="Arial"/>
            </a:endParaRPr>
          </a:p>
        </p:txBody>
      </p:sp>
      <p:sp>
        <p:nvSpPr>
          <p:cNvPr id="17" name="矩形 47"/>
          <p:cNvSpPr>
            <a:spLocks noChangeArrowheads="1"/>
          </p:cNvSpPr>
          <p:nvPr/>
        </p:nvSpPr>
        <p:spPr bwMode="auto">
          <a:xfrm>
            <a:off x="1317702" y="5009805"/>
            <a:ext cx="2546322" cy="112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a:t>
            </a:r>
          </a:p>
        </p:txBody>
      </p:sp>
      <p:sp>
        <p:nvSpPr>
          <p:cNvPr id="18" name="矩形 17"/>
          <p:cNvSpPr/>
          <p:nvPr/>
        </p:nvSpPr>
        <p:spPr>
          <a:xfrm>
            <a:off x="4956381" y="4363474"/>
            <a:ext cx="2026517" cy="646331"/>
          </a:xfrm>
          <a:prstGeom prst="rect">
            <a:avLst/>
          </a:prstGeom>
          <a:noFill/>
        </p:spPr>
        <p:txBody>
          <a:bodyPr wrap="none" rtlCol="0">
            <a:spAutoFit/>
          </a:bodyPr>
          <a:lstStyle/>
          <a:p>
            <a:pPr algn="ctr"/>
            <a:r>
              <a:rPr lang="en-US" altLang="zh-CN" sz="3600" b="1" dirty="0" smtClean="0">
                <a:solidFill>
                  <a:schemeClr val="tx1">
                    <a:lumMod val="75000"/>
                    <a:lumOff val="25000"/>
                  </a:schemeClr>
                </a:solidFill>
                <a:latin typeface="Arial"/>
                <a:ea typeface="微软雅黑"/>
                <a:sym typeface="Arial"/>
              </a:rPr>
              <a:t>STEP 02</a:t>
            </a:r>
            <a:endParaRPr lang="en-US" altLang="zh-CN" sz="3600" b="1" dirty="0">
              <a:solidFill>
                <a:schemeClr val="tx1">
                  <a:lumMod val="75000"/>
                  <a:lumOff val="25000"/>
                </a:schemeClr>
              </a:solidFill>
              <a:latin typeface="Arial"/>
              <a:ea typeface="微软雅黑"/>
              <a:sym typeface="Arial"/>
            </a:endParaRPr>
          </a:p>
        </p:txBody>
      </p:sp>
      <p:sp>
        <p:nvSpPr>
          <p:cNvPr id="19" name="矩形 47"/>
          <p:cNvSpPr>
            <a:spLocks noChangeArrowheads="1"/>
          </p:cNvSpPr>
          <p:nvPr/>
        </p:nvSpPr>
        <p:spPr bwMode="auto">
          <a:xfrm>
            <a:off x="4714914" y="5009805"/>
            <a:ext cx="2546322" cy="112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a:t>
            </a:r>
          </a:p>
        </p:txBody>
      </p:sp>
      <p:sp>
        <p:nvSpPr>
          <p:cNvPr id="20" name="矩形 19"/>
          <p:cNvSpPr/>
          <p:nvPr/>
        </p:nvSpPr>
        <p:spPr>
          <a:xfrm>
            <a:off x="8280724" y="4363474"/>
            <a:ext cx="2026517" cy="646331"/>
          </a:xfrm>
          <a:prstGeom prst="rect">
            <a:avLst/>
          </a:prstGeom>
          <a:noFill/>
        </p:spPr>
        <p:txBody>
          <a:bodyPr wrap="none" rtlCol="0">
            <a:spAutoFit/>
          </a:bodyPr>
          <a:lstStyle/>
          <a:p>
            <a:pPr algn="ctr"/>
            <a:r>
              <a:rPr lang="en-US" altLang="zh-CN" sz="3600" b="1" dirty="0" smtClean="0">
                <a:solidFill>
                  <a:schemeClr val="tx1">
                    <a:lumMod val="75000"/>
                    <a:lumOff val="25000"/>
                  </a:schemeClr>
                </a:solidFill>
                <a:latin typeface="Arial"/>
                <a:ea typeface="微软雅黑"/>
                <a:sym typeface="Arial"/>
              </a:rPr>
              <a:t>STEP 03</a:t>
            </a:r>
            <a:endParaRPr lang="en-US" altLang="zh-CN" sz="3600" b="1" dirty="0">
              <a:solidFill>
                <a:schemeClr val="tx1">
                  <a:lumMod val="75000"/>
                  <a:lumOff val="25000"/>
                </a:schemeClr>
              </a:solidFill>
              <a:latin typeface="Arial"/>
              <a:ea typeface="微软雅黑"/>
              <a:sym typeface="Arial"/>
            </a:endParaRPr>
          </a:p>
        </p:txBody>
      </p:sp>
      <p:sp>
        <p:nvSpPr>
          <p:cNvPr id="21" name="矩形 47"/>
          <p:cNvSpPr>
            <a:spLocks noChangeArrowheads="1"/>
          </p:cNvSpPr>
          <p:nvPr/>
        </p:nvSpPr>
        <p:spPr bwMode="auto">
          <a:xfrm>
            <a:off x="8020822" y="5009805"/>
            <a:ext cx="2546322" cy="112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说明，在此录入上述图表</a:t>
            </a:r>
            <a:r>
              <a:rPr lang="zh-CN" altLang="en-US" sz="1400" dirty="0" smtClean="0">
                <a:solidFill>
                  <a:schemeClr val="tx1">
                    <a:lumMod val="75000"/>
                    <a:lumOff val="25000"/>
                  </a:schemeClr>
                </a:solidFill>
                <a:latin typeface="Arial"/>
                <a:ea typeface="微软雅黑"/>
                <a:sym typeface="Arial"/>
              </a:rPr>
              <a:t>的综合描述</a:t>
            </a:r>
            <a:r>
              <a:rPr lang="zh-CN" altLang="en-US" sz="1400" dirty="0">
                <a:solidFill>
                  <a:schemeClr val="tx1">
                    <a:lumMod val="75000"/>
                    <a:lumOff val="25000"/>
                  </a:schemeClr>
                </a:solidFill>
                <a:latin typeface="Arial"/>
                <a:ea typeface="微软雅黑"/>
                <a:sym typeface="Arial"/>
              </a:rPr>
              <a:t>说明。</a:t>
            </a:r>
          </a:p>
        </p:txBody>
      </p:sp>
      <p:sp>
        <p:nvSpPr>
          <p:cNvPr id="22" name="文本框 21"/>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23" name="组合 22"/>
          <p:cNvGrpSpPr/>
          <p:nvPr/>
        </p:nvGrpSpPr>
        <p:grpSpPr>
          <a:xfrm>
            <a:off x="3543759" y="266849"/>
            <a:ext cx="636853" cy="393183"/>
            <a:chOff x="3610120" y="261689"/>
            <a:chExt cx="636853" cy="393183"/>
          </a:xfrm>
        </p:grpSpPr>
        <p:pic>
          <p:nvPicPr>
            <p:cNvPr id="24" name="图片 23"/>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5"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533383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3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675" decel="100000" fill="hold"/>
                                        <p:tgtEl>
                                          <p:spTgt spid="3"/>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7" fill="hold">
                            <p:stCondLst>
                              <p:cond delay="1250"/>
                            </p:stCondLst>
                            <p:childTnLst>
                              <p:par>
                                <p:cTn id="18" presetID="22"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250"/>
                            </p:stCondLst>
                            <p:childTnLst>
                              <p:par>
                                <p:cTn id="29" presetID="37"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750"/>
                                        <p:tgtEl>
                                          <p:spTgt spid="6"/>
                                        </p:tgtEl>
                                      </p:cBhvr>
                                    </p:animEffect>
                                    <p:anim calcmode="lin" valueType="num">
                                      <p:cBhvr>
                                        <p:cTn id="32" dur="750" fill="hold"/>
                                        <p:tgtEl>
                                          <p:spTgt spid="6"/>
                                        </p:tgtEl>
                                        <p:attrNameLst>
                                          <p:attrName>ppt_x</p:attrName>
                                        </p:attrNameLst>
                                      </p:cBhvr>
                                      <p:tavLst>
                                        <p:tav tm="0">
                                          <p:val>
                                            <p:strVal val="#ppt_x"/>
                                          </p:val>
                                        </p:tav>
                                        <p:tav tm="100000">
                                          <p:val>
                                            <p:strVal val="#ppt_x"/>
                                          </p:val>
                                        </p:tav>
                                      </p:tavLst>
                                    </p:anim>
                                    <p:anim calcmode="lin" valueType="num">
                                      <p:cBhvr>
                                        <p:cTn id="33" dur="675" decel="100000" fill="hold"/>
                                        <p:tgtEl>
                                          <p:spTgt spid="6"/>
                                        </p:tgtEl>
                                        <p:attrNameLst>
                                          <p:attrName>ppt_y</p:attrName>
                                        </p:attrNameLst>
                                      </p:cBhvr>
                                      <p:tavLst>
                                        <p:tav tm="0">
                                          <p:val>
                                            <p:strVal val="#ppt_y+1"/>
                                          </p:val>
                                        </p:tav>
                                        <p:tav tm="100000">
                                          <p:val>
                                            <p:strVal val="#ppt_y-.03"/>
                                          </p:val>
                                        </p:tav>
                                      </p:tavLst>
                                    </p:anim>
                                    <p:anim calcmode="lin" valueType="num">
                                      <p:cBhvr>
                                        <p:cTn id="34"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4000"/>
                            </p:stCondLst>
                            <p:childTnLst>
                              <p:par>
                                <p:cTn id="47" presetID="37" presetClass="entr" presetSubtype="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750"/>
                                        <p:tgtEl>
                                          <p:spTgt spid="9"/>
                                        </p:tgtEl>
                                      </p:cBhvr>
                                    </p:animEffect>
                                    <p:anim calcmode="lin" valueType="num">
                                      <p:cBhvr>
                                        <p:cTn id="50" dur="750" fill="hold"/>
                                        <p:tgtEl>
                                          <p:spTgt spid="9"/>
                                        </p:tgtEl>
                                        <p:attrNameLst>
                                          <p:attrName>ppt_x</p:attrName>
                                        </p:attrNameLst>
                                      </p:cBhvr>
                                      <p:tavLst>
                                        <p:tav tm="0">
                                          <p:val>
                                            <p:strVal val="#ppt_x"/>
                                          </p:val>
                                        </p:tav>
                                        <p:tav tm="100000">
                                          <p:val>
                                            <p:strVal val="#ppt_x"/>
                                          </p:val>
                                        </p:tav>
                                      </p:tavLst>
                                    </p:anim>
                                    <p:anim calcmode="lin" valueType="num">
                                      <p:cBhvr>
                                        <p:cTn id="51" dur="675" decel="100000" fill="hold"/>
                                        <p:tgtEl>
                                          <p:spTgt spid="9"/>
                                        </p:tgtEl>
                                        <p:attrNameLst>
                                          <p:attrName>ppt_y</p:attrName>
                                        </p:attrNameLst>
                                      </p:cBhvr>
                                      <p:tavLst>
                                        <p:tav tm="0">
                                          <p:val>
                                            <p:strVal val="#ppt_y+1"/>
                                          </p:val>
                                        </p:tav>
                                        <p:tav tm="100000">
                                          <p:val>
                                            <p:strVal val="#ppt_y-.03"/>
                                          </p:val>
                                        </p:tav>
                                      </p:tavLst>
                                    </p:anim>
                                    <p:anim calcmode="lin" valueType="num">
                                      <p:cBhvr>
                                        <p:cTn id="52" dur="75" accel="100000" fill="hold">
                                          <p:stCondLst>
                                            <p:cond delay="675"/>
                                          </p:stCondLst>
                                        </p:cTn>
                                        <p:tgtEl>
                                          <p:spTgt spid="9"/>
                                        </p:tgtEl>
                                        <p:attrNameLst>
                                          <p:attrName>ppt_y</p:attrName>
                                        </p:attrNameLst>
                                      </p:cBhvr>
                                      <p:tavLst>
                                        <p:tav tm="0">
                                          <p:val>
                                            <p:strVal val="#ppt_y-.03"/>
                                          </p:val>
                                        </p:tav>
                                        <p:tav tm="100000">
                                          <p:val>
                                            <p:strVal val="#ppt_y"/>
                                          </p:val>
                                        </p:tav>
                                      </p:tavLst>
                                    </p:anim>
                                  </p:childTnLst>
                                </p:cTn>
                              </p:par>
                            </p:childTnLst>
                          </p:cTn>
                        </p:par>
                        <p:par>
                          <p:cTn id="53" fill="hold">
                            <p:stCondLst>
                              <p:cond delay="4750"/>
                            </p:stCondLst>
                            <p:childTnLst>
                              <p:par>
                                <p:cTn id="54" presetID="22" presetClass="entr" presetSubtype="1"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6"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7" name="组合 3186"/>
          <p:cNvGrpSpPr/>
          <p:nvPr/>
        </p:nvGrpSpPr>
        <p:grpSpPr>
          <a:xfrm>
            <a:off x="3906837" y="1423123"/>
            <a:ext cx="3138488" cy="3148013"/>
            <a:chOff x="3908425" y="1851025"/>
            <a:chExt cx="3138488" cy="3148013"/>
          </a:xfrm>
        </p:grpSpPr>
        <p:grpSp>
          <p:nvGrpSpPr>
            <p:cNvPr id="3186" name="组合 3185"/>
            <p:cNvGrpSpPr/>
            <p:nvPr/>
          </p:nvGrpSpPr>
          <p:grpSpPr>
            <a:xfrm>
              <a:off x="6062663" y="3662363"/>
              <a:ext cx="984250" cy="1336675"/>
              <a:chOff x="6062663" y="3662363"/>
              <a:chExt cx="984250" cy="1336675"/>
            </a:xfrm>
          </p:grpSpPr>
          <p:sp>
            <p:nvSpPr>
              <p:cNvPr id="3126" name="Freeform 3112"/>
              <p:cNvSpPr>
                <a:spLocks/>
              </p:cNvSpPr>
              <p:nvPr/>
            </p:nvSpPr>
            <p:spPr bwMode="auto">
              <a:xfrm>
                <a:off x="6513513" y="4727575"/>
                <a:ext cx="157163" cy="90488"/>
              </a:xfrm>
              <a:custGeom>
                <a:avLst/>
                <a:gdLst>
                  <a:gd name="T0" fmla="*/ 0 w 99"/>
                  <a:gd name="T1" fmla="*/ 57 h 57"/>
                  <a:gd name="T2" fmla="*/ 99 w 99"/>
                  <a:gd name="T3" fmla="*/ 0 h 57"/>
                  <a:gd name="T4" fmla="*/ 40 w 99"/>
                  <a:gd name="T5" fmla="*/ 52 h 57"/>
                  <a:gd name="T6" fmla="*/ 76 w 99"/>
                  <a:gd name="T7" fmla="*/ 31 h 57"/>
                  <a:gd name="T8" fmla="*/ 54 w 99"/>
                  <a:gd name="T9" fmla="*/ 45 h 57"/>
                  <a:gd name="T10" fmla="*/ 66 w 99"/>
                  <a:gd name="T11" fmla="*/ 38 h 57"/>
                </a:gdLst>
                <a:ahLst/>
                <a:cxnLst>
                  <a:cxn ang="0">
                    <a:pos x="T0" y="T1"/>
                  </a:cxn>
                  <a:cxn ang="0">
                    <a:pos x="T2" y="T3"/>
                  </a:cxn>
                  <a:cxn ang="0">
                    <a:pos x="T4" y="T5"/>
                  </a:cxn>
                  <a:cxn ang="0">
                    <a:pos x="T6" y="T7"/>
                  </a:cxn>
                  <a:cxn ang="0">
                    <a:pos x="T8" y="T9"/>
                  </a:cxn>
                  <a:cxn ang="0">
                    <a:pos x="T10" y="T11"/>
                  </a:cxn>
                </a:cxnLst>
                <a:rect l="0" t="0" r="r" b="b"/>
                <a:pathLst>
                  <a:path w="99" h="57">
                    <a:moveTo>
                      <a:pt x="0" y="57"/>
                    </a:moveTo>
                    <a:lnTo>
                      <a:pt x="99" y="0"/>
                    </a:lnTo>
                    <a:lnTo>
                      <a:pt x="40" y="52"/>
                    </a:lnTo>
                    <a:lnTo>
                      <a:pt x="76" y="31"/>
                    </a:lnTo>
                    <a:lnTo>
                      <a:pt x="54" y="45"/>
                    </a:lnTo>
                    <a:lnTo>
                      <a:pt x="66" y="38"/>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0" name="Freeform 3116"/>
              <p:cNvSpPr>
                <a:spLocks/>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1" name="Freeform 3117"/>
              <p:cNvSpPr>
                <a:spLocks/>
              </p:cNvSpPr>
              <p:nvPr/>
            </p:nvSpPr>
            <p:spPr bwMode="auto">
              <a:xfrm>
                <a:off x="6873875" y="4370388"/>
                <a:ext cx="146050" cy="82550"/>
              </a:xfrm>
              <a:custGeom>
                <a:avLst/>
                <a:gdLst>
                  <a:gd name="T0" fmla="*/ 0 w 92"/>
                  <a:gd name="T1" fmla="*/ 52 h 52"/>
                  <a:gd name="T2" fmla="*/ 92 w 92"/>
                  <a:gd name="T3" fmla="*/ 0 h 52"/>
                  <a:gd name="T4" fmla="*/ 40 w 92"/>
                  <a:gd name="T5" fmla="*/ 43 h 52"/>
                  <a:gd name="T6" fmla="*/ 62 w 92"/>
                  <a:gd name="T7" fmla="*/ 31 h 52"/>
                </a:gdLst>
                <a:ahLst/>
                <a:cxnLst>
                  <a:cxn ang="0">
                    <a:pos x="T0" y="T1"/>
                  </a:cxn>
                  <a:cxn ang="0">
                    <a:pos x="T2" y="T3"/>
                  </a:cxn>
                  <a:cxn ang="0">
                    <a:pos x="T4" y="T5"/>
                  </a:cxn>
                  <a:cxn ang="0">
                    <a:pos x="T6" y="T7"/>
                  </a:cxn>
                </a:cxnLst>
                <a:rect l="0" t="0" r="r" b="b"/>
                <a:pathLst>
                  <a:path w="92" h="52">
                    <a:moveTo>
                      <a:pt x="0" y="52"/>
                    </a:moveTo>
                    <a:lnTo>
                      <a:pt x="92" y="0"/>
                    </a:lnTo>
                    <a:lnTo>
                      <a:pt x="40" y="43"/>
                    </a:lnTo>
                    <a:lnTo>
                      <a:pt x="62" y="3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nvGrpSpPr>
              <p:cNvPr id="3185" name="组合 3184"/>
              <p:cNvGrpSpPr/>
              <p:nvPr/>
            </p:nvGrpSpPr>
            <p:grpSpPr>
              <a:xfrm>
                <a:off x="6062663" y="3662363"/>
                <a:ext cx="984250" cy="1336675"/>
                <a:chOff x="6062663" y="3662363"/>
                <a:chExt cx="984250" cy="1336675"/>
              </a:xfrm>
            </p:grpSpPr>
            <p:sp>
              <p:nvSpPr>
                <p:cNvPr id="3125" name="Freeform 3111"/>
                <p:cNvSpPr>
                  <a:spLocks/>
                </p:cNvSpPr>
                <p:nvPr/>
              </p:nvSpPr>
              <p:spPr bwMode="auto">
                <a:xfrm>
                  <a:off x="6062663" y="4727575"/>
                  <a:ext cx="450850" cy="271463"/>
                </a:xfrm>
                <a:custGeom>
                  <a:avLst/>
                  <a:gdLst>
                    <a:gd name="T0" fmla="*/ 9 w 284"/>
                    <a:gd name="T1" fmla="*/ 3 h 171"/>
                    <a:gd name="T2" fmla="*/ 14 w 284"/>
                    <a:gd name="T3" fmla="*/ 0 h 171"/>
                    <a:gd name="T4" fmla="*/ 0 w 284"/>
                    <a:gd name="T5" fmla="*/ 29 h 171"/>
                    <a:gd name="T6" fmla="*/ 40 w 284"/>
                    <a:gd name="T7" fmla="*/ 7 h 171"/>
                    <a:gd name="T8" fmla="*/ 7 w 284"/>
                    <a:gd name="T9" fmla="*/ 41 h 171"/>
                    <a:gd name="T10" fmla="*/ 49 w 284"/>
                    <a:gd name="T11" fmla="*/ 17 h 171"/>
                    <a:gd name="T12" fmla="*/ 14 w 284"/>
                    <a:gd name="T13" fmla="*/ 50 h 171"/>
                    <a:gd name="T14" fmla="*/ 57 w 284"/>
                    <a:gd name="T15" fmla="*/ 24 h 171"/>
                    <a:gd name="T16" fmla="*/ 16 w 284"/>
                    <a:gd name="T17" fmla="*/ 52 h 171"/>
                    <a:gd name="T18" fmla="*/ 59 w 284"/>
                    <a:gd name="T19" fmla="*/ 26 h 171"/>
                    <a:gd name="T20" fmla="*/ 23 w 284"/>
                    <a:gd name="T21" fmla="*/ 60 h 171"/>
                    <a:gd name="T22" fmla="*/ 66 w 284"/>
                    <a:gd name="T23" fmla="*/ 33 h 171"/>
                    <a:gd name="T24" fmla="*/ 28 w 284"/>
                    <a:gd name="T25" fmla="*/ 62 h 171"/>
                    <a:gd name="T26" fmla="*/ 71 w 284"/>
                    <a:gd name="T27" fmla="*/ 36 h 171"/>
                    <a:gd name="T28" fmla="*/ 28 w 284"/>
                    <a:gd name="T29" fmla="*/ 62 h 171"/>
                    <a:gd name="T30" fmla="*/ 71 w 284"/>
                    <a:gd name="T31" fmla="*/ 38 h 171"/>
                    <a:gd name="T32" fmla="*/ 33 w 284"/>
                    <a:gd name="T33" fmla="*/ 67 h 171"/>
                    <a:gd name="T34" fmla="*/ 75 w 284"/>
                    <a:gd name="T35" fmla="*/ 43 h 171"/>
                    <a:gd name="T36" fmla="*/ 47 w 284"/>
                    <a:gd name="T37" fmla="*/ 81 h 171"/>
                    <a:gd name="T38" fmla="*/ 90 w 284"/>
                    <a:gd name="T39" fmla="*/ 55 h 171"/>
                    <a:gd name="T40" fmla="*/ 59 w 284"/>
                    <a:gd name="T41" fmla="*/ 95 h 171"/>
                    <a:gd name="T42" fmla="*/ 101 w 284"/>
                    <a:gd name="T43" fmla="*/ 69 h 171"/>
                    <a:gd name="T44" fmla="*/ 73 w 284"/>
                    <a:gd name="T45" fmla="*/ 107 h 171"/>
                    <a:gd name="T46" fmla="*/ 116 w 284"/>
                    <a:gd name="T47" fmla="*/ 83 h 171"/>
                    <a:gd name="T48" fmla="*/ 85 w 284"/>
                    <a:gd name="T49" fmla="*/ 119 h 171"/>
                    <a:gd name="T50" fmla="*/ 128 w 284"/>
                    <a:gd name="T51" fmla="*/ 93 h 171"/>
                    <a:gd name="T52" fmla="*/ 94 w 284"/>
                    <a:gd name="T53" fmla="*/ 128 h 171"/>
                    <a:gd name="T54" fmla="*/ 137 w 284"/>
                    <a:gd name="T55" fmla="*/ 105 h 171"/>
                    <a:gd name="T56" fmla="*/ 109 w 284"/>
                    <a:gd name="T57" fmla="*/ 143 h 171"/>
                    <a:gd name="T58" fmla="*/ 151 w 284"/>
                    <a:gd name="T59" fmla="*/ 116 h 171"/>
                    <a:gd name="T60" fmla="*/ 109 w 284"/>
                    <a:gd name="T61" fmla="*/ 143 h 171"/>
                    <a:gd name="T62" fmla="*/ 154 w 284"/>
                    <a:gd name="T63" fmla="*/ 116 h 171"/>
                    <a:gd name="T64" fmla="*/ 116 w 284"/>
                    <a:gd name="T65" fmla="*/ 147 h 171"/>
                    <a:gd name="T66" fmla="*/ 163 w 284"/>
                    <a:gd name="T67" fmla="*/ 121 h 171"/>
                    <a:gd name="T68" fmla="*/ 120 w 284"/>
                    <a:gd name="T69" fmla="*/ 152 h 171"/>
                    <a:gd name="T70" fmla="*/ 170 w 284"/>
                    <a:gd name="T71" fmla="*/ 124 h 171"/>
                    <a:gd name="T72" fmla="*/ 135 w 284"/>
                    <a:gd name="T73" fmla="*/ 159 h 171"/>
                    <a:gd name="T74" fmla="*/ 284 w 284"/>
                    <a:gd name="T75" fmla="*/ 74 h 171"/>
                    <a:gd name="T76" fmla="*/ 154 w 284"/>
                    <a:gd name="T77" fmla="*/ 169 h 171"/>
                    <a:gd name="T78" fmla="*/ 279 w 284"/>
                    <a:gd name="T79" fmla="*/ 97 h 171"/>
                    <a:gd name="T80" fmla="*/ 187 w 284"/>
                    <a:gd name="T81" fmla="*/ 171 h 171"/>
                    <a:gd name="T82" fmla="*/ 262 w 284"/>
                    <a:gd name="T83" fmla="*/ 126 h 171"/>
                    <a:gd name="T84" fmla="*/ 225 w 284"/>
                    <a:gd name="T85" fmla="*/ 159 h 171"/>
                    <a:gd name="T86" fmla="*/ 236 w 284"/>
                    <a:gd name="T8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4" h="171">
                      <a:moveTo>
                        <a:pt x="9" y="3"/>
                      </a:moveTo>
                      <a:lnTo>
                        <a:pt x="14" y="0"/>
                      </a:lnTo>
                      <a:lnTo>
                        <a:pt x="0" y="29"/>
                      </a:lnTo>
                      <a:lnTo>
                        <a:pt x="40" y="7"/>
                      </a:lnTo>
                      <a:lnTo>
                        <a:pt x="7" y="41"/>
                      </a:lnTo>
                      <a:lnTo>
                        <a:pt x="49" y="17"/>
                      </a:lnTo>
                      <a:lnTo>
                        <a:pt x="14" y="50"/>
                      </a:lnTo>
                      <a:lnTo>
                        <a:pt x="57" y="24"/>
                      </a:lnTo>
                      <a:lnTo>
                        <a:pt x="16" y="52"/>
                      </a:lnTo>
                      <a:lnTo>
                        <a:pt x="59" y="26"/>
                      </a:lnTo>
                      <a:lnTo>
                        <a:pt x="23" y="60"/>
                      </a:lnTo>
                      <a:lnTo>
                        <a:pt x="66" y="33"/>
                      </a:lnTo>
                      <a:lnTo>
                        <a:pt x="28" y="62"/>
                      </a:lnTo>
                      <a:lnTo>
                        <a:pt x="71" y="36"/>
                      </a:lnTo>
                      <a:lnTo>
                        <a:pt x="28" y="62"/>
                      </a:lnTo>
                      <a:lnTo>
                        <a:pt x="71" y="38"/>
                      </a:lnTo>
                      <a:lnTo>
                        <a:pt x="33" y="67"/>
                      </a:lnTo>
                      <a:lnTo>
                        <a:pt x="75" y="43"/>
                      </a:lnTo>
                      <a:lnTo>
                        <a:pt x="47" y="81"/>
                      </a:lnTo>
                      <a:lnTo>
                        <a:pt x="90" y="55"/>
                      </a:lnTo>
                      <a:lnTo>
                        <a:pt x="59" y="95"/>
                      </a:lnTo>
                      <a:lnTo>
                        <a:pt x="101" y="69"/>
                      </a:lnTo>
                      <a:lnTo>
                        <a:pt x="73" y="107"/>
                      </a:lnTo>
                      <a:lnTo>
                        <a:pt x="116" y="83"/>
                      </a:lnTo>
                      <a:lnTo>
                        <a:pt x="85" y="119"/>
                      </a:lnTo>
                      <a:lnTo>
                        <a:pt x="128" y="93"/>
                      </a:lnTo>
                      <a:lnTo>
                        <a:pt x="94" y="128"/>
                      </a:lnTo>
                      <a:lnTo>
                        <a:pt x="137" y="105"/>
                      </a:lnTo>
                      <a:lnTo>
                        <a:pt x="109" y="143"/>
                      </a:lnTo>
                      <a:lnTo>
                        <a:pt x="151" y="116"/>
                      </a:lnTo>
                      <a:lnTo>
                        <a:pt x="109" y="143"/>
                      </a:lnTo>
                      <a:lnTo>
                        <a:pt x="154" y="116"/>
                      </a:lnTo>
                      <a:lnTo>
                        <a:pt x="116" y="147"/>
                      </a:lnTo>
                      <a:lnTo>
                        <a:pt x="163" y="121"/>
                      </a:lnTo>
                      <a:lnTo>
                        <a:pt x="120" y="152"/>
                      </a:lnTo>
                      <a:lnTo>
                        <a:pt x="170" y="124"/>
                      </a:lnTo>
                      <a:lnTo>
                        <a:pt x="135" y="159"/>
                      </a:lnTo>
                      <a:lnTo>
                        <a:pt x="284" y="74"/>
                      </a:lnTo>
                      <a:lnTo>
                        <a:pt x="154" y="169"/>
                      </a:lnTo>
                      <a:lnTo>
                        <a:pt x="279" y="97"/>
                      </a:lnTo>
                      <a:lnTo>
                        <a:pt x="187" y="171"/>
                      </a:lnTo>
                      <a:lnTo>
                        <a:pt x="262" y="126"/>
                      </a:lnTo>
                      <a:lnTo>
                        <a:pt x="225" y="159"/>
                      </a:lnTo>
                      <a:lnTo>
                        <a:pt x="236" y="152"/>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27" name="Freeform 3113"/>
                <p:cNvSpPr>
                  <a:spLocks/>
                </p:cNvSpPr>
                <p:nvPr/>
              </p:nvSpPr>
              <p:spPr bwMode="auto">
                <a:xfrm>
                  <a:off x="6194425" y="4502150"/>
                  <a:ext cx="495300" cy="403225"/>
                </a:xfrm>
                <a:custGeom>
                  <a:avLst/>
                  <a:gdLst>
                    <a:gd name="T0" fmla="*/ 11 w 312"/>
                    <a:gd name="T1" fmla="*/ 2 h 254"/>
                    <a:gd name="T2" fmla="*/ 14 w 312"/>
                    <a:gd name="T3" fmla="*/ 0 h 254"/>
                    <a:gd name="T4" fmla="*/ 0 w 312"/>
                    <a:gd name="T5" fmla="*/ 19 h 254"/>
                    <a:gd name="T6" fmla="*/ 33 w 312"/>
                    <a:gd name="T7" fmla="*/ 0 h 254"/>
                    <a:gd name="T8" fmla="*/ 2 w 312"/>
                    <a:gd name="T9" fmla="*/ 31 h 254"/>
                    <a:gd name="T10" fmla="*/ 42 w 312"/>
                    <a:gd name="T11" fmla="*/ 7 h 254"/>
                    <a:gd name="T12" fmla="*/ 4 w 312"/>
                    <a:gd name="T13" fmla="*/ 33 h 254"/>
                    <a:gd name="T14" fmla="*/ 45 w 312"/>
                    <a:gd name="T15" fmla="*/ 9 h 254"/>
                    <a:gd name="T16" fmla="*/ 14 w 312"/>
                    <a:gd name="T17" fmla="*/ 45 h 254"/>
                    <a:gd name="T18" fmla="*/ 56 w 312"/>
                    <a:gd name="T19" fmla="*/ 21 h 254"/>
                    <a:gd name="T20" fmla="*/ 21 w 312"/>
                    <a:gd name="T21" fmla="*/ 52 h 254"/>
                    <a:gd name="T22" fmla="*/ 63 w 312"/>
                    <a:gd name="T23" fmla="*/ 28 h 254"/>
                    <a:gd name="T24" fmla="*/ 33 w 312"/>
                    <a:gd name="T25" fmla="*/ 64 h 254"/>
                    <a:gd name="T26" fmla="*/ 75 w 312"/>
                    <a:gd name="T27" fmla="*/ 40 h 254"/>
                    <a:gd name="T28" fmla="*/ 42 w 312"/>
                    <a:gd name="T29" fmla="*/ 73 h 254"/>
                    <a:gd name="T30" fmla="*/ 85 w 312"/>
                    <a:gd name="T31" fmla="*/ 50 h 254"/>
                    <a:gd name="T32" fmla="*/ 54 w 312"/>
                    <a:gd name="T33" fmla="*/ 85 h 254"/>
                    <a:gd name="T34" fmla="*/ 97 w 312"/>
                    <a:gd name="T35" fmla="*/ 62 h 254"/>
                    <a:gd name="T36" fmla="*/ 68 w 312"/>
                    <a:gd name="T37" fmla="*/ 100 h 254"/>
                    <a:gd name="T38" fmla="*/ 111 w 312"/>
                    <a:gd name="T39" fmla="*/ 76 h 254"/>
                    <a:gd name="T40" fmla="*/ 68 w 312"/>
                    <a:gd name="T41" fmla="*/ 102 h 254"/>
                    <a:gd name="T42" fmla="*/ 111 w 312"/>
                    <a:gd name="T43" fmla="*/ 76 h 254"/>
                    <a:gd name="T44" fmla="*/ 68 w 312"/>
                    <a:gd name="T45" fmla="*/ 102 h 254"/>
                    <a:gd name="T46" fmla="*/ 111 w 312"/>
                    <a:gd name="T47" fmla="*/ 76 h 254"/>
                    <a:gd name="T48" fmla="*/ 82 w 312"/>
                    <a:gd name="T49" fmla="*/ 116 h 254"/>
                    <a:gd name="T50" fmla="*/ 125 w 312"/>
                    <a:gd name="T51" fmla="*/ 90 h 254"/>
                    <a:gd name="T52" fmla="*/ 90 w 312"/>
                    <a:gd name="T53" fmla="*/ 121 h 254"/>
                    <a:gd name="T54" fmla="*/ 132 w 312"/>
                    <a:gd name="T55" fmla="*/ 97 h 254"/>
                    <a:gd name="T56" fmla="*/ 101 w 312"/>
                    <a:gd name="T57" fmla="*/ 133 h 254"/>
                    <a:gd name="T58" fmla="*/ 144 w 312"/>
                    <a:gd name="T59" fmla="*/ 109 h 254"/>
                    <a:gd name="T60" fmla="*/ 104 w 312"/>
                    <a:gd name="T61" fmla="*/ 135 h 254"/>
                    <a:gd name="T62" fmla="*/ 146 w 312"/>
                    <a:gd name="T63" fmla="*/ 111 h 254"/>
                    <a:gd name="T64" fmla="*/ 111 w 312"/>
                    <a:gd name="T65" fmla="*/ 145 h 254"/>
                    <a:gd name="T66" fmla="*/ 153 w 312"/>
                    <a:gd name="T67" fmla="*/ 119 h 254"/>
                    <a:gd name="T68" fmla="*/ 120 w 312"/>
                    <a:gd name="T69" fmla="*/ 152 h 254"/>
                    <a:gd name="T70" fmla="*/ 163 w 312"/>
                    <a:gd name="T71" fmla="*/ 128 h 254"/>
                    <a:gd name="T72" fmla="*/ 123 w 312"/>
                    <a:gd name="T73" fmla="*/ 156 h 254"/>
                    <a:gd name="T74" fmla="*/ 165 w 312"/>
                    <a:gd name="T75" fmla="*/ 130 h 254"/>
                    <a:gd name="T76" fmla="*/ 135 w 312"/>
                    <a:gd name="T77" fmla="*/ 168 h 254"/>
                    <a:gd name="T78" fmla="*/ 179 w 312"/>
                    <a:gd name="T79" fmla="*/ 142 h 254"/>
                    <a:gd name="T80" fmla="*/ 142 w 312"/>
                    <a:gd name="T81" fmla="*/ 175 h 254"/>
                    <a:gd name="T82" fmla="*/ 189 w 312"/>
                    <a:gd name="T83" fmla="*/ 147 h 254"/>
                    <a:gd name="T84" fmla="*/ 149 w 312"/>
                    <a:gd name="T85" fmla="*/ 190 h 254"/>
                    <a:gd name="T86" fmla="*/ 217 w 312"/>
                    <a:gd name="T87" fmla="*/ 152 h 254"/>
                    <a:gd name="T88" fmla="*/ 153 w 312"/>
                    <a:gd name="T89" fmla="*/ 202 h 254"/>
                    <a:gd name="T90" fmla="*/ 312 w 312"/>
                    <a:gd name="T91" fmla="*/ 109 h 254"/>
                    <a:gd name="T92" fmla="*/ 153 w 312"/>
                    <a:gd name="T93" fmla="*/ 202 h 254"/>
                    <a:gd name="T94" fmla="*/ 312 w 312"/>
                    <a:gd name="T95" fmla="*/ 109 h 254"/>
                    <a:gd name="T96" fmla="*/ 151 w 312"/>
                    <a:gd name="T97" fmla="*/ 223 h 254"/>
                    <a:gd name="T98" fmla="*/ 307 w 312"/>
                    <a:gd name="T99" fmla="*/ 133 h 254"/>
                    <a:gd name="T100" fmla="*/ 149 w 312"/>
                    <a:gd name="T101" fmla="*/ 228 h 254"/>
                    <a:gd name="T102" fmla="*/ 303 w 312"/>
                    <a:gd name="T103" fmla="*/ 140 h 254"/>
                    <a:gd name="T104" fmla="*/ 135 w 312"/>
                    <a:gd name="T105" fmla="*/ 249 h 254"/>
                    <a:gd name="T106" fmla="*/ 201 w 312"/>
                    <a:gd name="T107" fmla="*/ 211 h 254"/>
                    <a:gd name="T108" fmla="*/ 127 w 312"/>
                    <a:gd name="T109" fmla="*/ 254 h 254"/>
                    <a:gd name="T110" fmla="*/ 201 w 312"/>
                    <a:gd name="T11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254">
                      <a:moveTo>
                        <a:pt x="11" y="2"/>
                      </a:moveTo>
                      <a:lnTo>
                        <a:pt x="14" y="0"/>
                      </a:lnTo>
                      <a:lnTo>
                        <a:pt x="0" y="19"/>
                      </a:lnTo>
                      <a:lnTo>
                        <a:pt x="33" y="0"/>
                      </a:lnTo>
                      <a:lnTo>
                        <a:pt x="2" y="31"/>
                      </a:lnTo>
                      <a:lnTo>
                        <a:pt x="42" y="7"/>
                      </a:lnTo>
                      <a:lnTo>
                        <a:pt x="4" y="33"/>
                      </a:lnTo>
                      <a:lnTo>
                        <a:pt x="45" y="9"/>
                      </a:lnTo>
                      <a:lnTo>
                        <a:pt x="14" y="45"/>
                      </a:lnTo>
                      <a:lnTo>
                        <a:pt x="56" y="21"/>
                      </a:lnTo>
                      <a:lnTo>
                        <a:pt x="21" y="52"/>
                      </a:lnTo>
                      <a:lnTo>
                        <a:pt x="63" y="28"/>
                      </a:lnTo>
                      <a:lnTo>
                        <a:pt x="33" y="64"/>
                      </a:lnTo>
                      <a:lnTo>
                        <a:pt x="75" y="40"/>
                      </a:lnTo>
                      <a:lnTo>
                        <a:pt x="42" y="73"/>
                      </a:lnTo>
                      <a:lnTo>
                        <a:pt x="85" y="50"/>
                      </a:lnTo>
                      <a:lnTo>
                        <a:pt x="54" y="85"/>
                      </a:lnTo>
                      <a:lnTo>
                        <a:pt x="97" y="62"/>
                      </a:lnTo>
                      <a:lnTo>
                        <a:pt x="68" y="100"/>
                      </a:lnTo>
                      <a:lnTo>
                        <a:pt x="111" y="76"/>
                      </a:lnTo>
                      <a:lnTo>
                        <a:pt x="68" y="102"/>
                      </a:lnTo>
                      <a:lnTo>
                        <a:pt x="111" y="76"/>
                      </a:lnTo>
                      <a:lnTo>
                        <a:pt x="68" y="102"/>
                      </a:lnTo>
                      <a:lnTo>
                        <a:pt x="111" y="76"/>
                      </a:lnTo>
                      <a:lnTo>
                        <a:pt x="82" y="116"/>
                      </a:lnTo>
                      <a:lnTo>
                        <a:pt x="125" y="90"/>
                      </a:lnTo>
                      <a:lnTo>
                        <a:pt x="90" y="121"/>
                      </a:lnTo>
                      <a:lnTo>
                        <a:pt x="132" y="97"/>
                      </a:lnTo>
                      <a:lnTo>
                        <a:pt x="101" y="133"/>
                      </a:lnTo>
                      <a:lnTo>
                        <a:pt x="144" y="109"/>
                      </a:lnTo>
                      <a:lnTo>
                        <a:pt x="104" y="135"/>
                      </a:lnTo>
                      <a:lnTo>
                        <a:pt x="146" y="111"/>
                      </a:lnTo>
                      <a:lnTo>
                        <a:pt x="111" y="145"/>
                      </a:lnTo>
                      <a:lnTo>
                        <a:pt x="153" y="119"/>
                      </a:lnTo>
                      <a:lnTo>
                        <a:pt x="120" y="152"/>
                      </a:lnTo>
                      <a:lnTo>
                        <a:pt x="163" y="128"/>
                      </a:lnTo>
                      <a:lnTo>
                        <a:pt x="123" y="156"/>
                      </a:lnTo>
                      <a:lnTo>
                        <a:pt x="165" y="130"/>
                      </a:lnTo>
                      <a:lnTo>
                        <a:pt x="135" y="168"/>
                      </a:lnTo>
                      <a:lnTo>
                        <a:pt x="179" y="142"/>
                      </a:lnTo>
                      <a:lnTo>
                        <a:pt x="142" y="175"/>
                      </a:lnTo>
                      <a:lnTo>
                        <a:pt x="189" y="147"/>
                      </a:lnTo>
                      <a:lnTo>
                        <a:pt x="149" y="190"/>
                      </a:lnTo>
                      <a:lnTo>
                        <a:pt x="217" y="152"/>
                      </a:lnTo>
                      <a:lnTo>
                        <a:pt x="153" y="202"/>
                      </a:lnTo>
                      <a:lnTo>
                        <a:pt x="312" y="109"/>
                      </a:lnTo>
                      <a:lnTo>
                        <a:pt x="153" y="202"/>
                      </a:lnTo>
                      <a:lnTo>
                        <a:pt x="312" y="109"/>
                      </a:lnTo>
                      <a:lnTo>
                        <a:pt x="151" y="223"/>
                      </a:lnTo>
                      <a:lnTo>
                        <a:pt x="307" y="133"/>
                      </a:lnTo>
                      <a:lnTo>
                        <a:pt x="149" y="228"/>
                      </a:lnTo>
                      <a:lnTo>
                        <a:pt x="303" y="140"/>
                      </a:lnTo>
                      <a:lnTo>
                        <a:pt x="135" y="249"/>
                      </a:lnTo>
                      <a:lnTo>
                        <a:pt x="201" y="211"/>
                      </a:lnTo>
                      <a:lnTo>
                        <a:pt x="127" y="254"/>
                      </a:lnTo>
                      <a:lnTo>
                        <a:pt x="201" y="213"/>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28" name="Freeform 3114"/>
                <p:cNvSpPr>
                  <a:spLocks/>
                </p:cNvSpPr>
                <p:nvPr/>
              </p:nvSpPr>
              <p:spPr bwMode="auto">
                <a:xfrm>
                  <a:off x="6692900" y="4546600"/>
                  <a:ext cx="158750" cy="95250"/>
                </a:xfrm>
                <a:custGeom>
                  <a:avLst/>
                  <a:gdLst>
                    <a:gd name="T0" fmla="*/ 0 w 100"/>
                    <a:gd name="T1" fmla="*/ 60 h 60"/>
                    <a:gd name="T2" fmla="*/ 100 w 100"/>
                    <a:gd name="T3" fmla="*/ 0 h 60"/>
                    <a:gd name="T4" fmla="*/ 15 w 100"/>
                    <a:gd name="T5" fmla="*/ 57 h 60"/>
                    <a:gd name="T6" fmla="*/ 95 w 100"/>
                    <a:gd name="T7" fmla="*/ 12 h 60"/>
                    <a:gd name="T8" fmla="*/ 50 w 100"/>
                    <a:gd name="T9" fmla="*/ 48 h 60"/>
                    <a:gd name="T10" fmla="*/ 67 w 100"/>
                    <a:gd name="T11" fmla="*/ 38 h 60"/>
                    <a:gd name="T12" fmla="*/ 55 w 100"/>
                    <a:gd name="T13" fmla="*/ 45 h 60"/>
                    <a:gd name="T14" fmla="*/ 67 w 100"/>
                    <a:gd name="T15" fmla="*/ 3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0">
                      <a:moveTo>
                        <a:pt x="0" y="60"/>
                      </a:moveTo>
                      <a:lnTo>
                        <a:pt x="100" y="0"/>
                      </a:lnTo>
                      <a:lnTo>
                        <a:pt x="15" y="57"/>
                      </a:lnTo>
                      <a:lnTo>
                        <a:pt x="95" y="12"/>
                      </a:lnTo>
                      <a:lnTo>
                        <a:pt x="50" y="48"/>
                      </a:lnTo>
                      <a:lnTo>
                        <a:pt x="67" y="38"/>
                      </a:lnTo>
                      <a:lnTo>
                        <a:pt x="55" y="45"/>
                      </a:lnTo>
                      <a:lnTo>
                        <a:pt x="67" y="38"/>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29" name="Freeform 3115"/>
                <p:cNvSpPr>
                  <a:spLocks/>
                </p:cNvSpPr>
                <p:nvPr/>
              </p:nvSpPr>
              <p:spPr bwMode="auto">
                <a:xfrm>
                  <a:off x="6373813" y="4318000"/>
                  <a:ext cx="500063" cy="409575"/>
                </a:xfrm>
                <a:custGeom>
                  <a:avLst/>
                  <a:gdLst>
                    <a:gd name="T0" fmla="*/ 10 w 315"/>
                    <a:gd name="T1" fmla="*/ 4 h 258"/>
                    <a:gd name="T2" fmla="*/ 14 w 315"/>
                    <a:gd name="T3" fmla="*/ 2 h 258"/>
                    <a:gd name="T4" fmla="*/ 5 w 315"/>
                    <a:gd name="T5" fmla="*/ 9 h 258"/>
                    <a:gd name="T6" fmla="*/ 19 w 315"/>
                    <a:gd name="T7" fmla="*/ 0 h 258"/>
                    <a:gd name="T8" fmla="*/ 0 w 315"/>
                    <a:gd name="T9" fmla="*/ 23 h 258"/>
                    <a:gd name="T10" fmla="*/ 33 w 315"/>
                    <a:gd name="T11" fmla="*/ 2 h 258"/>
                    <a:gd name="T12" fmla="*/ 5 w 315"/>
                    <a:gd name="T13" fmla="*/ 38 h 258"/>
                    <a:gd name="T14" fmla="*/ 45 w 315"/>
                    <a:gd name="T15" fmla="*/ 14 h 258"/>
                    <a:gd name="T16" fmla="*/ 10 w 315"/>
                    <a:gd name="T17" fmla="*/ 42 h 258"/>
                    <a:gd name="T18" fmla="*/ 52 w 315"/>
                    <a:gd name="T19" fmla="*/ 19 h 258"/>
                    <a:gd name="T20" fmla="*/ 14 w 315"/>
                    <a:gd name="T21" fmla="*/ 50 h 258"/>
                    <a:gd name="T22" fmla="*/ 57 w 315"/>
                    <a:gd name="T23" fmla="*/ 26 h 258"/>
                    <a:gd name="T24" fmla="*/ 24 w 315"/>
                    <a:gd name="T25" fmla="*/ 59 h 258"/>
                    <a:gd name="T26" fmla="*/ 66 w 315"/>
                    <a:gd name="T27" fmla="*/ 33 h 258"/>
                    <a:gd name="T28" fmla="*/ 26 w 315"/>
                    <a:gd name="T29" fmla="*/ 61 h 258"/>
                    <a:gd name="T30" fmla="*/ 69 w 315"/>
                    <a:gd name="T31" fmla="*/ 35 h 258"/>
                    <a:gd name="T32" fmla="*/ 31 w 315"/>
                    <a:gd name="T33" fmla="*/ 66 h 258"/>
                    <a:gd name="T34" fmla="*/ 74 w 315"/>
                    <a:gd name="T35" fmla="*/ 42 h 258"/>
                    <a:gd name="T36" fmla="*/ 31 w 315"/>
                    <a:gd name="T37" fmla="*/ 66 h 258"/>
                    <a:gd name="T38" fmla="*/ 74 w 315"/>
                    <a:gd name="T39" fmla="*/ 42 h 258"/>
                    <a:gd name="T40" fmla="*/ 33 w 315"/>
                    <a:gd name="T41" fmla="*/ 69 h 258"/>
                    <a:gd name="T42" fmla="*/ 76 w 315"/>
                    <a:gd name="T43" fmla="*/ 45 h 258"/>
                    <a:gd name="T44" fmla="*/ 36 w 315"/>
                    <a:gd name="T45" fmla="*/ 71 h 258"/>
                    <a:gd name="T46" fmla="*/ 78 w 315"/>
                    <a:gd name="T47" fmla="*/ 45 h 258"/>
                    <a:gd name="T48" fmla="*/ 38 w 315"/>
                    <a:gd name="T49" fmla="*/ 73 h 258"/>
                    <a:gd name="T50" fmla="*/ 81 w 315"/>
                    <a:gd name="T51" fmla="*/ 47 h 258"/>
                    <a:gd name="T52" fmla="*/ 38 w 315"/>
                    <a:gd name="T53" fmla="*/ 73 h 258"/>
                    <a:gd name="T54" fmla="*/ 81 w 315"/>
                    <a:gd name="T55" fmla="*/ 50 h 258"/>
                    <a:gd name="T56" fmla="*/ 52 w 315"/>
                    <a:gd name="T57" fmla="*/ 87 h 258"/>
                    <a:gd name="T58" fmla="*/ 95 w 315"/>
                    <a:gd name="T59" fmla="*/ 61 h 258"/>
                    <a:gd name="T60" fmla="*/ 55 w 315"/>
                    <a:gd name="T61" fmla="*/ 90 h 258"/>
                    <a:gd name="T62" fmla="*/ 97 w 315"/>
                    <a:gd name="T63" fmla="*/ 66 h 258"/>
                    <a:gd name="T64" fmla="*/ 66 w 315"/>
                    <a:gd name="T65" fmla="*/ 99 h 258"/>
                    <a:gd name="T66" fmla="*/ 109 w 315"/>
                    <a:gd name="T67" fmla="*/ 76 h 258"/>
                    <a:gd name="T68" fmla="*/ 78 w 315"/>
                    <a:gd name="T69" fmla="*/ 114 h 258"/>
                    <a:gd name="T70" fmla="*/ 121 w 315"/>
                    <a:gd name="T71" fmla="*/ 87 h 258"/>
                    <a:gd name="T72" fmla="*/ 88 w 315"/>
                    <a:gd name="T73" fmla="*/ 123 h 258"/>
                    <a:gd name="T74" fmla="*/ 130 w 315"/>
                    <a:gd name="T75" fmla="*/ 97 h 258"/>
                    <a:gd name="T76" fmla="*/ 100 w 315"/>
                    <a:gd name="T77" fmla="*/ 135 h 258"/>
                    <a:gd name="T78" fmla="*/ 142 w 315"/>
                    <a:gd name="T79" fmla="*/ 111 h 258"/>
                    <a:gd name="T80" fmla="*/ 114 w 315"/>
                    <a:gd name="T81" fmla="*/ 149 h 258"/>
                    <a:gd name="T82" fmla="*/ 156 w 315"/>
                    <a:gd name="T83" fmla="*/ 123 h 258"/>
                    <a:gd name="T84" fmla="*/ 116 w 315"/>
                    <a:gd name="T85" fmla="*/ 152 h 258"/>
                    <a:gd name="T86" fmla="*/ 159 w 315"/>
                    <a:gd name="T87" fmla="*/ 125 h 258"/>
                    <a:gd name="T88" fmla="*/ 126 w 315"/>
                    <a:gd name="T89" fmla="*/ 161 h 258"/>
                    <a:gd name="T90" fmla="*/ 168 w 315"/>
                    <a:gd name="T91" fmla="*/ 137 h 258"/>
                    <a:gd name="T92" fmla="*/ 135 w 315"/>
                    <a:gd name="T93" fmla="*/ 170 h 258"/>
                    <a:gd name="T94" fmla="*/ 178 w 315"/>
                    <a:gd name="T95" fmla="*/ 144 h 258"/>
                    <a:gd name="T96" fmla="*/ 145 w 315"/>
                    <a:gd name="T97" fmla="*/ 182 h 258"/>
                    <a:gd name="T98" fmla="*/ 197 w 315"/>
                    <a:gd name="T99" fmla="*/ 152 h 258"/>
                    <a:gd name="T100" fmla="*/ 152 w 315"/>
                    <a:gd name="T101" fmla="*/ 197 h 258"/>
                    <a:gd name="T102" fmla="*/ 315 w 315"/>
                    <a:gd name="T103" fmla="*/ 102 h 258"/>
                    <a:gd name="T104" fmla="*/ 152 w 315"/>
                    <a:gd name="T105" fmla="*/ 197 h 258"/>
                    <a:gd name="T106" fmla="*/ 315 w 315"/>
                    <a:gd name="T107" fmla="*/ 104 h 258"/>
                    <a:gd name="T108" fmla="*/ 154 w 315"/>
                    <a:gd name="T109" fmla="*/ 208 h 258"/>
                    <a:gd name="T110" fmla="*/ 313 w 315"/>
                    <a:gd name="T111" fmla="*/ 118 h 258"/>
                    <a:gd name="T112" fmla="*/ 147 w 315"/>
                    <a:gd name="T113" fmla="*/ 235 h 258"/>
                    <a:gd name="T114" fmla="*/ 201 w 315"/>
                    <a:gd name="T115" fmla="*/ 204 h 258"/>
                    <a:gd name="T116" fmla="*/ 128 w 315"/>
                    <a:gd name="T117" fmla="*/ 258 h 258"/>
                    <a:gd name="T118" fmla="*/ 201 w 315"/>
                    <a:gd name="T119"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 h="258">
                      <a:moveTo>
                        <a:pt x="10" y="4"/>
                      </a:moveTo>
                      <a:lnTo>
                        <a:pt x="14" y="2"/>
                      </a:lnTo>
                      <a:lnTo>
                        <a:pt x="5" y="9"/>
                      </a:lnTo>
                      <a:lnTo>
                        <a:pt x="19" y="0"/>
                      </a:lnTo>
                      <a:lnTo>
                        <a:pt x="0" y="23"/>
                      </a:lnTo>
                      <a:lnTo>
                        <a:pt x="33" y="2"/>
                      </a:lnTo>
                      <a:lnTo>
                        <a:pt x="5" y="38"/>
                      </a:lnTo>
                      <a:lnTo>
                        <a:pt x="45" y="14"/>
                      </a:lnTo>
                      <a:lnTo>
                        <a:pt x="10" y="42"/>
                      </a:lnTo>
                      <a:lnTo>
                        <a:pt x="52" y="19"/>
                      </a:lnTo>
                      <a:lnTo>
                        <a:pt x="14" y="50"/>
                      </a:lnTo>
                      <a:lnTo>
                        <a:pt x="57" y="26"/>
                      </a:lnTo>
                      <a:lnTo>
                        <a:pt x="24" y="59"/>
                      </a:lnTo>
                      <a:lnTo>
                        <a:pt x="66" y="33"/>
                      </a:lnTo>
                      <a:lnTo>
                        <a:pt x="26" y="61"/>
                      </a:lnTo>
                      <a:lnTo>
                        <a:pt x="69" y="35"/>
                      </a:lnTo>
                      <a:lnTo>
                        <a:pt x="31" y="66"/>
                      </a:lnTo>
                      <a:lnTo>
                        <a:pt x="74" y="42"/>
                      </a:lnTo>
                      <a:lnTo>
                        <a:pt x="31" y="66"/>
                      </a:lnTo>
                      <a:lnTo>
                        <a:pt x="74" y="42"/>
                      </a:lnTo>
                      <a:lnTo>
                        <a:pt x="33" y="69"/>
                      </a:lnTo>
                      <a:lnTo>
                        <a:pt x="76" y="45"/>
                      </a:lnTo>
                      <a:lnTo>
                        <a:pt x="36" y="71"/>
                      </a:lnTo>
                      <a:lnTo>
                        <a:pt x="78" y="45"/>
                      </a:lnTo>
                      <a:lnTo>
                        <a:pt x="38" y="73"/>
                      </a:lnTo>
                      <a:lnTo>
                        <a:pt x="81" y="47"/>
                      </a:lnTo>
                      <a:lnTo>
                        <a:pt x="38" y="73"/>
                      </a:lnTo>
                      <a:lnTo>
                        <a:pt x="81" y="50"/>
                      </a:lnTo>
                      <a:lnTo>
                        <a:pt x="52" y="87"/>
                      </a:lnTo>
                      <a:lnTo>
                        <a:pt x="95" y="61"/>
                      </a:lnTo>
                      <a:lnTo>
                        <a:pt x="55" y="90"/>
                      </a:lnTo>
                      <a:lnTo>
                        <a:pt x="97" y="66"/>
                      </a:lnTo>
                      <a:lnTo>
                        <a:pt x="66" y="99"/>
                      </a:lnTo>
                      <a:lnTo>
                        <a:pt x="109" y="76"/>
                      </a:lnTo>
                      <a:lnTo>
                        <a:pt x="78" y="114"/>
                      </a:lnTo>
                      <a:lnTo>
                        <a:pt x="121" y="87"/>
                      </a:lnTo>
                      <a:lnTo>
                        <a:pt x="88" y="123"/>
                      </a:lnTo>
                      <a:lnTo>
                        <a:pt x="130" y="97"/>
                      </a:lnTo>
                      <a:lnTo>
                        <a:pt x="100" y="135"/>
                      </a:lnTo>
                      <a:lnTo>
                        <a:pt x="142" y="111"/>
                      </a:lnTo>
                      <a:lnTo>
                        <a:pt x="114" y="149"/>
                      </a:lnTo>
                      <a:lnTo>
                        <a:pt x="156" y="123"/>
                      </a:lnTo>
                      <a:lnTo>
                        <a:pt x="116" y="152"/>
                      </a:lnTo>
                      <a:lnTo>
                        <a:pt x="159" y="125"/>
                      </a:lnTo>
                      <a:lnTo>
                        <a:pt x="126" y="161"/>
                      </a:lnTo>
                      <a:lnTo>
                        <a:pt x="168" y="137"/>
                      </a:lnTo>
                      <a:lnTo>
                        <a:pt x="135" y="170"/>
                      </a:lnTo>
                      <a:lnTo>
                        <a:pt x="178" y="144"/>
                      </a:lnTo>
                      <a:lnTo>
                        <a:pt x="145" y="182"/>
                      </a:lnTo>
                      <a:lnTo>
                        <a:pt x="197" y="152"/>
                      </a:lnTo>
                      <a:lnTo>
                        <a:pt x="152" y="197"/>
                      </a:lnTo>
                      <a:lnTo>
                        <a:pt x="315" y="102"/>
                      </a:lnTo>
                      <a:lnTo>
                        <a:pt x="152" y="197"/>
                      </a:lnTo>
                      <a:lnTo>
                        <a:pt x="315" y="104"/>
                      </a:lnTo>
                      <a:lnTo>
                        <a:pt x="154" y="208"/>
                      </a:lnTo>
                      <a:lnTo>
                        <a:pt x="313" y="118"/>
                      </a:lnTo>
                      <a:lnTo>
                        <a:pt x="147" y="235"/>
                      </a:lnTo>
                      <a:lnTo>
                        <a:pt x="201" y="204"/>
                      </a:lnTo>
                      <a:lnTo>
                        <a:pt x="128" y="258"/>
                      </a:lnTo>
                      <a:lnTo>
                        <a:pt x="201" y="216"/>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2" name="Freeform 3118"/>
                <p:cNvSpPr>
                  <a:spLocks/>
                </p:cNvSpPr>
                <p:nvPr/>
              </p:nvSpPr>
              <p:spPr bwMode="auto">
                <a:xfrm>
                  <a:off x="6554788" y="4140200"/>
                  <a:ext cx="488950" cy="395288"/>
                </a:xfrm>
                <a:custGeom>
                  <a:avLst/>
                  <a:gdLst>
                    <a:gd name="T0" fmla="*/ 9 w 308"/>
                    <a:gd name="T1" fmla="*/ 3 h 249"/>
                    <a:gd name="T2" fmla="*/ 14 w 308"/>
                    <a:gd name="T3" fmla="*/ 0 h 249"/>
                    <a:gd name="T4" fmla="*/ 0 w 308"/>
                    <a:gd name="T5" fmla="*/ 19 h 249"/>
                    <a:gd name="T6" fmla="*/ 31 w 308"/>
                    <a:gd name="T7" fmla="*/ 0 h 249"/>
                    <a:gd name="T8" fmla="*/ 0 w 308"/>
                    <a:gd name="T9" fmla="*/ 24 h 249"/>
                    <a:gd name="T10" fmla="*/ 35 w 308"/>
                    <a:gd name="T11" fmla="*/ 3 h 249"/>
                    <a:gd name="T12" fmla="*/ 0 w 308"/>
                    <a:gd name="T13" fmla="*/ 29 h 249"/>
                    <a:gd name="T14" fmla="*/ 40 w 308"/>
                    <a:gd name="T15" fmla="*/ 5 h 249"/>
                    <a:gd name="T16" fmla="*/ 2 w 308"/>
                    <a:gd name="T17" fmla="*/ 33 h 249"/>
                    <a:gd name="T18" fmla="*/ 42 w 308"/>
                    <a:gd name="T19" fmla="*/ 10 h 249"/>
                    <a:gd name="T20" fmla="*/ 14 w 308"/>
                    <a:gd name="T21" fmla="*/ 48 h 249"/>
                    <a:gd name="T22" fmla="*/ 57 w 308"/>
                    <a:gd name="T23" fmla="*/ 24 h 249"/>
                    <a:gd name="T24" fmla="*/ 14 w 308"/>
                    <a:gd name="T25" fmla="*/ 50 h 249"/>
                    <a:gd name="T26" fmla="*/ 57 w 308"/>
                    <a:gd name="T27" fmla="*/ 24 h 249"/>
                    <a:gd name="T28" fmla="*/ 21 w 308"/>
                    <a:gd name="T29" fmla="*/ 55 h 249"/>
                    <a:gd name="T30" fmla="*/ 64 w 308"/>
                    <a:gd name="T31" fmla="*/ 31 h 249"/>
                    <a:gd name="T32" fmla="*/ 33 w 308"/>
                    <a:gd name="T33" fmla="*/ 67 h 249"/>
                    <a:gd name="T34" fmla="*/ 76 w 308"/>
                    <a:gd name="T35" fmla="*/ 41 h 249"/>
                    <a:gd name="T36" fmla="*/ 40 w 308"/>
                    <a:gd name="T37" fmla="*/ 74 h 249"/>
                    <a:gd name="T38" fmla="*/ 83 w 308"/>
                    <a:gd name="T39" fmla="*/ 50 h 249"/>
                    <a:gd name="T40" fmla="*/ 45 w 308"/>
                    <a:gd name="T41" fmla="*/ 79 h 249"/>
                    <a:gd name="T42" fmla="*/ 87 w 308"/>
                    <a:gd name="T43" fmla="*/ 55 h 249"/>
                    <a:gd name="T44" fmla="*/ 50 w 308"/>
                    <a:gd name="T45" fmla="*/ 83 h 249"/>
                    <a:gd name="T46" fmla="*/ 90 w 308"/>
                    <a:gd name="T47" fmla="*/ 57 h 249"/>
                    <a:gd name="T48" fmla="*/ 61 w 308"/>
                    <a:gd name="T49" fmla="*/ 95 h 249"/>
                    <a:gd name="T50" fmla="*/ 104 w 308"/>
                    <a:gd name="T51" fmla="*/ 71 h 249"/>
                    <a:gd name="T52" fmla="*/ 76 w 308"/>
                    <a:gd name="T53" fmla="*/ 109 h 249"/>
                    <a:gd name="T54" fmla="*/ 118 w 308"/>
                    <a:gd name="T55" fmla="*/ 86 h 249"/>
                    <a:gd name="T56" fmla="*/ 90 w 308"/>
                    <a:gd name="T57" fmla="*/ 124 h 249"/>
                    <a:gd name="T58" fmla="*/ 132 w 308"/>
                    <a:gd name="T59" fmla="*/ 98 h 249"/>
                    <a:gd name="T60" fmla="*/ 102 w 308"/>
                    <a:gd name="T61" fmla="*/ 135 h 249"/>
                    <a:gd name="T62" fmla="*/ 144 w 308"/>
                    <a:gd name="T63" fmla="*/ 112 h 249"/>
                    <a:gd name="T64" fmla="*/ 109 w 308"/>
                    <a:gd name="T65" fmla="*/ 143 h 249"/>
                    <a:gd name="T66" fmla="*/ 151 w 308"/>
                    <a:gd name="T67" fmla="*/ 116 h 249"/>
                    <a:gd name="T68" fmla="*/ 121 w 308"/>
                    <a:gd name="T69" fmla="*/ 154 h 249"/>
                    <a:gd name="T70" fmla="*/ 163 w 308"/>
                    <a:gd name="T71" fmla="*/ 131 h 249"/>
                    <a:gd name="T72" fmla="*/ 125 w 308"/>
                    <a:gd name="T73" fmla="*/ 159 h 249"/>
                    <a:gd name="T74" fmla="*/ 168 w 308"/>
                    <a:gd name="T75" fmla="*/ 135 h 249"/>
                    <a:gd name="T76" fmla="*/ 137 w 308"/>
                    <a:gd name="T77" fmla="*/ 173 h 249"/>
                    <a:gd name="T78" fmla="*/ 185 w 308"/>
                    <a:gd name="T79" fmla="*/ 145 h 249"/>
                    <a:gd name="T80" fmla="*/ 147 w 308"/>
                    <a:gd name="T81" fmla="*/ 183 h 249"/>
                    <a:gd name="T82" fmla="*/ 206 w 308"/>
                    <a:gd name="T83" fmla="*/ 150 h 249"/>
                    <a:gd name="T84" fmla="*/ 151 w 308"/>
                    <a:gd name="T85" fmla="*/ 202 h 249"/>
                    <a:gd name="T86" fmla="*/ 308 w 308"/>
                    <a:gd name="T87" fmla="*/ 112 h 249"/>
                    <a:gd name="T88" fmla="*/ 151 w 308"/>
                    <a:gd name="T89" fmla="*/ 202 h 249"/>
                    <a:gd name="T90" fmla="*/ 308 w 308"/>
                    <a:gd name="T91" fmla="*/ 112 h 249"/>
                    <a:gd name="T92" fmla="*/ 154 w 308"/>
                    <a:gd name="T93" fmla="*/ 211 h 249"/>
                    <a:gd name="T94" fmla="*/ 303 w 308"/>
                    <a:gd name="T95" fmla="*/ 124 h 249"/>
                    <a:gd name="T96" fmla="*/ 151 w 308"/>
                    <a:gd name="T97" fmla="*/ 218 h 249"/>
                    <a:gd name="T98" fmla="*/ 301 w 308"/>
                    <a:gd name="T99" fmla="*/ 133 h 249"/>
                    <a:gd name="T100" fmla="*/ 144 w 308"/>
                    <a:gd name="T101" fmla="*/ 237 h 249"/>
                    <a:gd name="T102" fmla="*/ 201 w 308"/>
                    <a:gd name="T103" fmla="*/ 207 h 249"/>
                    <a:gd name="T104" fmla="*/ 135 w 308"/>
                    <a:gd name="T105" fmla="*/ 249 h 249"/>
                    <a:gd name="T106" fmla="*/ 201 w 308"/>
                    <a:gd name="T107" fmla="*/ 2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249">
                      <a:moveTo>
                        <a:pt x="9" y="3"/>
                      </a:moveTo>
                      <a:lnTo>
                        <a:pt x="14" y="0"/>
                      </a:lnTo>
                      <a:lnTo>
                        <a:pt x="0" y="19"/>
                      </a:lnTo>
                      <a:lnTo>
                        <a:pt x="31" y="0"/>
                      </a:lnTo>
                      <a:lnTo>
                        <a:pt x="0" y="24"/>
                      </a:lnTo>
                      <a:lnTo>
                        <a:pt x="35" y="3"/>
                      </a:lnTo>
                      <a:lnTo>
                        <a:pt x="0" y="29"/>
                      </a:lnTo>
                      <a:lnTo>
                        <a:pt x="40" y="5"/>
                      </a:lnTo>
                      <a:lnTo>
                        <a:pt x="2" y="33"/>
                      </a:lnTo>
                      <a:lnTo>
                        <a:pt x="42" y="10"/>
                      </a:lnTo>
                      <a:lnTo>
                        <a:pt x="14" y="48"/>
                      </a:lnTo>
                      <a:lnTo>
                        <a:pt x="57" y="24"/>
                      </a:lnTo>
                      <a:lnTo>
                        <a:pt x="14" y="50"/>
                      </a:lnTo>
                      <a:lnTo>
                        <a:pt x="57" y="24"/>
                      </a:lnTo>
                      <a:lnTo>
                        <a:pt x="21" y="55"/>
                      </a:lnTo>
                      <a:lnTo>
                        <a:pt x="64" y="31"/>
                      </a:lnTo>
                      <a:lnTo>
                        <a:pt x="33" y="67"/>
                      </a:lnTo>
                      <a:lnTo>
                        <a:pt x="76" y="41"/>
                      </a:lnTo>
                      <a:lnTo>
                        <a:pt x="40" y="74"/>
                      </a:lnTo>
                      <a:lnTo>
                        <a:pt x="83" y="50"/>
                      </a:lnTo>
                      <a:lnTo>
                        <a:pt x="45" y="79"/>
                      </a:lnTo>
                      <a:lnTo>
                        <a:pt x="87" y="55"/>
                      </a:lnTo>
                      <a:lnTo>
                        <a:pt x="50" y="83"/>
                      </a:lnTo>
                      <a:lnTo>
                        <a:pt x="90" y="57"/>
                      </a:lnTo>
                      <a:lnTo>
                        <a:pt x="61" y="95"/>
                      </a:lnTo>
                      <a:lnTo>
                        <a:pt x="104" y="71"/>
                      </a:lnTo>
                      <a:lnTo>
                        <a:pt x="76" y="109"/>
                      </a:lnTo>
                      <a:lnTo>
                        <a:pt x="118" y="86"/>
                      </a:lnTo>
                      <a:lnTo>
                        <a:pt x="90" y="124"/>
                      </a:lnTo>
                      <a:lnTo>
                        <a:pt x="132" y="98"/>
                      </a:lnTo>
                      <a:lnTo>
                        <a:pt x="102" y="135"/>
                      </a:lnTo>
                      <a:lnTo>
                        <a:pt x="144" y="112"/>
                      </a:lnTo>
                      <a:lnTo>
                        <a:pt x="109" y="143"/>
                      </a:lnTo>
                      <a:lnTo>
                        <a:pt x="151" y="116"/>
                      </a:lnTo>
                      <a:lnTo>
                        <a:pt x="121" y="154"/>
                      </a:lnTo>
                      <a:lnTo>
                        <a:pt x="163" y="131"/>
                      </a:lnTo>
                      <a:lnTo>
                        <a:pt x="125" y="159"/>
                      </a:lnTo>
                      <a:lnTo>
                        <a:pt x="168" y="135"/>
                      </a:lnTo>
                      <a:lnTo>
                        <a:pt x="137" y="173"/>
                      </a:lnTo>
                      <a:lnTo>
                        <a:pt x="185" y="145"/>
                      </a:lnTo>
                      <a:lnTo>
                        <a:pt x="147" y="183"/>
                      </a:lnTo>
                      <a:lnTo>
                        <a:pt x="206" y="150"/>
                      </a:lnTo>
                      <a:lnTo>
                        <a:pt x="151" y="202"/>
                      </a:lnTo>
                      <a:lnTo>
                        <a:pt x="308" y="112"/>
                      </a:lnTo>
                      <a:lnTo>
                        <a:pt x="151" y="202"/>
                      </a:lnTo>
                      <a:lnTo>
                        <a:pt x="308" y="112"/>
                      </a:lnTo>
                      <a:lnTo>
                        <a:pt x="154" y="211"/>
                      </a:lnTo>
                      <a:lnTo>
                        <a:pt x="303" y="124"/>
                      </a:lnTo>
                      <a:lnTo>
                        <a:pt x="151" y="218"/>
                      </a:lnTo>
                      <a:lnTo>
                        <a:pt x="301" y="133"/>
                      </a:lnTo>
                      <a:lnTo>
                        <a:pt x="144" y="237"/>
                      </a:lnTo>
                      <a:lnTo>
                        <a:pt x="201" y="207"/>
                      </a:lnTo>
                      <a:lnTo>
                        <a:pt x="135" y="249"/>
                      </a:lnTo>
                      <a:lnTo>
                        <a:pt x="201" y="21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3" name="Freeform 3119"/>
                <p:cNvSpPr>
                  <a:spLocks/>
                </p:cNvSpPr>
                <p:nvPr/>
              </p:nvSpPr>
              <p:spPr bwMode="auto">
                <a:xfrm>
                  <a:off x="6430963" y="3662363"/>
                  <a:ext cx="615950" cy="696913"/>
                </a:xfrm>
                <a:custGeom>
                  <a:avLst/>
                  <a:gdLst>
                    <a:gd name="T0" fmla="*/ 16 w 388"/>
                    <a:gd name="T1" fmla="*/ 2 h 439"/>
                    <a:gd name="T2" fmla="*/ 26 w 388"/>
                    <a:gd name="T3" fmla="*/ 0 h 439"/>
                    <a:gd name="T4" fmla="*/ 30 w 388"/>
                    <a:gd name="T5" fmla="*/ 2 h 439"/>
                    <a:gd name="T6" fmla="*/ 47 w 388"/>
                    <a:gd name="T7" fmla="*/ 14 h 439"/>
                    <a:gd name="T8" fmla="*/ 57 w 388"/>
                    <a:gd name="T9" fmla="*/ 24 h 439"/>
                    <a:gd name="T10" fmla="*/ 61 w 388"/>
                    <a:gd name="T11" fmla="*/ 29 h 439"/>
                    <a:gd name="T12" fmla="*/ 75 w 388"/>
                    <a:gd name="T13" fmla="*/ 43 h 439"/>
                    <a:gd name="T14" fmla="*/ 78 w 388"/>
                    <a:gd name="T15" fmla="*/ 45 h 439"/>
                    <a:gd name="T16" fmla="*/ 87 w 388"/>
                    <a:gd name="T17" fmla="*/ 55 h 439"/>
                    <a:gd name="T18" fmla="*/ 87 w 388"/>
                    <a:gd name="T19" fmla="*/ 55 h 439"/>
                    <a:gd name="T20" fmla="*/ 92 w 388"/>
                    <a:gd name="T21" fmla="*/ 59 h 439"/>
                    <a:gd name="T22" fmla="*/ 97 w 388"/>
                    <a:gd name="T23" fmla="*/ 64 h 439"/>
                    <a:gd name="T24" fmla="*/ 104 w 388"/>
                    <a:gd name="T25" fmla="*/ 71 h 439"/>
                    <a:gd name="T26" fmla="*/ 109 w 388"/>
                    <a:gd name="T27" fmla="*/ 76 h 439"/>
                    <a:gd name="T28" fmla="*/ 123 w 388"/>
                    <a:gd name="T29" fmla="*/ 90 h 439"/>
                    <a:gd name="T30" fmla="*/ 128 w 388"/>
                    <a:gd name="T31" fmla="*/ 95 h 439"/>
                    <a:gd name="T32" fmla="*/ 142 w 388"/>
                    <a:gd name="T33" fmla="*/ 109 h 439"/>
                    <a:gd name="T34" fmla="*/ 151 w 388"/>
                    <a:gd name="T35" fmla="*/ 119 h 439"/>
                    <a:gd name="T36" fmla="*/ 158 w 388"/>
                    <a:gd name="T37" fmla="*/ 126 h 439"/>
                    <a:gd name="T38" fmla="*/ 173 w 388"/>
                    <a:gd name="T39" fmla="*/ 140 h 439"/>
                    <a:gd name="T40" fmla="*/ 184 w 388"/>
                    <a:gd name="T41" fmla="*/ 152 h 439"/>
                    <a:gd name="T42" fmla="*/ 194 w 388"/>
                    <a:gd name="T43" fmla="*/ 159 h 439"/>
                    <a:gd name="T44" fmla="*/ 194 w 388"/>
                    <a:gd name="T45" fmla="*/ 161 h 439"/>
                    <a:gd name="T46" fmla="*/ 206 w 388"/>
                    <a:gd name="T47" fmla="*/ 173 h 439"/>
                    <a:gd name="T48" fmla="*/ 215 w 388"/>
                    <a:gd name="T49" fmla="*/ 183 h 439"/>
                    <a:gd name="T50" fmla="*/ 215 w 388"/>
                    <a:gd name="T51" fmla="*/ 183 h 439"/>
                    <a:gd name="T52" fmla="*/ 218 w 388"/>
                    <a:gd name="T53" fmla="*/ 183 h 439"/>
                    <a:gd name="T54" fmla="*/ 218 w 388"/>
                    <a:gd name="T55" fmla="*/ 185 h 439"/>
                    <a:gd name="T56" fmla="*/ 220 w 388"/>
                    <a:gd name="T57" fmla="*/ 187 h 439"/>
                    <a:gd name="T58" fmla="*/ 222 w 388"/>
                    <a:gd name="T59" fmla="*/ 190 h 439"/>
                    <a:gd name="T60" fmla="*/ 234 w 388"/>
                    <a:gd name="T61" fmla="*/ 202 h 439"/>
                    <a:gd name="T62" fmla="*/ 239 w 388"/>
                    <a:gd name="T63" fmla="*/ 206 h 439"/>
                    <a:gd name="T64" fmla="*/ 244 w 388"/>
                    <a:gd name="T65" fmla="*/ 211 h 439"/>
                    <a:gd name="T66" fmla="*/ 248 w 388"/>
                    <a:gd name="T67" fmla="*/ 216 h 439"/>
                    <a:gd name="T68" fmla="*/ 263 w 388"/>
                    <a:gd name="T69" fmla="*/ 230 h 439"/>
                    <a:gd name="T70" fmla="*/ 265 w 388"/>
                    <a:gd name="T71" fmla="*/ 233 h 439"/>
                    <a:gd name="T72" fmla="*/ 270 w 388"/>
                    <a:gd name="T73" fmla="*/ 237 h 439"/>
                    <a:gd name="T74" fmla="*/ 281 w 388"/>
                    <a:gd name="T75" fmla="*/ 249 h 439"/>
                    <a:gd name="T76" fmla="*/ 291 w 388"/>
                    <a:gd name="T77" fmla="*/ 259 h 439"/>
                    <a:gd name="T78" fmla="*/ 303 w 388"/>
                    <a:gd name="T79" fmla="*/ 270 h 439"/>
                    <a:gd name="T80" fmla="*/ 310 w 388"/>
                    <a:gd name="T81" fmla="*/ 275 h 439"/>
                    <a:gd name="T82" fmla="*/ 312 w 388"/>
                    <a:gd name="T83" fmla="*/ 280 h 439"/>
                    <a:gd name="T84" fmla="*/ 317 w 388"/>
                    <a:gd name="T85" fmla="*/ 282 h 439"/>
                    <a:gd name="T86" fmla="*/ 322 w 388"/>
                    <a:gd name="T87" fmla="*/ 287 h 439"/>
                    <a:gd name="T88" fmla="*/ 322 w 388"/>
                    <a:gd name="T89" fmla="*/ 289 h 439"/>
                    <a:gd name="T90" fmla="*/ 336 w 388"/>
                    <a:gd name="T91" fmla="*/ 304 h 439"/>
                    <a:gd name="T92" fmla="*/ 345 w 388"/>
                    <a:gd name="T93" fmla="*/ 313 h 439"/>
                    <a:gd name="T94" fmla="*/ 355 w 388"/>
                    <a:gd name="T95" fmla="*/ 323 h 439"/>
                    <a:gd name="T96" fmla="*/ 357 w 388"/>
                    <a:gd name="T97" fmla="*/ 325 h 439"/>
                    <a:gd name="T98" fmla="*/ 360 w 388"/>
                    <a:gd name="T99" fmla="*/ 327 h 439"/>
                    <a:gd name="T100" fmla="*/ 364 w 388"/>
                    <a:gd name="T101" fmla="*/ 332 h 439"/>
                    <a:gd name="T102" fmla="*/ 369 w 388"/>
                    <a:gd name="T103" fmla="*/ 339 h 439"/>
                    <a:gd name="T104" fmla="*/ 379 w 388"/>
                    <a:gd name="T105" fmla="*/ 353 h 439"/>
                    <a:gd name="T106" fmla="*/ 381 w 388"/>
                    <a:gd name="T107" fmla="*/ 358 h 439"/>
                    <a:gd name="T108" fmla="*/ 386 w 388"/>
                    <a:gd name="T109" fmla="*/ 372 h 439"/>
                    <a:gd name="T110" fmla="*/ 386 w 388"/>
                    <a:gd name="T111" fmla="*/ 375 h 439"/>
                    <a:gd name="T112" fmla="*/ 388 w 388"/>
                    <a:gd name="T113" fmla="*/ 387 h 439"/>
                    <a:gd name="T114" fmla="*/ 388 w 388"/>
                    <a:gd name="T115" fmla="*/ 389 h 439"/>
                    <a:gd name="T116" fmla="*/ 388 w 388"/>
                    <a:gd name="T117" fmla="*/ 391 h 439"/>
                    <a:gd name="T118" fmla="*/ 388 w 388"/>
                    <a:gd name="T119" fmla="*/ 39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439">
                      <a:moveTo>
                        <a:pt x="12" y="5"/>
                      </a:moveTo>
                      <a:lnTo>
                        <a:pt x="16" y="2"/>
                      </a:lnTo>
                      <a:lnTo>
                        <a:pt x="2" y="14"/>
                      </a:lnTo>
                      <a:lnTo>
                        <a:pt x="26" y="0"/>
                      </a:lnTo>
                      <a:lnTo>
                        <a:pt x="0" y="19"/>
                      </a:lnTo>
                      <a:lnTo>
                        <a:pt x="30" y="2"/>
                      </a:lnTo>
                      <a:lnTo>
                        <a:pt x="4" y="38"/>
                      </a:lnTo>
                      <a:lnTo>
                        <a:pt x="47" y="14"/>
                      </a:lnTo>
                      <a:lnTo>
                        <a:pt x="14" y="48"/>
                      </a:lnTo>
                      <a:lnTo>
                        <a:pt x="57" y="24"/>
                      </a:lnTo>
                      <a:lnTo>
                        <a:pt x="19" y="55"/>
                      </a:lnTo>
                      <a:lnTo>
                        <a:pt x="61" y="29"/>
                      </a:lnTo>
                      <a:lnTo>
                        <a:pt x="33" y="67"/>
                      </a:lnTo>
                      <a:lnTo>
                        <a:pt x="75" y="43"/>
                      </a:lnTo>
                      <a:lnTo>
                        <a:pt x="35" y="71"/>
                      </a:lnTo>
                      <a:lnTo>
                        <a:pt x="78" y="45"/>
                      </a:lnTo>
                      <a:lnTo>
                        <a:pt x="45" y="78"/>
                      </a:lnTo>
                      <a:lnTo>
                        <a:pt x="87" y="55"/>
                      </a:lnTo>
                      <a:lnTo>
                        <a:pt x="45" y="78"/>
                      </a:lnTo>
                      <a:lnTo>
                        <a:pt x="87" y="55"/>
                      </a:lnTo>
                      <a:lnTo>
                        <a:pt x="49" y="85"/>
                      </a:lnTo>
                      <a:lnTo>
                        <a:pt x="92" y="59"/>
                      </a:lnTo>
                      <a:lnTo>
                        <a:pt x="54" y="88"/>
                      </a:lnTo>
                      <a:lnTo>
                        <a:pt x="97" y="64"/>
                      </a:lnTo>
                      <a:lnTo>
                        <a:pt x="61" y="97"/>
                      </a:lnTo>
                      <a:lnTo>
                        <a:pt x="104" y="71"/>
                      </a:lnTo>
                      <a:lnTo>
                        <a:pt x="66" y="102"/>
                      </a:lnTo>
                      <a:lnTo>
                        <a:pt x="109" y="76"/>
                      </a:lnTo>
                      <a:lnTo>
                        <a:pt x="80" y="114"/>
                      </a:lnTo>
                      <a:lnTo>
                        <a:pt x="123" y="90"/>
                      </a:lnTo>
                      <a:lnTo>
                        <a:pt x="85" y="121"/>
                      </a:lnTo>
                      <a:lnTo>
                        <a:pt x="128" y="95"/>
                      </a:lnTo>
                      <a:lnTo>
                        <a:pt x="99" y="135"/>
                      </a:lnTo>
                      <a:lnTo>
                        <a:pt x="142" y="109"/>
                      </a:lnTo>
                      <a:lnTo>
                        <a:pt x="109" y="142"/>
                      </a:lnTo>
                      <a:lnTo>
                        <a:pt x="151" y="119"/>
                      </a:lnTo>
                      <a:lnTo>
                        <a:pt x="116" y="152"/>
                      </a:lnTo>
                      <a:lnTo>
                        <a:pt x="158" y="126"/>
                      </a:lnTo>
                      <a:lnTo>
                        <a:pt x="130" y="164"/>
                      </a:lnTo>
                      <a:lnTo>
                        <a:pt x="173" y="140"/>
                      </a:lnTo>
                      <a:lnTo>
                        <a:pt x="142" y="178"/>
                      </a:lnTo>
                      <a:lnTo>
                        <a:pt x="184" y="152"/>
                      </a:lnTo>
                      <a:lnTo>
                        <a:pt x="151" y="185"/>
                      </a:lnTo>
                      <a:lnTo>
                        <a:pt x="194" y="159"/>
                      </a:lnTo>
                      <a:lnTo>
                        <a:pt x="151" y="187"/>
                      </a:lnTo>
                      <a:lnTo>
                        <a:pt x="194" y="161"/>
                      </a:lnTo>
                      <a:lnTo>
                        <a:pt x="163" y="197"/>
                      </a:lnTo>
                      <a:lnTo>
                        <a:pt x="206" y="173"/>
                      </a:lnTo>
                      <a:lnTo>
                        <a:pt x="173" y="206"/>
                      </a:lnTo>
                      <a:lnTo>
                        <a:pt x="215" y="183"/>
                      </a:lnTo>
                      <a:lnTo>
                        <a:pt x="173" y="206"/>
                      </a:lnTo>
                      <a:lnTo>
                        <a:pt x="215" y="183"/>
                      </a:lnTo>
                      <a:lnTo>
                        <a:pt x="175" y="209"/>
                      </a:lnTo>
                      <a:lnTo>
                        <a:pt x="218" y="183"/>
                      </a:lnTo>
                      <a:lnTo>
                        <a:pt x="175" y="209"/>
                      </a:lnTo>
                      <a:lnTo>
                        <a:pt x="218" y="185"/>
                      </a:lnTo>
                      <a:lnTo>
                        <a:pt x="177" y="211"/>
                      </a:lnTo>
                      <a:lnTo>
                        <a:pt x="220" y="187"/>
                      </a:lnTo>
                      <a:lnTo>
                        <a:pt x="180" y="214"/>
                      </a:lnTo>
                      <a:lnTo>
                        <a:pt x="222" y="190"/>
                      </a:lnTo>
                      <a:lnTo>
                        <a:pt x="192" y="228"/>
                      </a:lnTo>
                      <a:lnTo>
                        <a:pt x="234" y="202"/>
                      </a:lnTo>
                      <a:lnTo>
                        <a:pt x="196" y="233"/>
                      </a:lnTo>
                      <a:lnTo>
                        <a:pt x="239" y="206"/>
                      </a:lnTo>
                      <a:lnTo>
                        <a:pt x="201" y="237"/>
                      </a:lnTo>
                      <a:lnTo>
                        <a:pt x="244" y="211"/>
                      </a:lnTo>
                      <a:lnTo>
                        <a:pt x="206" y="242"/>
                      </a:lnTo>
                      <a:lnTo>
                        <a:pt x="248" y="216"/>
                      </a:lnTo>
                      <a:lnTo>
                        <a:pt x="220" y="254"/>
                      </a:lnTo>
                      <a:lnTo>
                        <a:pt x="263" y="230"/>
                      </a:lnTo>
                      <a:lnTo>
                        <a:pt x="222" y="256"/>
                      </a:lnTo>
                      <a:lnTo>
                        <a:pt x="265" y="233"/>
                      </a:lnTo>
                      <a:lnTo>
                        <a:pt x="227" y="263"/>
                      </a:lnTo>
                      <a:lnTo>
                        <a:pt x="270" y="237"/>
                      </a:lnTo>
                      <a:lnTo>
                        <a:pt x="239" y="273"/>
                      </a:lnTo>
                      <a:lnTo>
                        <a:pt x="281" y="249"/>
                      </a:lnTo>
                      <a:lnTo>
                        <a:pt x="248" y="282"/>
                      </a:lnTo>
                      <a:lnTo>
                        <a:pt x="291" y="259"/>
                      </a:lnTo>
                      <a:lnTo>
                        <a:pt x="260" y="294"/>
                      </a:lnTo>
                      <a:lnTo>
                        <a:pt x="303" y="270"/>
                      </a:lnTo>
                      <a:lnTo>
                        <a:pt x="267" y="301"/>
                      </a:lnTo>
                      <a:lnTo>
                        <a:pt x="310" y="275"/>
                      </a:lnTo>
                      <a:lnTo>
                        <a:pt x="270" y="304"/>
                      </a:lnTo>
                      <a:lnTo>
                        <a:pt x="312" y="280"/>
                      </a:lnTo>
                      <a:lnTo>
                        <a:pt x="274" y="308"/>
                      </a:lnTo>
                      <a:lnTo>
                        <a:pt x="317" y="282"/>
                      </a:lnTo>
                      <a:lnTo>
                        <a:pt x="279" y="313"/>
                      </a:lnTo>
                      <a:lnTo>
                        <a:pt x="322" y="287"/>
                      </a:lnTo>
                      <a:lnTo>
                        <a:pt x="279" y="313"/>
                      </a:lnTo>
                      <a:lnTo>
                        <a:pt x="322" y="289"/>
                      </a:lnTo>
                      <a:lnTo>
                        <a:pt x="293" y="327"/>
                      </a:lnTo>
                      <a:lnTo>
                        <a:pt x="336" y="304"/>
                      </a:lnTo>
                      <a:lnTo>
                        <a:pt x="303" y="339"/>
                      </a:lnTo>
                      <a:lnTo>
                        <a:pt x="345" y="313"/>
                      </a:lnTo>
                      <a:lnTo>
                        <a:pt x="312" y="346"/>
                      </a:lnTo>
                      <a:lnTo>
                        <a:pt x="355" y="323"/>
                      </a:lnTo>
                      <a:lnTo>
                        <a:pt x="315" y="349"/>
                      </a:lnTo>
                      <a:lnTo>
                        <a:pt x="357" y="325"/>
                      </a:lnTo>
                      <a:lnTo>
                        <a:pt x="317" y="351"/>
                      </a:lnTo>
                      <a:lnTo>
                        <a:pt x="360" y="327"/>
                      </a:lnTo>
                      <a:lnTo>
                        <a:pt x="322" y="356"/>
                      </a:lnTo>
                      <a:lnTo>
                        <a:pt x="364" y="332"/>
                      </a:lnTo>
                      <a:lnTo>
                        <a:pt x="329" y="363"/>
                      </a:lnTo>
                      <a:lnTo>
                        <a:pt x="369" y="339"/>
                      </a:lnTo>
                      <a:lnTo>
                        <a:pt x="336" y="377"/>
                      </a:lnTo>
                      <a:lnTo>
                        <a:pt x="379" y="353"/>
                      </a:lnTo>
                      <a:lnTo>
                        <a:pt x="338" y="382"/>
                      </a:lnTo>
                      <a:lnTo>
                        <a:pt x="381" y="358"/>
                      </a:lnTo>
                      <a:lnTo>
                        <a:pt x="338" y="401"/>
                      </a:lnTo>
                      <a:lnTo>
                        <a:pt x="386" y="372"/>
                      </a:lnTo>
                      <a:lnTo>
                        <a:pt x="338" y="401"/>
                      </a:lnTo>
                      <a:lnTo>
                        <a:pt x="386" y="375"/>
                      </a:lnTo>
                      <a:lnTo>
                        <a:pt x="334" y="417"/>
                      </a:lnTo>
                      <a:lnTo>
                        <a:pt x="388" y="387"/>
                      </a:lnTo>
                      <a:lnTo>
                        <a:pt x="326" y="425"/>
                      </a:lnTo>
                      <a:lnTo>
                        <a:pt x="388" y="389"/>
                      </a:lnTo>
                      <a:lnTo>
                        <a:pt x="326" y="427"/>
                      </a:lnTo>
                      <a:lnTo>
                        <a:pt x="388" y="391"/>
                      </a:lnTo>
                      <a:lnTo>
                        <a:pt x="315" y="439"/>
                      </a:lnTo>
                      <a:lnTo>
                        <a:pt x="388" y="396"/>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3141" name="Freeform 3127"/>
              <p:cNvSpPr>
                <a:spLocks/>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grpSp>
          <p:nvGrpSpPr>
            <p:cNvPr id="3184" name="组合 3183"/>
            <p:cNvGrpSpPr/>
            <p:nvPr/>
          </p:nvGrpSpPr>
          <p:grpSpPr>
            <a:xfrm>
              <a:off x="3908425" y="1851025"/>
              <a:ext cx="2225676" cy="2225676"/>
              <a:chOff x="3908425" y="1851025"/>
              <a:chExt cx="2225676" cy="2225676"/>
            </a:xfrm>
          </p:grpSpPr>
          <p:sp>
            <p:nvSpPr>
              <p:cNvPr id="3134" name="Freeform 3120"/>
              <p:cNvSpPr>
                <a:spLocks/>
              </p:cNvSpPr>
              <p:nvPr/>
            </p:nvSpPr>
            <p:spPr bwMode="auto">
              <a:xfrm>
                <a:off x="4975225" y="3636963"/>
                <a:ext cx="436563" cy="439738"/>
              </a:xfrm>
              <a:custGeom>
                <a:avLst/>
                <a:gdLst>
                  <a:gd name="T0" fmla="*/ 31 w 275"/>
                  <a:gd name="T1" fmla="*/ 0 h 277"/>
                  <a:gd name="T2" fmla="*/ 31 w 275"/>
                  <a:gd name="T3" fmla="*/ 0 h 277"/>
                  <a:gd name="T4" fmla="*/ 34 w 275"/>
                  <a:gd name="T5" fmla="*/ 2 h 277"/>
                  <a:gd name="T6" fmla="*/ 45 w 275"/>
                  <a:gd name="T7" fmla="*/ 11 h 277"/>
                  <a:gd name="T8" fmla="*/ 57 w 275"/>
                  <a:gd name="T9" fmla="*/ 26 h 277"/>
                  <a:gd name="T10" fmla="*/ 69 w 275"/>
                  <a:gd name="T11" fmla="*/ 37 h 277"/>
                  <a:gd name="T12" fmla="*/ 81 w 275"/>
                  <a:gd name="T13" fmla="*/ 49 h 277"/>
                  <a:gd name="T14" fmla="*/ 81 w 275"/>
                  <a:gd name="T15" fmla="*/ 49 h 277"/>
                  <a:gd name="T16" fmla="*/ 86 w 275"/>
                  <a:gd name="T17" fmla="*/ 54 h 277"/>
                  <a:gd name="T18" fmla="*/ 95 w 275"/>
                  <a:gd name="T19" fmla="*/ 61 h 277"/>
                  <a:gd name="T20" fmla="*/ 100 w 275"/>
                  <a:gd name="T21" fmla="*/ 68 h 277"/>
                  <a:gd name="T22" fmla="*/ 105 w 275"/>
                  <a:gd name="T23" fmla="*/ 73 h 277"/>
                  <a:gd name="T24" fmla="*/ 107 w 275"/>
                  <a:gd name="T25" fmla="*/ 75 h 277"/>
                  <a:gd name="T26" fmla="*/ 116 w 275"/>
                  <a:gd name="T27" fmla="*/ 85 h 277"/>
                  <a:gd name="T28" fmla="*/ 131 w 275"/>
                  <a:gd name="T29" fmla="*/ 97 h 277"/>
                  <a:gd name="T30" fmla="*/ 142 w 275"/>
                  <a:gd name="T31" fmla="*/ 111 h 277"/>
                  <a:gd name="T32" fmla="*/ 152 w 275"/>
                  <a:gd name="T33" fmla="*/ 118 h 277"/>
                  <a:gd name="T34" fmla="*/ 154 w 275"/>
                  <a:gd name="T35" fmla="*/ 123 h 277"/>
                  <a:gd name="T36" fmla="*/ 166 w 275"/>
                  <a:gd name="T37" fmla="*/ 135 h 277"/>
                  <a:gd name="T38" fmla="*/ 178 w 275"/>
                  <a:gd name="T39" fmla="*/ 147 h 277"/>
                  <a:gd name="T40" fmla="*/ 183 w 275"/>
                  <a:gd name="T41" fmla="*/ 149 h 277"/>
                  <a:gd name="T42" fmla="*/ 183 w 275"/>
                  <a:gd name="T43" fmla="*/ 151 h 277"/>
                  <a:gd name="T44" fmla="*/ 187 w 275"/>
                  <a:gd name="T45" fmla="*/ 156 h 277"/>
                  <a:gd name="T46" fmla="*/ 202 w 275"/>
                  <a:gd name="T47" fmla="*/ 170 h 277"/>
                  <a:gd name="T48" fmla="*/ 204 w 275"/>
                  <a:gd name="T49" fmla="*/ 173 h 277"/>
                  <a:gd name="T50" fmla="*/ 209 w 275"/>
                  <a:gd name="T51" fmla="*/ 177 h 277"/>
                  <a:gd name="T52" fmla="*/ 221 w 275"/>
                  <a:gd name="T53" fmla="*/ 189 h 277"/>
                  <a:gd name="T54" fmla="*/ 230 w 275"/>
                  <a:gd name="T55" fmla="*/ 196 h 277"/>
                  <a:gd name="T56" fmla="*/ 237 w 275"/>
                  <a:gd name="T57" fmla="*/ 203 h 277"/>
                  <a:gd name="T58" fmla="*/ 244 w 275"/>
                  <a:gd name="T59" fmla="*/ 211 h 277"/>
                  <a:gd name="T60" fmla="*/ 249 w 275"/>
                  <a:gd name="T61" fmla="*/ 218 h 277"/>
                  <a:gd name="T62" fmla="*/ 258 w 275"/>
                  <a:gd name="T63" fmla="*/ 227 h 277"/>
                  <a:gd name="T64" fmla="*/ 270 w 275"/>
                  <a:gd name="T65" fmla="*/ 239 h 277"/>
                  <a:gd name="T66" fmla="*/ 275 w 275"/>
                  <a:gd name="T67" fmla="*/ 244 h 277"/>
                  <a:gd name="T68" fmla="*/ 275 w 275"/>
                  <a:gd name="T69" fmla="*/ 249 h 277"/>
                  <a:gd name="T70" fmla="*/ 266 w 275"/>
                  <a:gd name="T71"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5" h="277">
                    <a:moveTo>
                      <a:pt x="31" y="0"/>
                    </a:moveTo>
                    <a:lnTo>
                      <a:pt x="31" y="0"/>
                    </a:lnTo>
                    <a:lnTo>
                      <a:pt x="29" y="2"/>
                    </a:lnTo>
                    <a:lnTo>
                      <a:pt x="31" y="0"/>
                    </a:lnTo>
                    <a:lnTo>
                      <a:pt x="24" y="7"/>
                    </a:lnTo>
                    <a:lnTo>
                      <a:pt x="34" y="2"/>
                    </a:lnTo>
                    <a:lnTo>
                      <a:pt x="0" y="37"/>
                    </a:lnTo>
                    <a:lnTo>
                      <a:pt x="45" y="11"/>
                    </a:lnTo>
                    <a:lnTo>
                      <a:pt x="15" y="49"/>
                    </a:lnTo>
                    <a:lnTo>
                      <a:pt x="57" y="26"/>
                    </a:lnTo>
                    <a:lnTo>
                      <a:pt x="26" y="64"/>
                    </a:lnTo>
                    <a:lnTo>
                      <a:pt x="69" y="37"/>
                    </a:lnTo>
                    <a:lnTo>
                      <a:pt x="38" y="73"/>
                    </a:lnTo>
                    <a:lnTo>
                      <a:pt x="81" y="49"/>
                    </a:lnTo>
                    <a:lnTo>
                      <a:pt x="38" y="73"/>
                    </a:lnTo>
                    <a:lnTo>
                      <a:pt x="81" y="49"/>
                    </a:lnTo>
                    <a:lnTo>
                      <a:pt x="43" y="78"/>
                    </a:lnTo>
                    <a:lnTo>
                      <a:pt x="86" y="54"/>
                    </a:lnTo>
                    <a:lnTo>
                      <a:pt x="53" y="87"/>
                    </a:lnTo>
                    <a:lnTo>
                      <a:pt x="95" y="61"/>
                    </a:lnTo>
                    <a:lnTo>
                      <a:pt x="57" y="92"/>
                    </a:lnTo>
                    <a:lnTo>
                      <a:pt x="100" y="68"/>
                    </a:lnTo>
                    <a:lnTo>
                      <a:pt x="62" y="97"/>
                    </a:lnTo>
                    <a:lnTo>
                      <a:pt x="105" y="73"/>
                    </a:lnTo>
                    <a:lnTo>
                      <a:pt x="64" y="99"/>
                    </a:lnTo>
                    <a:lnTo>
                      <a:pt x="107" y="75"/>
                    </a:lnTo>
                    <a:lnTo>
                      <a:pt x="74" y="109"/>
                    </a:lnTo>
                    <a:lnTo>
                      <a:pt x="116" y="85"/>
                    </a:lnTo>
                    <a:lnTo>
                      <a:pt x="86" y="123"/>
                    </a:lnTo>
                    <a:lnTo>
                      <a:pt x="131" y="97"/>
                    </a:lnTo>
                    <a:lnTo>
                      <a:pt x="100" y="135"/>
                    </a:lnTo>
                    <a:lnTo>
                      <a:pt x="142" y="111"/>
                    </a:lnTo>
                    <a:lnTo>
                      <a:pt x="107" y="144"/>
                    </a:lnTo>
                    <a:lnTo>
                      <a:pt x="152" y="118"/>
                    </a:lnTo>
                    <a:lnTo>
                      <a:pt x="112" y="147"/>
                    </a:lnTo>
                    <a:lnTo>
                      <a:pt x="154" y="123"/>
                    </a:lnTo>
                    <a:lnTo>
                      <a:pt x="124" y="158"/>
                    </a:lnTo>
                    <a:lnTo>
                      <a:pt x="166" y="135"/>
                    </a:lnTo>
                    <a:lnTo>
                      <a:pt x="135" y="173"/>
                    </a:lnTo>
                    <a:lnTo>
                      <a:pt x="178" y="147"/>
                    </a:lnTo>
                    <a:lnTo>
                      <a:pt x="140" y="175"/>
                    </a:lnTo>
                    <a:lnTo>
                      <a:pt x="183" y="149"/>
                    </a:lnTo>
                    <a:lnTo>
                      <a:pt x="140" y="177"/>
                    </a:lnTo>
                    <a:lnTo>
                      <a:pt x="183" y="151"/>
                    </a:lnTo>
                    <a:lnTo>
                      <a:pt x="145" y="180"/>
                    </a:lnTo>
                    <a:lnTo>
                      <a:pt x="187" y="156"/>
                    </a:lnTo>
                    <a:lnTo>
                      <a:pt x="159" y="194"/>
                    </a:lnTo>
                    <a:lnTo>
                      <a:pt x="202" y="170"/>
                    </a:lnTo>
                    <a:lnTo>
                      <a:pt x="161" y="196"/>
                    </a:lnTo>
                    <a:lnTo>
                      <a:pt x="204" y="173"/>
                    </a:lnTo>
                    <a:lnTo>
                      <a:pt x="166" y="201"/>
                    </a:lnTo>
                    <a:lnTo>
                      <a:pt x="209" y="177"/>
                    </a:lnTo>
                    <a:lnTo>
                      <a:pt x="178" y="213"/>
                    </a:lnTo>
                    <a:lnTo>
                      <a:pt x="221" y="189"/>
                    </a:lnTo>
                    <a:lnTo>
                      <a:pt x="187" y="222"/>
                    </a:lnTo>
                    <a:lnTo>
                      <a:pt x="230" y="196"/>
                    </a:lnTo>
                    <a:lnTo>
                      <a:pt x="195" y="230"/>
                    </a:lnTo>
                    <a:lnTo>
                      <a:pt x="237" y="203"/>
                    </a:lnTo>
                    <a:lnTo>
                      <a:pt x="202" y="237"/>
                    </a:lnTo>
                    <a:lnTo>
                      <a:pt x="244" y="211"/>
                    </a:lnTo>
                    <a:lnTo>
                      <a:pt x="206" y="241"/>
                    </a:lnTo>
                    <a:lnTo>
                      <a:pt x="249" y="218"/>
                    </a:lnTo>
                    <a:lnTo>
                      <a:pt x="216" y="251"/>
                    </a:lnTo>
                    <a:lnTo>
                      <a:pt x="258" y="227"/>
                    </a:lnTo>
                    <a:lnTo>
                      <a:pt x="228" y="265"/>
                    </a:lnTo>
                    <a:lnTo>
                      <a:pt x="270" y="239"/>
                    </a:lnTo>
                    <a:lnTo>
                      <a:pt x="232" y="270"/>
                    </a:lnTo>
                    <a:lnTo>
                      <a:pt x="275" y="244"/>
                    </a:lnTo>
                    <a:lnTo>
                      <a:pt x="237" y="272"/>
                    </a:lnTo>
                    <a:lnTo>
                      <a:pt x="275" y="249"/>
                    </a:lnTo>
                    <a:lnTo>
                      <a:pt x="261" y="277"/>
                    </a:lnTo>
                    <a:lnTo>
                      <a:pt x="266" y="275"/>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5" name="Freeform 3121"/>
              <p:cNvSpPr>
                <a:spLocks/>
              </p:cNvSpPr>
              <p:nvPr/>
            </p:nvSpPr>
            <p:spPr bwMode="auto">
              <a:xfrm>
                <a:off x="5694363" y="2913063"/>
                <a:ext cx="439738" cy="444500"/>
              </a:xfrm>
              <a:custGeom>
                <a:avLst/>
                <a:gdLst>
                  <a:gd name="T0" fmla="*/ 33 w 277"/>
                  <a:gd name="T1" fmla="*/ 0 h 280"/>
                  <a:gd name="T2" fmla="*/ 42 w 277"/>
                  <a:gd name="T3" fmla="*/ 12 h 280"/>
                  <a:gd name="T4" fmla="*/ 45 w 277"/>
                  <a:gd name="T5" fmla="*/ 12 h 280"/>
                  <a:gd name="T6" fmla="*/ 52 w 277"/>
                  <a:gd name="T7" fmla="*/ 22 h 280"/>
                  <a:gd name="T8" fmla="*/ 54 w 277"/>
                  <a:gd name="T9" fmla="*/ 24 h 280"/>
                  <a:gd name="T10" fmla="*/ 61 w 277"/>
                  <a:gd name="T11" fmla="*/ 31 h 280"/>
                  <a:gd name="T12" fmla="*/ 68 w 277"/>
                  <a:gd name="T13" fmla="*/ 38 h 280"/>
                  <a:gd name="T14" fmla="*/ 80 w 277"/>
                  <a:gd name="T15" fmla="*/ 50 h 280"/>
                  <a:gd name="T16" fmla="*/ 83 w 277"/>
                  <a:gd name="T17" fmla="*/ 52 h 280"/>
                  <a:gd name="T18" fmla="*/ 83 w 277"/>
                  <a:gd name="T19" fmla="*/ 52 h 280"/>
                  <a:gd name="T20" fmla="*/ 90 w 277"/>
                  <a:gd name="T21" fmla="*/ 59 h 280"/>
                  <a:gd name="T22" fmla="*/ 94 w 277"/>
                  <a:gd name="T23" fmla="*/ 64 h 280"/>
                  <a:gd name="T24" fmla="*/ 106 w 277"/>
                  <a:gd name="T25" fmla="*/ 76 h 280"/>
                  <a:gd name="T26" fmla="*/ 120 w 277"/>
                  <a:gd name="T27" fmla="*/ 90 h 280"/>
                  <a:gd name="T28" fmla="*/ 132 w 277"/>
                  <a:gd name="T29" fmla="*/ 102 h 280"/>
                  <a:gd name="T30" fmla="*/ 139 w 277"/>
                  <a:gd name="T31" fmla="*/ 109 h 280"/>
                  <a:gd name="T32" fmla="*/ 142 w 277"/>
                  <a:gd name="T33" fmla="*/ 112 h 280"/>
                  <a:gd name="T34" fmla="*/ 154 w 277"/>
                  <a:gd name="T35" fmla="*/ 124 h 280"/>
                  <a:gd name="T36" fmla="*/ 156 w 277"/>
                  <a:gd name="T37" fmla="*/ 126 h 280"/>
                  <a:gd name="T38" fmla="*/ 168 w 277"/>
                  <a:gd name="T39" fmla="*/ 138 h 280"/>
                  <a:gd name="T40" fmla="*/ 175 w 277"/>
                  <a:gd name="T41" fmla="*/ 145 h 280"/>
                  <a:gd name="T42" fmla="*/ 184 w 277"/>
                  <a:gd name="T43" fmla="*/ 154 h 280"/>
                  <a:gd name="T44" fmla="*/ 189 w 277"/>
                  <a:gd name="T45" fmla="*/ 159 h 280"/>
                  <a:gd name="T46" fmla="*/ 194 w 277"/>
                  <a:gd name="T47" fmla="*/ 164 h 280"/>
                  <a:gd name="T48" fmla="*/ 203 w 277"/>
                  <a:gd name="T49" fmla="*/ 173 h 280"/>
                  <a:gd name="T50" fmla="*/ 213 w 277"/>
                  <a:gd name="T51" fmla="*/ 183 h 280"/>
                  <a:gd name="T52" fmla="*/ 220 w 277"/>
                  <a:gd name="T53" fmla="*/ 190 h 280"/>
                  <a:gd name="T54" fmla="*/ 225 w 277"/>
                  <a:gd name="T55" fmla="*/ 195 h 280"/>
                  <a:gd name="T56" fmla="*/ 236 w 277"/>
                  <a:gd name="T57" fmla="*/ 207 h 280"/>
                  <a:gd name="T58" fmla="*/ 248 w 277"/>
                  <a:gd name="T59" fmla="*/ 218 h 280"/>
                  <a:gd name="T60" fmla="*/ 260 w 277"/>
                  <a:gd name="T61" fmla="*/ 230 h 280"/>
                  <a:gd name="T62" fmla="*/ 260 w 277"/>
                  <a:gd name="T63" fmla="*/ 230 h 280"/>
                  <a:gd name="T64" fmla="*/ 267 w 277"/>
                  <a:gd name="T65" fmla="*/ 237 h 280"/>
                  <a:gd name="T66" fmla="*/ 272 w 277"/>
                  <a:gd name="T67" fmla="*/ 242 h 280"/>
                  <a:gd name="T68" fmla="*/ 277 w 277"/>
                  <a:gd name="T69" fmla="*/ 249 h 280"/>
                  <a:gd name="T70" fmla="*/ 277 w 277"/>
                  <a:gd name="T71" fmla="*/ 266 h 280"/>
                  <a:gd name="T72" fmla="*/ 267 w 277"/>
                  <a:gd name="T73"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7" h="280">
                    <a:moveTo>
                      <a:pt x="30" y="3"/>
                    </a:moveTo>
                    <a:lnTo>
                      <a:pt x="33" y="0"/>
                    </a:lnTo>
                    <a:lnTo>
                      <a:pt x="0" y="38"/>
                    </a:lnTo>
                    <a:lnTo>
                      <a:pt x="42" y="12"/>
                    </a:lnTo>
                    <a:lnTo>
                      <a:pt x="0" y="38"/>
                    </a:lnTo>
                    <a:lnTo>
                      <a:pt x="45" y="12"/>
                    </a:lnTo>
                    <a:lnTo>
                      <a:pt x="9" y="45"/>
                    </a:lnTo>
                    <a:lnTo>
                      <a:pt x="52" y="22"/>
                    </a:lnTo>
                    <a:lnTo>
                      <a:pt x="11" y="50"/>
                    </a:lnTo>
                    <a:lnTo>
                      <a:pt x="54" y="24"/>
                    </a:lnTo>
                    <a:lnTo>
                      <a:pt x="19" y="55"/>
                    </a:lnTo>
                    <a:lnTo>
                      <a:pt x="61" y="31"/>
                    </a:lnTo>
                    <a:lnTo>
                      <a:pt x="26" y="64"/>
                    </a:lnTo>
                    <a:lnTo>
                      <a:pt x="68" y="38"/>
                    </a:lnTo>
                    <a:lnTo>
                      <a:pt x="38" y="74"/>
                    </a:lnTo>
                    <a:lnTo>
                      <a:pt x="80" y="50"/>
                    </a:lnTo>
                    <a:lnTo>
                      <a:pt x="40" y="76"/>
                    </a:lnTo>
                    <a:lnTo>
                      <a:pt x="83" y="52"/>
                    </a:lnTo>
                    <a:lnTo>
                      <a:pt x="40" y="78"/>
                    </a:lnTo>
                    <a:lnTo>
                      <a:pt x="83" y="52"/>
                    </a:lnTo>
                    <a:lnTo>
                      <a:pt x="47" y="83"/>
                    </a:lnTo>
                    <a:lnTo>
                      <a:pt x="90" y="59"/>
                    </a:lnTo>
                    <a:lnTo>
                      <a:pt x="52" y="90"/>
                    </a:lnTo>
                    <a:lnTo>
                      <a:pt x="94" y="64"/>
                    </a:lnTo>
                    <a:lnTo>
                      <a:pt x="64" y="100"/>
                    </a:lnTo>
                    <a:lnTo>
                      <a:pt x="106" y="76"/>
                    </a:lnTo>
                    <a:lnTo>
                      <a:pt x="78" y="114"/>
                    </a:lnTo>
                    <a:lnTo>
                      <a:pt x="120" y="90"/>
                    </a:lnTo>
                    <a:lnTo>
                      <a:pt x="90" y="128"/>
                    </a:lnTo>
                    <a:lnTo>
                      <a:pt x="132" y="102"/>
                    </a:lnTo>
                    <a:lnTo>
                      <a:pt x="97" y="135"/>
                    </a:lnTo>
                    <a:lnTo>
                      <a:pt x="139" y="109"/>
                    </a:lnTo>
                    <a:lnTo>
                      <a:pt x="99" y="135"/>
                    </a:lnTo>
                    <a:lnTo>
                      <a:pt x="142" y="112"/>
                    </a:lnTo>
                    <a:lnTo>
                      <a:pt x="111" y="150"/>
                    </a:lnTo>
                    <a:lnTo>
                      <a:pt x="154" y="124"/>
                    </a:lnTo>
                    <a:lnTo>
                      <a:pt x="113" y="150"/>
                    </a:lnTo>
                    <a:lnTo>
                      <a:pt x="156" y="126"/>
                    </a:lnTo>
                    <a:lnTo>
                      <a:pt x="125" y="164"/>
                    </a:lnTo>
                    <a:lnTo>
                      <a:pt x="168" y="138"/>
                    </a:lnTo>
                    <a:lnTo>
                      <a:pt x="132" y="169"/>
                    </a:lnTo>
                    <a:lnTo>
                      <a:pt x="175" y="145"/>
                    </a:lnTo>
                    <a:lnTo>
                      <a:pt x="142" y="180"/>
                    </a:lnTo>
                    <a:lnTo>
                      <a:pt x="184" y="154"/>
                    </a:lnTo>
                    <a:lnTo>
                      <a:pt x="146" y="185"/>
                    </a:lnTo>
                    <a:lnTo>
                      <a:pt x="189" y="159"/>
                    </a:lnTo>
                    <a:lnTo>
                      <a:pt x="151" y="188"/>
                    </a:lnTo>
                    <a:lnTo>
                      <a:pt x="194" y="164"/>
                    </a:lnTo>
                    <a:lnTo>
                      <a:pt x="161" y="199"/>
                    </a:lnTo>
                    <a:lnTo>
                      <a:pt x="203" y="173"/>
                    </a:lnTo>
                    <a:lnTo>
                      <a:pt x="170" y="207"/>
                    </a:lnTo>
                    <a:lnTo>
                      <a:pt x="213" y="183"/>
                    </a:lnTo>
                    <a:lnTo>
                      <a:pt x="177" y="216"/>
                    </a:lnTo>
                    <a:lnTo>
                      <a:pt x="220" y="190"/>
                    </a:lnTo>
                    <a:lnTo>
                      <a:pt x="182" y="218"/>
                    </a:lnTo>
                    <a:lnTo>
                      <a:pt x="225" y="195"/>
                    </a:lnTo>
                    <a:lnTo>
                      <a:pt x="194" y="230"/>
                    </a:lnTo>
                    <a:lnTo>
                      <a:pt x="236" y="207"/>
                    </a:lnTo>
                    <a:lnTo>
                      <a:pt x="206" y="242"/>
                    </a:lnTo>
                    <a:lnTo>
                      <a:pt x="248" y="218"/>
                    </a:lnTo>
                    <a:lnTo>
                      <a:pt x="217" y="254"/>
                    </a:lnTo>
                    <a:lnTo>
                      <a:pt x="260" y="230"/>
                    </a:lnTo>
                    <a:lnTo>
                      <a:pt x="217" y="254"/>
                    </a:lnTo>
                    <a:lnTo>
                      <a:pt x="260" y="230"/>
                    </a:lnTo>
                    <a:lnTo>
                      <a:pt x="225" y="261"/>
                    </a:lnTo>
                    <a:lnTo>
                      <a:pt x="267" y="237"/>
                    </a:lnTo>
                    <a:lnTo>
                      <a:pt x="229" y="266"/>
                    </a:lnTo>
                    <a:lnTo>
                      <a:pt x="272" y="242"/>
                    </a:lnTo>
                    <a:lnTo>
                      <a:pt x="236" y="273"/>
                    </a:lnTo>
                    <a:lnTo>
                      <a:pt x="277" y="249"/>
                    </a:lnTo>
                    <a:lnTo>
                      <a:pt x="251" y="280"/>
                    </a:lnTo>
                    <a:lnTo>
                      <a:pt x="277" y="266"/>
                    </a:lnTo>
                    <a:lnTo>
                      <a:pt x="262" y="280"/>
                    </a:lnTo>
                    <a:lnTo>
                      <a:pt x="267" y="278"/>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5" name="Freeform 3141"/>
              <p:cNvSpPr>
                <a:spLocks/>
              </p:cNvSpPr>
              <p:nvPr/>
            </p:nvSpPr>
            <p:spPr bwMode="auto">
              <a:xfrm>
                <a:off x="5697538" y="3775075"/>
                <a:ext cx="3175" cy="4763"/>
              </a:xfrm>
              <a:custGeom>
                <a:avLst/>
                <a:gdLst>
                  <a:gd name="T0" fmla="*/ 0 w 2"/>
                  <a:gd name="T1" fmla="*/ 0 h 3"/>
                  <a:gd name="T2" fmla="*/ 2 w 2"/>
                  <a:gd name="T3" fmla="*/ 0 h 3"/>
                  <a:gd name="T4" fmla="*/ 0 w 2"/>
                  <a:gd name="T5" fmla="*/ 3 h 3"/>
                  <a:gd name="T6" fmla="*/ 2 w 2"/>
                  <a:gd name="T7" fmla="*/ 0 h 3"/>
                </a:gdLst>
                <a:ahLst/>
                <a:cxnLst>
                  <a:cxn ang="0">
                    <a:pos x="T0" y="T1"/>
                  </a:cxn>
                  <a:cxn ang="0">
                    <a:pos x="T2" y="T3"/>
                  </a:cxn>
                  <a:cxn ang="0">
                    <a:pos x="T4" y="T5"/>
                  </a:cxn>
                  <a:cxn ang="0">
                    <a:pos x="T6" y="T7"/>
                  </a:cxn>
                </a:cxnLst>
                <a:rect l="0" t="0" r="r" b="b"/>
                <a:pathLst>
                  <a:path w="2" h="3">
                    <a:moveTo>
                      <a:pt x="0" y="0"/>
                    </a:moveTo>
                    <a:lnTo>
                      <a:pt x="2" y="0"/>
                    </a:lnTo>
                    <a:lnTo>
                      <a:pt x="0" y="3"/>
                    </a:lnTo>
                    <a:lnTo>
                      <a:pt x="2" y="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8" name="Freeform 3154"/>
              <p:cNvSpPr>
                <a:spLocks/>
              </p:cNvSpPr>
              <p:nvPr/>
            </p:nvSpPr>
            <p:spPr bwMode="auto">
              <a:xfrm>
                <a:off x="4457700" y="1851025"/>
                <a:ext cx="1325563" cy="1179513"/>
              </a:xfrm>
              <a:custGeom>
                <a:avLst/>
                <a:gdLst>
                  <a:gd name="T0" fmla="*/ 222 w 835"/>
                  <a:gd name="T1" fmla="*/ 0 h 743"/>
                  <a:gd name="T2" fmla="*/ 277 w 835"/>
                  <a:gd name="T3" fmla="*/ 0 h 743"/>
                  <a:gd name="T4" fmla="*/ 303 w 835"/>
                  <a:gd name="T5" fmla="*/ 3 h 743"/>
                  <a:gd name="T6" fmla="*/ 326 w 835"/>
                  <a:gd name="T7" fmla="*/ 5 h 743"/>
                  <a:gd name="T8" fmla="*/ 369 w 835"/>
                  <a:gd name="T9" fmla="*/ 12 h 743"/>
                  <a:gd name="T10" fmla="*/ 388 w 835"/>
                  <a:gd name="T11" fmla="*/ 17 h 743"/>
                  <a:gd name="T12" fmla="*/ 414 w 835"/>
                  <a:gd name="T13" fmla="*/ 24 h 743"/>
                  <a:gd name="T14" fmla="*/ 423 w 835"/>
                  <a:gd name="T15" fmla="*/ 27 h 743"/>
                  <a:gd name="T16" fmla="*/ 435 w 835"/>
                  <a:gd name="T17" fmla="*/ 31 h 743"/>
                  <a:gd name="T18" fmla="*/ 445 w 835"/>
                  <a:gd name="T19" fmla="*/ 36 h 743"/>
                  <a:gd name="T20" fmla="*/ 461 w 835"/>
                  <a:gd name="T21" fmla="*/ 41 h 743"/>
                  <a:gd name="T22" fmla="*/ 490 w 835"/>
                  <a:gd name="T23" fmla="*/ 53 h 743"/>
                  <a:gd name="T24" fmla="*/ 502 w 835"/>
                  <a:gd name="T25" fmla="*/ 60 h 743"/>
                  <a:gd name="T26" fmla="*/ 528 w 835"/>
                  <a:gd name="T27" fmla="*/ 72 h 743"/>
                  <a:gd name="T28" fmla="*/ 544 w 835"/>
                  <a:gd name="T29" fmla="*/ 81 h 743"/>
                  <a:gd name="T30" fmla="*/ 561 w 835"/>
                  <a:gd name="T31" fmla="*/ 91 h 743"/>
                  <a:gd name="T32" fmla="*/ 570 w 835"/>
                  <a:gd name="T33" fmla="*/ 95 h 743"/>
                  <a:gd name="T34" fmla="*/ 580 w 835"/>
                  <a:gd name="T35" fmla="*/ 102 h 743"/>
                  <a:gd name="T36" fmla="*/ 596 w 835"/>
                  <a:gd name="T37" fmla="*/ 117 h 743"/>
                  <a:gd name="T38" fmla="*/ 613 w 835"/>
                  <a:gd name="T39" fmla="*/ 129 h 743"/>
                  <a:gd name="T40" fmla="*/ 627 w 835"/>
                  <a:gd name="T41" fmla="*/ 140 h 743"/>
                  <a:gd name="T42" fmla="*/ 639 w 835"/>
                  <a:gd name="T43" fmla="*/ 150 h 743"/>
                  <a:gd name="T44" fmla="*/ 651 w 835"/>
                  <a:gd name="T45" fmla="*/ 162 h 743"/>
                  <a:gd name="T46" fmla="*/ 667 w 835"/>
                  <a:gd name="T47" fmla="*/ 176 h 743"/>
                  <a:gd name="T48" fmla="*/ 689 w 835"/>
                  <a:gd name="T49" fmla="*/ 200 h 743"/>
                  <a:gd name="T50" fmla="*/ 696 w 835"/>
                  <a:gd name="T51" fmla="*/ 209 h 743"/>
                  <a:gd name="T52" fmla="*/ 715 w 835"/>
                  <a:gd name="T53" fmla="*/ 230 h 743"/>
                  <a:gd name="T54" fmla="*/ 724 w 835"/>
                  <a:gd name="T55" fmla="*/ 247 h 743"/>
                  <a:gd name="T56" fmla="*/ 738 w 835"/>
                  <a:gd name="T57" fmla="*/ 266 h 743"/>
                  <a:gd name="T58" fmla="*/ 750 w 835"/>
                  <a:gd name="T59" fmla="*/ 283 h 743"/>
                  <a:gd name="T60" fmla="*/ 753 w 835"/>
                  <a:gd name="T61" fmla="*/ 290 h 743"/>
                  <a:gd name="T62" fmla="*/ 764 w 835"/>
                  <a:gd name="T63" fmla="*/ 311 h 743"/>
                  <a:gd name="T64" fmla="*/ 772 w 835"/>
                  <a:gd name="T65" fmla="*/ 321 h 743"/>
                  <a:gd name="T66" fmla="*/ 779 w 835"/>
                  <a:gd name="T67" fmla="*/ 335 h 743"/>
                  <a:gd name="T68" fmla="*/ 781 w 835"/>
                  <a:gd name="T69" fmla="*/ 342 h 743"/>
                  <a:gd name="T70" fmla="*/ 788 w 835"/>
                  <a:gd name="T71" fmla="*/ 359 h 743"/>
                  <a:gd name="T72" fmla="*/ 798 w 835"/>
                  <a:gd name="T73" fmla="*/ 382 h 743"/>
                  <a:gd name="T74" fmla="*/ 805 w 835"/>
                  <a:gd name="T75" fmla="*/ 401 h 743"/>
                  <a:gd name="T76" fmla="*/ 814 w 835"/>
                  <a:gd name="T77" fmla="*/ 425 h 743"/>
                  <a:gd name="T78" fmla="*/ 817 w 835"/>
                  <a:gd name="T79" fmla="*/ 444 h 743"/>
                  <a:gd name="T80" fmla="*/ 826 w 835"/>
                  <a:gd name="T81" fmla="*/ 477 h 743"/>
                  <a:gd name="T82" fmla="*/ 828 w 835"/>
                  <a:gd name="T83" fmla="*/ 501 h 743"/>
                  <a:gd name="T84" fmla="*/ 833 w 835"/>
                  <a:gd name="T85" fmla="*/ 527 h 743"/>
                  <a:gd name="T86" fmla="*/ 833 w 835"/>
                  <a:gd name="T87" fmla="*/ 539 h 743"/>
                  <a:gd name="T88" fmla="*/ 835 w 835"/>
                  <a:gd name="T89" fmla="*/ 562 h 743"/>
                  <a:gd name="T90" fmla="*/ 835 w 835"/>
                  <a:gd name="T91" fmla="*/ 591 h 743"/>
                  <a:gd name="T92" fmla="*/ 835 w 835"/>
                  <a:gd name="T93" fmla="*/ 624 h 743"/>
                  <a:gd name="T94" fmla="*/ 833 w 835"/>
                  <a:gd name="T95" fmla="*/ 655 h 743"/>
                  <a:gd name="T96" fmla="*/ 828 w 835"/>
                  <a:gd name="T97" fmla="*/ 683 h 743"/>
                  <a:gd name="T98" fmla="*/ 826 w 835"/>
                  <a:gd name="T99" fmla="*/ 702 h 743"/>
                  <a:gd name="T100" fmla="*/ 819 w 835"/>
                  <a:gd name="T101" fmla="*/ 73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5" h="743">
                    <a:moveTo>
                      <a:pt x="0" y="119"/>
                    </a:moveTo>
                    <a:lnTo>
                      <a:pt x="203" y="0"/>
                    </a:lnTo>
                    <a:lnTo>
                      <a:pt x="66" y="91"/>
                    </a:lnTo>
                    <a:lnTo>
                      <a:pt x="222" y="0"/>
                    </a:lnTo>
                    <a:lnTo>
                      <a:pt x="135" y="72"/>
                    </a:lnTo>
                    <a:lnTo>
                      <a:pt x="258" y="0"/>
                    </a:lnTo>
                    <a:lnTo>
                      <a:pt x="163" y="67"/>
                    </a:lnTo>
                    <a:lnTo>
                      <a:pt x="277" y="0"/>
                    </a:lnTo>
                    <a:lnTo>
                      <a:pt x="187" y="62"/>
                    </a:lnTo>
                    <a:lnTo>
                      <a:pt x="293" y="0"/>
                    </a:lnTo>
                    <a:lnTo>
                      <a:pt x="201" y="62"/>
                    </a:lnTo>
                    <a:lnTo>
                      <a:pt x="303" y="3"/>
                    </a:lnTo>
                    <a:lnTo>
                      <a:pt x="206" y="62"/>
                    </a:lnTo>
                    <a:lnTo>
                      <a:pt x="307" y="3"/>
                    </a:lnTo>
                    <a:lnTo>
                      <a:pt x="234" y="60"/>
                    </a:lnTo>
                    <a:lnTo>
                      <a:pt x="326" y="5"/>
                    </a:lnTo>
                    <a:lnTo>
                      <a:pt x="251" y="60"/>
                    </a:lnTo>
                    <a:lnTo>
                      <a:pt x="341" y="8"/>
                    </a:lnTo>
                    <a:lnTo>
                      <a:pt x="284" y="62"/>
                    </a:lnTo>
                    <a:lnTo>
                      <a:pt x="369" y="12"/>
                    </a:lnTo>
                    <a:lnTo>
                      <a:pt x="300" y="62"/>
                    </a:lnTo>
                    <a:lnTo>
                      <a:pt x="381" y="15"/>
                    </a:lnTo>
                    <a:lnTo>
                      <a:pt x="307" y="64"/>
                    </a:lnTo>
                    <a:lnTo>
                      <a:pt x="388" y="17"/>
                    </a:lnTo>
                    <a:lnTo>
                      <a:pt x="336" y="67"/>
                    </a:lnTo>
                    <a:lnTo>
                      <a:pt x="412" y="24"/>
                    </a:lnTo>
                    <a:lnTo>
                      <a:pt x="338" y="67"/>
                    </a:lnTo>
                    <a:lnTo>
                      <a:pt x="414" y="24"/>
                    </a:lnTo>
                    <a:lnTo>
                      <a:pt x="338" y="67"/>
                    </a:lnTo>
                    <a:lnTo>
                      <a:pt x="414" y="24"/>
                    </a:lnTo>
                    <a:lnTo>
                      <a:pt x="350" y="69"/>
                    </a:lnTo>
                    <a:lnTo>
                      <a:pt x="423" y="27"/>
                    </a:lnTo>
                    <a:lnTo>
                      <a:pt x="350" y="69"/>
                    </a:lnTo>
                    <a:lnTo>
                      <a:pt x="423" y="27"/>
                    </a:lnTo>
                    <a:lnTo>
                      <a:pt x="364" y="74"/>
                    </a:lnTo>
                    <a:lnTo>
                      <a:pt x="435" y="31"/>
                    </a:lnTo>
                    <a:lnTo>
                      <a:pt x="367" y="74"/>
                    </a:lnTo>
                    <a:lnTo>
                      <a:pt x="438" y="31"/>
                    </a:lnTo>
                    <a:lnTo>
                      <a:pt x="374" y="76"/>
                    </a:lnTo>
                    <a:lnTo>
                      <a:pt x="445" y="36"/>
                    </a:lnTo>
                    <a:lnTo>
                      <a:pt x="390" y="79"/>
                    </a:lnTo>
                    <a:lnTo>
                      <a:pt x="459" y="41"/>
                    </a:lnTo>
                    <a:lnTo>
                      <a:pt x="393" y="81"/>
                    </a:lnTo>
                    <a:lnTo>
                      <a:pt x="461" y="41"/>
                    </a:lnTo>
                    <a:lnTo>
                      <a:pt x="407" y="86"/>
                    </a:lnTo>
                    <a:lnTo>
                      <a:pt x="476" y="46"/>
                    </a:lnTo>
                    <a:lnTo>
                      <a:pt x="423" y="91"/>
                    </a:lnTo>
                    <a:lnTo>
                      <a:pt x="490" y="53"/>
                    </a:lnTo>
                    <a:lnTo>
                      <a:pt x="435" y="95"/>
                    </a:lnTo>
                    <a:lnTo>
                      <a:pt x="499" y="57"/>
                    </a:lnTo>
                    <a:lnTo>
                      <a:pt x="438" y="95"/>
                    </a:lnTo>
                    <a:lnTo>
                      <a:pt x="502" y="60"/>
                    </a:lnTo>
                    <a:lnTo>
                      <a:pt x="447" y="100"/>
                    </a:lnTo>
                    <a:lnTo>
                      <a:pt x="511" y="62"/>
                    </a:lnTo>
                    <a:lnTo>
                      <a:pt x="466" y="107"/>
                    </a:lnTo>
                    <a:lnTo>
                      <a:pt x="528" y="72"/>
                    </a:lnTo>
                    <a:lnTo>
                      <a:pt x="483" y="117"/>
                    </a:lnTo>
                    <a:lnTo>
                      <a:pt x="544" y="81"/>
                    </a:lnTo>
                    <a:lnTo>
                      <a:pt x="485" y="117"/>
                    </a:lnTo>
                    <a:lnTo>
                      <a:pt x="544" y="81"/>
                    </a:lnTo>
                    <a:lnTo>
                      <a:pt x="492" y="119"/>
                    </a:lnTo>
                    <a:lnTo>
                      <a:pt x="551" y="86"/>
                    </a:lnTo>
                    <a:lnTo>
                      <a:pt x="502" y="126"/>
                    </a:lnTo>
                    <a:lnTo>
                      <a:pt x="561" y="91"/>
                    </a:lnTo>
                    <a:lnTo>
                      <a:pt x="504" y="126"/>
                    </a:lnTo>
                    <a:lnTo>
                      <a:pt x="563" y="93"/>
                    </a:lnTo>
                    <a:lnTo>
                      <a:pt x="511" y="131"/>
                    </a:lnTo>
                    <a:lnTo>
                      <a:pt x="570" y="95"/>
                    </a:lnTo>
                    <a:lnTo>
                      <a:pt x="518" y="136"/>
                    </a:lnTo>
                    <a:lnTo>
                      <a:pt x="575" y="100"/>
                    </a:lnTo>
                    <a:lnTo>
                      <a:pt x="521" y="138"/>
                    </a:lnTo>
                    <a:lnTo>
                      <a:pt x="580" y="102"/>
                    </a:lnTo>
                    <a:lnTo>
                      <a:pt x="525" y="138"/>
                    </a:lnTo>
                    <a:lnTo>
                      <a:pt x="582" y="105"/>
                    </a:lnTo>
                    <a:lnTo>
                      <a:pt x="540" y="147"/>
                    </a:lnTo>
                    <a:lnTo>
                      <a:pt x="596" y="117"/>
                    </a:lnTo>
                    <a:lnTo>
                      <a:pt x="544" y="152"/>
                    </a:lnTo>
                    <a:lnTo>
                      <a:pt x="601" y="119"/>
                    </a:lnTo>
                    <a:lnTo>
                      <a:pt x="556" y="159"/>
                    </a:lnTo>
                    <a:lnTo>
                      <a:pt x="613" y="129"/>
                    </a:lnTo>
                    <a:lnTo>
                      <a:pt x="558" y="162"/>
                    </a:lnTo>
                    <a:lnTo>
                      <a:pt x="615" y="131"/>
                    </a:lnTo>
                    <a:lnTo>
                      <a:pt x="573" y="171"/>
                    </a:lnTo>
                    <a:lnTo>
                      <a:pt x="627" y="140"/>
                    </a:lnTo>
                    <a:lnTo>
                      <a:pt x="582" y="181"/>
                    </a:lnTo>
                    <a:lnTo>
                      <a:pt x="637" y="147"/>
                    </a:lnTo>
                    <a:lnTo>
                      <a:pt x="584" y="183"/>
                    </a:lnTo>
                    <a:lnTo>
                      <a:pt x="639" y="150"/>
                    </a:lnTo>
                    <a:lnTo>
                      <a:pt x="594" y="190"/>
                    </a:lnTo>
                    <a:lnTo>
                      <a:pt x="648" y="159"/>
                    </a:lnTo>
                    <a:lnTo>
                      <a:pt x="596" y="193"/>
                    </a:lnTo>
                    <a:lnTo>
                      <a:pt x="651" y="162"/>
                    </a:lnTo>
                    <a:lnTo>
                      <a:pt x="599" y="195"/>
                    </a:lnTo>
                    <a:lnTo>
                      <a:pt x="653" y="164"/>
                    </a:lnTo>
                    <a:lnTo>
                      <a:pt x="613" y="207"/>
                    </a:lnTo>
                    <a:lnTo>
                      <a:pt x="667" y="176"/>
                    </a:lnTo>
                    <a:lnTo>
                      <a:pt x="622" y="216"/>
                    </a:lnTo>
                    <a:lnTo>
                      <a:pt x="674" y="185"/>
                    </a:lnTo>
                    <a:lnTo>
                      <a:pt x="634" y="230"/>
                    </a:lnTo>
                    <a:lnTo>
                      <a:pt x="689" y="200"/>
                    </a:lnTo>
                    <a:lnTo>
                      <a:pt x="644" y="240"/>
                    </a:lnTo>
                    <a:lnTo>
                      <a:pt x="696" y="209"/>
                    </a:lnTo>
                    <a:lnTo>
                      <a:pt x="644" y="240"/>
                    </a:lnTo>
                    <a:lnTo>
                      <a:pt x="696" y="209"/>
                    </a:lnTo>
                    <a:lnTo>
                      <a:pt x="653" y="252"/>
                    </a:lnTo>
                    <a:lnTo>
                      <a:pt x="708" y="221"/>
                    </a:lnTo>
                    <a:lnTo>
                      <a:pt x="663" y="261"/>
                    </a:lnTo>
                    <a:lnTo>
                      <a:pt x="715" y="230"/>
                    </a:lnTo>
                    <a:lnTo>
                      <a:pt x="665" y="266"/>
                    </a:lnTo>
                    <a:lnTo>
                      <a:pt x="717" y="238"/>
                    </a:lnTo>
                    <a:lnTo>
                      <a:pt x="672" y="278"/>
                    </a:lnTo>
                    <a:lnTo>
                      <a:pt x="724" y="247"/>
                    </a:lnTo>
                    <a:lnTo>
                      <a:pt x="679" y="285"/>
                    </a:lnTo>
                    <a:lnTo>
                      <a:pt x="731" y="257"/>
                    </a:lnTo>
                    <a:lnTo>
                      <a:pt x="686" y="297"/>
                    </a:lnTo>
                    <a:lnTo>
                      <a:pt x="738" y="266"/>
                    </a:lnTo>
                    <a:lnTo>
                      <a:pt x="689" y="299"/>
                    </a:lnTo>
                    <a:lnTo>
                      <a:pt x="741" y="268"/>
                    </a:lnTo>
                    <a:lnTo>
                      <a:pt x="698" y="313"/>
                    </a:lnTo>
                    <a:lnTo>
                      <a:pt x="750" y="283"/>
                    </a:lnTo>
                    <a:lnTo>
                      <a:pt x="701" y="316"/>
                    </a:lnTo>
                    <a:lnTo>
                      <a:pt x="750" y="287"/>
                    </a:lnTo>
                    <a:lnTo>
                      <a:pt x="701" y="318"/>
                    </a:lnTo>
                    <a:lnTo>
                      <a:pt x="753" y="290"/>
                    </a:lnTo>
                    <a:lnTo>
                      <a:pt x="705" y="325"/>
                    </a:lnTo>
                    <a:lnTo>
                      <a:pt x="757" y="297"/>
                    </a:lnTo>
                    <a:lnTo>
                      <a:pt x="715" y="340"/>
                    </a:lnTo>
                    <a:lnTo>
                      <a:pt x="764" y="311"/>
                    </a:lnTo>
                    <a:lnTo>
                      <a:pt x="715" y="344"/>
                    </a:lnTo>
                    <a:lnTo>
                      <a:pt x="767" y="313"/>
                    </a:lnTo>
                    <a:lnTo>
                      <a:pt x="719" y="351"/>
                    </a:lnTo>
                    <a:lnTo>
                      <a:pt x="772" y="321"/>
                    </a:lnTo>
                    <a:lnTo>
                      <a:pt x="727" y="366"/>
                    </a:lnTo>
                    <a:lnTo>
                      <a:pt x="779" y="335"/>
                    </a:lnTo>
                    <a:lnTo>
                      <a:pt x="727" y="366"/>
                    </a:lnTo>
                    <a:lnTo>
                      <a:pt x="779" y="335"/>
                    </a:lnTo>
                    <a:lnTo>
                      <a:pt x="729" y="370"/>
                    </a:lnTo>
                    <a:lnTo>
                      <a:pt x="781" y="340"/>
                    </a:lnTo>
                    <a:lnTo>
                      <a:pt x="729" y="370"/>
                    </a:lnTo>
                    <a:lnTo>
                      <a:pt x="781" y="342"/>
                    </a:lnTo>
                    <a:lnTo>
                      <a:pt x="731" y="375"/>
                    </a:lnTo>
                    <a:lnTo>
                      <a:pt x="783" y="344"/>
                    </a:lnTo>
                    <a:lnTo>
                      <a:pt x="736" y="387"/>
                    </a:lnTo>
                    <a:lnTo>
                      <a:pt x="788" y="359"/>
                    </a:lnTo>
                    <a:lnTo>
                      <a:pt x="741" y="399"/>
                    </a:lnTo>
                    <a:lnTo>
                      <a:pt x="793" y="368"/>
                    </a:lnTo>
                    <a:lnTo>
                      <a:pt x="746" y="413"/>
                    </a:lnTo>
                    <a:lnTo>
                      <a:pt x="798" y="382"/>
                    </a:lnTo>
                    <a:lnTo>
                      <a:pt x="746" y="413"/>
                    </a:lnTo>
                    <a:lnTo>
                      <a:pt x="798" y="385"/>
                    </a:lnTo>
                    <a:lnTo>
                      <a:pt x="753" y="430"/>
                    </a:lnTo>
                    <a:lnTo>
                      <a:pt x="805" y="401"/>
                    </a:lnTo>
                    <a:lnTo>
                      <a:pt x="755" y="439"/>
                    </a:lnTo>
                    <a:lnTo>
                      <a:pt x="807" y="408"/>
                    </a:lnTo>
                    <a:lnTo>
                      <a:pt x="760" y="458"/>
                    </a:lnTo>
                    <a:lnTo>
                      <a:pt x="814" y="425"/>
                    </a:lnTo>
                    <a:lnTo>
                      <a:pt x="760" y="458"/>
                    </a:lnTo>
                    <a:lnTo>
                      <a:pt x="814" y="427"/>
                    </a:lnTo>
                    <a:lnTo>
                      <a:pt x="764" y="477"/>
                    </a:lnTo>
                    <a:lnTo>
                      <a:pt x="817" y="444"/>
                    </a:lnTo>
                    <a:lnTo>
                      <a:pt x="767" y="494"/>
                    </a:lnTo>
                    <a:lnTo>
                      <a:pt x="821" y="463"/>
                    </a:lnTo>
                    <a:lnTo>
                      <a:pt x="769" y="508"/>
                    </a:lnTo>
                    <a:lnTo>
                      <a:pt x="826" y="477"/>
                    </a:lnTo>
                    <a:lnTo>
                      <a:pt x="772" y="513"/>
                    </a:lnTo>
                    <a:lnTo>
                      <a:pt x="826" y="482"/>
                    </a:lnTo>
                    <a:lnTo>
                      <a:pt x="774" y="532"/>
                    </a:lnTo>
                    <a:lnTo>
                      <a:pt x="828" y="501"/>
                    </a:lnTo>
                    <a:lnTo>
                      <a:pt x="774" y="541"/>
                    </a:lnTo>
                    <a:lnTo>
                      <a:pt x="831" y="510"/>
                    </a:lnTo>
                    <a:lnTo>
                      <a:pt x="776" y="560"/>
                    </a:lnTo>
                    <a:lnTo>
                      <a:pt x="833" y="527"/>
                    </a:lnTo>
                    <a:lnTo>
                      <a:pt x="776" y="565"/>
                    </a:lnTo>
                    <a:lnTo>
                      <a:pt x="833" y="532"/>
                    </a:lnTo>
                    <a:lnTo>
                      <a:pt x="776" y="572"/>
                    </a:lnTo>
                    <a:lnTo>
                      <a:pt x="833" y="539"/>
                    </a:lnTo>
                    <a:lnTo>
                      <a:pt x="776" y="579"/>
                    </a:lnTo>
                    <a:lnTo>
                      <a:pt x="835" y="546"/>
                    </a:lnTo>
                    <a:lnTo>
                      <a:pt x="776" y="596"/>
                    </a:lnTo>
                    <a:lnTo>
                      <a:pt x="835" y="562"/>
                    </a:lnTo>
                    <a:lnTo>
                      <a:pt x="776" y="612"/>
                    </a:lnTo>
                    <a:lnTo>
                      <a:pt x="835" y="577"/>
                    </a:lnTo>
                    <a:lnTo>
                      <a:pt x="774" y="627"/>
                    </a:lnTo>
                    <a:lnTo>
                      <a:pt x="835" y="591"/>
                    </a:lnTo>
                    <a:lnTo>
                      <a:pt x="774" y="638"/>
                    </a:lnTo>
                    <a:lnTo>
                      <a:pt x="835" y="603"/>
                    </a:lnTo>
                    <a:lnTo>
                      <a:pt x="772" y="660"/>
                    </a:lnTo>
                    <a:lnTo>
                      <a:pt x="835" y="624"/>
                    </a:lnTo>
                    <a:lnTo>
                      <a:pt x="772" y="669"/>
                    </a:lnTo>
                    <a:lnTo>
                      <a:pt x="835" y="631"/>
                    </a:lnTo>
                    <a:lnTo>
                      <a:pt x="767" y="693"/>
                    </a:lnTo>
                    <a:lnTo>
                      <a:pt x="833" y="655"/>
                    </a:lnTo>
                    <a:lnTo>
                      <a:pt x="772" y="698"/>
                    </a:lnTo>
                    <a:lnTo>
                      <a:pt x="833" y="662"/>
                    </a:lnTo>
                    <a:lnTo>
                      <a:pt x="783" y="710"/>
                    </a:lnTo>
                    <a:lnTo>
                      <a:pt x="828" y="683"/>
                    </a:lnTo>
                    <a:lnTo>
                      <a:pt x="790" y="719"/>
                    </a:lnTo>
                    <a:lnTo>
                      <a:pt x="826" y="698"/>
                    </a:lnTo>
                    <a:lnTo>
                      <a:pt x="793" y="721"/>
                    </a:lnTo>
                    <a:lnTo>
                      <a:pt x="826" y="702"/>
                    </a:lnTo>
                    <a:lnTo>
                      <a:pt x="805" y="731"/>
                    </a:lnTo>
                    <a:lnTo>
                      <a:pt x="821" y="721"/>
                    </a:lnTo>
                    <a:lnTo>
                      <a:pt x="812" y="738"/>
                    </a:lnTo>
                    <a:lnTo>
                      <a:pt x="819" y="733"/>
                    </a:lnTo>
                    <a:lnTo>
                      <a:pt x="817" y="743"/>
                    </a:lnTo>
                    <a:lnTo>
                      <a:pt x="817" y="743"/>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9" name="Freeform 3155"/>
              <p:cNvSpPr>
                <a:spLocks/>
              </p:cNvSpPr>
              <p:nvPr/>
            </p:nvSpPr>
            <p:spPr bwMode="auto">
              <a:xfrm>
                <a:off x="3908425" y="1851025"/>
                <a:ext cx="1179513" cy="1879600"/>
              </a:xfrm>
              <a:custGeom>
                <a:avLst/>
                <a:gdLst>
                  <a:gd name="T0" fmla="*/ 362 w 743"/>
                  <a:gd name="T1" fmla="*/ 46 h 1184"/>
                  <a:gd name="T2" fmla="*/ 462 w 743"/>
                  <a:gd name="T3" fmla="*/ 15 h 1184"/>
                  <a:gd name="T4" fmla="*/ 542 w 743"/>
                  <a:gd name="T5" fmla="*/ 0 h 1184"/>
                  <a:gd name="T6" fmla="*/ 204 w 743"/>
                  <a:gd name="T7" fmla="*/ 228 h 1184"/>
                  <a:gd name="T8" fmla="*/ 175 w 743"/>
                  <a:gd name="T9" fmla="*/ 259 h 1184"/>
                  <a:gd name="T10" fmla="*/ 154 w 743"/>
                  <a:gd name="T11" fmla="*/ 290 h 1184"/>
                  <a:gd name="T12" fmla="*/ 135 w 743"/>
                  <a:gd name="T13" fmla="*/ 321 h 1184"/>
                  <a:gd name="T14" fmla="*/ 116 w 743"/>
                  <a:gd name="T15" fmla="*/ 354 h 1184"/>
                  <a:gd name="T16" fmla="*/ 107 w 743"/>
                  <a:gd name="T17" fmla="*/ 375 h 1184"/>
                  <a:gd name="T18" fmla="*/ 97 w 743"/>
                  <a:gd name="T19" fmla="*/ 394 h 1184"/>
                  <a:gd name="T20" fmla="*/ 83 w 743"/>
                  <a:gd name="T21" fmla="*/ 437 h 1184"/>
                  <a:gd name="T22" fmla="*/ 71 w 743"/>
                  <a:gd name="T23" fmla="*/ 479 h 1184"/>
                  <a:gd name="T24" fmla="*/ 66 w 743"/>
                  <a:gd name="T25" fmla="*/ 515 h 1184"/>
                  <a:gd name="T26" fmla="*/ 64 w 743"/>
                  <a:gd name="T27" fmla="*/ 529 h 1184"/>
                  <a:gd name="T28" fmla="*/ 62 w 743"/>
                  <a:gd name="T29" fmla="*/ 541 h 1184"/>
                  <a:gd name="T30" fmla="*/ 62 w 743"/>
                  <a:gd name="T31" fmla="*/ 579 h 1184"/>
                  <a:gd name="T32" fmla="*/ 59 w 743"/>
                  <a:gd name="T33" fmla="*/ 603 h 1184"/>
                  <a:gd name="T34" fmla="*/ 62 w 743"/>
                  <a:gd name="T35" fmla="*/ 638 h 1184"/>
                  <a:gd name="T36" fmla="*/ 64 w 743"/>
                  <a:gd name="T37" fmla="*/ 655 h 1184"/>
                  <a:gd name="T38" fmla="*/ 66 w 743"/>
                  <a:gd name="T39" fmla="*/ 679 h 1184"/>
                  <a:gd name="T40" fmla="*/ 73 w 743"/>
                  <a:gd name="T41" fmla="*/ 705 h 1184"/>
                  <a:gd name="T42" fmla="*/ 76 w 743"/>
                  <a:gd name="T43" fmla="*/ 721 h 1184"/>
                  <a:gd name="T44" fmla="*/ 85 w 743"/>
                  <a:gd name="T45" fmla="*/ 755 h 1184"/>
                  <a:gd name="T46" fmla="*/ 92 w 743"/>
                  <a:gd name="T47" fmla="*/ 771 h 1184"/>
                  <a:gd name="T48" fmla="*/ 97 w 743"/>
                  <a:gd name="T49" fmla="*/ 788 h 1184"/>
                  <a:gd name="T50" fmla="*/ 104 w 743"/>
                  <a:gd name="T51" fmla="*/ 802 h 1184"/>
                  <a:gd name="T52" fmla="*/ 114 w 743"/>
                  <a:gd name="T53" fmla="*/ 826 h 1184"/>
                  <a:gd name="T54" fmla="*/ 130 w 743"/>
                  <a:gd name="T55" fmla="*/ 857 h 1184"/>
                  <a:gd name="T56" fmla="*/ 142 w 743"/>
                  <a:gd name="T57" fmla="*/ 873 h 1184"/>
                  <a:gd name="T58" fmla="*/ 154 w 743"/>
                  <a:gd name="T59" fmla="*/ 894 h 1184"/>
                  <a:gd name="T60" fmla="*/ 168 w 743"/>
                  <a:gd name="T61" fmla="*/ 913 h 1184"/>
                  <a:gd name="T62" fmla="*/ 185 w 743"/>
                  <a:gd name="T63" fmla="*/ 935 h 1184"/>
                  <a:gd name="T64" fmla="*/ 199 w 743"/>
                  <a:gd name="T65" fmla="*/ 951 h 1184"/>
                  <a:gd name="T66" fmla="*/ 218 w 743"/>
                  <a:gd name="T67" fmla="*/ 970 h 1184"/>
                  <a:gd name="T68" fmla="*/ 234 w 743"/>
                  <a:gd name="T69" fmla="*/ 985 h 1184"/>
                  <a:gd name="T70" fmla="*/ 253 w 743"/>
                  <a:gd name="T71" fmla="*/ 1004 h 1184"/>
                  <a:gd name="T72" fmla="*/ 272 w 743"/>
                  <a:gd name="T73" fmla="*/ 1018 h 1184"/>
                  <a:gd name="T74" fmla="*/ 294 w 743"/>
                  <a:gd name="T75" fmla="*/ 1032 h 1184"/>
                  <a:gd name="T76" fmla="*/ 313 w 743"/>
                  <a:gd name="T77" fmla="*/ 1044 h 1184"/>
                  <a:gd name="T78" fmla="*/ 339 w 743"/>
                  <a:gd name="T79" fmla="*/ 1060 h 1184"/>
                  <a:gd name="T80" fmla="*/ 346 w 743"/>
                  <a:gd name="T81" fmla="*/ 1063 h 1184"/>
                  <a:gd name="T82" fmla="*/ 362 w 743"/>
                  <a:gd name="T83" fmla="*/ 1072 h 1184"/>
                  <a:gd name="T84" fmla="*/ 388 w 743"/>
                  <a:gd name="T85" fmla="*/ 1084 h 1184"/>
                  <a:gd name="T86" fmla="*/ 421 w 743"/>
                  <a:gd name="T87" fmla="*/ 1096 h 1184"/>
                  <a:gd name="T88" fmla="*/ 452 w 743"/>
                  <a:gd name="T89" fmla="*/ 1106 h 1184"/>
                  <a:gd name="T90" fmla="*/ 483 w 743"/>
                  <a:gd name="T91" fmla="*/ 1113 h 1184"/>
                  <a:gd name="T92" fmla="*/ 523 w 743"/>
                  <a:gd name="T93" fmla="*/ 1120 h 1184"/>
                  <a:gd name="T94" fmla="*/ 542 w 743"/>
                  <a:gd name="T95" fmla="*/ 1122 h 1184"/>
                  <a:gd name="T96" fmla="*/ 580 w 743"/>
                  <a:gd name="T97" fmla="*/ 1125 h 1184"/>
                  <a:gd name="T98" fmla="*/ 618 w 743"/>
                  <a:gd name="T99" fmla="*/ 1122 h 1184"/>
                  <a:gd name="T100" fmla="*/ 658 w 743"/>
                  <a:gd name="T101" fmla="*/ 1120 h 1184"/>
                  <a:gd name="T102" fmla="*/ 708 w 743"/>
                  <a:gd name="T103" fmla="*/ 1129 h 1184"/>
                  <a:gd name="T104" fmla="*/ 722 w 743"/>
                  <a:gd name="T105" fmla="*/ 1143 h 1184"/>
                  <a:gd name="T106" fmla="*/ 736 w 743"/>
                  <a:gd name="T107" fmla="*/ 1155 h 1184"/>
                  <a:gd name="T108" fmla="*/ 743 w 743"/>
                  <a:gd name="T109" fmla="*/ 1165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3" h="1184">
                    <a:moveTo>
                      <a:pt x="294" y="81"/>
                    </a:moveTo>
                    <a:lnTo>
                      <a:pt x="320" y="67"/>
                    </a:lnTo>
                    <a:lnTo>
                      <a:pt x="237" y="119"/>
                    </a:lnTo>
                    <a:lnTo>
                      <a:pt x="362" y="46"/>
                    </a:lnTo>
                    <a:lnTo>
                      <a:pt x="170" y="176"/>
                    </a:lnTo>
                    <a:lnTo>
                      <a:pt x="440" y="19"/>
                    </a:lnTo>
                    <a:lnTo>
                      <a:pt x="159" y="190"/>
                    </a:lnTo>
                    <a:lnTo>
                      <a:pt x="462" y="15"/>
                    </a:lnTo>
                    <a:lnTo>
                      <a:pt x="128" y="223"/>
                    </a:lnTo>
                    <a:lnTo>
                      <a:pt x="504" y="5"/>
                    </a:lnTo>
                    <a:lnTo>
                      <a:pt x="104" y="254"/>
                    </a:lnTo>
                    <a:lnTo>
                      <a:pt x="542" y="0"/>
                    </a:lnTo>
                    <a:lnTo>
                      <a:pt x="83" y="287"/>
                    </a:lnTo>
                    <a:lnTo>
                      <a:pt x="225" y="207"/>
                    </a:lnTo>
                    <a:lnTo>
                      <a:pt x="76" y="302"/>
                    </a:lnTo>
                    <a:lnTo>
                      <a:pt x="204" y="228"/>
                    </a:lnTo>
                    <a:lnTo>
                      <a:pt x="71" y="311"/>
                    </a:lnTo>
                    <a:lnTo>
                      <a:pt x="192" y="240"/>
                    </a:lnTo>
                    <a:lnTo>
                      <a:pt x="64" y="325"/>
                    </a:lnTo>
                    <a:lnTo>
                      <a:pt x="175" y="259"/>
                    </a:lnTo>
                    <a:lnTo>
                      <a:pt x="57" y="340"/>
                    </a:lnTo>
                    <a:lnTo>
                      <a:pt x="161" y="280"/>
                    </a:lnTo>
                    <a:lnTo>
                      <a:pt x="52" y="349"/>
                    </a:lnTo>
                    <a:lnTo>
                      <a:pt x="154" y="290"/>
                    </a:lnTo>
                    <a:lnTo>
                      <a:pt x="45" y="366"/>
                    </a:lnTo>
                    <a:lnTo>
                      <a:pt x="142" y="309"/>
                    </a:lnTo>
                    <a:lnTo>
                      <a:pt x="40" y="375"/>
                    </a:lnTo>
                    <a:lnTo>
                      <a:pt x="135" y="321"/>
                    </a:lnTo>
                    <a:lnTo>
                      <a:pt x="40" y="378"/>
                    </a:lnTo>
                    <a:lnTo>
                      <a:pt x="133" y="323"/>
                    </a:lnTo>
                    <a:lnTo>
                      <a:pt x="31" y="401"/>
                    </a:lnTo>
                    <a:lnTo>
                      <a:pt x="116" y="354"/>
                    </a:lnTo>
                    <a:lnTo>
                      <a:pt x="26" y="418"/>
                    </a:lnTo>
                    <a:lnTo>
                      <a:pt x="109" y="370"/>
                    </a:lnTo>
                    <a:lnTo>
                      <a:pt x="24" y="423"/>
                    </a:lnTo>
                    <a:lnTo>
                      <a:pt x="107" y="375"/>
                    </a:lnTo>
                    <a:lnTo>
                      <a:pt x="21" y="432"/>
                    </a:lnTo>
                    <a:lnTo>
                      <a:pt x="102" y="387"/>
                    </a:lnTo>
                    <a:lnTo>
                      <a:pt x="21" y="439"/>
                    </a:lnTo>
                    <a:lnTo>
                      <a:pt x="97" y="394"/>
                    </a:lnTo>
                    <a:lnTo>
                      <a:pt x="14" y="461"/>
                    </a:lnTo>
                    <a:lnTo>
                      <a:pt x="90" y="418"/>
                    </a:lnTo>
                    <a:lnTo>
                      <a:pt x="12" y="477"/>
                    </a:lnTo>
                    <a:lnTo>
                      <a:pt x="83" y="437"/>
                    </a:lnTo>
                    <a:lnTo>
                      <a:pt x="9" y="496"/>
                    </a:lnTo>
                    <a:lnTo>
                      <a:pt x="78" y="456"/>
                    </a:lnTo>
                    <a:lnTo>
                      <a:pt x="5" y="520"/>
                    </a:lnTo>
                    <a:lnTo>
                      <a:pt x="71" y="479"/>
                    </a:lnTo>
                    <a:lnTo>
                      <a:pt x="2" y="541"/>
                    </a:lnTo>
                    <a:lnTo>
                      <a:pt x="69" y="503"/>
                    </a:lnTo>
                    <a:lnTo>
                      <a:pt x="2" y="551"/>
                    </a:lnTo>
                    <a:lnTo>
                      <a:pt x="66" y="515"/>
                    </a:lnTo>
                    <a:lnTo>
                      <a:pt x="2" y="555"/>
                    </a:lnTo>
                    <a:lnTo>
                      <a:pt x="66" y="520"/>
                    </a:lnTo>
                    <a:lnTo>
                      <a:pt x="0" y="565"/>
                    </a:lnTo>
                    <a:lnTo>
                      <a:pt x="64" y="529"/>
                    </a:lnTo>
                    <a:lnTo>
                      <a:pt x="0" y="570"/>
                    </a:lnTo>
                    <a:lnTo>
                      <a:pt x="64" y="534"/>
                    </a:lnTo>
                    <a:lnTo>
                      <a:pt x="0" y="577"/>
                    </a:lnTo>
                    <a:lnTo>
                      <a:pt x="62" y="541"/>
                    </a:lnTo>
                    <a:lnTo>
                      <a:pt x="0" y="596"/>
                    </a:lnTo>
                    <a:lnTo>
                      <a:pt x="62" y="560"/>
                    </a:lnTo>
                    <a:lnTo>
                      <a:pt x="0" y="612"/>
                    </a:lnTo>
                    <a:lnTo>
                      <a:pt x="62" y="579"/>
                    </a:lnTo>
                    <a:lnTo>
                      <a:pt x="2" y="629"/>
                    </a:lnTo>
                    <a:lnTo>
                      <a:pt x="59" y="596"/>
                    </a:lnTo>
                    <a:lnTo>
                      <a:pt x="2" y="636"/>
                    </a:lnTo>
                    <a:lnTo>
                      <a:pt x="59" y="603"/>
                    </a:lnTo>
                    <a:lnTo>
                      <a:pt x="2" y="650"/>
                    </a:lnTo>
                    <a:lnTo>
                      <a:pt x="62" y="617"/>
                    </a:lnTo>
                    <a:lnTo>
                      <a:pt x="5" y="669"/>
                    </a:lnTo>
                    <a:lnTo>
                      <a:pt x="62" y="638"/>
                    </a:lnTo>
                    <a:lnTo>
                      <a:pt x="7" y="683"/>
                    </a:lnTo>
                    <a:lnTo>
                      <a:pt x="64" y="653"/>
                    </a:lnTo>
                    <a:lnTo>
                      <a:pt x="9" y="688"/>
                    </a:lnTo>
                    <a:lnTo>
                      <a:pt x="64" y="655"/>
                    </a:lnTo>
                    <a:lnTo>
                      <a:pt x="9" y="700"/>
                    </a:lnTo>
                    <a:lnTo>
                      <a:pt x="66" y="667"/>
                    </a:lnTo>
                    <a:lnTo>
                      <a:pt x="12" y="712"/>
                    </a:lnTo>
                    <a:lnTo>
                      <a:pt x="66" y="679"/>
                    </a:lnTo>
                    <a:lnTo>
                      <a:pt x="14" y="721"/>
                    </a:lnTo>
                    <a:lnTo>
                      <a:pt x="69" y="691"/>
                    </a:lnTo>
                    <a:lnTo>
                      <a:pt x="19" y="736"/>
                    </a:lnTo>
                    <a:lnTo>
                      <a:pt x="73" y="705"/>
                    </a:lnTo>
                    <a:lnTo>
                      <a:pt x="19" y="740"/>
                    </a:lnTo>
                    <a:lnTo>
                      <a:pt x="73" y="710"/>
                    </a:lnTo>
                    <a:lnTo>
                      <a:pt x="21" y="752"/>
                    </a:lnTo>
                    <a:lnTo>
                      <a:pt x="76" y="721"/>
                    </a:lnTo>
                    <a:lnTo>
                      <a:pt x="26" y="766"/>
                    </a:lnTo>
                    <a:lnTo>
                      <a:pt x="80" y="736"/>
                    </a:lnTo>
                    <a:lnTo>
                      <a:pt x="33" y="785"/>
                    </a:lnTo>
                    <a:lnTo>
                      <a:pt x="85" y="755"/>
                    </a:lnTo>
                    <a:lnTo>
                      <a:pt x="36" y="790"/>
                    </a:lnTo>
                    <a:lnTo>
                      <a:pt x="88" y="759"/>
                    </a:lnTo>
                    <a:lnTo>
                      <a:pt x="40" y="802"/>
                    </a:lnTo>
                    <a:lnTo>
                      <a:pt x="92" y="771"/>
                    </a:lnTo>
                    <a:lnTo>
                      <a:pt x="43" y="814"/>
                    </a:lnTo>
                    <a:lnTo>
                      <a:pt x="97" y="785"/>
                    </a:lnTo>
                    <a:lnTo>
                      <a:pt x="45" y="819"/>
                    </a:lnTo>
                    <a:lnTo>
                      <a:pt x="97" y="788"/>
                    </a:lnTo>
                    <a:lnTo>
                      <a:pt x="50" y="828"/>
                    </a:lnTo>
                    <a:lnTo>
                      <a:pt x="102" y="800"/>
                    </a:lnTo>
                    <a:lnTo>
                      <a:pt x="52" y="833"/>
                    </a:lnTo>
                    <a:lnTo>
                      <a:pt x="104" y="802"/>
                    </a:lnTo>
                    <a:lnTo>
                      <a:pt x="59" y="847"/>
                    </a:lnTo>
                    <a:lnTo>
                      <a:pt x="111" y="816"/>
                    </a:lnTo>
                    <a:lnTo>
                      <a:pt x="64" y="857"/>
                    </a:lnTo>
                    <a:lnTo>
                      <a:pt x="114" y="826"/>
                    </a:lnTo>
                    <a:lnTo>
                      <a:pt x="71" y="871"/>
                    </a:lnTo>
                    <a:lnTo>
                      <a:pt x="121" y="840"/>
                    </a:lnTo>
                    <a:lnTo>
                      <a:pt x="78" y="885"/>
                    </a:lnTo>
                    <a:lnTo>
                      <a:pt x="130" y="857"/>
                    </a:lnTo>
                    <a:lnTo>
                      <a:pt x="85" y="897"/>
                    </a:lnTo>
                    <a:lnTo>
                      <a:pt x="137" y="868"/>
                    </a:lnTo>
                    <a:lnTo>
                      <a:pt x="90" y="904"/>
                    </a:lnTo>
                    <a:lnTo>
                      <a:pt x="142" y="873"/>
                    </a:lnTo>
                    <a:lnTo>
                      <a:pt x="92" y="909"/>
                    </a:lnTo>
                    <a:lnTo>
                      <a:pt x="144" y="878"/>
                    </a:lnTo>
                    <a:lnTo>
                      <a:pt x="102" y="925"/>
                    </a:lnTo>
                    <a:lnTo>
                      <a:pt x="154" y="894"/>
                    </a:lnTo>
                    <a:lnTo>
                      <a:pt x="114" y="940"/>
                    </a:lnTo>
                    <a:lnTo>
                      <a:pt x="166" y="909"/>
                    </a:lnTo>
                    <a:lnTo>
                      <a:pt x="116" y="942"/>
                    </a:lnTo>
                    <a:lnTo>
                      <a:pt x="168" y="913"/>
                    </a:lnTo>
                    <a:lnTo>
                      <a:pt x="125" y="956"/>
                    </a:lnTo>
                    <a:lnTo>
                      <a:pt x="178" y="925"/>
                    </a:lnTo>
                    <a:lnTo>
                      <a:pt x="133" y="966"/>
                    </a:lnTo>
                    <a:lnTo>
                      <a:pt x="185" y="935"/>
                    </a:lnTo>
                    <a:lnTo>
                      <a:pt x="140" y="973"/>
                    </a:lnTo>
                    <a:lnTo>
                      <a:pt x="192" y="942"/>
                    </a:lnTo>
                    <a:lnTo>
                      <a:pt x="147" y="982"/>
                    </a:lnTo>
                    <a:lnTo>
                      <a:pt x="199" y="951"/>
                    </a:lnTo>
                    <a:lnTo>
                      <a:pt x="156" y="992"/>
                    </a:lnTo>
                    <a:lnTo>
                      <a:pt x="211" y="961"/>
                    </a:lnTo>
                    <a:lnTo>
                      <a:pt x="163" y="1001"/>
                    </a:lnTo>
                    <a:lnTo>
                      <a:pt x="218" y="970"/>
                    </a:lnTo>
                    <a:lnTo>
                      <a:pt x="168" y="1004"/>
                    </a:lnTo>
                    <a:lnTo>
                      <a:pt x="220" y="973"/>
                    </a:lnTo>
                    <a:lnTo>
                      <a:pt x="180" y="1015"/>
                    </a:lnTo>
                    <a:lnTo>
                      <a:pt x="234" y="985"/>
                    </a:lnTo>
                    <a:lnTo>
                      <a:pt x="189" y="1025"/>
                    </a:lnTo>
                    <a:lnTo>
                      <a:pt x="244" y="994"/>
                    </a:lnTo>
                    <a:lnTo>
                      <a:pt x="199" y="1034"/>
                    </a:lnTo>
                    <a:lnTo>
                      <a:pt x="253" y="1004"/>
                    </a:lnTo>
                    <a:lnTo>
                      <a:pt x="204" y="1039"/>
                    </a:lnTo>
                    <a:lnTo>
                      <a:pt x="260" y="1008"/>
                    </a:lnTo>
                    <a:lnTo>
                      <a:pt x="218" y="1051"/>
                    </a:lnTo>
                    <a:lnTo>
                      <a:pt x="272" y="1018"/>
                    </a:lnTo>
                    <a:lnTo>
                      <a:pt x="223" y="1053"/>
                    </a:lnTo>
                    <a:lnTo>
                      <a:pt x="277" y="1020"/>
                    </a:lnTo>
                    <a:lnTo>
                      <a:pt x="237" y="1065"/>
                    </a:lnTo>
                    <a:lnTo>
                      <a:pt x="294" y="1032"/>
                    </a:lnTo>
                    <a:lnTo>
                      <a:pt x="241" y="1068"/>
                    </a:lnTo>
                    <a:lnTo>
                      <a:pt x="298" y="1037"/>
                    </a:lnTo>
                    <a:lnTo>
                      <a:pt x="256" y="1077"/>
                    </a:lnTo>
                    <a:lnTo>
                      <a:pt x="313" y="1044"/>
                    </a:lnTo>
                    <a:lnTo>
                      <a:pt x="268" y="1087"/>
                    </a:lnTo>
                    <a:lnTo>
                      <a:pt x="327" y="1053"/>
                    </a:lnTo>
                    <a:lnTo>
                      <a:pt x="279" y="1094"/>
                    </a:lnTo>
                    <a:lnTo>
                      <a:pt x="339" y="1060"/>
                    </a:lnTo>
                    <a:lnTo>
                      <a:pt x="282" y="1096"/>
                    </a:lnTo>
                    <a:lnTo>
                      <a:pt x="341" y="1060"/>
                    </a:lnTo>
                    <a:lnTo>
                      <a:pt x="284" y="1098"/>
                    </a:lnTo>
                    <a:lnTo>
                      <a:pt x="346" y="1063"/>
                    </a:lnTo>
                    <a:lnTo>
                      <a:pt x="294" y="1103"/>
                    </a:lnTo>
                    <a:lnTo>
                      <a:pt x="353" y="1068"/>
                    </a:lnTo>
                    <a:lnTo>
                      <a:pt x="301" y="1108"/>
                    </a:lnTo>
                    <a:lnTo>
                      <a:pt x="362" y="1072"/>
                    </a:lnTo>
                    <a:lnTo>
                      <a:pt x="310" y="1113"/>
                    </a:lnTo>
                    <a:lnTo>
                      <a:pt x="374" y="1077"/>
                    </a:lnTo>
                    <a:lnTo>
                      <a:pt x="324" y="1120"/>
                    </a:lnTo>
                    <a:lnTo>
                      <a:pt x="388" y="1084"/>
                    </a:lnTo>
                    <a:lnTo>
                      <a:pt x="334" y="1125"/>
                    </a:lnTo>
                    <a:lnTo>
                      <a:pt x="398" y="1087"/>
                    </a:lnTo>
                    <a:lnTo>
                      <a:pt x="355" y="1134"/>
                    </a:lnTo>
                    <a:lnTo>
                      <a:pt x="421" y="1096"/>
                    </a:lnTo>
                    <a:lnTo>
                      <a:pt x="362" y="1136"/>
                    </a:lnTo>
                    <a:lnTo>
                      <a:pt x="429" y="1098"/>
                    </a:lnTo>
                    <a:lnTo>
                      <a:pt x="384" y="1146"/>
                    </a:lnTo>
                    <a:lnTo>
                      <a:pt x="452" y="1106"/>
                    </a:lnTo>
                    <a:lnTo>
                      <a:pt x="395" y="1151"/>
                    </a:lnTo>
                    <a:lnTo>
                      <a:pt x="466" y="1108"/>
                    </a:lnTo>
                    <a:lnTo>
                      <a:pt x="410" y="1155"/>
                    </a:lnTo>
                    <a:lnTo>
                      <a:pt x="483" y="1113"/>
                    </a:lnTo>
                    <a:lnTo>
                      <a:pt x="429" y="1160"/>
                    </a:lnTo>
                    <a:lnTo>
                      <a:pt x="504" y="1117"/>
                    </a:lnTo>
                    <a:lnTo>
                      <a:pt x="445" y="1165"/>
                    </a:lnTo>
                    <a:lnTo>
                      <a:pt x="523" y="1120"/>
                    </a:lnTo>
                    <a:lnTo>
                      <a:pt x="459" y="1167"/>
                    </a:lnTo>
                    <a:lnTo>
                      <a:pt x="540" y="1122"/>
                    </a:lnTo>
                    <a:lnTo>
                      <a:pt x="462" y="1170"/>
                    </a:lnTo>
                    <a:lnTo>
                      <a:pt x="542" y="1122"/>
                    </a:lnTo>
                    <a:lnTo>
                      <a:pt x="485" y="1174"/>
                    </a:lnTo>
                    <a:lnTo>
                      <a:pt x="573" y="1122"/>
                    </a:lnTo>
                    <a:lnTo>
                      <a:pt x="490" y="1174"/>
                    </a:lnTo>
                    <a:lnTo>
                      <a:pt x="580" y="1125"/>
                    </a:lnTo>
                    <a:lnTo>
                      <a:pt x="495" y="1174"/>
                    </a:lnTo>
                    <a:lnTo>
                      <a:pt x="585" y="1125"/>
                    </a:lnTo>
                    <a:lnTo>
                      <a:pt x="521" y="1179"/>
                    </a:lnTo>
                    <a:lnTo>
                      <a:pt x="618" y="1122"/>
                    </a:lnTo>
                    <a:lnTo>
                      <a:pt x="549" y="1181"/>
                    </a:lnTo>
                    <a:lnTo>
                      <a:pt x="658" y="1120"/>
                    </a:lnTo>
                    <a:lnTo>
                      <a:pt x="549" y="1181"/>
                    </a:lnTo>
                    <a:lnTo>
                      <a:pt x="658" y="1120"/>
                    </a:lnTo>
                    <a:lnTo>
                      <a:pt x="585" y="1184"/>
                    </a:lnTo>
                    <a:lnTo>
                      <a:pt x="698" y="1120"/>
                    </a:lnTo>
                    <a:lnTo>
                      <a:pt x="616" y="1184"/>
                    </a:lnTo>
                    <a:lnTo>
                      <a:pt x="708" y="1129"/>
                    </a:lnTo>
                    <a:lnTo>
                      <a:pt x="618" y="1184"/>
                    </a:lnTo>
                    <a:lnTo>
                      <a:pt x="708" y="1129"/>
                    </a:lnTo>
                    <a:lnTo>
                      <a:pt x="661" y="1179"/>
                    </a:lnTo>
                    <a:lnTo>
                      <a:pt x="722" y="1143"/>
                    </a:lnTo>
                    <a:lnTo>
                      <a:pt x="677" y="1177"/>
                    </a:lnTo>
                    <a:lnTo>
                      <a:pt x="727" y="1148"/>
                    </a:lnTo>
                    <a:lnTo>
                      <a:pt x="708" y="1172"/>
                    </a:lnTo>
                    <a:lnTo>
                      <a:pt x="736" y="1155"/>
                    </a:lnTo>
                    <a:lnTo>
                      <a:pt x="720" y="1170"/>
                    </a:lnTo>
                    <a:lnTo>
                      <a:pt x="739" y="1160"/>
                    </a:lnTo>
                    <a:lnTo>
                      <a:pt x="743" y="1165"/>
                    </a:lnTo>
                    <a:lnTo>
                      <a:pt x="743" y="1165"/>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0" name="Freeform 3156"/>
              <p:cNvSpPr>
                <a:spLocks/>
              </p:cNvSpPr>
              <p:nvPr/>
            </p:nvSpPr>
            <p:spPr bwMode="auto">
              <a:xfrm>
                <a:off x="5238750" y="3695700"/>
                <a:ext cx="244475" cy="260350"/>
              </a:xfrm>
              <a:custGeom>
                <a:avLst/>
                <a:gdLst>
                  <a:gd name="T0" fmla="*/ 111 w 154"/>
                  <a:gd name="T1" fmla="*/ 5 h 164"/>
                  <a:gd name="T2" fmla="*/ 116 w 154"/>
                  <a:gd name="T3" fmla="*/ 3 h 164"/>
                  <a:gd name="T4" fmla="*/ 92 w 154"/>
                  <a:gd name="T5" fmla="*/ 22 h 164"/>
                  <a:gd name="T6" fmla="*/ 128 w 154"/>
                  <a:gd name="T7" fmla="*/ 0 h 164"/>
                  <a:gd name="T8" fmla="*/ 48 w 154"/>
                  <a:gd name="T9" fmla="*/ 67 h 164"/>
                  <a:gd name="T10" fmla="*/ 147 w 154"/>
                  <a:gd name="T11" fmla="*/ 10 h 164"/>
                  <a:gd name="T12" fmla="*/ 14 w 154"/>
                  <a:gd name="T13" fmla="*/ 100 h 164"/>
                  <a:gd name="T14" fmla="*/ 154 w 154"/>
                  <a:gd name="T15" fmla="*/ 19 h 164"/>
                  <a:gd name="T16" fmla="*/ 0 w 154"/>
                  <a:gd name="T17" fmla="*/ 129 h 164"/>
                  <a:gd name="T18" fmla="*/ 154 w 154"/>
                  <a:gd name="T19" fmla="*/ 38 h 164"/>
                  <a:gd name="T20" fmla="*/ 7 w 154"/>
                  <a:gd name="T21" fmla="*/ 138 h 164"/>
                  <a:gd name="T22" fmla="*/ 135 w 154"/>
                  <a:gd name="T23" fmla="*/ 62 h 164"/>
                  <a:gd name="T24" fmla="*/ 12 w 154"/>
                  <a:gd name="T25" fmla="*/ 140 h 164"/>
                  <a:gd name="T26" fmla="*/ 121 w 154"/>
                  <a:gd name="T27" fmla="*/ 79 h 164"/>
                  <a:gd name="T28" fmla="*/ 24 w 154"/>
                  <a:gd name="T29" fmla="*/ 152 h 164"/>
                  <a:gd name="T30" fmla="*/ 81 w 154"/>
                  <a:gd name="T31" fmla="*/ 117 h 164"/>
                  <a:gd name="T32" fmla="*/ 33 w 154"/>
                  <a:gd name="T33" fmla="*/ 162 h 164"/>
                  <a:gd name="T34" fmla="*/ 48 w 154"/>
                  <a:gd name="T35" fmla="*/ 152 h 164"/>
                  <a:gd name="T36" fmla="*/ 33 w 154"/>
                  <a:gd name="T37" fmla="*/ 162 h 164"/>
                  <a:gd name="T38" fmla="*/ 40 w 154"/>
                  <a:gd name="T39" fmla="*/ 159 h 164"/>
                  <a:gd name="T40" fmla="*/ 36 w 154"/>
                  <a:gd name="T41" fmla="*/ 164 h 164"/>
                  <a:gd name="T42" fmla="*/ 36 w 154"/>
                  <a:gd name="T4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4">
                    <a:moveTo>
                      <a:pt x="111" y="5"/>
                    </a:moveTo>
                    <a:lnTo>
                      <a:pt x="116" y="3"/>
                    </a:lnTo>
                    <a:lnTo>
                      <a:pt x="92" y="22"/>
                    </a:lnTo>
                    <a:lnTo>
                      <a:pt x="128" y="0"/>
                    </a:lnTo>
                    <a:lnTo>
                      <a:pt x="48" y="67"/>
                    </a:lnTo>
                    <a:lnTo>
                      <a:pt x="147" y="10"/>
                    </a:lnTo>
                    <a:lnTo>
                      <a:pt x="14" y="100"/>
                    </a:lnTo>
                    <a:lnTo>
                      <a:pt x="154" y="19"/>
                    </a:lnTo>
                    <a:lnTo>
                      <a:pt x="0" y="129"/>
                    </a:lnTo>
                    <a:lnTo>
                      <a:pt x="154" y="38"/>
                    </a:lnTo>
                    <a:lnTo>
                      <a:pt x="7" y="138"/>
                    </a:lnTo>
                    <a:lnTo>
                      <a:pt x="135" y="62"/>
                    </a:lnTo>
                    <a:lnTo>
                      <a:pt x="12" y="140"/>
                    </a:lnTo>
                    <a:lnTo>
                      <a:pt x="121" y="79"/>
                    </a:lnTo>
                    <a:lnTo>
                      <a:pt x="24" y="152"/>
                    </a:lnTo>
                    <a:lnTo>
                      <a:pt x="81" y="117"/>
                    </a:lnTo>
                    <a:lnTo>
                      <a:pt x="33" y="162"/>
                    </a:lnTo>
                    <a:lnTo>
                      <a:pt x="48" y="152"/>
                    </a:lnTo>
                    <a:lnTo>
                      <a:pt x="33" y="162"/>
                    </a:lnTo>
                    <a:lnTo>
                      <a:pt x="40" y="159"/>
                    </a:lnTo>
                    <a:lnTo>
                      <a:pt x="36" y="164"/>
                    </a:lnTo>
                    <a:lnTo>
                      <a:pt x="36" y="16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1" name="Freeform 3157"/>
              <p:cNvSpPr>
                <a:spLocks/>
              </p:cNvSpPr>
              <p:nvPr/>
            </p:nvSpPr>
            <p:spPr bwMode="auto">
              <a:xfrm>
                <a:off x="5100638" y="3571875"/>
                <a:ext cx="255588" cy="255588"/>
              </a:xfrm>
              <a:custGeom>
                <a:avLst/>
                <a:gdLst>
                  <a:gd name="T0" fmla="*/ 118 w 161"/>
                  <a:gd name="T1" fmla="*/ 3 h 161"/>
                  <a:gd name="T2" fmla="*/ 123 w 161"/>
                  <a:gd name="T3" fmla="*/ 0 h 161"/>
                  <a:gd name="T4" fmla="*/ 111 w 161"/>
                  <a:gd name="T5" fmla="*/ 7 h 161"/>
                  <a:gd name="T6" fmla="*/ 123 w 161"/>
                  <a:gd name="T7" fmla="*/ 0 h 161"/>
                  <a:gd name="T8" fmla="*/ 68 w 161"/>
                  <a:gd name="T9" fmla="*/ 50 h 161"/>
                  <a:gd name="T10" fmla="*/ 149 w 161"/>
                  <a:gd name="T11" fmla="*/ 3 h 161"/>
                  <a:gd name="T12" fmla="*/ 47 w 161"/>
                  <a:gd name="T13" fmla="*/ 71 h 161"/>
                  <a:gd name="T14" fmla="*/ 153 w 161"/>
                  <a:gd name="T15" fmla="*/ 10 h 161"/>
                  <a:gd name="T16" fmla="*/ 35 w 161"/>
                  <a:gd name="T17" fmla="*/ 83 h 161"/>
                  <a:gd name="T18" fmla="*/ 156 w 161"/>
                  <a:gd name="T19" fmla="*/ 12 h 161"/>
                  <a:gd name="T20" fmla="*/ 30 w 161"/>
                  <a:gd name="T21" fmla="*/ 88 h 161"/>
                  <a:gd name="T22" fmla="*/ 158 w 161"/>
                  <a:gd name="T23" fmla="*/ 14 h 161"/>
                  <a:gd name="T24" fmla="*/ 23 w 161"/>
                  <a:gd name="T25" fmla="*/ 95 h 161"/>
                  <a:gd name="T26" fmla="*/ 158 w 161"/>
                  <a:gd name="T27" fmla="*/ 17 h 161"/>
                  <a:gd name="T28" fmla="*/ 0 w 161"/>
                  <a:gd name="T29" fmla="*/ 119 h 161"/>
                  <a:gd name="T30" fmla="*/ 161 w 161"/>
                  <a:gd name="T31" fmla="*/ 26 h 161"/>
                  <a:gd name="T32" fmla="*/ 7 w 161"/>
                  <a:gd name="T33" fmla="*/ 126 h 161"/>
                  <a:gd name="T34" fmla="*/ 161 w 161"/>
                  <a:gd name="T35" fmla="*/ 36 h 161"/>
                  <a:gd name="T36" fmla="*/ 14 w 161"/>
                  <a:gd name="T37" fmla="*/ 135 h 161"/>
                  <a:gd name="T38" fmla="*/ 139 w 161"/>
                  <a:gd name="T39" fmla="*/ 62 h 161"/>
                  <a:gd name="T40" fmla="*/ 18 w 161"/>
                  <a:gd name="T41" fmla="*/ 138 h 161"/>
                  <a:gd name="T42" fmla="*/ 125 w 161"/>
                  <a:gd name="T43" fmla="*/ 76 h 161"/>
                  <a:gd name="T44" fmla="*/ 28 w 161"/>
                  <a:gd name="T45" fmla="*/ 147 h 161"/>
                  <a:gd name="T46" fmla="*/ 90 w 161"/>
                  <a:gd name="T47" fmla="*/ 112 h 161"/>
                  <a:gd name="T48" fmla="*/ 37 w 161"/>
                  <a:gd name="T49" fmla="*/ 157 h 161"/>
                  <a:gd name="T50" fmla="*/ 59 w 161"/>
                  <a:gd name="T51" fmla="*/ 145 h 161"/>
                  <a:gd name="T52" fmla="*/ 37 w 161"/>
                  <a:gd name="T53" fmla="*/ 157 h 161"/>
                  <a:gd name="T54" fmla="*/ 54 w 161"/>
                  <a:gd name="T55" fmla="*/ 147 h 161"/>
                  <a:gd name="T56" fmla="*/ 40 w 161"/>
                  <a:gd name="T57" fmla="*/ 159 h 161"/>
                  <a:gd name="T58" fmla="*/ 47 w 161"/>
                  <a:gd name="T59" fmla="*/ 154 h 161"/>
                  <a:gd name="T60" fmla="*/ 42 w 161"/>
                  <a:gd name="T61" fmla="*/ 161 h 161"/>
                  <a:gd name="T62" fmla="*/ 42 w 161"/>
                  <a:gd name="T6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61">
                    <a:moveTo>
                      <a:pt x="118" y="3"/>
                    </a:moveTo>
                    <a:lnTo>
                      <a:pt x="123" y="0"/>
                    </a:lnTo>
                    <a:lnTo>
                      <a:pt x="111" y="7"/>
                    </a:lnTo>
                    <a:lnTo>
                      <a:pt x="123" y="0"/>
                    </a:lnTo>
                    <a:lnTo>
                      <a:pt x="68" y="50"/>
                    </a:lnTo>
                    <a:lnTo>
                      <a:pt x="149" y="3"/>
                    </a:lnTo>
                    <a:lnTo>
                      <a:pt x="47" y="71"/>
                    </a:lnTo>
                    <a:lnTo>
                      <a:pt x="153" y="10"/>
                    </a:lnTo>
                    <a:lnTo>
                      <a:pt x="35" y="83"/>
                    </a:lnTo>
                    <a:lnTo>
                      <a:pt x="156" y="12"/>
                    </a:lnTo>
                    <a:lnTo>
                      <a:pt x="30" y="88"/>
                    </a:lnTo>
                    <a:lnTo>
                      <a:pt x="158" y="14"/>
                    </a:lnTo>
                    <a:lnTo>
                      <a:pt x="23" y="95"/>
                    </a:lnTo>
                    <a:lnTo>
                      <a:pt x="158" y="17"/>
                    </a:lnTo>
                    <a:lnTo>
                      <a:pt x="0" y="119"/>
                    </a:lnTo>
                    <a:lnTo>
                      <a:pt x="161" y="26"/>
                    </a:lnTo>
                    <a:lnTo>
                      <a:pt x="7" y="126"/>
                    </a:lnTo>
                    <a:lnTo>
                      <a:pt x="161" y="36"/>
                    </a:lnTo>
                    <a:lnTo>
                      <a:pt x="14" y="135"/>
                    </a:lnTo>
                    <a:lnTo>
                      <a:pt x="139" y="62"/>
                    </a:lnTo>
                    <a:lnTo>
                      <a:pt x="18" y="138"/>
                    </a:lnTo>
                    <a:lnTo>
                      <a:pt x="125" y="76"/>
                    </a:lnTo>
                    <a:lnTo>
                      <a:pt x="28" y="147"/>
                    </a:lnTo>
                    <a:lnTo>
                      <a:pt x="90" y="112"/>
                    </a:lnTo>
                    <a:lnTo>
                      <a:pt x="37" y="157"/>
                    </a:lnTo>
                    <a:lnTo>
                      <a:pt x="59" y="145"/>
                    </a:lnTo>
                    <a:lnTo>
                      <a:pt x="37" y="157"/>
                    </a:lnTo>
                    <a:lnTo>
                      <a:pt x="54" y="147"/>
                    </a:lnTo>
                    <a:lnTo>
                      <a:pt x="40" y="159"/>
                    </a:lnTo>
                    <a:lnTo>
                      <a:pt x="47" y="154"/>
                    </a:lnTo>
                    <a:lnTo>
                      <a:pt x="42" y="161"/>
                    </a:lnTo>
                    <a:lnTo>
                      <a:pt x="42" y="16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2" name="Freeform 3158"/>
              <p:cNvSpPr>
                <a:spLocks/>
              </p:cNvSpPr>
              <p:nvPr/>
            </p:nvSpPr>
            <p:spPr bwMode="auto">
              <a:xfrm>
                <a:off x="5494338" y="3173413"/>
                <a:ext cx="515938" cy="515938"/>
              </a:xfrm>
              <a:custGeom>
                <a:avLst/>
                <a:gdLst>
                  <a:gd name="T0" fmla="*/ 282 w 325"/>
                  <a:gd name="T1" fmla="*/ 0 h 325"/>
                  <a:gd name="T2" fmla="*/ 284 w 325"/>
                  <a:gd name="T3" fmla="*/ 0 h 325"/>
                  <a:gd name="T4" fmla="*/ 239 w 325"/>
                  <a:gd name="T5" fmla="*/ 43 h 325"/>
                  <a:gd name="T6" fmla="*/ 296 w 325"/>
                  <a:gd name="T7" fmla="*/ 9 h 325"/>
                  <a:gd name="T8" fmla="*/ 201 w 325"/>
                  <a:gd name="T9" fmla="*/ 80 h 325"/>
                  <a:gd name="T10" fmla="*/ 306 w 325"/>
                  <a:gd name="T11" fmla="*/ 21 h 325"/>
                  <a:gd name="T12" fmla="*/ 190 w 325"/>
                  <a:gd name="T13" fmla="*/ 92 h 325"/>
                  <a:gd name="T14" fmla="*/ 308 w 325"/>
                  <a:gd name="T15" fmla="*/ 24 h 325"/>
                  <a:gd name="T16" fmla="*/ 161 w 325"/>
                  <a:gd name="T17" fmla="*/ 121 h 325"/>
                  <a:gd name="T18" fmla="*/ 315 w 325"/>
                  <a:gd name="T19" fmla="*/ 31 h 325"/>
                  <a:gd name="T20" fmla="*/ 130 w 325"/>
                  <a:gd name="T21" fmla="*/ 149 h 325"/>
                  <a:gd name="T22" fmla="*/ 325 w 325"/>
                  <a:gd name="T23" fmla="*/ 40 h 325"/>
                  <a:gd name="T24" fmla="*/ 81 w 325"/>
                  <a:gd name="T25" fmla="*/ 201 h 325"/>
                  <a:gd name="T26" fmla="*/ 280 w 325"/>
                  <a:gd name="T27" fmla="*/ 85 h 325"/>
                  <a:gd name="T28" fmla="*/ 64 w 325"/>
                  <a:gd name="T29" fmla="*/ 216 h 325"/>
                  <a:gd name="T30" fmla="*/ 265 w 325"/>
                  <a:gd name="T31" fmla="*/ 102 h 325"/>
                  <a:gd name="T32" fmla="*/ 52 w 325"/>
                  <a:gd name="T33" fmla="*/ 230 h 325"/>
                  <a:gd name="T34" fmla="*/ 254 w 325"/>
                  <a:gd name="T35" fmla="*/ 114 h 325"/>
                  <a:gd name="T36" fmla="*/ 45 w 325"/>
                  <a:gd name="T37" fmla="*/ 237 h 325"/>
                  <a:gd name="T38" fmla="*/ 246 w 325"/>
                  <a:gd name="T39" fmla="*/ 121 h 325"/>
                  <a:gd name="T40" fmla="*/ 29 w 325"/>
                  <a:gd name="T41" fmla="*/ 254 h 325"/>
                  <a:gd name="T42" fmla="*/ 227 w 325"/>
                  <a:gd name="T43" fmla="*/ 137 h 325"/>
                  <a:gd name="T44" fmla="*/ 0 w 325"/>
                  <a:gd name="T45" fmla="*/ 284 h 325"/>
                  <a:gd name="T46" fmla="*/ 192 w 325"/>
                  <a:gd name="T47" fmla="*/ 175 h 325"/>
                  <a:gd name="T48" fmla="*/ 0 w 325"/>
                  <a:gd name="T49" fmla="*/ 292 h 325"/>
                  <a:gd name="T50" fmla="*/ 180 w 325"/>
                  <a:gd name="T51" fmla="*/ 187 h 325"/>
                  <a:gd name="T52" fmla="*/ 0 w 325"/>
                  <a:gd name="T53" fmla="*/ 299 h 325"/>
                  <a:gd name="T54" fmla="*/ 159 w 325"/>
                  <a:gd name="T55" fmla="*/ 209 h 325"/>
                  <a:gd name="T56" fmla="*/ 0 w 325"/>
                  <a:gd name="T57" fmla="*/ 303 h 325"/>
                  <a:gd name="T58" fmla="*/ 152 w 325"/>
                  <a:gd name="T59" fmla="*/ 216 h 325"/>
                  <a:gd name="T60" fmla="*/ 0 w 325"/>
                  <a:gd name="T61" fmla="*/ 306 h 325"/>
                  <a:gd name="T62" fmla="*/ 142 w 325"/>
                  <a:gd name="T63" fmla="*/ 225 h 325"/>
                  <a:gd name="T64" fmla="*/ 5 w 325"/>
                  <a:gd name="T65" fmla="*/ 313 h 325"/>
                  <a:gd name="T66" fmla="*/ 121 w 325"/>
                  <a:gd name="T67" fmla="*/ 246 h 325"/>
                  <a:gd name="T68" fmla="*/ 7 w 325"/>
                  <a:gd name="T69" fmla="*/ 315 h 325"/>
                  <a:gd name="T70" fmla="*/ 116 w 325"/>
                  <a:gd name="T71" fmla="*/ 251 h 325"/>
                  <a:gd name="T72" fmla="*/ 17 w 325"/>
                  <a:gd name="T73" fmla="*/ 322 h 325"/>
                  <a:gd name="T74" fmla="*/ 81 w 325"/>
                  <a:gd name="T75" fmla="*/ 287 h 325"/>
                  <a:gd name="T76" fmla="*/ 19 w 325"/>
                  <a:gd name="T77" fmla="*/ 322 h 325"/>
                  <a:gd name="T78" fmla="*/ 78 w 325"/>
                  <a:gd name="T79" fmla="*/ 289 h 325"/>
                  <a:gd name="T80" fmla="*/ 33 w 325"/>
                  <a:gd name="T81" fmla="*/ 325 h 325"/>
                  <a:gd name="T82" fmla="*/ 55 w 325"/>
                  <a:gd name="T83" fmla="*/ 310 h 325"/>
                  <a:gd name="T84" fmla="*/ 40 w 325"/>
                  <a:gd name="T85" fmla="*/ 322 h 325"/>
                  <a:gd name="T86" fmla="*/ 43 w 325"/>
                  <a:gd name="T87" fmla="*/ 32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5" h="325">
                    <a:moveTo>
                      <a:pt x="282" y="0"/>
                    </a:moveTo>
                    <a:lnTo>
                      <a:pt x="284" y="0"/>
                    </a:lnTo>
                    <a:lnTo>
                      <a:pt x="239" y="43"/>
                    </a:lnTo>
                    <a:lnTo>
                      <a:pt x="296" y="9"/>
                    </a:lnTo>
                    <a:lnTo>
                      <a:pt x="201" y="80"/>
                    </a:lnTo>
                    <a:lnTo>
                      <a:pt x="306" y="21"/>
                    </a:lnTo>
                    <a:lnTo>
                      <a:pt x="190" y="92"/>
                    </a:lnTo>
                    <a:lnTo>
                      <a:pt x="308" y="24"/>
                    </a:lnTo>
                    <a:lnTo>
                      <a:pt x="161" y="121"/>
                    </a:lnTo>
                    <a:lnTo>
                      <a:pt x="315" y="31"/>
                    </a:lnTo>
                    <a:lnTo>
                      <a:pt x="130" y="149"/>
                    </a:lnTo>
                    <a:lnTo>
                      <a:pt x="325" y="40"/>
                    </a:lnTo>
                    <a:lnTo>
                      <a:pt x="81" y="201"/>
                    </a:lnTo>
                    <a:lnTo>
                      <a:pt x="280" y="85"/>
                    </a:lnTo>
                    <a:lnTo>
                      <a:pt x="64" y="216"/>
                    </a:lnTo>
                    <a:lnTo>
                      <a:pt x="265" y="102"/>
                    </a:lnTo>
                    <a:lnTo>
                      <a:pt x="52" y="230"/>
                    </a:lnTo>
                    <a:lnTo>
                      <a:pt x="254" y="114"/>
                    </a:lnTo>
                    <a:lnTo>
                      <a:pt x="45" y="237"/>
                    </a:lnTo>
                    <a:lnTo>
                      <a:pt x="246" y="121"/>
                    </a:lnTo>
                    <a:lnTo>
                      <a:pt x="29" y="254"/>
                    </a:lnTo>
                    <a:lnTo>
                      <a:pt x="227" y="137"/>
                    </a:lnTo>
                    <a:lnTo>
                      <a:pt x="0" y="284"/>
                    </a:lnTo>
                    <a:lnTo>
                      <a:pt x="192" y="175"/>
                    </a:lnTo>
                    <a:lnTo>
                      <a:pt x="0" y="292"/>
                    </a:lnTo>
                    <a:lnTo>
                      <a:pt x="180" y="187"/>
                    </a:lnTo>
                    <a:lnTo>
                      <a:pt x="0" y="299"/>
                    </a:lnTo>
                    <a:lnTo>
                      <a:pt x="159" y="209"/>
                    </a:lnTo>
                    <a:lnTo>
                      <a:pt x="0" y="303"/>
                    </a:lnTo>
                    <a:lnTo>
                      <a:pt x="152" y="216"/>
                    </a:lnTo>
                    <a:lnTo>
                      <a:pt x="0" y="306"/>
                    </a:lnTo>
                    <a:lnTo>
                      <a:pt x="142" y="225"/>
                    </a:lnTo>
                    <a:lnTo>
                      <a:pt x="5" y="313"/>
                    </a:lnTo>
                    <a:lnTo>
                      <a:pt x="121" y="246"/>
                    </a:lnTo>
                    <a:lnTo>
                      <a:pt x="7" y="315"/>
                    </a:lnTo>
                    <a:lnTo>
                      <a:pt x="116" y="251"/>
                    </a:lnTo>
                    <a:lnTo>
                      <a:pt x="17" y="322"/>
                    </a:lnTo>
                    <a:lnTo>
                      <a:pt x="81" y="287"/>
                    </a:lnTo>
                    <a:lnTo>
                      <a:pt x="19" y="322"/>
                    </a:lnTo>
                    <a:lnTo>
                      <a:pt x="78" y="289"/>
                    </a:lnTo>
                    <a:lnTo>
                      <a:pt x="33" y="325"/>
                    </a:lnTo>
                    <a:lnTo>
                      <a:pt x="55" y="310"/>
                    </a:lnTo>
                    <a:lnTo>
                      <a:pt x="40" y="322"/>
                    </a:lnTo>
                    <a:lnTo>
                      <a:pt x="43" y="32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3" name="Freeform 3159"/>
              <p:cNvSpPr>
                <a:spLocks/>
              </p:cNvSpPr>
              <p:nvPr/>
            </p:nvSpPr>
            <p:spPr bwMode="auto">
              <a:xfrm>
                <a:off x="5367338" y="3041650"/>
                <a:ext cx="514350" cy="515938"/>
              </a:xfrm>
              <a:custGeom>
                <a:avLst/>
                <a:gdLst>
                  <a:gd name="T0" fmla="*/ 281 w 324"/>
                  <a:gd name="T1" fmla="*/ 2 h 325"/>
                  <a:gd name="T2" fmla="*/ 281 w 324"/>
                  <a:gd name="T3" fmla="*/ 0 h 325"/>
                  <a:gd name="T4" fmla="*/ 251 w 324"/>
                  <a:gd name="T5" fmla="*/ 33 h 325"/>
                  <a:gd name="T6" fmla="*/ 291 w 324"/>
                  <a:gd name="T7" fmla="*/ 9 h 325"/>
                  <a:gd name="T8" fmla="*/ 215 w 324"/>
                  <a:gd name="T9" fmla="*/ 69 h 325"/>
                  <a:gd name="T10" fmla="*/ 300 w 324"/>
                  <a:gd name="T11" fmla="*/ 19 h 325"/>
                  <a:gd name="T12" fmla="*/ 213 w 324"/>
                  <a:gd name="T13" fmla="*/ 69 h 325"/>
                  <a:gd name="T14" fmla="*/ 300 w 324"/>
                  <a:gd name="T15" fmla="*/ 19 h 325"/>
                  <a:gd name="T16" fmla="*/ 170 w 324"/>
                  <a:gd name="T17" fmla="*/ 114 h 325"/>
                  <a:gd name="T18" fmla="*/ 312 w 324"/>
                  <a:gd name="T19" fmla="*/ 31 h 325"/>
                  <a:gd name="T20" fmla="*/ 168 w 324"/>
                  <a:gd name="T21" fmla="*/ 116 h 325"/>
                  <a:gd name="T22" fmla="*/ 315 w 324"/>
                  <a:gd name="T23" fmla="*/ 31 h 325"/>
                  <a:gd name="T24" fmla="*/ 123 w 324"/>
                  <a:gd name="T25" fmla="*/ 159 h 325"/>
                  <a:gd name="T26" fmla="*/ 324 w 324"/>
                  <a:gd name="T27" fmla="*/ 43 h 325"/>
                  <a:gd name="T28" fmla="*/ 120 w 324"/>
                  <a:gd name="T29" fmla="*/ 161 h 325"/>
                  <a:gd name="T30" fmla="*/ 322 w 324"/>
                  <a:gd name="T31" fmla="*/ 47 h 325"/>
                  <a:gd name="T32" fmla="*/ 118 w 324"/>
                  <a:gd name="T33" fmla="*/ 163 h 325"/>
                  <a:gd name="T34" fmla="*/ 319 w 324"/>
                  <a:gd name="T35" fmla="*/ 47 h 325"/>
                  <a:gd name="T36" fmla="*/ 85 w 324"/>
                  <a:gd name="T37" fmla="*/ 197 h 325"/>
                  <a:gd name="T38" fmla="*/ 286 w 324"/>
                  <a:gd name="T39" fmla="*/ 83 h 325"/>
                  <a:gd name="T40" fmla="*/ 66 w 324"/>
                  <a:gd name="T41" fmla="*/ 218 h 325"/>
                  <a:gd name="T42" fmla="*/ 265 w 324"/>
                  <a:gd name="T43" fmla="*/ 102 h 325"/>
                  <a:gd name="T44" fmla="*/ 26 w 324"/>
                  <a:gd name="T45" fmla="*/ 256 h 325"/>
                  <a:gd name="T46" fmla="*/ 227 w 324"/>
                  <a:gd name="T47" fmla="*/ 142 h 325"/>
                  <a:gd name="T48" fmla="*/ 0 w 324"/>
                  <a:gd name="T49" fmla="*/ 292 h 325"/>
                  <a:gd name="T50" fmla="*/ 184 w 324"/>
                  <a:gd name="T51" fmla="*/ 185 h 325"/>
                  <a:gd name="T52" fmla="*/ 0 w 324"/>
                  <a:gd name="T53" fmla="*/ 306 h 325"/>
                  <a:gd name="T54" fmla="*/ 146 w 324"/>
                  <a:gd name="T55" fmla="*/ 223 h 325"/>
                  <a:gd name="T56" fmla="*/ 0 w 324"/>
                  <a:gd name="T57" fmla="*/ 308 h 325"/>
                  <a:gd name="T58" fmla="*/ 137 w 324"/>
                  <a:gd name="T59" fmla="*/ 230 h 325"/>
                  <a:gd name="T60" fmla="*/ 9 w 324"/>
                  <a:gd name="T61" fmla="*/ 320 h 325"/>
                  <a:gd name="T62" fmla="*/ 101 w 324"/>
                  <a:gd name="T63" fmla="*/ 268 h 325"/>
                  <a:gd name="T64" fmla="*/ 38 w 324"/>
                  <a:gd name="T65" fmla="*/ 325 h 325"/>
                  <a:gd name="T66" fmla="*/ 49 w 324"/>
                  <a:gd name="T67" fmla="*/ 318 h 325"/>
                  <a:gd name="T68" fmla="*/ 38 w 324"/>
                  <a:gd name="T69" fmla="*/ 325 h 325"/>
                  <a:gd name="T70" fmla="*/ 42 w 324"/>
                  <a:gd name="T71" fmla="*/ 32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4" h="325">
                    <a:moveTo>
                      <a:pt x="281" y="2"/>
                    </a:moveTo>
                    <a:lnTo>
                      <a:pt x="281" y="0"/>
                    </a:lnTo>
                    <a:lnTo>
                      <a:pt x="251" y="33"/>
                    </a:lnTo>
                    <a:lnTo>
                      <a:pt x="291" y="9"/>
                    </a:lnTo>
                    <a:lnTo>
                      <a:pt x="215" y="69"/>
                    </a:lnTo>
                    <a:lnTo>
                      <a:pt x="300" y="19"/>
                    </a:lnTo>
                    <a:lnTo>
                      <a:pt x="213" y="69"/>
                    </a:lnTo>
                    <a:lnTo>
                      <a:pt x="300" y="19"/>
                    </a:lnTo>
                    <a:lnTo>
                      <a:pt x="170" y="114"/>
                    </a:lnTo>
                    <a:lnTo>
                      <a:pt x="312" y="31"/>
                    </a:lnTo>
                    <a:lnTo>
                      <a:pt x="168" y="116"/>
                    </a:lnTo>
                    <a:lnTo>
                      <a:pt x="315" y="31"/>
                    </a:lnTo>
                    <a:lnTo>
                      <a:pt x="123" y="159"/>
                    </a:lnTo>
                    <a:lnTo>
                      <a:pt x="324" y="43"/>
                    </a:lnTo>
                    <a:lnTo>
                      <a:pt x="120" y="161"/>
                    </a:lnTo>
                    <a:lnTo>
                      <a:pt x="322" y="47"/>
                    </a:lnTo>
                    <a:lnTo>
                      <a:pt x="118" y="163"/>
                    </a:lnTo>
                    <a:lnTo>
                      <a:pt x="319" y="47"/>
                    </a:lnTo>
                    <a:lnTo>
                      <a:pt x="85" y="197"/>
                    </a:lnTo>
                    <a:lnTo>
                      <a:pt x="286" y="83"/>
                    </a:lnTo>
                    <a:lnTo>
                      <a:pt x="66" y="218"/>
                    </a:lnTo>
                    <a:lnTo>
                      <a:pt x="265" y="102"/>
                    </a:lnTo>
                    <a:lnTo>
                      <a:pt x="26" y="256"/>
                    </a:lnTo>
                    <a:lnTo>
                      <a:pt x="227" y="142"/>
                    </a:lnTo>
                    <a:lnTo>
                      <a:pt x="0" y="292"/>
                    </a:lnTo>
                    <a:lnTo>
                      <a:pt x="184" y="185"/>
                    </a:lnTo>
                    <a:lnTo>
                      <a:pt x="0" y="306"/>
                    </a:lnTo>
                    <a:lnTo>
                      <a:pt x="146" y="223"/>
                    </a:lnTo>
                    <a:lnTo>
                      <a:pt x="0" y="308"/>
                    </a:lnTo>
                    <a:lnTo>
                      <a:pt x="137" y="230"/>
                    </a:lnTo>
                    <a:lnTo>
                      <a:pt x="9" y="320"/>
                    </a:lnTo>
                    <a:lnTo>
                      <a:pt x="101" y="268"/>
                    </a:lnTo>
                    <a:lnTo>
                      <a:pt x="38" y="325"/>
                    </a:lnTo>
                    <a:lnTo>
                      <a:pt x="49" y="318"/>
                    </a:lnTo>
                    <a:lnTo>
                      <a:pt x="38" y="325"/>
                    </a:lnTo>
                    <a:lnTo>
                      <a:pt x="42" y="322"/>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4" name="Freeform 3160"/>
              <p:cNvSpPr>
                <a:spLocks/>
              </p:cNvSpPr>
              <p:nvPr/>
            </p:nvSpPr>
            <p:spPr bwMode="auto">
              <a:xfrm>
                <a:off x="4614863" y="3025775"/>
                <a:ext cx="788988" cy="474663"/>
              </a:xfrm>
              <a:custGeom>
                <a:avLst/>
                <a:gdLst>
                  <a:gd name="T0" fmla="*/ 36 w 497"/>
                  <a:gd name="T1" fmla="*/ 0 h 299"/>
                  <a:gd name="T2" fmla="*/ 50 w 497"/>
                  <a:gd name="T3" fmla="*/ 3 h 299"/>
                  <a:gd name="T4" fmla="*/ 57 w 497"/>
                  <a:gd name="T5" fmla="*/ 5 h 299"/>
                  <a:gd name="T6" fmla="*/ 78 w 497"/>
                  <a:gd name="T7" fmla="*/ 12 h 299"/>
                  <a:gd name="T8" fmla="*/ 78 w 497"/>
                  <a:gd name="T9" fmla="*/ 12 h 299"/>
                  <a:gd name="T10" fmla="*/ 97 w 497"/>
                  <a:gd name="T11" fmla="*/ 17 h 299"/>
                  <a:gd name="T12" fmla="*/ 102 w 497"/>
                  <a:gd name="T13" fmla="*/ 19 h 299"/>
                  <a:gd name="T14" fmla="*/ 107 w 497"/>
                  <a:gd name="T15" fmla="*/ 19 h 299"/>
                  <a:gd name="T16" fmla="*/ 130 w 497"/>
                  <a:gd name="T17" fmla="*/ 26 h 299"/>
                  <a:gd name="T18" fmla="*/ 130 w 497"/>
                  <a:gd name="T19" fmla="*/ 26 h 299"/>
                  <a:gd name="T20" fmla="*/ 154 w 497"/>
                  <a:gd name="T21" fmla="*/ 34 h 299"/>
                  <a:gd name="T22" fmla="*/ 163 w 497"/>
                  <a:gd name="T23" fmla="*/ 38 h 299"/>
                  <a:gd name="T24" fmla="*/ 175 w 497"/>
                  <a:gd name="T25" fmla="*/ 41 h 299"/>
                  <a:gd name="T26" fmla="*/ 197 w 497"/>
                  <a:gd name="T27" fmla="*/ 48 h 299"/>
                  <a:gd name="T28" fmla="*/ 199 w 497"/>
                  <a:gd name="T29" fmla="*/ 48 h 299"/>
                  <a:gd name="T30" fmla="*/ 220 w 497"/>
                  <a:gd name="T31" fmla="*/ 53 h 299"/>
                  <a:gd name="T32" fmla="*/ 242 w 497"/>
                  <a:gd name="T33" fmla="*/ 60 h 299"/>
                  <a:gd name="T34" fmla="*/ 263 w 497"/>
                  <a:gd name="T35" fmla="*/ 67 h 299"/>
                  <a:gd name="T36" fmla="*/ 282 w 497"/>
                  <a:gd name="T37" fmla="*/ 71 h 299"/>
                  <a:gd name="T38" fmla="*/ 282 w 497"/>
                  <a:gd name="T39" fmla="*/ 71 h 299"/>
                  <a:gd name="T40" fmla="*/ 294 w 497"/>
                  <a:gd name="T41" fmla="*/ 76 h 299"/>
                  <a:gd name="T42" fmla="*/ 308 w 497"/>
                  <a:gd name="T43" fmla="*/ 88 h 299"/>
                  <a:gd name="T44" fmla="*/ 320 w 497"/>
                  <a:gd name="T45" fmla="*/ 100 h 299"/>
                  <a:gd name="T46" fmla="*/ 324 w 497"/>
                  <a:gd name="T47" fmla="*/ 105 h 299"/>
                  <a:gd name="T48" fmla="*/ 336 w 497"/>
                  <a:gd name="T49" fmla="*/ 117 h 299"/>
                  <a:gd name="T50" fmla="*/ 341 w 497"/>
                  <a:gd name="T51" fmla="*/ 121 h 299"/>
                  <a:gd name="T52" fmla="*/ 353 w 497"/>
                  <a:gd name="T53" fmla="*/ 133 h 299"/>
                  <a:gd name="T54" fmla="*/ 360 w 497"/>
                  <a:gd name="T55" fmla="*/ 140 h 299"/>
                  <a:gd name="T56" fmla="*/ 374 w 497"/>
                  <a:gd name="T57" fmla="*/ 154 h 299"/>
                  <a:gd name="T58" fmla="*/ 384 w 497"/>
                  <a:gd name="T59" fmla="*/ 164 h 299"/>
                  <a:gd name="T60" fmla="*/ 391 w 497"/>
                  <a:gd name="T61" fmla="*/ 171 h 299"/>
                  <a:gd name="T62" fmla="*/ 391 w 497"/>
                  <a:gd name="T63" fmla="*/ 171 h 299"/>
                  <a:gd name="T64" fmla="*/ 398 w 497"/>
                  <a:gd name="T65" fmla="*/ 178 h 299"/>
                  <a:gd name="T66" fmla="*/ 400 w 497"/>
                  <a:gd name="T67" fmla="*/ 181 h 299"/>
                  <a:gd name="T68" fmla="*/ 405 w 497"/>
                  <a:gd name="T69" fmla="*/ 185 h 299"/>
                  <a:gd name="T70" fmla="*/ 419 w 497"/>
                  <a:gd name="T71" fmla="*/ 200 h 299"/>
                  <a:gd name="T72" fmla="*/ 431 w 497"/>
                  <a:gd name="T73" fmla="*/ 211 h 299"/>
                  <a:gd name="T74" fmla="*/ 441 w 497"/>
                  <a:gd name="T75" fmla="*/ 221 h 299"/>
                  <a:gd name="T76" fmla="*/ 452 w 497"/>
                  <a:gd name="T77" fmla="*/ 233 h 299"/>
                  <a:gd name="T78" fmla="*/ 457 w 497"/>
                  <a:gd name="T79" fmla="*/ 237 h 299"/>
                  <a:gd name="T80" fmla="*/ 467 w 497"/>
                  <a:gd name="T81" fmla="*/ 247 h 299"/>
                  <a:gd name="T82" fmla="*/ 474 w 497"/>
                  <a:gd name="T83" fmla="*/ 254 h 299"/>
                  <a:gd name="T84" fmla="*/ 488 w 497"/>
                  <a:gd name="T85" fmla="*/ 268 h 299"/>
                  <a:gd name="T86" fmla="*/ 493 w 497"/>
                  <a:gd name="T87" fmla="*/ 273 h 299"/>
                  <a:gd name="T88" fmla="*/ 493 w 497"/>
                  <a:gd name="T89" fmla="*/ 273 h 299"/>
                  <a:gd name="T90" fmla="*/ 497 w 497"/>
                  <a:gd name="T91" fmla="*/ 285 h 299"/>
                  <a:gd name="T92" fmla="*/ 493 w 497"/>
                  <a:gd name="T93" fmla="*/ 29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299">
                    <a:moveTo>
                      <a:pt x="0" y="19"/>
                    </a:moveTo>
                    <a:lnTo>
                      <a:pt x="36" y="0"/>
                    </a:lnTo>
                    <a:lnTo>
                      <a:pt x="14" y="24"/>
                    </a:lnTo>
                    <a:lnTo>
                      <a:pt x="50" y="3"/>
                    </a:lnTo>
                    <a:lnTo>
                      <a:pt x="21" y="26"/>
                    </a:lnTo>
                    <a:lnTo>
                      <a:pt x="57" y="5"/>
                    </a:lnTo>
                    <a:lnTo>
                      <a:pt x="43" y="31"/>
                    </a:lnTo>
                    <a:lnTo>
                      <a:pt x="78" y="12"/>
                    </a:lnTo>
                    <a:lnTo>
                      <a:pt x="43" y="34"/>
                    </a:lnTo>
                    <a:lnTo>
                      <a:pt x="78" y="12"/>
                    </a:lnTo>
                    <a:lnTo>
                      <a:pt x="59" y="38"/>
                    </a:lnTo>
                    <a:lnTo>
                      <a:pt x="97" y="17"/>
                    </a:lnTo>
                    <a:lnTo>
                      <a:pt x="66" y="41"/>
                    </a:lnTo>
                    <a:lnTo>
                      <a:pt x="102" y="19"/>
                    </a:lnTo>
                    <a:lnTo>
                      <a:pt x="71" y="41"/>
                    </a:lnTo>
                    <a:lnTo>
                      <a:pt x="107" y="19"/>
                    </a:lnTo>
                    <a:lnTo>
                      <a:pt x="95" y="48"/>
                    </a:lnTo>
                    <a:lnTo>
                      <a:pt x="130" y="26"/>
                    </a:lnTo>
                    <a:lnTo>
                      <a:pt x="95" y="48"/>
                    </a:lnTo>
                    <a:lnTo>
                      <a:pt x="130" y="26"/>
                    </a:lnTo>
                    <a:lnTo>
                      <a:pt x="119" y="55"/>
                    </a:lnTo>
                    <a:lnTo>
                      <a:pt x="154" y="34"/>
                    </a:lnTo>
                    <a:lnTo>
                      <a:pt x="128" y="57"/>
                    </a:lnTo>
                    <a:lnTo>
                      <a:pt x="163" y="38"/>
                    </a:lnTo>
                    <a:lnTo>
                      <a:pt x="140" y="60"/>
                    </a:lnTo>
                    <a:lnTo>
                      <a:pt x="175" y="41"/>
                    </a:lnTo>
                    <a:lnTo>
                      <a:pt x="161" y="67"/>
                    </a:lnTo>
                    <a:lnTo>
                      <a:pt x="197" y="48"/>
                    </a:lnTo>
                    <a:lnTo>
                      <a:pt x="163" y="67"/>
                    </a:lnTo>
                    <a:lnTo>
                      <a:pt x="199" y="48"/>
                    </a:lnTo>
                    <a:lnTo>
                      <a:pt x="185" y="74"/>
                    </a:lnTo>
                    <a:lnTo>
                      <a:pt x="220" y="53"/>
                    </a:lnTo>
                    <a:lnTo>
                      <a:pt x="206" y="81"/>
                    </a:lnTo>
                    <a:lnTo>
                      <a:pt x="242" y="60"/>
                    </a:lnTo>
                    <a:lnTo>
                      <a:pt x="227" y="86"/>
                    </a:lnTo>
                    <a:lnTo>
                      <a:pt x="263" y="67"/>
                    </a:lnTo>
                    <a:lnTo>
                      <a:pt x="246" y="93"/>
                    </a:lnTo>
                    <a:lnTo>
                      <a:pt x="282" y="71"/>
                    </a:lnTo>
                    <a:lnTo>
                      <a:pt x="249" y="93"/>
                    </a:lnTo>
                    <a:lnTo>
                      <a:pt x="282" y="71"/>
                    </a:lnTo>
                    <a:lnTo>
                      <a:pt x="258" y="95"/>
                    </a:lnTo>
                    <a:lnTo>
                      <a:pt x="294" y="76"/>
                    </a:lnTo>
                    <a:lnTo>
                      <a:pt x="282" y="105"/>
                    </a:lnTo>
                    <a:lnTo>
                      <a:pt x="308" y="88"/>
                    </a:lnTo>
                    <a:lnTo>
                      <a:pt x="291" y="114"/>
                    </a:lnTo>
                    <a:lnTo>
                      <a:pt x="320" y="100"/>
                    </a:lnTo>
                    <a:lnTo>
                      <a:pt x="298" y="121"/>
                    </a:lnTo>
                    <a:lnTo>
                      <a:pt x="324" y="105"/>
                    </a:lnTo>
                    <a:lnTo>
                      <a:pt x="310" y="133"/>
                    </a:lnTo>
                    <a:lnTo>
                      <a:pt x="336" y="117"/>
                    </a:lnTo>
                    <a:lnTo>
                      <a:pt x="313" y="136"/>
                    </a:lnTo>
                    <a:lnTo>
                      <a:pt x="341" y="121"/>
                    </a:lnTo>
                    <a:lnTo>
                      <a:pt x="327" y="150"/>
                    </a:lnTo>
                    <a:lnTo>
                      <a:pt x="353" y="133"/>
                    </a:lnTo>
                    <a:lnTo>
                      <a:pt x="334" y="154"/>
                    </a:lnTo>
                    <a:lnTo>
                      <a:pt x="360" y="140"/>
                    </a:lnTo>
                    <a:lnTo>
                      <a:pt x="348" y="169"/>
                    </a:lnTo>
                    <a:lnTo>
                      <a:pt x="374" y="154"/>
                    </a:lnTo>
                    <a:lnTo>
                      <a:pt x="358" y="178"/>
                    </a:lnTo>
                    <a:lnTo>
                      <a:pt x="384" y="164"/>
                    </a:lnTo>
                    <a:lnTo>
                      <a:pt x="362" y="185"/>
                    </a:lnTo>
                    <a:lnTo>
                      <a:pt x="391" y="171"/>
                    </a:lnTo>
                    <a:lnTo>
                      <a:pt x="365" y="188"/>
                    </a:lnTo>
                    <a:lnTo>
                      <a:pt x="391" y="171"/>
                    </a:lnTo>
                    <a:lnTo>
                      <a:pt x="372" y="195"/>
                    </a:lnTo>
                    <a:lnTo>
                      <a:pt x="398" y="178"/>
                    </a:lnTo>
                    <a:lnTo>
                      <a:pt x="372" y="195"/>
                    </a:lnTo>
                    <a:lnTo>
                      <a:pt x="400" y="181"/>
                    </a:lnTo>
                    <a:lnTo>
                      <a:pt x="379" y="202"/>
                    </a:lnTo>
                    <a:lnTo>
                      <a:pt x="405" y="185"/>
                    </a:lnTo>
                    <a:lnTo>
                      <a:pt x="393" y="214"/>
                    </a:lnTo>
                    <a:lnTo>
                      <a:pt x="419" y="200"/>
                    </a:lnTo>
                    <a:lnTo>
                      <a:pt x="403" y="226"/>
                    </a:lnTo>
                    <a:lnTo>
                      <a:pt x="431" y="211"/>
                    </a:lnTo>
                    <a:lnTo>
                      <a:pt x="412" y="235"/>
                    </a:lnTo>
                    <a:lnTo>
                      <a:pt x="441" y="221"/>
                    </a:lnTo>
                    <a:lnTo>
                      <a:pt x="426" y="249"/>
                    </a:lnTo>
                    <a:lnTo>
                      <a:pt x="452" y="233"/>
                    </a:lnTo>
                    <a:lnTo>
                      <a:pt x="431" y="254"/>
                    </a:lnTo>
                    <a:lnTo>
                      <a:pt x="457" y="237"/>
                    </a:lnTo>
                    <a:lnTo>
                      <a:pt x="441" y="261"/>
                    </a:lnTo>
                    <a:lnTo>
                      <a:pt x="467" y="247"/>
                    </a:lnTo>
                    <a:lnTo>
                      <a:pt x="448" y="271"/>
                    </a:lnTo>
                    <a:lnTo>
                      <a:pt x="474" y="254"/>
                    </a:lnTo>
                    <a:lnTo>
                      <a:pt x="459" y="283"/>
                    </a:lnTo>
                    <a:lnTo>
                      <a:pt x="488" y="268"/>
                    </a:lnTo>
                    <a:lnTo>
                      <a:pt x="464" y="287"/>
                    </a:lnTo>
                    <a:lnTo>
                      <a:pt x="493" y="273"/>
                    </a:lnTo>
                    <a:lnTo>
                      <a:pt x="467" y="290"/>
                    </a:lnTo>
                    <a:lnTo>
                      <a:pt x="493" y="273"/>
                    </a:lnTo>
                    <a:lnTo>
                      <a:pt x="476" y="297"/>
                    </a:lnTo>
                    <a:lnTo>
                      <a:pt x="497" y="285"/>
                    </a:lnTo>
                    <a:lnTo>
                      <a:pt x="485" y="299"/>
                    </a:lnTo>
                    <a:lnTo>
                      <a:pt x="493" y="29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5" name="Freeform 3161"/>
              <p:cNvSpPr>
                <a:spLocks/>
              </p:cNvSpPr>
              <p:nvPr/>
            </p:nvSpPr>
            <p:spPr bwMode="auto">
              <a:xfrm>
                <a:off x="4641850" y="2924175"/>
                <a:ext cx="119063" cy="68263"/>
              </a:xfrm>
              <a:custGeom>
                <a:avLst/>
                <a:gdLst>
                  <a:gd name="T0" fmla="*/ 0 w 75"/>
                  <a:gd name="T1" fmla="*/ 43 h 43"/>
                  <a:gd name="T2" fmla="*/ 75 w 75"/>
                  <a:gd name="T3" fmla="*/ 0 h 43"/>
                  <a:gd name="T4" fmla="*/ 14 w 75"/>
                  <a:gd name="T5" fmla="*/ 41 h 43"/>
                  <a:gd name="T6" fmla="*/ 75 w 75"/>
                  <a:gd name="T7" fmla="*/ 7 h 43"/>
                  <a:gd name="T8" fmla="*/ 23 w 75"/>
                  <a:gd name="T9" fmla="*/ 41 h 43"/>
                  <a:gd name="T10" fmla="*/ 73 w 75"/>
                  <a:gd name="T11" fmla="*/ 12 h 43"/>
                  <a:gd name="T12" fmla="*/ 52 w 75"/>
                  <a:gd name="T13" fmla="*/ 36 h 43"/>
                  <a:gd name="T14" fmla="*/ 57 w 75"/>
                  <a:gd name="T15" fmla="*/ 3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3">
                    <a:moveTo>
                      <a:pt x="0" y="43"/>
                    </a:moveTo>
                    <a:lnTo>
                      <a:pt x="75" y="0"/>
                    </a:lnTo>
                    <a:lnTo>
                      <a:pt x="14" y="41"/>
                    </a:lnTo>
                    <a:lnTo>
                      <a:pt x="75" y="7"/>
                    </a:lnTo>
                    <a:lnTo>
                      <a:pt x="23" y="41"/>
                    </a:lnTo>
                    <a:lnTo>
                      <a:pt x="73" y="12"/>
                    </a:lnTo>
                    <a:lnTo>
                      <a:pt x="52" y="36"/>
                    </a:lnTo>
                    <a:lnTo>
                      <a:pt x="57" y="3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6" name="Freeform 3162"/>
              <p:cNvSpPr>
                <a:spLocks/>
              </p:cNvSpPr>
              <p:nvPr/>
            </p:nvSpPr>
            <p:spPr bwMode="auto">
              <a:xfrm>
                <a:off x="4562475" y="2913063"/>
                <a:ext cx="203200" cy="203200"/>
              </a:xfrm>
              <a:custGeom>
                <a:avLst/>
                <a:gdLst>
                  <a:gd name="T0" fmla="*/ 31 w 128"/>
                  <a:gd name="T1" fmla="*/ 26 h 128"/>
                  <a:gd name="T2" fmla="*/ 35 w 128"/>
                  <a:gd name="T3" fmla="*/ 24 h 128"/>
                  <a:gd name="T4" fmla="*/ 21 w 128"/>
                  <a:gd name="T5" fmla="*/ 33 h 128"/>
                  <a:gd name="T6" fmla="*/ 45 w 128"/>
                  <a:gd name="T7" fmla="*/ 22 h 128"/>
                  <a:gd name="T8" fmla="*/ 17 w 128"/>
                  <a:gd name="T9" fmla="*/ 41 h 128"/>
                  <a:gd name="T10" fmla="*/ 52 w 128"/>
                  <a:gd name="T11" fmla="*/ 19 h 128"/>
                  <a:gd name="T12" fmla="*/ 9 w 128"/>
                  <a:gd name="T13" fmla="*/ 52 h 128"/>
                  <a:gd name="T14" fmla="*/ 71 w 128"/>
                  <a:gd name="T15" fmla="*/ 19 h 128"/>
                  <a:gd name="T16" fmla="*/ 5 w 128"/>
                  <a:gd name="T17" fmla="*/ 71 h 128"/>
                  <a:gd name="T18" fmla="*/ 128 w 128"/>
                  <a:gd name="T19" fmla="*/ 0 h 128"/>
                  <a:gd name="T20" fmla="*/ 5 w 128"/>
                  <a:gd name="T21" fmla="*/ 88 h 128"/>
                  <a:gd name="T22" fmla="*/ 45 w 128"/>
                  <a:gd name="T23" fmla="*/ 64 h 128"/>
                  <a:gd name="T24" fmla="*/ 0 w 128"/>
                  <a:gd name="T25" fmla="*/ 109 h 128"/>
                  <a:gd name="T26" fmla="*/ 69 w 128"/>
                  <a:gd name="T27" fmla="*/ 71 h 128"/>
                  <a:gd name="T28" fmla="*/ 2 w 128"/>
                  <a:gd name="T29" fmla="*/ 124 h 128"/>
                  <a:gd name="T30" fmla="*/ 31 w 128"/>
                  <a:gd name="T31" fmla="*/ 107 h 128"/>
                  <a:gd name="T32" fmla="*/ 17 w 128"/>
                  <a:gd name="T33" fmla="*/ 128 h 128"/>
                  <a:gd name="T34" fmla="*/ 26 w 128"/>
                  <a:gd name="T35" fmla="*/ 121 h 128"/>
                  <a:gd name="T36" fmla="*/ 17 w 128"/>
                  <a:gd name="T37" fmla="*/ 128 h 128"/>
                  <a:gd name="T38" fmla="*/ 26 w 128"/>
                  <a:gd name="T3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31" y="26"/>
                    </a:moveTo>
                    <a:lnTo>
                      <a:pt x="35" y="24"/>
                    </a:lnTo>
                    <a:lnTo>
                      <a:pt x="21" y="33"/>
                    </a:lnTo>
                    <a:lnTo>
                      <a:pt x="45" y="22"/>
                    </a:lnTo>
                    <a:lnTo>
                      <a:pt x="17" y="41"/>
                    </a:lnTo>
                    <a:lnTo>
                      <a:pt x="52" y="19"/>
                    </a:lnTo>
                    <a:lnTo>
                      <a:pt x="9" y="52"/>
                    </a:lnTo>
                    <a:lnTo>
                      <a:pt x="71" y="19"/>
                    </a:lnTo>
                    <a:lnTo>
                      <a:pt x="5" y="71"/>
                    </a:lnTo>
                    <a:lnTo>
                      <a:pt x="128" y="0"/>
                    </a:lnTo>
                    <a:lnTo>
                      <a:pt x="5" y="88"/>
                    </a:lnTo>
                    <a:lnTo>
                      <a:pt x="45" y="64"/>
                    </a:lnTo>
                    <a:lnTo>
                      <a:pt x="0" y="109"/>
                    </a:lnTo>
                    <a:lnTo>
                      <a:pt x="69" y="71"/>
                    </a:lnTo>
                    <a:lnTo>
                      <a:pt x="2" y="124"/>
                    </a:lnTo>
                    <a:lnTo>
                      <a:pt x="31" y="107"/>
                    </a:lnTo>
                    <a:lnTo>
                      <a:pt x="17" y="128"/>
                    </a:lnTo>
                    <a:lnTo>
                      <a:pt x="26" y="121"/>
                    </a:lnTo>
                    <a:lnTo>
                      <a:pt x="17" y="128"/>
                    </a:lnTo>
                    <a:lnTo>
                      <a:pt x="26" y="12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7" name="Freeform 3163"/>
              <p:cNvSpPr>
                <a:spLocks/>
              </p:cNvSpPr>
              <p:nvPr/>
            </p:nvSpPr>
            <p:spPr bwMode="auto">
              <a:xfrm>
                <a:off x="4784725" y="2781300"/>
                <a:ext cx="119063" cy="71438"/>
              </a:xfrm>
              <a:custGeom>
                <a:avLst/>
                <a:gdLst>
                  <a:gd name="T0" fmla="*/ 0 w 75"/>
                  <a:gd name="T1" fmla="*/ 45 h 45"/>
                  <a:gd name="T2" fmla="*/ 75 w 75"/>
                  <a:gd name="T3" fmla="*/ 0 h 45"/>
                  <a:gd name="T4" fmla="*/ 40 w 75"/>
                  <a:gd name="T5" fmla="*/ 41 h 45"/>
                  <a:gd name="T6" fmla="*/ 64 w 75"/>
                  <a:gd name="T7" fmla="*/ 26 h 45"/>
                  <a:gd name="T8" fmla="*/ 47 w 75"/>
                  <a:gd name="T9" fmla="*/ 38 h 45"/>
                  <a:gd name="T10" fmla="*/ 59 w 75"/>
                  <a:gd name="T11" fmla="*/ 31 h 45"/>
                  <a:gd name="T12" fmla="*/ 52 w 75"/>
                  <a:gd name="T13" fmla="*/ 36 h 45"/>
                  <a:gd name="T14" fmla="*/ 54 w 75"/>
                  <a:gd name="T15" fmla="*/ 3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5">
                    <a:moveTo>
                      <a:pt x="0" y="45"/>
                    </a:moveTo>
                    <a:lnTo>
                      <a:pt x="75" y="0"/>
                    </a:lnTo>
                    <a:lnTo>
                      <a:pt x="40" y="41"/>
                    </a:lnTo>
                    <a:lnTo>
                      <a:pt x="64" y="26"/>
                    </a:lnTo>
                    <a:lnTo>
                      <a:pt x="47" y="38"/>
                    </a:lnTo>
                    <a:lnTo>
                      <a:pt x="59" y="31"/>
                    </a:lnTo>
                    <a:lnTo>
                      <a:pt x="52" y="36"/>
                    </a:lnTo>
                    <a:lnTo>
                      <a:pt x="54" y="36"/>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8" name="Freeform 3164"/>
              <p:cNvSpPr>
                <a:spLocks/>
              </p:cNvSpPr>
              <p:nvPr/>
            </p:nvSpPr>
            <p:spPr bwMode="auto">
              <a:xfrm>
                <a:off x="4708525" y="2800350"/>
                <a:ext cx="131763" cy="131763"/>
              </a:xfrm>
              <a:custGeom>
                <a:avLst/>
                <a:gdLst>
                  <a:gd name="T0" fmla="*/ 29 w 83"/>
                  <a:gd name="T1" fmla="*/ 10 h 83"/>
                  <a:gd name="T2" fmla="*/ 31 w 83"/>
                  <a:gd name="T3" fmla="*/ 7 h 83"/>
                  <a:gd name="T4" fmla="*/ 10 w 83"/>
                  <a:gd name="T5" fmla="*/ 36 h 83"/>
                  <a:gd name="T6" fmla="*/ 67 w 83"/>
                  <a:gd name="T7" fmla="*/ 0 h 83"/>
                  <a:gd name="T8" fmla="*/ 10 w 83"/>
                  <a:gd name="T9" fmla="*/ 36 h 83"/>
                  <a:gd name="T10" fmla="*/ 69 w 83"/>
                  <a:gd name="T11" fmla="*/ 0 h 83"/>
                  <a:gd name="T12" fmla="*/ 7 w 83"/>
                  <a:gd name="T13" fmla="*/ 36 h 83"/>
                  <a:gd name="T14" fmla="*/ 69 w 83"/>
                  <a:gd name="T15" fmla="*/ 0 h 83"/>
                  <a:gd name="T16" fmla="*/ 7 w 83"/>
                  <a:gd name="T17" fmla="*/ 43 h 83"/>
                  <a:gd name="T18" fmla="*/ 83 w 83"/>
                  <a:gd name="T19" fmla="*/ 0 h 83"/>
                  <a:gd name="T20" fmla="*/ 5 w 83"/>
                  <a:gd name="T21" fmla="*/ 57 h 83"/>
                  <a:gd name="T22" fmla="*/ 41 w 83"/>
                  <a:gd name="T23" fmla="*/ 38 h 83"/>
                  <a:gd name="T24" fmla="*/ 5 w 83"/>
                  <a:gd name="T25" fmla="*/ 71 h 83"/>
                  <a:gd name="T26" fmla="*/ 36 w 83"/>
                  <a:gd name="T27" fmla="*/ 55 h 83"/>
                  <a:gd name="T28" fmla="*/ 5 w 83"/>
                  <a:gd name="T29" fmla="*/ 76 h 83"/>
                  <a:gd name="T30" fmla="*/ 36 w 83"/>
                  <a:gd name="T31" fmla="*/ 59 h 83"/>
                  <a:gd name="T32" fmla="*/ 3 w 83"/>
                  <a:gd name="T33" fmla="*/ 81 h 83"/>
                  <a:gd name="T34" fmla="*/ 36 w 83"/>
                  <a:gd name="T35" fmla="*/ 62 h 83"/>
                  <a:gd name="T36" fmla="*/ 3 w 83"/>
                  <a:gd name="T37" fmla="*/ 83 h 83"/>
                  <a:gd name="T38" fmla="*/ 36 w 83"/>
                  <a:gd name="T39" fmla="*/ 62 h 83"/>
                  <a:gd name="T40" fmla="*/ 0 w 83"/>
                  <a:gd name="T41" fmla="*/ 83 h 83"/>
                  <a:gd name="T42" fmla="*/ 36 w 83"/>
                  <a:gd name="T43"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3">
                    <a:moveTo>
                      <a:pt x="29" y="10"/>
                    </a:moveTo>
                    <a:lnTo>
                      <a:pt x="31" y="7"/>
                    </a:lnTo>
                    <a:lnTo>
                      <a:pt x="10" y="36"/>
                    </a:lnTo>
                    <a:lnTo>
                      <a:pt x="67" y="0"/>
                    </a:lnTo>
                    <a:lnTo>
                      <a:pt x="10" y="36"/>
                    </a:lnTo>
                    <a:lnTo>
                      <a:pt x="69" y="0"/>
                    </a:lnTo>
                    <a:lnTo>
                      <a:pt x="7" y="36"/>
                    </a:lnTo>
                    <a:lnTo>
                      <a:pt x="69" y="0"/>
                    </a:lnTo>
                    <a:lnTo>
                      <a:pt x="7" y="43"/>
                    </a:lnTo>
                    <a:lnTo>
                      <a:pt x="83" y="0"/>
                    </a:lnTo>
                    <a:lnTo>
                      <a:pt x="5" y="57"/>
                    </a:lnTo>
                    <a:lnTo>
                      <a:pt x="41" y="38"/>
                    </a:lnTo>
                    <a:lnTo>
                      <a:pt x="5" y="71"/>
                    </a:lnTo>
                    <a:lnTo>
                      <a:pt x="36" y="55"/>
                    </a:lnTo>
                    <a:lnTo>
                      <a:pt x="5" y="76"/>
                    </a:lnTo>
                    <a:lnTo>
                      <a:pt x="36" y="59"/>
                    </a:lnTo>
                    <a:lnTo>
                      <a:pt x="3" y="81"/>
                    </a:lnTo>
                    <a:lnTo>
                      <a:pt x="36" y="62"/>
                    </a:lnTo>
                    <a:lnTo>
                      <a:pt x="3" y="83"/>
                    </a:lnTo>
                    <a:lnTo>
                      <a:pt x="36" y="62"/>
                    </a:lnTo>
                    <a:lnTo>
                      <a:pt x="0" y="83"/>
                    </a:lnTo>
                    <a:lnTo>
                      <a:pt x="36" y="6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9" name="Freeform 3165"/>
              <p:cNvSpPr>
                <a:spLocks/>
              </p:cNvSpPr>
              <p:nvPr/>
            </p:nvSpPr>
            <p:spPr bwMode="auto">
              <a:xfrm>
                <a:off x="4922838" y="2641600"/>
                <a:ext cx="120650" cy="68263"/>
              </a:xfrm>
              <a:custGeom>
                <a:avLst/>
                <a:gdLst>
                  <a:gd name="T0" fmla="*/ 0 w 76"/>
                  <a:gd name="T1" fmla="*/ 43 h 43"/>
                  <a:gd name="T2" fmla="*/ 76 w 76"/>
                  <a:gd name="T3" fmla="*/ 0 h 43"/>
                  <a:gd name="T4" fmla="*/ 22 w 76"/>
                  <a:gd name="T5" fmla="*/ 41 h 43"/>
                  <a:gd name="T6" fmla="*/ 74 w 76"/>
                  <a:gd name="T7" fmla="*/ 12 h 43"/>
                  <a:gd name="T8" fmla="*/ 52 w 76"/>
                  <a:gd name="T9" fmla="*/ 36 h 43"/>
                  <a:gd name="T10" fmla="*/ 57 w 76"/>
                  <a:gd name="T11" fmla="*/ 34 h 43"/>
                </a:gdLst>
                <a:ahLst/>
                <a:cxnLst>
                  <a:cxn ang="0">
                    <a:pos x="T0" y="T1"/>
                  </a:cxn>
                  <a:cxn ang="0">
                    <a:pos x="T2" y="T3"/>
                  </a:cxn>
                  <a:cxn ang="0">
                    <a:pos x="T4" y="T5"/>
                  </a:cxn>
                  <a:cxn ang="0">
                    <a:pos x="T6" y="T7"/>
                  </a:cxn>
                  <a:cxn ang="0">
                    <a:pos x="T8" y="T9"/>
                  </a:cxn>
                  <a:cxn ang="0">
                    <a:pos x="T10" y="T11"/>
                  </a:cxn>
                </a:cxnLst>
                <a:rect l="0" t="0" r="r" b="b"/>
                <a:pathLst>
                  <a:path w="76" h="43">
                    <a:moveTo>
                      <a:pt x="0" y="43"/>
                    </a:moveTo>
                    <a:lnTo>
                      <a:pt x="76" y="0"/>
                    </a:lnTo>
                    <a:lnTo>
                      <a:pt x="22" y="41"/>
                    </a:lnTo>
                    <a:lnTo>
                      <a:pt x="74" y="12"/>
                    </a:lnTo>
                    <a:lnTo>
                      <a:pt x="52" y="36"/>
                    </a:lnTo>
                    <a:lnTo>
                      <a:pt x="57" y="3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0" name="Freeform 3166"/>
              <p:cNvSpPr>
                <a:spLocks/>
              </p:cNvSpPr>
              <p:nvPr/>
            </p:nvSpPr>
            <p:spPr bwMode="auto">
              <a:xfrm>
                <a:off x="4851400" y="2624138"/>
                <a:ext cx="195263" cy="168275"/>
              </a:xfrm>
              <a:custGeom>
                <a:avLst/>
                <a:gdLst>
                  <a:gd name="T0" fmla="*/ 26 w 123"/>
                  <a:gd name="T1" fmla="*/ 30 h 106"/>
                  <a:gd name="T2" fmla="*/ 31 w 123"/>
                  <a:gd name="T3" fmla="*/ 28 h 106"/>
                  <a:gd name="T4" fmla="*/ 12 w 123"/>
                  <a:gd name="T5" fmla="*/ 45 h 106"/>
                  <a:gd name="T6" fmla="*/ 48 w 123"/>
                  <a:gd name="T7" fmla="*/ 23 h 106"/>
                  <a:gd name="T8" fmla="*/ 5 w 123"/>
                  <a:gd name="T9" fmla="*/ 68 h 106"/>
                  <a:gd name="T10" fmla="*/ 123 w 123"/>
                  <a:gd name="T11" fmla="*/ 0 h 106"/>
                  <a:gd name="T12" fmla="*/ 5 w 123"/>
                  <a:gd name="T13" fmla="*/ 83 h 106"/>
                  <a:gd name="T14" fmla="*/ 36 w 123"/>
                  <a:gd name="T15" fmla="*/ 64 h 106"/>
                  <a:gd name="T16" fmla="*/ 0 w 123"/>
                  <a:gd name="T17" fmla="*/ 104 h 106"/>
                  <a:gd name="T18" fmla="*/ 33 w 123"/>
                  <a:gd name="T19" fmla="*/ 85 h 106"/>
                  <a:gd name="T20" fmla="*/ 0 w 123"/>
                  <a:gd name="T21" fmla="*/ 106 h 106"/>
                  <a:gd name="T22" fmla="*/ 33 w 123"/>
                  <a:gd name="T23" fmla="*/ 8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6">
                    <a:moveTo>
                      <a:pt x="26" y="30"/>
                    </a:moveTo>
                    <a:lnTo>
                      <a:pt x="31" y="28"/>
                    </a:lnTo>
                    <a:lnTo>
                      <a:pt x="12" y="45"/>
                    </a:lnTo>
                    <a:lnTo>
                      <a:pt x="48" y="23"/>
                    </a:lnTo>
                    <a:lnTo>
                      <a:pt x="5" y="68"/>
                    </a:lnTo>
                    <a:lnTo>
                      <a:pt x="123" y="0"/>
                    </a:lnTo>
                    <a:lnTo>
                      <a:pt x="5" y="83"/>
                    </a:lnTo>
                    <a:lnTo>
                      <a:pt x="36" y="64"/>
                    </a:lnTo>
                    <a:lnTo>
                      <a:pt x="0" y="104"/>
                    </a:lnTo>
                    <a:lnTo>
                      <a:pt x="33" y="85"/>
                    </a:lnTo>
                    <a:lnTo>
                      <a:pt x="0" y="106"/>
                    </a:lnTo>
                    <a:lnTo>
                      <a:pt x="33" y="87"/>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1" name="Freeform 3167"/>
              <p:cNvSpPr>
                <a:spLocks/>
              </p:cNvSpPr>
              <p:nvPr/>
            </p:nvSpPr>
            <p:spPr bwMode="auto">
              <a:xfrm>
                <a:off x="5114925" y="2525713"/>
                <a:ext cx="57150" cy="33338"/>
              </a:xfrm>
              <a:custGeom>
                <a:avLst/>
                <a:gdLst>
                  <a:gd name="T0" fmla="*/ 0 w 36"/>
                  <a:gd name="T1" fmla="*/ 21 h 21"/>
                  <a:gd name="T2" fmla="*/ 36 w 36"/>
                  <a:gd name="T3" fmla="*/ 0 h 21"/>
                  <a:gd name="T4" fmla="*/ 2 w 36"/>
                  <a:gd name="T5" fmla="*/ 19 h 21"/>
                  <a:gd name="T6" fmla="*/ 36 w 36"/>
                  <a:gd name="T7" fmla="*/ 0 h 21"/>
                  <a:gd name="T8" fmla="*/ 24 w 36"/>
                  <a:gd name="T9" fmla="*/ 17 h 21"/>
                  <a:gd name="T10" fmla="*/ 33 w 36"/>
                  <a:gd name="T11" fmla="*/ 12 h 21"/>
                </a:gdLst>
                <a:ahLst/>
                <a:cxnLst>
                  <a:cxn ang="0">
                    <a:pos x="T0" y="T1"/>
                  </a:cxn>
                  <a:cxn ang="0">
                    <a:pos x="T2" y="T3"/>
                  </a:cxn>
                  <a:cxn ang="0">
                    <a:pos x="T4" y="T5"/>
                  </a:cxn>
                  <a:cxn ang="0">
                    <a:pos x="T6" y="T7"/>
                  </a:cxn>
                  <a:cxn ang="0">
                    <a:pos x="T8" y="T9"/>
                  </a:cxn>
                  <a:cxn ang="0">
                    <a:pos x="T10" y="T11"/>
                  </a:cxn>
                </a:cxnLst>
                <a:rect l="0" t="0" r="r" b="b"/>
                <a:pathLst>
                  <a:path w="36" h="21">
                    <a:moveTo>
                      <a:pt x="0" y="21"/>
                    </a:moveTo>
                    <a:lnTo>
                      <a:pt x="36" y="0"/>
                    </a:lnTo>
                    <a:lnTo>
                      <a:pt x="2" y="19"/>
                    </a:lnTo>
                    <a:lnTo>
                      <a:pt x="36" y="0"/>
                    </a:lnTo>
                    <a:lnTo>
                      <a:pt x="24" y="17"/>
                    </a:lnTo>
                    <a:lnTo>
                      <a:pt x="33" y="12"/>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2" name="Freeform 3168"/>
              <p:cNvSpPr>
                <a:spLocks/>
              </p:cNvSpPr>
              <p:nvPr/>
            </p:nvSpPr>
            <p:spPr bwMode="auto">
              <a:xfrm>
                <a:off x="5065713" y="2509838"/>
                <a:ext cx="488950" cy="836613"/>
              </a:xfrm>
              <a:custGeom>
                <a:avLst/>
                <a:gdLst>
                  <a:gd name="T0" fmla="*/ 62 w 308"/>
                  <a:gd name="T1" fmla="*/ 0 h 527"/>
                  <a:gd name="T2" fmla="*/ 31 w 308"/>
                  <a:gd name="T3" fmla="*/ 36 h 527"/>
                  <a:gd name="T4" fmla="*/ 36 w 308"/>
                  <a:gd name="T5" fmla="*/ 50 h 527"/>
                  <a:gd name="T6" fmla="*/ 38 w 308"/>
                  <a:gd name="T7" fmla="*/ 55 h 527"/>
                  <a:gd name="T8" fmla="*/ 40 w 308"/>
                  <a:gd name="T9" fmla="*/ 64 h 527"/>
                  <a:gd name="T10" fmla="*/ 43 w 308"/>
                  <a:gd name="T11" fmla="*/ 76 h 527"/>
                  <a:gd name="T12" fmla="*/ 50 w 308"/>
                  <a:gd name="T13" fmla="*/ 93 h 527"/>
                  <a:gd name="T14" fmla="*/ 50 w 308"/>
                  <a:gd name="T15" fmla="*/ 100 h 527"/>
                  <a:gd name="T16" fmla="*/ 52 w 308"/>
                  <a:gd name="T17" fmla="*/ 105 h 527"/>
                  <a:gd name="T18" fmla="*/ 52 w 308"/>
                  <a:gd name="T19" fmla="*/ 107 h 527"/>
                  <a:gd name="T20" fmla="*/ 55 w 308"/>
                  <a:gd name="T21" fmla="*/ 112 h 527"/>
                  <a:gd name="T22" fmla="*/ 59 w 308"/>
                  <a:gd name="T23" fmla="*/ 126 h 527"/>
                  <a:gd name="T24" fmla="*/ 59 w 308"/>
                  <a:gd name="T25" fmla="*/ 131 h 527"/>
                  <a:gd name="T26" fmla="*/ 62 w 308"/>
                  <a:gd name="T27" fmla="*/ 138 h 527"/>
                  <a:gd name="T28" fmla="*/ 62 w 308"/>
                  <a:gd name="T29" fmla="*/ 140 h 527"/>
                  <a:gd name="T30" fmla="*/ 64 w 308"/>
                  <a:gd name="T31" fmla="*/ 145 h 527"/>
                  <a:gd name="T32" fmla="*/ 67 w 308"/>
                  <a:gd name="T33" fmla="*/ 152 h 527"/>
                  <a:gd name="T34" fmla="*/ 67 w 308"/>
                  <a:gd name="T35" fmla="*/ 155 h 527"/>
                  <a:gd name="T36" fmla="*/ 71 w 308"/>
                  <a:gd name="T37" fmla="*/ 166 h 527"/>
                  <a:gd name="T38" fmla="*/ 71 w 308"/>
                  <a:gd name="T39" fmla="*/ 166 h 527"/>
                  <a:gd name="T40" fmla="*/ 74 w 308"/>
                  <a:gd name="T41" fmla="*/ 176 h 527"/>
                  <a:gd name="T42" fmla="*/ 76 w 308"/>
                  <a:gd name="T43" fmla="*/ 190 h 527"/>
                  <a:gd name="T44" fmla="*/ 81 w 308"/>
                  <a:gd name="T45" fmla="*/ 200 h 527"/>
                  <a:gd name="T46" fmla="*/ 83 w 308"/>
                  <a:gd name="T47" fmla="*/ 214 h 527"/>
                  <a:gd name="T48" fmla="*/ 88 w 308"/>
                  <a:gd name="T49" fmla="*/ 226 h 527"/>
                  <a:gd name="T50" fmla="*/ 90 w 308"/>
                  <a:gd name="T51" fmla="*/ 238 h 527"/>
                  <a:gd name="T52" fmla="*/ 97 w 308"/>
                  <a:gd name="T53" fmla="*/ 257 h 527"/>
                  <a:gd name="T54" fmla="*/ 100 w 308"/>
                  <a:gd name="T55" fmla="*/ 264 h 527"/>
                  <a:gd name="T56" fmla="*/ 102 w 308"/>
                  <a:gd name="T57" fmla="*/ 273 h 527"/>
                  <a:gd name="T58" fmla="*/ 102 w 308"/>
                  <a:gd name="T59" fmla="*/ 276 h 527"/>
                  <a:gd name="T60" fmla="*/ 104 w 308"/>
                  <a:gd name="T61" fmla="*/ 280 h 527"/>
                  <a:gd name="T62" fmla="*/ 107 w 308"/>
                  <a:gd name="T63" fmla="*/ 295 h 527"/>
                  <a:gd name="T64" fmla="*/ 112 w 308"/>
                  <a:gd name="T65" fmla="*/ 304 h 527"/>
                  <a:gd name="T66" fmla="*/ 119 w 308"/>
                  <a:gd name="T67" fmla="*/ 316 h 527"/>
                  <a:gd name="T68" fmla="*/ 130 w 308"/>
                  <a:gd name="T69" fmla="*/ 328 h 527"/>
                  <a:gd name="T70" fmla="*/ 142 w 308"/>
                  <a:gd name="T71" fmla="*/ 342 h 527"/>
                  <a:gd name="T72" fmla="*/ 154 w 308"/>
                  <a:gd name="T73" fmla="*/ 351 h 527"/>
                  <a:gd name="T74" fmla="*/ 164 w 308"/>
                  <a:gd name="T75" fmla="*/ 361 h 527"/>
                  <a:gd name="T76" fmla="*/ 173 w 308"/>
                  <a:gd name="T77" fmla="*/ 373 h 527"/>
                  <a:gd name="T78" fmla="*/ 175 w 308"/>
                  <a:gd name="T79" fmla="*/ 373 h 527"/>
                  <a:gd name="T80" fmla="*/ 180 w 308"/>
                  <a:gd name="T81" fmla="*/ 378 h 527"/>
                  <a:gd name="T82" fmla="*/ 183 w 308"/>
                  <a:gd name="T83" fmla="*/ 380 h 527"/>
                  <a:gd name="T84" fmla="*/ 190 w 308"/>
                  <a:gd name="T85" fmla="*/ 389 h 527"/>
                  <a:gd name="T86" fmla="*/ 192 w 308"/>
                  <a:gd name="T87" fmla="*/ 389 h 527"/>
                  <a:gd name="T88" fmla="*/ 201 w 308"/>
                  <a:gd name="T89" fmla="*/ 399 h 527"/>
                  <a:gd name="T90" fmla="*/ 206 w 308"/>
                  <a:gd name="T91" fmla="*/ 406 h 527"/>
                  <a:gd name="T92" fmla="*/ 209 w 308"/>
                  <a:gd name="T93" fmla="*/ 406 h 527"/>
                  <a:gd name="T94" fmla="*/ 218 w 308"/>
                  <a:gd name="T95" fmla="*/ 415 h 527"/>
                  <a:gd name="T96" fmla="*/ 225 w 308"/>
                  <a:gd name="T97" fmla="*/ 423 h 527"/>
                  <a:gd name="T98" fmla="*/ 232 w 308"/>
                  <a:gd name="T99" fmla="*/ 430 h 527"/>
                  <a:gd name="T100" fmla="*/ 237 w 308"/>
                  <a:gd name="T101" fmla="*/ 434 h 527"/>
                  <a:gd name="T102" fmla="*/ 242 w 308"/>
                  <a:gd name="T103" fmla="*/ 439 h 527"/>
                  <a:gd name="T104" fmla="*/ 251 w 308"/>
                  <a:gd name="T105" fmla="*/ 449 h 527"/>
                  <a:gd name="T106" fmla="*/ 261 w 308"/>
                  <a:gd name="T107" fmla="*/ 461 h 527"/>
                  <a:gd name="T108" fmla="*/ 275 w 308"/>
                  <a:gd name="T109" fmla="*/ 472 h 527"/>
                  <a:gd name="T110" fmla="*/ 282 w 308"/>
                  <a:gd name="T111" fmla="*/ 479 h 527"/>
                  <a:gd name="T112" fmla="*/ 294 w 308"/>
                  <a:gd name="T113" fmla="*/ 494 h 527"/>
                  <a:gd name="T114" fmla="*/ 308 w 308"/>
                  <a:gd name="T115" fmla="*/ 508 h 527"/>
                  <a:gd name="T116" fmla="*/ 306 w 308"/>
                  <a:gd name="T117" fmla="*/ 522 h 527"/>
                  <a:gd name="T118" fmla="*/ 306 w 308"/>
                  <a:gd name="T119" fmla="*/ 52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527">
                    <a:moveTo>
                      <a:pt x="0" y="36"/>
                    </a:moveTo>
                    <a:lnTo>
                      <a:pt x="62" y="0"/>
                    </a:lnTo>
                    <a:lnTo>
                      <a:pt x="5" y="53"/>
                    </a:lnTo>
                    <a:lnTo>
                      <a:pt x="31" y="36"/>
                    </a:lnTo>
                    <a:lnTo>
                      <a:pt x="10" y="67"/>
                    </a:lnTo>
                    <a:lnTo>
                      <a:pt x="36" y="50"/>
                    </a:lnTo>
                    <a:lnTo>
                      <a:pt x="10" y="69"/>
                    </a:lnTo>
                    <a:lnTo>
                      <a:pt x="38" y="55"/>
                    </a:lnTo>
                    <a:lnTo>
                      <a:pt x="14" y="81"/>
                    </a:lnTo>
                    <a:lnTo>
                      <a:pt x="40" y="64"/>
                    </a:lnTo>
                    <a:lnTo>
                      <a:pt x="17" y="91"/>
                    </a:lnTo>
                    <a:lnTo>
                      <a:pt x="43" y="76"/>
                    </a:lnTo>
                    <a:lnTo>
                      <a:pt x="22" y="110"/>
                    </a:lnTo>
                    <a:lnTo>
                      <a:pt x="50" y="93"/>
                    </a:lnTo>
                    <a:lnTo>
                      <a:pt x="24" y="114"/>
                    </a:lnTo>
                    <a:lnTo>
                      <a:pt x="50" y="100"/>
                    </a:lnTo>
                    <a:lnTo>
                      <a:pt x="26" y="119"/>
                    </a:lnTo>
                    <a:lnTo>
                      <a:pt x="52" y="105"/>
                    </a:lnTo>
                    <a:lnTo>
                      <a:pt x="26" y="121"/>
                    </a:lnTo>
                    <a:lnTo>
                      <a:pt x="52" y="107"/>
                    </a:lnTo>
                    <a:lnTo>
                      <a:pt x="29" y="129"/>
                    </a:lnTo>
                    <a:lnTo>
                      <a:pt x="55" y="112"/>
                    </a:lnTo>
                    <a:lnTo>
                      <a:pt x="31" y="143"/>
                    </a:lnTo>
                    <a:lnTo>
                      <a:pt x="59" y="126"/>
                    </a:lnTo>
                    <a:lnTo>
                      <a:pt x="33" y="145"/>
                    </a:lnTo>
                    <a:lnTo>
                      <a:pt x="59" y="131"/>
                    </a:lnTo>
                    <a:lnTo>
                      <a:pt x="36" y="155"/>
                    </a:lnTo>
                    <a:lnTo>
                      <a:pt x="62" y="138"/>
                    </a:lnTo>
                    <a:lnTo>
                      <a:pt x="36" y="157"/>
                    </a:lnTo>
                    <a:lnTo>
                      <a:pt x="62" y="140"/>
                    </a:lnTo>
                    <a:lnTo>
                      <a:pt x="38" y="159"/>
                    </a:lnTo>
                    <a:lnTo>
                      <a:pt x="64" y="145"/>
                    </a:lnTo>
                    <a:lnTo>
                      <a:pt x="38" y="166"/>
                    </a:lnTo>
                    <a:lnTo>
                      <a:pt x="67" y="152"/>
                    </a:lnTo>
                    <a:lnTo>
                      <a:pt x="40" y="169"/>
                    </a:lnTo>
                    <a:lnTo>
                      <a:pt x="67" y="155"/>
                    </a:lnTo>
                    <a:lnTo>
                      <a:pt x="43" y="183"/>
                    </a:lnTo>
                    <a:lnTo>
                      <a:pt x="71" y="166"/>
                    </a:lnTo>
                    <a:lnTo>
                      <a:pt x="43" y="183"/>
                    </a:lnTo>
                    <a:lnTo>
                      <a:pt x="71" y="166"/>
                    </a:lnTo>
                    <a:lnTo>
                      <a:pt x="45" y="190"/>
                    </a:lnTo>
                    <a:lnTo>
                      <a:pt x="74" y="176"/>
                    </a:lnTo>
                    <a:lnTo>
                      <a:pt x="50" y="204"/>
                    </a:lnTo>
                    <a:lnTo>
                      <a:pt x="76" y="190"/>
                    </a:lnTo>
                    <a:lnTo>
                      <a:pt x="52" y="216"/>
                    </a:lnTo>
                    <a:lnTo>
                      <a:pt x="81" y="200"/>
                    </a:lnTo>
                    <a:lnTo>
                      <a:pt x="57" y="228"/>
                    </a:lnTo>
                    <a:lnTo>
                      <a:pt x="83" y="214"/>
                    </a:lnTo>
                    <a:lnTo>
                      <a:pt x="62" y="240"/>
                    </a:lnTo>
                    <a:lnTo>
                      <a:pt x="88" y="226"/>
                    </a:lnTo>
                    <a:lnTo>
                      <a:pt x="64" y="254"/>
                    </a:lnTo>
                    <a:lnTo>
                      <a:pt x="90" y="238"/>
                    </a:lnTo>
                    <a:lnTo>
                      <a:pt x="69" y="271"/>
                    </a:lnTo>
                    <a:lnTo>
                      <a:pt x="97" y="257"/>
                    </a:lnTo>
                    <a:lnTo>
                      <a:pt x="71" y="278"/>
                    </a:lnTo>
                    <a:lnTo>
                      <a:pt x="100" y="264"/>
                    </a:lnTo>
                    <a:lnTo>
                      <a:pt x="74" y="287"/>
                    </a:lnTo>
                    <a:lnTo>
                      <a:pt x="102" y="273"/>
                    </a:lnTo>
                    <a:lnTo>
                      <a:pt x="76" y="290"/>
                    </a:lnTo>
                    <a:lnTo>
                      <a:pt x="102" y="276"/>
                    </a:lnTo>
                    <a:lnTo>
                      <a:pt x="78" y="297"/>
                    </a:lnTo>
                    <a:lnTo>
                      <a:pt x="104" y="280"/>
                    </a:lnTo>
                    <a:lnTo>
                      <a:pt x="81" y="309"/>
                    </a:lnTo>
                    <a:lnTo>
                      <a:pt x="107" y="295"/>
                    </a:lnTo>
                    <a:lnTo>
                      <a:pt x="83" y="321"/>
                    </a:lnTo>
                    <a:lnTo>
                      <a:pt x="112" y="304"/>
                    </a:lnTo>
                    <a:lnTo>
                      <a:pt x="90" y="330"/>
                    </a:lnTo>
                    <a:lnTo>
                      <a:pt x="119" y="316"/>
                    </a:lnTo>
                    <a:lnTo>
                      <a:pt x="104" y="344"/>
                    </a:lnTo>
                    <a:lnTo>
                      <a:pt x="130" y="328"/>
                    </a:lnTo>
                    <a:lnTo>
                      <a:pt x="116" y="356"/>
                    </a:lnTo>
                    <a:lnTo>
                      <a:pt x="142" y="342"/>
                    </a:lnTo>
                    <a:lnTo>
                      <a:pt x="126" y="366"/>
                    </a:lnTo>
                    <a:lnTo>
                      <a:pt x="154" y="351"/>
                    </a:lnTo>
                    <a:lnTo>
                      <a:pt x="135" y="375"/>
                    </a:lnTo>
                    <a:lnTo>
                      <a:pt x="164" y="361"/>
                    </a:lnTo>
                    <a:lnTo>
                      <a:pt x="147" y="387"/>
                    </a:lnTo>
                    <a:lnTo>
                      <a:pt x="173" y="373"/>
                    </a:lnTo>
                    <a:lnTo>
                      <a:pt x="149" y="389"/>
                    </a:lnTo>
                    <a:lnTo>
                      <a:pt x="175" y="373"/>
                    </a:lnTo>
                    <a:lnTo>
                      <a:pt x="154" y="394"/>
                    </a:lnTo>
                    <a:lnTo>
                      <a:pt x="180" y="378"/>
                    </a:lnTo>
                    <a:lnTo>
                      <a:pt x="157" y="396"/>
                    </a:lnTo>
                    <a:lnTo>
                      <a:pt x="183" y="380"/>
                    </a:lnTo>
                    <a:lnTo>
                      <a:pt x="164" y="404"/>
                    </a:lnTo>
                    <a:lnTo>
                      <a:pt x="190" y="389"/>
                    </a:lnTo>
                    <a:lnTo>
                      <a:pt x="166" y="406"/>
                    </a:lnTo>
                    <a:lnTo>
                      <a:pt x="192" y="389"/>
                    </a:lnTo>
                    <a:lnTo>
                      <a:pt x="175" y="415"/>
                    </a:lnTo>
                    <a:lnTo>
                      <a:pt x="201" y="399"/>
                    </a:lnTo>
                    <a:lnTo>
                      <a:pt x="180" y="420"/>
                    </a:lnTo>
                    <a:lnTo>
                      <a:pt x="206" y="406"/>
                    </a:lnTo>
                    <a:lnTo>
                      <a:pt x="180" y="420"/>
                    </a:lnTo>
                    <a:lnTo>
                      <a:pt x="209" y="406"/>
                    </a:lnTo>
                    <a:lnTo>
                      <a:pt x="192" y="432"/>
                    </a:lnTo>
                    <a:lnTo>
                      <a:pt x="218" y="415"/>
                    </a:lnTo>
                    <a:lnTo>
                      <a:pt x="199" y="439"/>
                    </a:lnTo>
                    <a:lnTo>
                      <a:pt x="225" y="423"/>
                    </a:lnTo>
                    <a:lnTo>
                      <a:pt x="204" y="444"/>
                    </a:lnTo>
                    <a:lnTo>
                      <a:pt x="232" y="430"/>
                    </a:lnTo>
                    <a:lnTo>
                      <a:pt x="211" y="451"/>
                    </a:lnTo>
                    <a:lnTo>
                      <a:pt x="237" y="434"/>
                    </a:lnTo>
                    <a:lnTo>
                      <a:pt x="213" y="453"/>
                    </a:lnTo>
                    <a:lnTo>
                      <a:pt x="242" y="439"/>
                    </a:lnTo>
                    <a:lnTo>
                      <a:pt x="225" y="465"/>
                    </a:lnTo>
                    <a:lnTo>
                      <a:pt x="251" y="449"/>
                    </a:lnTo>
                    <a:lnTo>
                      <a:pt x="235" y="475"/>
                    </a:lnTo>
                    <a:lnTo>
                      <a:pt x="261" y="461"/>
                    </a:lnTo>
                    <a:lnTo>
                      <a:pt x="249" y="489"/>
                    </a:lnTo>
                    <a:lnTo>
                      <a:pt x="275" y="472"/>
                    </a:lnTo>
                    <a:lnTo>
                      <a:pt x="254" y="496"/>
                    </a:lnTo>
                    <a:lnTo>
                      <a:pt x="282" y="479"/>
                    </a:lnTo>
                    <a:lnTo>
                      <a:pt x="268" y="508"/>
                    </a:lnTo>
                    <a:lnTo>
                      <a:pt x="294" y="494"/>
                    </a:lnTo>
                    <a:lnTo>
                      <a:pt x="282" y="522"/>
                    </a:lnTo>
                    <a:lnTo>
                      <a:pt x="308" y="508"/>
                    </a:lnTo>
                    <a:lnTo>
                      <a:pt x="296" y="527"/>
                    </a:lnTo>
                    <a:lnTo>
                      <a:pt x="306" y="522"/>
                    </a:lnTo>
                    <a:lnTo>
                      <a:pt x="299" y="527"/>
                    </a:lnTo>
                    <a:lnTo>
                      <a:pt x="306" y="525"/>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3" name="Freeform 3169"/>
              <p:cNvSpPr>
                <a:spLocks/>
              </p:cNvSpPr>
              <p:nvPr/>
            </p:nvSpPr>
            <p:spPr bwMode="auto">
              <a:xfrm>
                <a:off x="4991100" y="2506663"/>
                <a:ext cx="165100" cy="142875"/>
              </a:xfrm>
              <a:custGeom>
                <a:avLst/>
                <a:gdLst>
                  <a:gd name="T0" fmla="*/ 28 w 104"/>
                  <a:gd name="T1" fmla="*/ 14 h 90"/>
                  <a:gd name="T2" fmla="*/ 33 w 104"/>
                  <a:gd name="T3" fmla="*/ 12 h 90"/>
                  <a:gd name="T4" fmla="*/ 9 w 104"/>
                  <a:gd name="T5" fmla="*/ 40 h 90"/>
                  <a:gd name="T6" fmla="*/ 73 w 104"/>
                  <a:gd name="T7" fmla="*/ 2 h 90"/>
                  <a:gd name="T8" fmla="*/ 7 w 104"/>
                  <a:gd name="T9" fmla="*/ 57 h 90"/>
                  <a:gd name="T10" fmla="*/ 104 w 104"/>
                  <a:gd name="T11" fmla="*/ 0 h 90"/>
                  <a:gd name="T12" fmla="*/ 7 w 104"/>
                  <a:gd name="T13" fmla="*/ 57 h 90"/>
                  <a:gd name="T14" fmla="*/ 104 w 104"/>
                  <a:gd name="T15" fmla="*/ 0 h 90"/>
                  <a:gd name="T16" fmla="*/ 5 w 104"/>
                  <a:gd name="T17" fmla="*/ 76 h 90"/>
                  <a:gd name="T18" fmla="*/ 35 w 104"/>
                  <a:gd name="T19" fmla="*/ 57 h 90"/>
                  <a:gd name="T20" fmla="*/ 5 w 104"/>
                  <a:gd name="T21" fmla="*/ 78 h 90"/>
                  <a:gd name="T22" fmla="*/ 35 w 104"/>
                  <a:gd name="T23" fmla="*/ 59 h 90"/>
                  <a:gd name="T24" fmla="*/ 0 w 104"/>
                  <a:gd name="T25" fmla="*/ 90 h 90"/>
                  <a:gd name="T26" fmla="*/ 35 w 104"/>
                  <a:gd name="T2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90">
                    <a:moveTo>
                      <a:pt x="28" y="14"/>
                    </a:moveTo>
                    <a:lnTo>
                      <a:pt x="33" y="12"/>
                    </a:lnTo>
                    <a:lnTo>
                      <a:pt x="9" y="40"/>
                    </a:lnTo>
                    <a:lnTo>
                      <a:pt x="73" y="2"/>
                    </a:lnTo>
                    <a:lnTo>
                      <a:pt x="7" y="57"/>
                    </a:lnTo>
                    <a:lnTo>
                      <a:pt x="104" y="0"/>
                    </a:lnTo>
                    <a:lnTo>
                      <a:pt x="7" y="57"/>
                    </a:lnTo>
                    <a:lnTo>
                      <a:pt x="104" y="0"/>
                    </a:lnTo>
                    <a:lnTo>
                      <a:pt x="5" y="76"/>
                    </a:lnTo>
                    <a:lnTo>
                      <a:pt x="35" y="57"/>
                    </a:lnTo>
                    <a:lnTo>
                      <a:pt x="5" y="78"/>
                    </a:lnTo>
                    <a:lnTo>
                      <a:pt x="35" y="59"/>
                    </a:lnTo>
                    <a:lnTo>
                      <a:pt x="0" y="90"/>
                    </a:lnTo>
                    <a:lnTo>
                      <a:pt x="35" y="7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grpSp>
      <p:grpSp>
        <p:nvGrpSpPr>
          <p:cNvPr id="3188" name="组合 3187"/>
          <p:cNvGrpSpPr/>
          <p:nvPr/>
        </p:nvGrpSpPr>
        <p:grpSpPr>
          <a:xfrm>
            <a:off x="5132387" y="1423123"/>
            <a:ext cx="3152776" cy="3155951"/>
            <a:chOff x="5133975" y="1851025"/>
            <a:chExt cx="3152776" cy="3155951"/>
          </a:xfrm>
        </p:grpSpPr>
        <p:sp>
          <p:nvSpPr>
            <p:cNvPr id="3147" name="Freeform 3133"/>
            <p:cNvSpPr>
              <a:spLocks/>
            </p:cNvSpPr>
            <p:nvPr/>
          </p:nvSpPr>
          <p:spPr bwMode="auto">
            <a:xfrm>
              <a:off x="6780213" y="3636963"/>
              <a:ext cx="436563" cy="439738"/>
            </a:xfrm>
            <a:custGeom>
              <a:avLst/>
              <a:gdLst>
                <a:gd name="T0" fmla="*/ 244 w 275"/>
                <a:gd name="T1" fmla="*/ 0 h 277"/>
                <a:gd name="T2" fmla="*/ 246 w 275"/>
                <a:gd name="T3" fmla="*/ 0 h 277"/>
                <a:gd name="T4" fmla="*/ 196 w 275"/>
                <a:gd name="T5" fmla="*/ 47 h 277"/>
                <a:gd name="T6" fmla="*/ 258 w 275"/>
                <a:gd name="T7" fmla="*/ 11 h 277"/>
                <a:gd name="T8" fmla="*/ 144 w 275"/>
                <a:gd name="T9" fmla="*/ 99 h 277"/>
                <a:gd name="T10" fmla="*/ 272 w 275"/>
                <a:gd name="T11" fmla="*/ 26 h 277"/>
                <a:gd name="T12" fmla="*/ 133 w 275"/>
                <a:gd name="T13" fmla="*/ 113 h 277"/>
                <a:gd name="T14" fmla="*/ 275 w 275"/>
                <a:gd name="T15" fmla="*/ 30 h 277"/>
                <a:gd name="T16" fmla="*/ 104 w 275"/>
                <a:gd name="T17" fmla="*/ 142 h 277"/>
                <a:gd name="T18" fmla="*/ 263 w 275"/>
                <a:gd name="T19" fmla="*/ 49 h 277"/>
                <a:gd name="T20" fmla="*/ 66 w 275"/>
                <a:gd name="T21" fmla="*/ 180 h 277"/>
                <a:gd name="T22" fmla="*/ 225 w 275"/>
                <a:gd name="T23" fmla="*/ 87 h 277"/>
                <a:gd name="T24" fmla="*/ 61 w 275"/>
                <a:gd name="T25" fmla="*/ 184 h 277"/>
                <a:gd name="T26" fmla="*/ 220 w 275"/>
                <a:gd name="T27" fmla="*/ 92 h 277"/>
                <a:gd name="T28" fmla="*/ 50 w 275"/>
                <a:gd name="T29" fmla="*/ 194 h 277"/>
                <a:gd name="T30" fmla="*/ 211 w 275"/>
                <a:gd name="T31" fmla="*/ 101 h 277"/>
                <a:gd name="T32" fmla="*/ 28 w 275"/>
                <a:gd name="T33" fmla="*/ 218 h 277"/>
                <a:gd name="T34" fmla="*/ 187 w 275"/>
                <a:gd name="T35" fmla="*/ 125 h 277"/>
                <a:gd name="T36" fmla="*/ 0 w 275"/>
                <a:gd name="T37" fmla="*/ 246 h 277"/>
                <a:gd name="T38" fmla="*/ 151 w 275"/>
                <a:gd name="T39" fmla="*/ 158 h 277"/>
                <a:gd name="T40" fmla="*/ 2 w 275"/>
                <a:gd name="T41" fmla="*/ 265 h 277"/>
                <a:gd name="T42" fmla="*/ 109 w 275"/>
                <a:gd name="T43" fmla="*/ 203 h 277"/>
                <a:gd name="T44" fmla="*/ 5 w 275"/>
                <a:gd name="T45" fmla="*/ 270 h 277"/>
                <a:gd name="T46" fmla="*/ 95 w 275"/>
                <a:gd name="T47" fmla="*/ 218 h 277"/>
                <a:gd name="T48" fmla="*/ 12 w 275"/>
                <a:gd name="T49" fmla="*/ 277 h 277"/>
                <a:gd name="T50" fmla="*/ 69 w 275"/>
                <a:gd name="T51" fmla="*/ 244 h 277"/>
                <a:gd name="T52" fmla="*/ 31 w 275"/>
                <a:gd name="T53" fmla="*/ 277 h 277"/>
                <a:gd name="T54" fmla="*/ 35 w 275"/>
                <a:gd name="T55"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5" h="277">
                  <a:moveTo>
                    <a:pt x="244" y="0"/>
                  </a:moveTo>
                  <a:lnTo>
                    <a:pt x="246" y="0"/>
                  </a:lnTo>
                  <a:lnTo>
                    <a:pt x="196" y="47"/>
                  </a:lnTo>
                  <a:lnTo>
                    <a:pt x="258" y="11"/>
                  </a:lnTo>
                  <a:lnTo>
                    <a:pt x="144" y="99"/>
                  </a:lnTo>
                  <a:lnTo>
                    <a:pt x="272" y="26"/>
                  </a:lnTo>
                  <a:lnTo>
                    <a:pt x="133" y="113"/>
                  </a:lnTo>
                  <a:lnTo>
                    <a:pt x="275" y="30"/>
                  </a:lnTo>
                  <a:lnTo>
                    <a:pt x="104" y="142"/>
                  </a:lnTo>
                  <a:lnTo>
                    <a:pt x="263" y="49"/>
                  </a:lnTo>
                  <a:lnTo>
                    <a:pt x="66" y="180"/>
                  </a:lnTo>
                  <a:lnTo>
                    <a:pt x="225" y="87"/>
                  </a:lnTo>
                  <a:lnTo>
                    <a:pt x="61" y="184"/>
                  </a:lnTo>
                  <a:lnTo>
                    <a:pt x="220" y="92"/>
                  </a:lnTo>
                  <a:lnTo>
                    <a:pt x="50" y="194"/>
                  </a:lnTo>
                  <a:lnTo>
                    <a:pt x="211" y="101"/>
                  </a:lnTo>
                  <a:lnTo>
                    <a:pt x="28" y="218"/>
                  </a:lnTo>
                  <a:lnTo>
                    <a:pt x="187" y="125"/>
                  </a:lnTo>
                  <a:lnTo>
                    <a:pt x="0" y="246"/>
                  </a:lnTo>
                  <a:lnTo>
                    <a:pt x="151" y="158"/>
                  </a:lnTo>
                  <a:lnTo>
                    <a:pt x="2" y="265"/>
                  </a:lnTo>
                  <a:lnTo>
                    <a:pt x="109" y="203"/>
                  </a:lnTo>
                  <a:lnTo>
                    <a:pt x="5" y="270"/>
                  </a:lnTo>
                  <a:lnTo>
                    <a:pt x="95" y="218"/>
                  </a:lnTo>
                  <a:lnTo>
                    <a:pt x="12" y="277"/>
                  </a:lnTo>
                  <a:lnTo>
                    <a:pt x="69" y="244"/>
                  </a:lnTo>
                  <a:lnTo>
                    <a:pt x="31" y="277"/>
                  </a:lnTo>
                  <a:lnTo>
                    <a:pt x="35" y="275"/>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48" name="Freeform 3134"/>
            <p:cNvSpPr>
              <a:spLocks/>
            </p:cNvSpPr>
            <p:nvPr/>
          </p:nvSpPr>
          <p:spPr bwMode="auto">
            <a:xfrm>
              <a:off x="5884863" y="4483100"/>
              <a:ext cx="327025" cy="436563"/>
            </a:xfrm>
            <a:custGeom>
              <a:avLst/>
              <a:gdLst>
                <a:gd name="T0" fmla="*/ 81 w 206"/>
                <a:gd name="T1" fmla="*/ 40 h 275"/>
                <a:gd name="T2" fmla="*/ 152 w 206"/>
                <a:gd name="T3" fmla="*/ 0 h 275"/>
                <a:gd name="T4" fmla="*/ 114 w 206"/>
                <a:gd name="T5" fmla="*/ 38 h 275"/>
                <a:gd name="T6" fmla="*/ 164 w 206"/>
                <a:gd name="T7" fmla="*/ 10 h 275"/>
                <a:gd name="T8" fmla="*/ 135 w 206"/>
                <a:gd name="T9" fmla="*/ 45 h 275"/>
                <a:gd name="T10" fmla="*/ 178 w 206"/>
                <a:gd name="T11" fmla="*/ 21 h 275"/>
                <a:gd name="T12" fmla="*/ 135 w 206"/>
                <a:gd name="T13" fmla="*/ 45 h 275"/>
                <a:gd name="T14" fmla="*/ 180 w 206"/>
                <a:gd name="T15" fmla="*/ 21 h 275"/>
                <a:gd name="T16" fmla="*/ 150 w 206"/>
                <a:gd name="T17" fmla="*/ 57 h 275"/>
                <a:gd name="T18" fmla="*/ 190 w 206"/>
                <a:gd name="T19" fmla="*/ 33 h 275"/>
                <a:gd name="T20" fmla="*/ 152 w 206"/>
                <a:gd name="T21" fmla="*/ 62 h 275"/>
                <a:gd name="T22" fmla="*/ 192 w 206"/>
                <a:gd name="T23" fmla="*/ 38 h 275"/>
                <a:gd name="T24" fmla="*/ 159 w 206"/>
                <a:gd name="T25" fmla="*/ 78 h 275"/>
                <a:gd name="T26" fmla="*/ 199 w 206"/>
                <a:gd name="T27" fmla="*/ 55 h 275"/>
                <a:gd name="T28" fmla="*/ 159 w 206"/>
                <a:gd name="T29" fmla="*/ 97 h 275"/>
                <a:gd name="T30" fmla="*/ 206 w 206"/>
                <a:gd name="T31" fmla="*/ 71 h 275"/>
                <a:gd name="T32" fmla="*/ 159 w 206"/>
                <a:gd name="T33" fmla="*/ 104 h 275"/>
                <a:gd name="T34" fmla="*/ 206 w 206"/>
                <a:gd name="T35" fmla="*/ 76 h 275"/>
                <a:gd name="T36" fmla="*/ 159 w 206"/>
                <a:gd name="T37" fmla="*/ 107 h 275"/>
                <a:gd name="T38" fmla="*/ 206 w 206"/>
                <a:gd name="T39" fmla="*/ 81 h 275"/>
                <a:gd name="T40" fmla="*/ 138 w 206"/>
                <a:gd name="T41" fmla="*/ 138 h 275"/>
                <a:gd name="T42" fmla="*/ 206 w 206"/>
                <a:gd name="T43" fmla="*/ 100 h 275"/>
                <a:gd name="T44" fmla="*/ 121 w 206"/>
                <a:gd name="T45" fmla="*/ 157 h 275"/>
                <a:gd name="T46" fmla="*/ 206 w 206"/>
                <a:gd name="T47" fmla="*/ 107 h 275"/>
                <a:gd name="T48" fmla="*/ 116 w 206"/>
                <a:gd name="T49" fmla="*/ 159 h 275"/>
                <a:gd name="T50" fmla="*/ 206 w 206"/>
                <a:gd name="T51" fmla="*/ 109 h 275"/>
                <a:gd name="T52" fmla="*/ 112 w 206"/>
                <a:gd name="T53" fmla="*/ 166 h 275"/>
                <a:gd name="T54" fmla="*/ 206 w 206"/>
                <a:gd name="T55" fmla="*/ 112 h 275"/>
                <a:gd name="T56" fmla="*/ 107 w 206"/>
                <a:gd name="T57" fmla="*/ 171 h 275"/>
                <a:gd name="T58" fmla="*/ 206 w 206"/>
                <a:gd name="T59" fmla="*/ 114 h 275"/>
                <a:gd name="T60" fmla="*/ 100 w 206"/>
                <a:gd name="T61" fmla="*/ 178 h 275"/>
                <a:gd name="T62" fmla="*/ 204 w 206"/>
                <a:gd name="T63" fmla="*/ 116 h 275"/>
                <a:gd name="T64" fmla="*/ 71 w 206"/>
                <a:gd name="T65" fmla="*/ 206 h 275"/>
                <a:gd name="T66" fmla="*/ 199 w 206"/>
                <a:gd name="T67" fmla="*/ 131 h 275"/>
                <a:gd name="T68" fmla="*/ 69 w 206"/>
                <a:gd name="T69" fmla="*/ 209 h 275"/>
                <a:gd name="T70" fmla="*/ 199 w 206"/>
                <a:gd name="T71" fmla="*/ 133 h 275"/>
                <a:gd name="T72" fmla="*/ 29 w 206"/>
                <a:gd name="T73" fmla="*/ 249 h 275"/>
                <a:gd name="T74" fmla="*/ 183 w 206"/>
                <a:gd name="T75" fmla="*/ 159 h 275"/>
                <a:gd name="T76" fmla="*/ 0 w 206"/>
                <a:gd name="T77" fmla="*/ 275 h 275"/>
                <a:gd name="T78" fmla="*/ 164 w 206"/>
                <a:gd name="T79" fmla="*/ 18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275">
                  <a:moveTo>
                    <a:pt x="81" y="40"/>
                  </a:moveTo>
                  <a:lnTo>
                    <a:pt x="152" y="0"/>
                  </a:lnTo>
                  <a:lnTo>
                    <a:pt x="114" y="38"/>
                  </a:lnTo>
                  <a:lnTo>
                    <a:pt x="164" y="10"/>
                  </a:lnTo>
                  <a:lnTo>
                    <a:pt x="135" y="45"/>
                  </a:lnTo>
                  <a:lnTo>
                    <a:pt x="178" y="21"/>
                  </a:lnTo>
                  <a:lnTo>
                    <a:pt x="135" y="45"/>
                  </a:lnTo>
                  <a:lnTo>
                    <a:pt x="180" y="21"/>
                  </a:lnTo>
                  <a:lnTo>
                    <a:pt x="150" y="57"/>
                  </a:lnTo>
                  <a:lnTo>
                    <a:pt x="190" y="33"/>
                  </a:lnTo>
                  <a:lnTo>
                    <a:pt x="152" y="62"/>
                  </a:lnTo>
                  <a:lnTo>
                    <a:pt x="192" y="38"/>
                  </a:lnTo>
                  <a:lnTo>
                    <a:pt x="159" y="78"/>
                  </a:lnTo>
                  <a:lnTo>
                    <a:pt x="199" y="55"/>
                  </a:lnTo>
                  <a:lnTo>
                    <a:pt x="159" y="97"/>
                  </a:lnTo>
                  <a:lnTo>
                    <a:pt x="206" y="71"/>
                  </a:lnTo>
                  <a:lnTo>
                    <a:pt x="159" y="104"/>
                  </a:lnTo>
                  <a:lnTo>
                    <a:pt x="206" y="76"/>
                  </a:lnTo>
                  <a:lnTo>
                    <a:pt x="159" y="107"/>
                  </a:lnTo>
                  <a:lnTo>
                    <a:pt x="206" y="81"/>
                  </a:lnTo>
                  <a:lnTo>
                    <a:pt x="138" y="138"/>
                  </a:lnTo>
                  <a:lnTo>
                    <a:pt x="206" y="100"/>
                  </a:lnTo>
                  <a:lnTo>
                    <a:pt x="121" y="157"/>
                  </a:lnTo>
                  <a:lnTo>
                    <a:pt x="206" y="107"/>
                  </a:lnTo>
                  <a:lnTo>
                    <a:pt x="116" y="159"/>
                  </a:lnTo>
                  <a:lnTo>
                    <a:pt x="206" y="109"/>
                  </a:lnTo>
                  <a:lnTo>
                    <a:pt x="112" y="166"/>
                  </a:lnTo>
                  <a:lnTo>
                    <a:pt x="206" y="112"/>
                  </a:lnTo>
                  <a:lnTo>
                    <a:pt x="107" y="171"/>
                  </a:lnTo>
                  <a:lnTo>
                    <a:pt x="206" y="114"/>
                  </a:lnTo>
                  <a:lnTo>
                    <a:pt x="100" y="178"/>
                  </a:lnTo>
                  <a:lnTo>
                    <a:pt x="204" y="116"/>
                  </a:lnTo>
                  <a:lnTo>
                    <a:pt x="71" y="206"/>
                  </a:lnTo>
                  <a:lnTo>
                    <a:pt x="199" y="131"/>
                  </a:lnTo>
                  <a:lnTo>
                    <a:pt x="69" y="209"/>
                  </a:lnTo>
                  <a:lnTo>
                    <a:pt x="199" y="133"/>
                  </a:lnTo>
                  <a:lnTo>
                    <a:pt x="29" y="249"/>
                  </a:lnTo>
                  <a:lnTo>
                    <a:pt x="183" y="159"/>
                  </a:lnTo>
                  <a:lnTo>
                    <a:pt x="0" y="275"/>
                  </a:lnTo>
                  <a:lnTo>
                    <a:pt x="164" y="18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49" name="Freeform 3135"/>
            <p:cNvSpPr>
              <a:spLocks/>
            </p:cNvSpPr>
            <p:nvPr/>
          </p:nvSpPr>
          <p:spPr bwMode="auto">
            <a:xfrm>
              <a:off x="5705475" y="4265613"/>
              <a:ext cx="417513" cy="473075"/>
            </a:xfrm>
            <a:custGeom>
              <a:avLst/>
              <a:gdLst>
                <a:gd name="T0" fmla="*/ 104 w 263"/>
                <a:gd name="T1" fmla="*/ 40 h 298"/>
                <a:gd name="T2" fmla="*/ 175 w 263"/>
                <a:gd name="T3" fmla="*/ 0 h 298"/>
                <a:gd name="T4" fmla="*/ 132 w 263"/>
                <a:gd name="T5" fmla="*/ 35 h 298"/>
                <a:gd name="T6" fmla="*/ 184 w 263"/>
                <a:gd name="T7" fmla="*/ 4 h 298"/>
                <a:gd name="T8" fmla="*/ 154 w 263"/>
                <a:gd name="T9" fmla="*/ 42 h 298"/>
                <a:gd name="T10" fmla="*/ 199 w 263"/>
                <a:gd name="T11" fmla="*/ 16 h 298"/>
                <a:gd name="T12" fmla="*/ 168 w 263"/>
                <a:gd name="T13" fmla="*/ 52 h 298"/>
                <a:gd name="T14" fmla="*/ 210 w 263"/>
                <a:gd name="T15" fmla="*/ 28 h 298"/>
                <a:gd name="T16" fmla="*/ 170 w 263"/>
                <a:gd name="T17" fmla="*/ 54 h 298"/>
                <a:gd name="T18" fmla="*/ 210 w 263"/>
                <a:gd name="T19" fmla="*/ 30 h 298"/>
                <a:gd name="T20" fmla="*/ 177 w 263"/>
                <a:gd name="T21" fmla="*/ 66 h 298"/>
                <a:gd name="T22" fmla="*/ 218 w 263"/>
                <a:gd name="T23" fmla="*/ 42 h 298"/>
                <a:gd name="T24" fmla="*/ 182 w 263"/>
                <a:gd name="T25" fmla="*/ 80 h 298"/>
                <a:gd name="T26" fmla="*/ 225 w 263"/>
                <a:gd name="T27" fmla="*/ 56 h 298"/>
                <a:gd name="T28" fmla="*/ 184 w 263"/>
                <a:gd name="T29" fmla="*/ 97 h 298"/>
                <a:gd name="T30" fmla="*/ 229 w 263"/>
                <a:gd name="T31" fmla="*/ 71 h 298"/>
                <a:gd name="T32" fmla="*/ 184 w 263"/>
                <a:gd name="T33" fmla="*/ 97 h 298"/>
                <a:gd name="T34" fmla="*/ 229 w 263"/>
                <a:gd name="T35" fmla="*/ 71 h 298"/>
                <a:gd name="T36" fmla="*/ 180 w 263"/>
                <a:gd name="T37" fmla="*/ 113 h 298"/>
                <a:gd name="T38" fmla="*/ 232 w 263"/>
                <a:gd name="T39" fmla="*/ 85 h 298"/>
                <a:gd name="T40" fmla="*/ 149 w 263"/>
                <a:gd name="T41" fmla="*/ 151 h 298"/>
                <a:gd name="T42" fmla="*/ 229 w 263"/>
                <a:gd name="T43" fmla="*/ 104 h 298"/>
                <a:gd name="T44" fmla="*/ 128 w 263"/>
                <a:gd name="T45" fmla="*/ 173 h 298"/>
                <a:gd name="T46" fmla="*/ 229 w 263"/>
                <a:gd name="T47" fmla="*/ 113 h 298"/>
                <a:gd name="T48" fmla="*/ 92 w 263"/>
                <a:gd name="T49" fmla="*/ 208 h 298"/>
                <a:gd name="T50" fmla="*/ 232 w 263"/>
                <a:gd name="T51" fmla="*/ 128 h 298"/>
                <a:gd name="T52" fmla="*/ 71 w 263"/>
                <a:gd name="T53" fmla="*/ 230 h 298"/>
                <a:gd name="T54" fmla="*/ 244 w 263"/>
                <a:gd name="T55" fmla="*/ 130 h 298"/>
                <a:gd name="T56" fmla="*/ 64 w 263"/>
                <a:gd name="T57" fmla="*/ 237 h 298"/>
                <a:gd name="T58" fmla="*/ 246 w 263"/>
                <a:gd name="T59" fmla="*/ 130 h 298"/>
                <a:gd name="T60" fmla="*/ 28 w 263"/>
                <a:gd name="T61" fmla="*/ 272 h 298"/>
                <a:gd name="T62" fmla="*/ 263 w 263"/>
                <a:gd name="T63" fmla="*/ 137 h 298"/>
                <a:gd name="T64" fmla="*/ 23 w 263"/>
                <a:gd name="T65" fmla="*/ 277 h 298"/>
                <a:gd name="T66" fmla="*/ 187 w 263"/>
                <a:gd name="T67" fmla="*/ 182 h 298"/>
                <a:gd name="T68" fmla="*/ 0 w 263"/>
                <a:gd name="T69" fmla="*/ 298 h 298"/>
                <a:gd name="T70" fmla="*/ 163 w 263"/>
                <a:gd name="T71" fmla="*/ 20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3" h="298">
                  <a:moveTo>
                    <a:pt x="104" y="40"/>
                  </a:moveTo>
                  <a:lnTo>
                    <a:pt x="175" y="0"/>
                  </a:lnTo>
                  <a:lnTo>
                    <a:pt x="132" y="35"/>
                  </a:lnTo>
                  <a:lnTo>
                    <a:pt x="184" y="4"/>
                  </a:lnTo>
                  <a:lnTo>
                    <a:pt x="154" y="42"/>
                  </a:lnTo>
                  <a:lnTo>
                    <a:pt x="199" y="16"/>
                  </a:lnTo>
                  <a:lnTo>
                    <a:pt x="168" y="52"/>
                  </a:lnTo>
                  <a:lnTo>
                    <a:pt x="210" y="28"/>
                  </a:lnTo>
                  <a:lnTo>
                    <a:pt x="170" y="54"/>
                  </a:lnTo>
                  <a:lnTo>
                    <a:pt x="210" y="30"/>
                  </a:lnTo>
                  <a:lnTo>
                    <a:pt x="177" y="66"/>
                  </a:lnTo>
                  <a:lnTo>
                    <a:pt x="218" y="42"/>
                  </a:lnTo>
                  <a:lnTo>
                    <a:pt x="182" y="80"/>
                  </a:lnTo>
                  <a:lnTo>
                    <a:pt x="225" y="56"/>
                  </a:lnTo>
                  <a:lnTo>
                    <a:pt x="184" y="97"/>
                  </a:lnTo>
                  <a:lnTo>
                    <a:pt x="229" y="71"/>
                  </a:lnTo>
                  <a:lnTo>
                    <a:pt x="184" y="97"/>
                  </a:lnTo>
                  <a:lnTo>
                    <a:pt x="229" y="71"/>
                  </a:lnTo>
                  <a:lnTo>
                    <a:pt x="180" y="113"/>
                  </a:lnTo>
                  <a:lnTo>
                    <a:pt x="232" y="85"/>
                  </a:lnTo>
                  <a:lnTo>
                    <a:pt x="149" y="151"/>
                  </a:lnTo>
                  <a:lnTo>
                    <a:pt x="229" y="104"/>
                  </a:lnTo>
                  <a:lnTo>
                    <a:pt x="128" y="173"/>
                  </a:lnTo>
                  <a:lnTo>
                    <a:pt x="229" y="113"/>
                  </a:lnTo>
                  <a:lnTo>
                    <a:pt x="92" y="208"/>
                  </a:lnTo>
                  <a:lnTo>
                    <a:pt x="232" y="128"/>
                  </a:lnTo>
                  <a:lnTo>
                    <a:pt x="71" y="230"/>
                  </a:lnTo>
                  <a:lnTo>
                    <a:pt x="244" y="130"/>
                  </a:lnTo>
                  <a:lnTo>
                    <a:pt x="64" y="237"/>
                  </a:lnTo>
                  <a:lnTo>
                    <a:pt x="246" y="130"/>
                  </a:lnTo>
                  <a:lnTo>
                    <a:pt x="28" y="272"/>
                  </a:lnTo>
                  <a:lnTo>
                    <a:pt x="263" y="137"/>
                  </a:lnTo>
                  <a:lnTo>
                    <a:pt x="23" y="277"/>
                  </a:lnTo>
                  <a:lnTo>
                    <a:pt x="187" y="182"/>
                  </a:lnTo>
                  <a:lnTo>
                    <a:pt x="0" y="298"/>
                  </a:lnTo>
                  <a:lnTo>
                    <a:pt x="163" y="203"/>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0" name="Freeform 3136"/>
            <p:cNvSpPr>
              <a:spLocks/>
            </p:cNvSpPr>
            <p:nvPr/>
          </p:nvSpPr>
          <p:spPr bwMode="auto">
            <a:xfrm>
              <a:off x="5524500" y="4008438"/>
              <a:ext cx="442913" cy="550863"/>
            </a:xfrm>
            <a:custGeom>
              <a:avLst/>
              <a:gdLst>
                <a:gd name="T0" fmla="*/ 154 w 279"/>
                <a:gd name="T1" fmla="*/ 41 h 347"/>
                <a:gd name="T2" fmla="*/ 225 w 279"/>
                <a:gd name="T3" fmla="*/ 0 h 347"/>
                <a:gd name="T4" fmla="*/ 173 w 279"/>
                <a:gd name="T5" fmla="*/ 36 h 347"/>
                <a:gd name="T6" fmla="*/ 230 w 279"/>
                <a:gd name="T7" fmla="*/ 3 h 347"/>
                <a:gd name="T8" fmla="*/ 197 w 279"/>
                <a:gd name="T9" fmla="*/ 38 h 347"/>
                <a:gd name="T10" fmla="*/ 244 w 279"/>
                <a:gd name="T11" fmla="*/ 12 h 347"/>
                <a:gd name="T12" fmla="*/ 211 w 279"/>
                <a:gd name="T13" fmla="*/ 45 h 347"/>
                <a:gd name="T14" fmla="*/ 253 w 279"/>
                <a:gd name="T15" fmla="*/ 22 h 347"/>
                <a:gd name="T16" fmla="*/ 218 w 279"/>
                <a:gd name="T17" fmla="*/ 52 h 347"/>
                <a:gd name="T18" fmla="*/ 258 w 279"/>
                <a:gd name="T19" fmla="*/ 29 h 347"/>
                <a:gd name="T20" fmla="*/ 220 w 279"/>
                <a:gd name="T21" fmla="*/ 55 h 347"/>
                <a:gd name="T22" fmla="*/ 261 w 279"/>
                <a:gd name="T23" fmla="*/ 31 h 347"/>
                <a:gd name="T24" fmla="*/ 227 w 279"/>
                <a:gd name="T25" fmla="*/ 64 h 347"/>
                <a:gd name="T26" fmla="*/ 268 w 279"/>
                <a:gd name="T27" fmla="*/ 41 h 347"/>
                <a:gd name="T28" fmla="*/ 230 w 279"/>
                <a:gd name="T29" fmla="*/ 74 h 347"/>
                <a:gd name="T30" fmla="*/ 272 w 279"/>
                <a:gd name="T31" fmla="*/ 50 h 347"/>
                <a:gd name="T32" fmla="*/ 235 w 279"/>
                <a:gd name="T33" fmla="*/ 88 h 347"/>
                <a:gd name="T34" fmla="*/ 277 w 279"/>
                <a:gd name="T35" fmla="*/ 64 h 347"/>
                <a:gd name="T36" fmla="*/ 235 w 279"/>
                <a:gd name="T37" fmla="*/ 93 h 347"/>
                <a:gd name="T38" fmla="*/ 277 w 279"/>
                <a:gd name="T39" fmla="*/ 67 h 347"/>
                <a:gd name="T40" fmla="*/ 227 w 279"/>
                <a:gd name="T41" fmla="*/ 119 h 347"/>
                <a:gd name="T42" fmla="*/ 279 w 279"/>
                <a:gd name="T43" fmla="*/ 88 h 347"/>
                <a:gd name="T44" fmla="*/ 213 w 279"/>
                <a:gd name="T45" fmla="*/ 135 h 347"/>
                <a:gd name="T46" fmla="*/ 279 w 279"/>
                <a:gd name="T47" fmla="*/ 98 h 347"/>
                <a:gd name="T48" fmla="*/ 199 w 279"/>
                <a:gd name="T49" fmla="*/ 150 h 347"/>
                <a:gd name="T50" fmla="*/ 279 w 279"/>
                <a:gd name="T51" fmla="*/ 105 h 347"/>
                <a:gd name="T52" fmla="*/ 161 w 279"/>
                <a:gd name="T53" fmla="*/ 190 h 347"/>
                <a:gd name="T54" fmla="*/ 275 w 279"/>
                <a:gd name="T55" fmla="*/ 121 h 347"/>
                <a:gd name="T56" fmla="*/ 154 w 279"/>
                <a:gd name="T57" fmla="*/ 195 h 347"/>
                <a:gd name="T58" fmla="*/ 275 w 279"/>
                <a:gd name="T59" fmla="*/ 126 h 347"/>
                <a:gd name="T60" fmla="*/ 142 w 279"/>
                <a:gd name="T61" fmla="*/ 207 h 347"/>
                <a:gd name="T62" fmla="*/ 272 w 279"/>
                <a:gd name="T63" fmla="*/ 131 h 347"/>
                <a:gd name="T64" fmla="*/ 107 w 279"/>
                <a:gd name="T65" fmla="*/ 242 h 347"/>
                <a:gd name="T66" fmla="*/ 263 w 279"/>
                <a:gd name="T67" fmla="*/ 152 h 347"/>
                <a:gd name="T68" fmla="*/ 88 w 279"/>
                <a:gd name="T69" fmla="*/ 261 h 347"/>
                <a:gd name="T70" fmla="*/ 272 w 279"/>
                <a:gd name="T71" fmla="*/ 154 h 347"/>
                <a:gd name="T72" fmla="*/ 76 w 279"/>
                <a:gd name="T73" fmla="*/ 275 h 347"/>
                <a:gd name="T74" fmla="*/ 277 w 279"/>
                <a:gd name="T75" fmla="*/ 157 h 347"/>
                <a:gd name="T76" fmla="*/ 29 w 279"/>
                <a:gd name="T77" fmla="*/ 320 h 347"/>
                <a:gd name="T78" fmla="*/ 185 w 279"/>
                <a:gd name="T79" fmla="*/ 230 h 347"/>
                <a:gd name="T80" fmla="*/ 17 w 279"/>
                <a:gd name="T81" fmla="*/ 332 h 347"/>
                <a:gd name="T82" fmla="*/ 175 w 279"/>
                <a:gd name="T83" fmla="*/ 242 h 347"/>
                <a:gd name="T84" fmla="*/ 0 w 279"/>
                <a:gd name="T85" fmla="*/ 347 h 347"/>
                <a:gd name="T86" fmla="*/ 163 w 279"/>
                <a:gd name="T87" fmla="*/ 25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347">
                  <a:moveTo>
                    <a:pt x="154" y="41"/>
                  </a:moveTo>
                  <a:lnTo>
                    <a:pt x="225" y="0"/>
                  </a:lnTo>
                  <a:lnTo>
                    <a:pt x="173" y="36"/>
                  </a:lnTo>
                  <a:lnTo>
                    <a:pt x="230" y="3"/>
                  </a:lnTo>
                  <a:lnTo>
                    <a:pt x="197" y="38"/>
                  </a:lnTo>
                  <a:lnTo>
                    <a:pt x="244" y="12"/>
                  </a:lnTo>
                  <a:lnTo>
                    <a:pt x="211" y="45"/>
                  </a:lnTo>
                  <a:lnTo>
                    <a:pt x="253" y="22"/>
                  </a:lnTo>
                  <a:lnTo>
                    <a:pt x="218" y="52"/>
                  </a:lnTo>
                  <a:lnTo>
                    <a:pt x="258" y="29"/>
                  </a:lnTo>
                  <a:lnTo>
                    <a:pt x="220" y="55"/>
                  </a:lnTo>
                  <a:lnTo>
                    <a:pt x="261" y="31"/>
                  </a:lnTo>
                  <a:lnTo>
                    <a:pt x="227" y="64"/>
                  </a:lnTo>
                  <a:lnTo>
                    <a:pt x="268" y="41"/>
                  </a:lnTo>
                  <a:lnTo>
                    <a:pt x="230" y="74"/>
                  </a:lnTo>
                  <a:lnTo>
                    <a:pt x="272" y="50"/>
                  </a:lnTo>
                  <a:lnTo>
                    <a:pt x="235" y="88"/>
                  </a:lnTo>
                  <a:lnTo>
                    <a:pt x="277" y="64"/>
                  </a:lnTo>
                  <a:lnTo>
                    <a:pt x="235" y="93"/>
                  </a:lnTo>
                  <a:lnTo>
                    <a:pt x="277" y="67"/>
                  </a:lnTo>
                  <a:lnTo>
                    <a:pt x="227" y="119"/>
                  </a:lnTo>
                  <a:lnTo>
                    <a:pt x="279" y="88"/>
                  </a:lnTo>
                  <a:lnTo>
                    <a:pt x="213" y="135"/>
                  </a:lnTo>
                  <a:lnTo>
                    <a:pt x="279" y="98"/>
                  </a:lnTo>
                  <a:lnTo>
                    <a:pt x="199" y="150"/>
                  </a:lnTo>
                  <a:lnTo>
                    <a:pt x="279" y="105"/>
                  </a:lnTo>
                  <a:lnTo>
                    <a:pt x="161" y="190"/>
                  </a:lnTo>
                  <a:lnTo>
                    <a:pt x="275" y="121"/>
                  </a:lnTo>
                  <a:lnTo>
                    <a:pt x="154" y="195"/>
                  </a:lnTo>
                  <a:lnTo>
                    <a:pt x="275" y="126"/>
                  </a:lnTo>
                  <a:lnTo>
                    <a:pt x="142" y="207"/>
                  </a:lnTo>
                  <a:lnTo>
                    <a:pt x="272" y="131"/>
                  </a:lnTo>
                  <a:lnTo>
                    <a:pt x="107" y="242"/>
                  </a:lnTo>
                  <a:lnTo>
                    <a:pt x="263" y="152"/>
                  </a:lnTo>
                  <a:lnTo>
                    <a:pt x="88" y="261"/>
                  </a:lnTo>
                  <a:lnTo>
                    <a:pt x="272" y="154"/>
                  </a:lnTo>
                  <a:lnTo>
                    <a:pt x="76" y="275"/>
                  </a:lnTo>
                  <a:lnTo>
                    <a:pt x="277" y="157"/>
                  </a:lnTo>
                  <a:lnTo>
                    <a:pt x="29" y="320"/>
                  </a:lnTo>
                  <a:lnTo>
                    <a:pt x="185" y="230"/>
                  </a:lnTo>
                  <a:lnTo>
                    <a:pt x="17" y="332"/>
                  </a:lnTo>
                  <a:lnTo>
                    <a:pt x="175" y="242"/>
                  </a:lnTo>
                  <a:lnTo>
                    <a:pt x="0" y="347"/>
                  </a:lnTo>
                  <a:lnTo>
                    <a:pt x="163" y="252"/>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1" name="Freeform 3137"/>
            <p:cNvSpPr>
              <a:spLocks/>
            </p:cNvSpPr>
            <p:nvPr/>
          </p:nvSpPr>
          <p:spPr bwMode="auto">
            <a:xfrm>
              <a:off x="5343525" y="3906838"/>
              <a:ext cx="534988" cy="471488"/>
            </a:xfrm>
            <a:custGeom>
              <a:avLst/>
              <a:gdLst>
                <a:gd name="T0" fmla="*/ 107 w 337"/>
                <a:gd name="T1" fmla="*/ 41 h 297"/>
                <a:gd name="T2" fmla="*/ 176 w 337"/>
                <a:gd name="T3" fmla="*/ 0 h 297"/>
                <a:gd name="T4" fmla="*/ 112 w 337"/>
                <a:gd name="T5" fmla="*/ 38 h 297"/>
                <a:gd name="T6" fmla="*/ 178 w 337"/>
                <a:gd name="T7" fmla="*/ 0 h 297"/>
                <a:gd name="T8" fmla="*/ 143 w 337"/>
                <a:gd name="T9" fmla="*/ 36 h 297"/>
                <a:gd name="T10" fmla="*/ 190 w 337"/>
                <a:gd name="T11" fmla="*/ 7 h 297"/>
                <a:gd name="T12" fmla="*/ 152 w 337"/>
                <a:gd name="T13" fmla="*/ 41 h 297"/>
                <a:gd name="T14" fmla="*/ 197 w 337"/>
                <a:gd name="T15" fmla="*/ 14 h 297"/>
                <a:gd name="T16" fmla="*/ 166 w 337"/>
                <a:gd name="T17" fmla="*/ 50 h 297"/>
                <a:gd name="T18" fmla="*/ 209 w 337"/>
                <a:gd name="T19" fmla="*/ 24 h 297"/>
                <a:gd name="T20" fmla="*/ 176 w 337"/>
                <a:gd name="T21" fmla="*/ 60 h 297"/>
                <a:gd name="T22" fmla="*/ 216 w 337"/>
                <a:gd name="T23" fmla="*/ 36 h 297"/>
                <a:gd name="T24" fmla="*/ 180 w 337"/>
                <a:gd name="T25" fmla="*/ 67 h 297"/>
                <a:gd name="T26" fmla="*/ 221 w 337"/>
                <a:gd name="T27" fmla="*/ 43 h 297"/>
                <a:gd name="T28" fmla="*/ 183 w 337"/>
                <a:gd name="T29" fmla="*/ 71 h 297"/>
                <a:gd name="T30" fmla="*/ 223 w 337"/>
                <a:gd name="T31" fmla="*/ 48 h 297"/>
                <a:gd name="T32" fmla="*/ 185 w 337"/>
                <a:gd name="T33" fmla="*/ 83 h 297"/>
                <a:gd name="T34" fmla="*/ 228 w 337"/>
                <a:gd name="T35" fmla="*/ 57 h 297"/>
                <a:gd name="T36" fmla="*/ 185 w 337"/>
                <a:gd name="T37" fmla="*/ 97 h 297"/>
                <a:gd name="T38" fmla="*/ 240 w 337"/>
                <a:gd name="T39" fmla="*/ 67 h 297"/>
                <a:gd name="T40" fmla="*/ 171 w 337"/>
                <a:gd name="T41" fmla="*/ 128 h 297"/>
                <a:gd name="T42" fmla="*/ 301 w 337"/>
                <a:gd name="T43" fmla="*/ 52 h 297"/>
                <a:gd name="T44" fmla="*/ 150 w 337"/>
                <a:gd name="T45" fmla="*/ 152 h 297"/>
                <a:gd name="T46" fmla="*/ 315 w 337"/>
                <a:gd name="T47" fmla="*/ 55 h 297"/>
                <a:gd name="T48" fmla="*/ 102 w 337"/>
                <a:gd name="T49" fmla="*/ 197 h 297"/>
                <a:gd name="T50" fmla="*/ 337 w 337"/>
                <a:gd name="T51" fmla="*/ 62 h 297"/>
                <a:gd name="T52" fmla="*/ 100 w 337"/>
                <a:gd name="T53" fmla="*/ 202 h 297"/>
                <a:gd name="T54" fmla="*/ 337 w 337"/>
                <a:gd name="T55" fmla="*/ 64 h 297"/>
                <a:gd name="T56" fmla="*/ 93 w 337"/>
                <a:gd name="T57" fmla="*/ 207 h 297"/>
                <a:gd name="T58" fmla="*/ 251 w 337"/>
                <a:gd name="T59" fmla="*/ 116 h 297"/>
                <a:gd name="T60" fmla="*/ 53 w 337"/>
                <a:gd name="T61" fmla="*/ 247 h 297"/>
                <a:gd name="T62" fmla="*/ 209 w 337"/>
                <a:gd name="T63" fmla="*/ 157 h 297"/>
                <a:gd name="T64" fmla="*/ 41 w 337"/>
                <a:gd name="T65" fmla="*/ 259 h 297"/>
                <a:gd name="T66" fmla="*/ 199 w 337"/>
                <a:gd name="T67" fmla="*/ 169 h 297"/>
                <a:gd name="T68" fmla="*/ 38 w 337"/>
                <a:gd name="T69" fmla="*/ 261 h 297"/>
                <a:gd name="T70" fmla="*/ 195 w 337"/>
                <a:gd name="T71" fmla="*/ 171 h 297"/>
                <a:gd name="T72" fmla="*/ 15 w 337"/>
                <a:gd name="T73" fmla="*/ 287 h 297"/>
                <a:gd name="T74" fmla="*/ 171 w 337"/>
                <a:gd name="T75" fmla="*/ 197 h 297"/>
                <a:gd name="T76" fmla="*/ 0 w 337"/>
                <a:gd name="T77" fmla="*/ 297 h 297"/>
                <a:gd name="T78" fmla="*/ 164 w 337"/>
                <a:gd name="T79" fmla="*/ 20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7" h="297">
                  <a:moveTo>
                    <a:pt x="107" y="41"/>
                  </a:moveTo>
                  <a:lnTo>
                    <a:pt x="176" y="0"/>
                  </a:lnTo>
                  <a:lnTo>
                    <a:pt x="112" y="38"/>
                  </a:lnTo>
                  <a:lnTo>
                    <a:pt x="178" y="0"/>
                  </a:lnTo>
                  <a:lnTo>
                    <a:pt x="143" y="36"/>
                  </a:lnTo>
                  <a:lnTo>
                    <a:pt x="190" y="7"/>
                  </a:lnTo>
                  <a:lnTo>
                    <a:pt x="152" y="41"/>
                  </a:lnTo>
                  <a:lnTo>
                    <a:pt x="197" y="14"/>
                  </a:lnTo>
                  <a:lnTo>
                    <a:pt x="166" y="50"/>
                  </a:lnTo>
                  <a:lnTo>
                    <a:pt x="209" y="24"/>
                  </a:lnTo>
                  <a:lnTo>
                    <a:pt x="176" y="60"/>
                  </a:lnTo>
                  <a:lnTo>
                    <a:pt x="216" y="36"/>
                  </a:lnTo>
                  <a:lnTo>
                    <a:pt x="180" y="67"/>
                  </a:lnTo>
                  <a:lnTo>
                    <a:pt x="221" y="43"/>
                  </a:lnTo>
                  <a:lnTo>
                    <a:pt x="183" y="71"/>
                  </a:lnTo>
                  <a:lnTo>
                    <a:pt x="223" y="48"/>
                  </a:lnTo>
                  <a:lnTo>
                    <a:pt x="185" y="83"/>
                  </a:lnTo>
                  <a:lnTo>
                    <a:pt x="228" y="57"/>
                  </a:lnTo>
                  <a:lnTo>
                    <a:pt x="185" y="97"/>
                  </a:lnTo>
                  <a:lnTo>
                    <a:pt x="240" y="67"/>
                  </a:lnTo>
                  <a:lnTo>
                    <a:pt x="171" y="128"/>
                  </a:lnTo>
                  <a:lnTo>
                    <a:pt x="301" y="52"/>
                  </a:lnTo>
                  <a:lnTo>
                    <a:pt x="150" y="152"/>
                  </a:lnTo>
                  <a:lnTo>
                    <a:pt x="315" y="55"/>
                  </a:lnTo>
                  <a:lnTo>
                    <a:pt x="102" y="197"/>
                  </a:lnTo>
                  <a:lnTo>
                    <a:pt x="337" y="62"/>
                  </a:lnTo>
                  <a:lnTo>
                    <a:pt x="100" y="202"/>
                  </a:lnTo>
                  <a:lnTo>
                    <a:pt x="337" y="64"/>
                  </a:lnTo>
                  <a:lnTo>
                    <a:pt x="93" y="207"/>
                  </a:lnTo>
                  <a:lnTo>
                    <a:pt x="251" y="116"/>
                  </a:lnTo>
                  <a:lnTo>
                    <a:pt x="53" y="247"/>
                  </a:lnTo>
                  <a:lnTo>
                    <a:pt x="209" y="157"/>
                  </a:lnTo>
                  <a:lnTo>
                    <a:pt x="41" y="259"/>
                  </a:lnTo>
                  <a:lnTo>
                    <a:pt x="199" y="169"/>
                  </a:lnTo>
                  <a:lnTo>
                    <a:pt x="38" y="261"/>
                  </a:lnTo>
                  <a:lnTo>
                    <a:pt x="195" y="171"/>
                  </a:lnTo>
                  <a:lnTo>
                    <a:pt x="15" y="287"/>
                  </a:lnTo>
                  <a:lnTo>
                    <a:pt x="171" y="197"/>
                  </a:lnTo>
                  <a:lnTo>
                    <a:pt x="0" y="297"/>
                  </a:lnTo>
                  <a:lnTo>
                    <a:pt x="164" y="204"/>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2" name="Freeform 3138"/>
            <p:cNvSpPr>
              <a:spLocks/>
            </p:cNvSpPr>
            <p:nvPr/>
          </p:nvSpPr>
          <p:spPr bwMode="auto">
            <a:xfrm>
              <a:off x="5133975" y="3887788"/>
              <a:ext cx="969963" cy="1119188"/>
            </a:xfrm>
            <a:custGeom>
              <a:avLst/>
              <a:gdLst>
                <a:gd name="T0" fmla="*/ 151 w 611"/>
                <a:gd name="T1" fmla="*/ 64 h 705"/>
                <a:gd name="T2" fmla="*/ 286 w 611"/>
                <a:gd name="T3" fmla="*/ 3 h 705"/>
                <a:gd name="T4" fmla="*/ 102 w 611"/>
                <a:gd name="T5" fmla="*/ 117 h 705"/>
                <a:gd name="T6" fmla="*/ 298 w 611"/>
                <a:gd name="T7" fmla="*/ 5 h 705"/>
                <a:gd name="T8" fmla="*/ 76 w 611"/>
                <a:gd name="T9" fmla="*/ 143 h 705"/>
                <a:gd name="T10" fmla="*/ 213 w 611"/>
                <a:gd name="T11" fmla="*/ 72 h 705"/>
                <a:gd name="T12" fmla="*/ 42 w 611"/>
                <a:gd name="T13" fmla="*/ 176 h 705"/>
                <a:gd name="T14" fmla="*/ 173 w 611"/>
                <a:gd name="T15" fmla="*/ 112 h 705"/>
                <a:gd name="T16" fmla="*/ 5 w 611"/>
                <a:gd name="T17" fmla="*/ 228 h 705"/>
                <a:gd name="T18" fmla="*/ 121 w 611"/>
                <a:gd name="T19" fmla="*/ 164 h 705"/>
                <a:gd name="T20" fmla="*/ 0 w 611"/>
                <a:gd name="T21" fmla="*/ 259 h 705"/>
                <a:gd name="T22" fmla="*/ 50 w 611"/>
                <a:gd name="T23" fmla="*/ 245 h 705"/>
                <a:gd name="T24" fmla="*/ 9 w 611"/>
                <a:gd name="T25" fmla="*/ 304 h 705"/>
                <a:gd name="T26" fmla="*/ 57 w 611"/>
                <a:gd name="T27" fmla="*/ 292 h 705"/>
                <a:gd name="T28" fmla="*/ 26 w 611"/>
                <a:gd name="T29" fmla="*/ 330 h 705"/>
                <a:gd name="T30" fmla="*/ 71 w 611"/>
                <a:gd name="T31" fmla="*/ 306 h 705"/>
                <a:gd name="T32" fmla="*/ 57 w 611"/>
                <a:gd name="T33" fmla="*/ 354 h 705"/>
                <a:gd name="T34" fmla="*/ 286 w 611"/>
                <a:gd name="T35" fmla="*/ 226 h 705"/>
                <a:gd name="T36" fmla="*/ 80 w 611"/>
                <a:gd name="T37" fmla="*/ 363 h 705"/>
                <a:gd name="T38" fmla="*/ 208 w 611"/>
                <a:gd name="T39" fmla="*/ 302 h 705"/>
                <a:gd name="T40" fmla="*/ 111 w 611"/>
                <a:gd name="T41" fmla="*/ 366 h 705"/>
                <a:gd name="T42" fmla="*/ 173 w 611"/>
                <a:gd name="T43" fmla="*/ 340 h 705"/>
                <a:gd name="T44" fmla="*/ 116 w 611"/>
                <a:gd name="T45" fmla="*/ 394 h 705"/>
                <a:gd name="T46" fmla="*/ 161 w 611"/>
                <a:gd name="T47" fmla="*/ 368 h 705"/>
                <a:gd name="T48" fmla="*/ 123 w 611"/>
                <a:gd name="T49" fmla="*/ 420 h 705"/>
                <a:gd name="T50" fmla="*/ 173 w 611"/>
                <a:gd name="T51" fmla="*/ 411 h 705"/>
                <a:gd name="T52" fmla="*/ 135 w 611"/>
                <a:gd name="T53" fmla="*/ 437 h 705"/>
                <a:gd name="T54" fmla="*/ 187 w 611"/>
                <a:gd name="T55" fmla="*/ 423 h 705"/>
                <a:gd name="T56" fmla="*/ 168 w 611"/>
                <a:gd name="T57" fmla="*/ 468 h 705"/>
                <a:gd name="T58" fmla="*/ 395 w 611"/>
                <a:gd name="T59" fmla="*/ 342 h 705"/>
                <a:gd name="T60" fmla="*/ 201 w 611"/>
                <a:gd name="T61" fmla="*/ 477 h 705"/>
                <a:gd name="T62" fmla="*/ 338 w 611"/>
                <a:gd name="T63" fmla="*/ 399 h 705"/>
                <a:gd name="T64" fmla="*/ 227 w 611"/>
                <a:gd name="T65" fmla="*/ 494 h 705"/>
                <a:gd name="T66" fmla="*/ 275 w 611"/>
                <a:gd name="T67" fmla="*/ 487 h 705"/>
                <a:gd name="T68" fmla="*/ 241 w 611"/>
                <a:gd name="T69" fmla="*/ 541 h 705"/>
                <a:gd name="T70" fmla="*/ 293 w 611"/>
                <a:gd name="T71" fmla="*/ 532 h 705"/>
                <a:gd name="T72" fmla="*/ 258 w 611"/>
                <a:gd name="T73" fmla="*/ 562 h 705"/>
                <a:gd name="T74" fmla="*/ 324 w 611"/>
                <a:gd name="T75" fmla="*/ 543 h 705"/>
                <a:gd name="T76" fmla="*/ 277 w 611"/>
                <a:gd name="T77" fmla="*/ 577 h 705"/>
                <a:gd name="T78" fmla="*/ 511 w 611"/>
                <a:gd name="T79" fmla="*/ 453 h 705"/>
                <a:gd name="T80" fmla="*/ 301 w 611"/>
                <a:gd name="T81" fmla="*/ 586 h 705"/>
                <a:gd name="T82" fmla="*/ 471 w 611"/>
                <a:gd name="T83" fmla="*/ 494 h 705"/>
                <a:gd name="T84" fmla="*/ 324 w 611"/>
                <a:gd name="T85" fmla="*/ 591 h 705"/>
                <a:gd name="T86" fmla="*/ 419 w 611"/>
                <a:gd name="T87" fmla="*/ 546 h 705"/>
                <a:gd name="T88" fmla="*/ 341 w 611"/>
                <a:gd name="T89" fmla="*/ 622 h 705"/>
                <a:gd name="T90" fmla="*/ 386 w 611"/>
                <a:gd name="T91" fmla="*/ 600 h 705"/>
                <a:gd name="T92" fmla="*/ 355 w 611"/>
                <a:gd name="T93" fmla="*/ 657 h 705"/>
                <a:gd name="T94" fmla="*/ 400 w 611"/>
                <a:gd name="T95" fmla="*/ 638 h 705"/>
                <a:gd name="T96" fmla="*/ 362 w 611"/>
                <a:gd name="T97" fmla="*/ 667 h 705"/>
                <a:gd name="T98" fmla="*/ 414 w 611"/>
                <a:gd name="T99" fmla="*/ 650 h 705"/>
                <a:gd name="T100" fmla="*/ 391 w 611"/>
                <a:gd name="T101" fmla="*/ 690 h 705"/>
                <a:gd name="T102" fmla="*/ 452 w 611"/>
                <a:gd name="T103" fmla="*/ 657 h 705"/>
                <a:gd name="T104" fmla="*/ 395 w 611"/>
                <a:gd name="T105" fmla="*/ 693 h 705"/>
                <a:gd name="T106" fmla="*/ 611 w 611"/>
                <a:gd name="T107" fmla="*/ 581 h 705"/>
                <a:gd name="T108" fmla="*/ 417 w 611"/>
                <a:gd name="T109" fmla="*/ 702 h 705"/>
                <a:gd name="T110" fmla="*/ 542 w 611"/>
                <a:gd name="T111" fmla="*/ 650 h 705"/>
                <a:gd name="T112" fmla="*/ 495 w 611"/>
                <a:gd name="T113" fmla="*/ 69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1" h="705">
                  <a:moveTo>
                    <a:pt x="203" y="17"/>
                  </a:moveTo>
                  <a:lnTo>
                    <a:pt x="211" y="12"/>
                  </a:lnTo>
                  <a:lnTo>
                    <a:pt x="151" y="64"/>
                  </a:lnTo>
                  <a:lnTo>
                    <a:pt x="265" y="0"/>
                  </a:lnTo>
                  <a:lnTo>
                    <a:pt x="118" y="100"/>
                  </a:lnTo>
                  <a:lnTo>
                    <a:pt x="286" y="3"/>
                  </a:lnTo>
                  <a:lnTo>
                    <a:pt x="104" y="112"/>
                  </a:lnTo>
                  <a:lnTo>
                    <a:pt x="291" y="5"/>
                  </a:lnTo>
                  <a:lnTo>
                    <a:pt x="102" y="117"/>
                  </a:lnTo>
                  <a:lnTo>
                    <a:pt x="293" y="5"/>
                  </a:lnTo>
                  <a:lnTo>
                    <a:pt x="92" y="124"/>
                  </a:lnTo>
                  <a:lnTo>
                    <a:pt x="298" y="5"/>
                  </a:lnTo>
                  <a:lnTo>
                    <a:pt x="76" y="140"/>
                  </a:lnTo>
                  <a:lnTo>
                    <a:pt x="305" y="10"/>
                  </a:lnTo>
                  <a:lnTo>
                    <a:pt x="76" y="143"/>
                  </a:lnTo>
                  <a:lnTo>
                    <a:pt x="305" y="10"/>
                  </a:lnTo>
                  <a:lnTo>
                    <a:pt x="57" y="162"/>
                  </a:lnTo>
                  <a:lnTo>
                    <a:pt x="213" y="72"/>
                  </a:lnTo>
                  <a:lnTo>
                    <a:pt x="45" y="174"/>
                  </a:lnTo>
                  <a:lnTo>
                    <a:pt x="201" y="83"/>
                  </a:lnTo>
                  <a:lnTo>
                    <a:pt x="42" y="176"/>
                  </a:lnTo>
                  <a:lnTo>
                    <a:pt x="199" y="86"/>
                  </a:lnTo>
                  <a:lnTo>
                    <a:pt x="21" y="200"/>
                  </a:lnTo>
                  <a:lnTo>
                    <a:pt x="173" y="112"/>
                  </a:lnTo>
                  <a:lnTo>
                    <a:pt x="9" y="216"/>
                  </a:lnTo>
                  <a:lnTo>
                    <a:pt x="147" y="138"/>
                  </a:lnTo>
                  <a:lnTo>
                    <a:pt x="5" y="228"/>
                  </a:lnTo>
                  <a:lnTo>
                    <a:pt x="128" y="157"/>
                  </a:lnTo>
                  <a:lnTo>
                    <a:pt x="5" y="230"/>
                  </a:lnTo>
                  <a:lnTo>
                    <a:pt x="121" y="164"/>
                  </a:lnTo>
                  <a:lnTo>
                    <a:pt x="2" y="240"/>
                  </a:lnTo>
                  <a:lnTo>
                    <a:pt x="104" y="181"/>
                  </a:lnTo>
                  <a:lnTo>
                    <a:pt x="0" y="259"/>
                  </a:lnTo>
                  <a:lnTo>
                    <a:pt x="61" y="221"/>
                  </a:lnTo>
                  <a:lnTo>
                    <a:pt x="0" y="273"/>
                  </a:lnTo>
                  <a:lnTo>
                    <a:pt x="50" y="245"/>
                  </a:lnTo>
                  <a:lnTo>
                    <a:pt x="5" y="287"/>
                  </a:lnTo>
                  <a:lnTo>
                    <a:pt x="47" y="264"/>
                  </a:lnTo>
                  <a:lnTo>
                    <a:pt x="9" y="304"/>
                  </a:lnTo>
                  <a:lnTo>
                    <a:pt x="50" y="280"/>
                  </a:lnTo>
                  <a:lnTo>
                    <a:pt x="16" y="316"/>
                  </a:lnTo>
                  <a:lnTo>
                    <a:pt x="57" y="292"/>
                  </a:lnTo>
                  <a:lnTo>
                    <a:pt x="21" y="325"/>
                  </a:lnTo>
                  <a:lnTo>
                    <a:pt x="64" y="302"/>
                  </a:lnTo>
                  <a:lnTo>
                    <a:pt x="26" y="330"/>
                  </a:lnTo>
                  <a:lnTo>
                    <a:pt x="69" y="306"/>
                  </a:lnTo>
                  <a:lnTo>
                    <a:pt x="26" y="332"/>
                  </a:lnTo>
                  <a:lnTo>
                    <a:pt x="71" y="306"/>
                  </a:lnTo>
                  <a:lnTo>
                    <a:pt x="40" y="344"/>
                  </a:lnTo>
                  <a:lnTo>
                    <a:pt x="87" y="316"/>
                  </a:lnTo>
                  <a:lnTo>
                    <a:pt x="57" y="354"/>
                  </a:lnTo>
                  <a:lnTo>
                    <a:pt x="293" y="219"/>
                  </a:lnTo>
                  <a:lnTo>
                    <a:pt x="61" y="356"/>
                  </a:lnTo>
                  <a:lnTo>
                    <a:pt x="286" y="226"/>
                  </a:lnTo>
                  <a:lnTo>
                    <a:pt x="69" y="358"/>
                  </a:lnTo>
                  <a:lnTo>
                    <a:pt x="267" y="245"/>
                  </a:lnTo>
                  <a:lnTo>
                    <a:pt x="80" y="363"/>
                  </a:lnTo>
                  <a:lnTo>
                    <a:pt x="241" y="271"/>
                  </a:lnTo>
                  <a:lnTo>
                    <a:pt x="102" y="366"/>
                  </a:lnTo>
                  <a:lnTo>
                    <a:pt x="208" y="302"/>
                  </a:lnTo>
                  <a:lnTo>
                    <a:pt x="102" y="366"/>
                  </a:lnTo>
                  <a:lnTo>
                    <a:pt x="206" y="306"/>
                  </a:lnTo>
                  <a:lnTo>
                    <a:pt x="111" y="366"/>
                  </a:lnTo>
                  <a:lnTo>
                    <a:pt x="194" y="316"/>
                  </a:lnTo>
                  <a:lnTo>
                    <a:pt x="114" y="375"/>
                  </a:lnTo>
                  <a:lnTo>
                    <a:pt x="173" y="340"/>
                  </a:lnTo>
                  <a:lnTo>
                    <a:pt x="114" y="389"/>
                  </a:lnTo>
                  <a:lnTo>
                    <a:pt x="161" y="361"/>
                  </a:lnTo>
                  <a:lnTo>
                    <a:pt x="116" y="394"/>
                  </a:lnTo>
                  <a:lnTo>
                    <a:pt x="161" y="366"/>
                  </a:lnTo>
                  <a:lnTo>
                    <a:pt x="116" y="394"/>
                  </a:lnTo>
                  <a:lnTo>
                    <a:pt x="161" y="368"/>
                  </a:lnTo>
                  <a:lnTo>
                    <a:pt x="121" y="411"/>
                  </a:lnTo>
                  <a:lnTo>
                    <a:pt x="161" y="387"/>
                  </a:lnTo>
                  <a:lnTo>
                    <a:pt x="123" y="420"/>
                  </a:lnTo>
                  <a:lnTo>
                    <a:pt x="163" y="396"/>
                  </a:lnTo>
                  <a:lnTo>
                    <a:pt x="132" y="434"/>
                  </a:lnTo>
                  <a:lnTo>
                    <a:pt x="173" y="411"/>
                  </a:lnTo>
                  <a:lnTo>
                    <a:pt x="135" y="437"/>
                  </a:lnTo>
                  <a:lnTo>
                    <a:pt x="175" y="413"/>
                  </a:lnTo>
                  <a:lnTo>
                    <a:pt x="135" y="437"/>
                  </a:lnTo>
                  <a:lnTo>
                    <a:pt x="175" y="413"/>
                  </a:lnTo>
                  <a:lnTo>
                    <a:pt x="142" y="449"/>
                  </a:lnTo>
                  <a:lnTo>
                    <a:pt x="187" y="423"/>
                  </a:lnTo>
                  <a:lnTo>
                    <a:pt x="154" y="456"/>
                  </a:lnTo>
                  <a:lnTo>
                    <a:pt x="201" y="430"/>
                  </a:lnTo>
                  <a:lnTo>
                    <a:pt x="168" y="468"/>
                  </a:lnTo>
                  <a:lnTo>
                    <a:pt x="234" y="427"/>
                  </a:lnTo>
                  <a:lnTo>
                    <a:pt x="175" y="470"/>
                  </a:lnTo>
                  <a:lnTo>
                    <a:pt x="395" y="342"/>
                  </a:lnTo>
                  <a:lnTo>
                    <a:pt x="199" y="477"/>
                  </a:lnTo>
                  <a:lnTo>
                    <a:pt x="348" y="389"/>
                  </a:lnTo>
                  <a:lnTo>
                    <a:pt x="201" y="477"/>
                  </a:lnTo>
                  <a:lnTo>
                    <a:pt x="343" y="394"/>
                  </a:lnTo>
                  <a:lnTo>
                    <a:pt x="203" y="477"/>
                  </a:lnTo>
                  <a:lnTo>
                    <a:pt x="338" y="399"/>
                  </a:lnTo>
                  <a:lnTo>
                    <a:pt x="227" y="479"/>
                  </a:lnTo>
                  <a:lnTo>
                    <a:pt x="305" y="434"/>
                  </a:lnTo>
                  <a:lnTo>
                    <a:pt x="227" y="494"/>
                  </a:lnTo>
                  <a:lnTo>
                    <a:pt x="279" y="463"/>
                  </a:lnTo>
                  <a:lnTo>
                    <a:pt x="230" y="510"/>
                  </a:lnTo>
                  <a:lnTo>
                    <a:pt x="275" y="487"/>
                  </a:lnTo>
                  <a:lnTo>
                    <a:pt x="234" y="527"/>
                  </a:lnTo>
                  <a:lnTo>
                    <a:pt x="275" y="503"/>
                  </a:lnTo>
                  <a:lnTo>
                    <a:pt x="241" y="541"/>
                  </a:lnTo>
                  <a:lnTo>
                    <a:pt x="282" y="517"/>
                  </a:lnTo>
                  <a:lnTo>
                    <a:pt x="251" y="555"/>
                  </a:lnTo>
                  <a:lnTo>
                    <a:pt x="293" y="532"/>
                  </a:lnTo>
                  <a:lnTo>
                    <a:pt x="251" y="555"/>
                  </a:lnTo>
                  <a:lnTo>
                    <a:pt x="293" y="532"/>
                  </a:lnTo>
                  <a:lnTo>
                    <a:pt x="258" y="562"/>
                  </a:lnTo>
                  <a:lnTo>
                    <a:pt x="301" y="536"/>
                  </a:lnTo>
                  <a:lnTo>
                    <a:pt x="272" y="574"/>
                  </a:lnTo>
                  <a:lnTo>
                    <a:pt x="324" y="543"/>
                  </a:lnTo>
                  <a:lnTo>
                    <a:pt x="272" y="574"/>
                  </a:lnTo>
                  <a:lnTo>
                    <a:pt x="324" y="543"/>
                  </a:lnTo>
                  <a:lnTo>
                    <a:pt x="277" y="577"/>
                  </a:lnTo>
                  <a:lnTo>
                    <a:pt x="331" y="546"/>
                  </a:lnTo>
                  <a:lnTo>
                    <a:pt x="286" y="584"/>
                  </a:lnTo>
                  <a:lnTo>
                    <a:pt x="511" y="453"/>
                  </a:lnTo>
                  <a:lnTo>
                    <a:pt x="291" y="584"/>
                  </a:lnTo>
                  <a:lnTo>
                    <a:pt x="504" y="460"/>
                  </a:lnTo>
                  <a:lnTo>
                    <a:pt x="301" y="586"/>
                  </a:lnTo>
                  <a:lnTo>
                    <a:pt x="485" y="479"/>
                  </a:lnTo>
                  <a:lnTo>
                    <a:pt x="305" y="589"/>
                  </a:lnTo>
                  <a:lnTo>
                    <a:pt x="471" y="494"/>
                  </a:lnTo>
                  <a:lnTo>
                    <a:pt x="312" y="591"/>
                  </a:lnTo>
                  <a:lnTo>
                    <a:pt x="459" y="506"/>
                  </a:lnTo>
                  <a:lnTo>
                    <a:pt x="324" y="591"/>
                  </a:lnTo>
                  <a:lnTo>
                    <a:pt x="440" y="524"/>
                  </a:lnTo>
                  <a:lnTo>
                    <a:pt x="338" y="591"/>
                  </a:lnTo>
                  <a:lnTo>
                    <a:pt x="419" y="546"/>
                  </a:lnTo>
                  <a:lnTo>
                    <a:pt x="341" y="610"/>
                  </a:lnTo>
                  <a:lnTo>
                    <a:pt x="391" y="581"/>
                  </a:lnTo>
                  <a:lnTo>
                    <a:pt x="341" y="622"/>
                  </a:lnTo>
                  <a:lnTo>
                    <a:pt x="388" y="593"/>
                  </a:lnTo>
                  <a:lnTo>
                    <a:pt x="343" y="626"/>
                  </a:lnTo>
                  <a:lnTo>
                    <a:pt x="386" y="600"/>
                  </a:lnTo>
                  <a:lnTo>
                    <a:pt x="348" y="643"/>
                  </a:lnTo>
                  <a:lnTo>
                    <a:pt x="388" y="617"/>
                  </a:lnTo>
                  <a:lnTo>
                    <a:pt x="355" y="657"/>
                  </a:lnTo>
                  <a:lnTo>
                    <a:pt x="395" y="634"/>
                  </a:lnTo>
                  <a:lnTo>
                    <a:pt x="360" y="662"/>
                  </a:lnTo>
                  <a:lnTo>
                    <a:pt x="400" y="638"/>
                  </a:lnTo>
                  <a:lnTo>
                    <a:pt x="360" y="664"/>
                  </a:lnTo>
                  <a:lnTo>
                    <a:pt x="402" y="641"/>
                  </a:lnTo>
                  <a:lnTo>
                    <a:pt x="362" y="667"/>
                  </a:lnTo>
                  <a:lnTo>
                    <a:pt x="405" y="643"/>
                  </a:lnTo>
                  <a:lnTo>
                    <a:pt x="372" y="676"/>
                  </a:lnTo>
                  <a:lnTo>
                    <a:pt x="414" y="650"/>
                  </a:lnTo>
                  <a:lnTo>
                    <a:pt x="386" y="688"/>
                  </a:lnTo>
                  <a:lnTo>
                    <a:pt x="438" y="657"/>
                  </a:lnTo>
                  <a:lnTo>
                    <a:pt x="391" y="690"/>
                  </a:lnTo>
                  <a:lnTo>
                    <a:pt x="450" y="657"/>
                  </a:lnTo>
                  <a:lnTo>
                    <a:pt x="393" y="693"/>
                  </a:lnTo>
                  <a:lnTo>
                    <a:pt x="452" y="657"/>
                  </a:lnTo>
                  <a:lnTo>
                    <a:pt x="393" y="693"/>
                  </a:lnTo>
                  <a:lnTo>
                    <a:pt x="454" y="657"/>
                  </a:lnTo>
                  <a:lnTo>
                    <a:pt x="395" y="693"/>
                  </a:lnTo>
                  <a:lnTo>
                    <a:pt x="457" y="657"/>
                  </a:lnTo>
                  <a:lnTo>
                    <a:pt x="407" y="700"/>
                  </a:lnTo>
                  <a:lnTo>
                    <a:pt x="611" y="581"/>
                  </a:lnTo>
                  <a:lnTo>
                    <a:pt x="412" y="700"/>
                  </a:lnTo>
                  <a:lnTo>
                    <a:pt x="599" y="591"/>
                  </a:lnTo>
                  <a:lnTo>
                    <a:pt x="417" y="702"/>
                  </a:lnTo>
                  <a:lnTo>
                    <a:pt x="589" y="603"/>
                  </a:lnTo>
                  <a:lnTo>
                    <a:pt x="447" y="705"/>
                  </a:lnTo>
                  <a:lnTo>
                    <a:pt x="542" y="650"/>
                  </a:lnTo>
                  <a:lnTo>
                    <a:pt x="473" y="700"/>
                  </a:lnTo>
                  <a:lnTo>
                    <a:pt x="514" y="676"/>
                  </a:lnTo>
                  <a:lnTo>
                    <a:pt x="495" y="690"/>
                  </a:lnTo>
                  <a:lnTo>
                    <a:pt x="502" y="688"/>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3" name="Freeform 3139"/>
            <p:cNvSpPr>
              <a:spLocks/>
            </p:cNvSpPr>
            <p:nvPr/>
          </p:nvSpPr>
          <p:spPr bwMode="auto">
            <a:xfrm>
              <a:off x="6122988" y="3665538"/>
              <a:ext cx="385763" cy="109538"/>
            </a:xfrm>
            <a:custGeom>
              <a:avLst/>
              <a:gdLst>
                <a:gd name="T0" fmla="*/ 0 w 243"/>
                <a:gd name="T1" fmla="*/ 62 h 69"/>
                <a:gd name="T2" fmla="*/ 82 w 243"/>
                <a:gd name="T3" fmla="*/ 15 h 69"/>
                <a:gd name="T4" fmla="*/ 37 w 243"/>
                <a:gd name="T5" fmla="*/ 55 h 69"/>
                <a:gd name="T6" fmla="*/ 99 w 243"/>
                <a:gd name="T7" fmla="*/ 17 h 69"/>
                <a:gd name="T8" fmla="*/ 54 w 243"/>
                <a:gd name="T9" fmla="*/ 57 h 69"/>
                <a:gd name="T10" fmla="*/ 118 w 243"/>
                <a:gd name="T11" fmla="*/ 22 h 69"/>
                <a:gd name="T12" fmla="*/ 56 w 243"/>
                <a:gd name="T13" fmla="*/ 57 h 69"/>
                <a:gd name="T14" fmla="*/ 120 w 243"/>
                <a:gd name="T15" fmla="*/ 22 h 69"/>
                <a:gd name="T16" fmla="*/ 68 w 243"/>
                <a:gd name="T17" fmla="*/ 60 h 69"/>
                <a:gd name="T18" fmla="*/ 132 w 243"/>
                <a:gd name="T19" fmla="*/ 22 h 69"/>
                <a:gd name="T20" fmla="*/ 85 w 243"/>
                <a:gd name="T21" fmla="*/ 65 h 69"/>
                <a:gd name="T22" fmla="*/ 161 w 243"/>
                <a:gd name="T23" fmla="*/ 19 h 69"/>
                <a:gd name="T24" fmla="*/ 90 w 243"/>
                <a:gd name="T25" fmla="*/ 65 h 69"/>
                <a:gd name="T26" fmla="*/ 172 w 243"/>
                <a:gd name="T27" fmla="*/ 17 h 69"/>
                <a:gd name="T28" fmla="*/ 113 w 243"/>
                <a:gd name="T29" fmla="*/ 69 h 69"/>
                <a:gd name="T30" fmla="*/ 232 w 243"/>
                <a:gd name="T31" fmla="*/ 0 h 69"/>
                <a:gd name="T32" fmla="*/ 118 w 243"/>
                <a:gd name="T33" fmla="*/ 69 h 69"/>
                <a:gd name="T34" fmla="*/ 234 w 243"/>
                <a:gd name="T35" fmla="*/ 3 h 69"/>
                <a:gd name="T36" fmla="*/ 144 w 243"/>
                <a:gd name="T37" fmla="*/ 69 h 69"/>
                <a:gd name="T38" fmla="*/ 243 w 243"/>
                <a:gd name="T39" fmla="*/ 12 h 69"/>
                <a:gd name="T40" fmla="*/ 149 w 243"/>
                <a:gd name="T41" fmla="*/ 69 h 69"/>
                <a:gd name="T42" fmla="*/ 243 w 243"/>
                <a:gd name="T43" fmla="*/ 15 h 69"/>
                <a:gd name="T44" fmla="*/ 177 w 243"/>
                <a:gd name="T45" fmla="*/ 65 h 69"/>
                <a:gd name="T46" fmla="*/ 243 w 243"/>
                <a:gd name="T47" fmla="*/ 29 h 69"/>
                <a:gd name="T48" fmla="*/ 184 w 243"/>
                <a:gd name="T49" fmla="*/ 62 h 69"/>
                <a:gd name="T50" fmla="*/ 241 w 243"/>
                <a:gd name="T51" fmla="*/ 31 h 69"/>
                <a:gd name="T52" fmla="*/ 224 w 243"/>
                <a:gd name="T53" fmla="*/ 46 h 69"/>
                <a:gd name="T54" fmla="*/ 234 w 243"/>
                <a:gd name="T55"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3" h="69">
                  <a:moveTo>
                    <a:pt x="0" y="62"/>
                  </a:moveTo>
                  <a:lnTo>
                    <a:pt x="82" y="15"/>
                  </a:lnTo>
                  <a:lnTo>
                    <a:pt x="37" y="55"/>
                  </a:lnTo>
                  <a:lnTo>
                    <a:pt x="99" y="17"/>
                  </a:lnTo>
                  <a:lnTo>
                    <a:pt x="54" y="57"/>
                  </a:lnTo>
                  <a:lnTo>
                    <a:pt x="118" y="22"/>
                  </a:lnTo>
                  <a:lnTo>
                    <a:pt x="56" y="57"/>
                  </a:lnTo>
                  <a:lnTo>
                    <a:pt x="120" y="22"/>
                  </a:lnTo>
                  <a:lnTo>
                    <a:pt x="68" y="60"/>
                  </a:lnTo>
                  <a:lnTo>
                    <a:pt x="132" y="22"/>
                  </a:lnTo>
                  <a:lnTo>
                    <a:pt x="85" y="65"/>
                  </a:lnTo>
                  <a:lnTo>
                    <a:pt x="161" y="19"/>
                  </a:lnTo>
                  <a:lnTo>
                    <a:pt x="90" y="65"/>
                  </a:lnTo>
                  <a:lnTo>
                    <a:pt x="172" y="17"/>
                  </a:lnTo>
                  <a:lnTo>
                    <a:pt x="113" y="69"/>
                  </a:lnTo>
                  <a:lnTo>
                    <a:pt x="232" y="0"/>
                  </a:lnTo>
                  <a:lnTo>
                    <a:pt x="118" y="69"/>
                  </a:lnTo>
                  <a:lnTo>
                    <a:pt x="234" y="3"/>
                  </a:lnTo>
                  <a:lnTo>
                    <a:pt x="144" y="69"/>
                  </a:lnTo>
                  <a:lnTo>
                    <a:pt x="243" y="12"/>
                  </a:lnTo>
                  <a:lnTo>
                    <a:pt x="149" y="69"/>
                  </a:lnTo>
                  <a:lnTo>
                    <a:pt x="243" y="15"/>
                  </a:lnTo>
                  <a:lnTo>
                    <a:pt x="177" y="65"/>
                  </a:lnTo>
                  <a:lnTo>
                    <a:pt x="243" y="29"/>
                  </a:lnTo>
                  <a:lnTo>
                    <a:pt x="184" y="62"/>
                  </a:lnTo>
                  <a:lnTo>
                    <a:pt x="241" y="31"/>
                  </a:lnTo>
                  <a:lnTo>
                    <a:pt x="224" y="46"/>
                  </a:lnTo>
                  <a:lnTo>
                    <a:pt x="234" y="41"/>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4" name="Freeform 3140"/>
            <p:cNvSpPr>
              <a:spLocks/>
            </p:cNvSpPr>
            <p:nvPr/>
          </p:nvSpPr>
          <p:spPr bwMode="auto">
            <a:xfrm>
              <a:off x="5961063" y="3673475"/>
              <a:ext cx="203200" cy="117475"/>
            </a:xfrm>
            <a:custGeom>
              <a:avLst/>
              <a:gdLst>
                <a:gd name="T0" fmla="*/ 71 w 128"/>
                <a:gd name="T1" fmla="*/ 22 h 74"/>
                <a:gd name="T2" fmla="*/ 83 w 128"/>
                <a:gd name="T3" fmla="*/ 14 h 74"/>
                <a:gd name="T4" fmla="*/ 33 w 128"/>
                <a:gd name="T5" fmla="*/ 50 h 74"/>
                <a:gd name="T6" fmla="*/ 118 w 128"/>
                <a:gd name="T7" fmla="*/ 3 h 74"/>
                <a:gd name="T8" fmla="*/ 0 w 128"/>
                <a:gd name="T9" fmla="*/ 74 h 74"/>
                <a:gd name="T10" fmla="*/ 128 w 128"/>
                <a:gd name="T11" fmla="*/ 0 h 74"/>
              </a:gdLst>
              <a:ahLst/>
              <a:cxnLst>
                <a:cxn ang="0">
                  <a:pos x="T0" y="T1"/>
                </a:cxn>
                <a:cxn ang="0">
                  <a:pos x="T2" y="T3"/>
                </a:cxn>
                <a:cxn ang="0">
                  <a:pos x="T4" y="T5"/>
                </a:cxn>
                <a:cxn ang="0">
                  <a:pos x="T6" y="T7"/>
                </a:cxn>
                <a:cxn ang="0">
                  <a:pos x="T8" y="T9"/>
                </a:cxn>
                <a:cxn ang="0">
                  <a:pos x="T10" y="T11"/>
                </a:cxn>
              </a:cxnLst>
              <a:rect l="0" t="0" r="r" b="b"/>
              <a:pathLst>
                <a:path w="128" h="74">
                  <a:moveTo>
                    <a:pt x="71" y="22"/>
                  </a:moveTo>
                  <a:lnTo>
                    <a:pt x="83" y="14"/>
                  </a:lnTo>
                  <a:lnTo>
                    <a:pt x="33" y="50"/>
                  </a:lnTo>
                  <a:lnTo>
                    <a:pt x="118" y="3"/>
                  </a:lnTo>
                  <a:lnTo>
                    <a:pt x="0" y="74"/>
                  </a:lnTo>
                  <a:lnTo>
                    <a:pt x="128" y="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6" name="Freeform 3142"/>
            <p:cNvSpPr>
              <a:spLocks/>
            </p:cNvSpPr>
            <p:nvPr/>
          </p:nvSpPr>
          <p:spPr bwMode="auto">
            <a:xfrm>
              <a:off x="5622925" y="2917825"/>
              <a:ext cx="879475" cy="985838"/>
            </a:xfrm>
            <a:custGeom>
              <a:avLst/>
              <a:gdLst>
                <a:gd name="T0" fmla="*/ 521 w 554"/>
                <a:gd name="T1" fmla="*/ 0 h 621"/>
                <a:gd name="T2" fmla="*/ 535 w 554"/>
                <a:gd name="T3" fmla="*/ 11 h 621"/>
                <a:gd name="T4" fmla="*/ 539 w 554"/>
                <a:gd name="T5" fmla="*/ 19 h 621"/>
                <a:gd name="T6" fmla="*/ 547 w 554"/>
                <a:gd name="T7" fmla="*/ 23 h 621"/>
                <a:gd name="T8" fmla="*/ 551 w 554"/>
                <a:gd name="T9" fmla="*/ 28 h 621"/>
                <a:gd name="T10" fmla="*/ 554 w 554"/>
                <a:gd name="T11" fmla="*/ 30 h 621"/>
                <a:gd name="T12" fmla="*/ 528 w 554"/>
                <a:gd name="T13" fmla="*/ 59 h 621"/>
                <a:gd name="T14" fmla="*/ 521 w 554"/>
                <a:gd name="T15" fmla="*/ 66 h 621"/>
                <a:gd name="T16" fmla="*/ 495 w 554"/>
                <a:gd name="T17" fmla="*/ 92 h 621"/>
                <a:gd name="T18" fmla="*/ 480 w 554"/>
                <a:gd name="T19" fmla="*/ 106 h 621"/>
                <a:gd name="T20" fmla="*/ 468 w 554"/>
                <a:gd name="T21" fmla="*/ 118 h 621"/>
                <a:gd name="T22" fmla="*/ 431 w 554"/>
                <a:gd name="T23" fmla="*/ 156 h 621"/>
                <a:gd name="T24" fmla="*/ 386 w 554"/>
                <a:gd name="T25" fmla="*/ 201 h 621"/>
                <a:gd name="T26" fmla="*/ 350 w 554"/>
                <a:gd name="T27" fmla="*/ 237 h 621"/>
                <a:gd name="T28" fmla="*/ 343 w 554"/>
                <a:gd name="T29" fmla="*/ 244 h 621"/>
                <a:gd name="T30" fmla="*/ 317 w 554"/>
                <a:gd name="T31" fmla="*/ 270 h 621"/>
                <a:gd name="T32" fmla="*/ 315 w 554"/>
                <a:gd name="T33" fmla="*/ 272 h 621"/>
                <a:gd name="T34" fmla="*/ 296 w 554"/>
                <a:gd name="T35" fmla="*/ 291 h 621"/>
                <a:gd name="T36" fmla="*/ 260 w 554"/>
                <a:gd name="T37" fmla="*/ 327 h 621"/>
                <a:gd name="T38" fmla="*/ 213 w 554"/>
                <a:gd name="T39" fmla="*/ 374 h 621"/>
                <a:gd name="T40" fmla="*/ 177 w 554"/>
                <a:gd name="T41" fmla="*/ 410 h 621"/>
                <a:gd name="T42" fmla="*/ 125 w 554"/>
                <a:gd name="T43" fmla="*/ 462 h 621"/>
                <a:gd name="T44" fmla="*/ 87 w 554"/>
                <a:gd name="T45" fmla="*/ 500 h 621"/>
                <a:gd name="T46" fmla="*/ 78 w 554"/>
                <a:gd name="T47" fmla="*/ 509 h 621"/>
                <a:gd name="T48" fmla="*/ 52 w 554"/>
                <a:gd name="T49" fmla="*/ 543 h 621"/>
                <a:gd name="T50" fmla="*/ 54 w 554"/>
                <a:gd name="T51" fmla="*/ 545 h 621"/>
                <a:gd name="T52" fmla="*/ 54 w 554"/>
                <a:gd name="T53" fmla="*/ 547 h 621"/>
                <a:gd name="T54" fmla="*/ 68 w 554"/>
                <a:gd name="T55" fmla="*/ 557 h 621"/>
                <a:gd name="T56" fmla="*/ 83 w 554"/>
                <a:gd name="T57" fmla="*/ 564 h 621"/>
                <a:gd name="T58" fmla="*/ 106 w 554"/>
                <a:gd name="T59" fmla="*/ 571 h 621"/>
                <a:gd name="T60" fmla="*/ 137 w 554"/>
                <a:gd name="T61" fmla="*/ 573 h 621"/>
                <a:gd name="T62" fmla="*/ 165 w 554"/>
                <a:gd name="T63" fmla="*/ 569 h 621"/>
                <a:gd name="T64" fmla="*/ 362 w 554"/>
                <a:gd name="T65" fmla="*/ 479 h 621"/>
                <a:gd name="T66" fmla="*/ 376 w 554"/>
                <a:gd name="T67" fmla="*/ 481 h 621"/>
                <a:gd name="T68" fmla="*/ 388 w 554"/>
                <a:gd name="T69" fmla="*/ 483 h 621"/>
                <a:gd name="T70" fmla="*/ 390 w 554"/>
                <a:gd name="T71" fmla="*/ 483 h 621"/>
                <a:gd name="T72" fmla="*/ 244 w 554"/>
                <a:gd name="T73" fmla="*/ 588 h 621"/>
                <a:gd name="T74" fmla="*/ 239 w 554"/>
                <a:gd name="T75" fmla="*/ 59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4" h="621">
                  <a:moveTo>
                    <a:pt x="521" y="0"/>
                  </a:moveTo>
                  <a:lnTo>
                    <a:pt x="521" y="0"/>
                  </a:lnTo>
                  <a:lnTo>
                    <a:pt x="468" y="52"/>
                  </a:lnTo>
                  <a:lnTo>
                    <a:pt x="535" y="11"/>
                  </a:lnTo>
                  <a:lnTo>
                    <a:pt x="450" y="71"/>
                  </a:lnTo>
                  <a:lnTo>
                    <a:pt x="539" y="19"/>
                  </a:lnTo>
                  <a:lnTo>
                    <a:pt x="423" y="94"/>
                  </a:lnTo>
                  <a:lnTo>
                    <a:pt x="547" y="23"/>
                  </a:lnTo>
                  <a:lnTo>
                    <a:pt x="409" y="111"/>
                  </a:lnTo>
                  <a:lnTo>
                    <a:pt x="551" y="28"/>
                  </a:lnTo>
                  <a:lnTo>
                    <a:pt x="402" y="116"/>
                  </a:lnTo>
                  <a:lnTo>
                    <a:pt x="554" y="30"/>
                  </a:lnTo>
                  <a:lnTo>
                    <a:pt x="367" y="151"/>
                  </a:lnTo>
                  <a:lnTo>
                    <a:pt x="528" y="59"/>
                  </a:lnTo>
                  <a:lnTo>
                    <a:pt x="362" y="158"/>
                  </a:lnTo>
                  <a:lnTo>
                    <a:pt x="521" y="66"/>
                  </a:lnTo>
                  <a:lnTo>
                    <a:pt x="336" y="185"/>
                  </a:lnTo>
                  <a:lnTo>
                    <a:pt x="495" y="92"/>
                  </a:lnTo>
                  <a:lnTo>
                    <a:pt x="322" y="199"/>
                  </a:lnTo>
                  <a:lnTo>
                    <a:pt x="480" y="106"/>
                  </a:lnTo>
                  <a:lnTo>
                    <a:pt x="307" y="211"/>
                  </a:lnTo>
                  <a:lnTo>
                    <a:pt x="468" y="118"/>
                  </a:lnTo>
                  <a:lnTo>
                    <a:pt x="272" y="246"/>
                  </a:lnTo>
                  <a:lnTo>
                    <a:pt x="431" y="156"/>
                  </a:lnTo>
                  <a:lnTo>
                    <a:pt x="225" y="294"/>
                  </a:lnTo>
                  <a:lnTo>
                    <a:pt x="386" y="201"/>
                  </a:lnTo>
                  <a:lnTo>
                    <a:pt x="191" y="329"/>
                  </a:lnTo>
                  <a:lnTo>
                    <a:pt x="350" y="237"/>
                  </a:lnTo>
                  <a:lnTo>
                    <a:pt x="184" y="336"/>
                  </a:lnTo>
                  <a:lnTo>
                    <a:pt x="343" y="244"/>
                  </a:lnTo>
                  <a:lnTo>
                    <a:pt x="158" y="362"/>
                  </a:lnTo>
                  <a:lnTo>
                    <a:pt x="317" y="270"/>
                  </a:lnTo>
                  <a:lnTo>
                    <a:pt x="156" y="365"/>
                  </a:lnTo>
                  <a:lnTo>
                    <a:pt x="315" y="272"/>
                  </a:lnTo>
                  <a:lnTo>
                    <a:pt x="137" y="384"/>
                  </a:lnTo>
                  <a:lnTo>
                    <a:pt x="296" y="291"/>
                  </a:lnTo>
                  <a:lnTo>
                    <a:pt x="101" y="419"/>
                  </a:lnTo>
                  <a:lnTo>
                    <a:pt x="260" y="327"/>
                  </a:lnTo>
                  <a:lnTo>
                    <a:pt x="54" y="464"/>
                  </a:lnTo>
                  <a:lnTo>
                    <a:pt x="213" y="374"/>
                  </a:lnTo>
                  <a:lnTo>
                    <a:pt x="16" y="502"/>
                  </a:lnTo>
                  <a:lnTo>
                    <a:pt x="177" y="410"/>
                  </a:lnTo>
                  <a:lnTo>
                    <a:pt x="0" y="536"/>
                  </a:lnTo>
                  <a:lnTo>
                    <a:pt x="125" y="462"/>
                  </a:lnTo>
                  <a:lnTo>
                    <a:pt x="2" y="550"/>
                  </a:lnTo>
                  <a:lnTo>
                    <a:pt x="87" y="500"/>
                  </a:lnTo>
                  <a:lnTo>
                    <a:pt x="4" y="552"/>
                  </a:lnTo>
                  <a:lnTo>
                    <a:pt x="78" y="509"/>
                  </a:lnTo>
                  <a:lnTo>
                    <a:pt x="12" y="566"/>
                  </a:lnTo>
                  <a:lnTo>
                    <a:pt x="52" y="543"/>
                  </a:lnTo>
                  <a:lnTo>
                    <a:pt x="12" y="569"/>
                  </a:lnTo>
                  <a:lnTo>
                    <a:pt x="54" y="545"/>
                  </a:lnTo>
                  <a:lnTo>
                    <a:pt x="14" y="571"/>
                  </a:lnTo>
                  <a:lnTo>
                    <a:pt x="54" y="547"/>
                  </a:lnTo>
                  <a:lnTo>
                    <a:pt x="26" y="583"/>
                  </a:lnTo>
                  <a:lnTo>
                    <a:pt x="68" y="557"/>
                  </a:lnTo>
                  <a:lnTo>
                    <a:pt x="35" y="592"/>
                  </a:lnTo>
                  <a:lnTo>
                    <a:pt x="83" y="564"/>
                  </a:lnTo>
                  <a:lnTo>
                    <a:pt x="52" y="602"/>
                  </a:lnTo>
                  <a:lnTo>
                    <a:pt x="106" y="571"/>
                  </a:lnTo>
                  <a:lnTo>
                    <a:pt x="73" y="611"/>
                  </a:lnTo>
                  <a:lnTo>
                    <a:pt x="137" y="573"/>
                  </a:lnTo>
                  <a:lnTo>
                    <a:pt x="85" y="616"/>
                  </a:lnTo>
                  <a:lnTo>
                    <a:pt x="165" y="569"/>
                  </a:lnTo>
                  <a:lnTo>
                    <a:pt x="113" y="621"/>
                  </a:lnTo>
                  <a:lnTo>
                    <a:pt x="362" y="479"/>
                  </a:lnTo>
                  <a:lnTo>
                    <a:pt x="132" y="621"/>
                  </a:lnTo>
                  <a:lnTo>
                    <a:pt x="376" y="481"/>
                  </a:lnTo>
                  <a:lnTo>
                    <a:pt x="151" y="621"/>
                  </a:lnTo>
                  <a:lnTo>
                    <a:pt x="388" y="483"/>
                  </a:lnTo>
                  <a:lnTo>
                    <a:pt x="154" y="621"/>
                  </a:lnTo>
                  <a:lnTo>
                    <a:pt x="390" y="483"/>
                  </a:lnTo>
                  <a:lnTo>
                    <a:pt x="227" y="597"/>
                  </a:lnTo>
                  <a:lnTo>
                    <a:pt x="244" y="588"/>
                  </a:lnTo>
                  <a:lnTo>
                    <a:pt x="232" y="595"/>
                  </a:lnTo>
                  <a:lnTo>
                    <a:pt x="239" y="59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7" name="Freeform 3143"/>
            <p:cNvSpPr>
              <a:spLocks/>
            </p:cNvSpPr>
            <p:nvPr/>
          </p:nvSpPr>
          <p:spPr bwMode="auto">
            <a:xfrm>
              <a:off x="7110413" y="3327400"/>
              <a:ext cx="1008063" cy="403225"/>
            </a:xfrm>
            <a:custGeom>
              <a:avLst/>
              <a:gdLst>
                <a:gd name="T0" fmla="*/ 48 w 635"/>
                <a:gd name="T1" fmla="*/ 185 h 254"/>
                <a:gd name="T2" fmla="*/ 48 w 635"/>
                <a:gd name="T3" fmla="*/ 185 h 254"/>
                <a:gd name="T4" fmla="*/ 0 w 635"/>
                <a:gd name="T5" fmla="*/ 232 h 254"/>
                <a:gd name="T6" fmla="*/ 76 w 635"/>
                <a:gd name="T7" fmla="*/ 187 h 254"/>
                <a:gd name="T8" fmla="*/ 19 w 635"/>
                <a:gd name="T9" fmla="*/ 240 h 254"/>
                <a:gd name="T10" fmla="*/ 102 w 635"/>
                <a:gd name="T11" fmla="*/ 192 h 254"/>
                <a:gd name="T12" fmla="*/ 22 w 635"/>
                <a:gd name="T13" fmla="*/ 240 h 254"/>
                <a:gd name="T14" fmla="*/ 102 w 635"/>
                <a:gd name="T15" fmla="*/ 192 h 254"/>
                <a:gd name="T16" fmla="*/ 38 w 635"/>
                <a:gd name="T17" fmla="*/ 244 h 254"/>
                <a:gd name="T18" fmla="*/ 126 w 635"/>
                <a:gd name="T19" fmla="*/ 192 h 254"/>
                <a:gd name="T20" fmla="*/ 59 w 635"/>
                <a:gd name="T21" fmla="*/ 247 h 254"/>
                <a:gd name="T22" fmla="*/ 149 w 635"/>
                <a:gd name="T23" fmla="*/ 195 h 254"/>
                <a:gd name="T24" fmla="*/ 62 w 635"/>
                <a:gd name="T25" fmla="*/ 247 h 254"/>
                <a:gd name="T26" fmla="*/ 154 w 635"/>
                <a:gd name="T27" fmla="*/ 195 h 254"/>
                <a:gd name="T28" fmla="*/ 86 w 635"/>
                <a:gd name="T29" fmla="*/ 249 h 254"/>
                <a:gd name="T30" fmla="*/ 185 w 635"/>
                <a:gd name="T31" fmla="*/ 192 h 254"/>
                <a:gd name="T32" fmla="*/ 119 w 635"/>
                <a:gd name="T33" fmla="*/ 251 h 254"/>
                <a:gd name="T34" fmla="*/ 232 w 635"/>
                <a:gd name="T35" fmla="*/ 187 h 254"/>
                <a:gd name="T36" fmla="*/ 119 w 635"/>
                <a:gd name="T37" fmla="*/ 251 h 254"/>
                <a:gd name="T38" fmla="*/ 232 w 635"/>
                <a:gd name="T39" fmla="*/ 187 h 254"/>
                <a:gd name="T40" fmla="*/ 140 w 635"/>
                <a:gd name="T41" fmla="*/ 254 h 254"/>
                <a:gd name="T42" fmla="*/ 268 w 635"/>
                <a:gd name="T43" fmla="*/ 180 h 254"/>
                <a:gd name="T44" fmla="*/ 159 w 635"/>
                <a:gd name="T45" fmla="*/ 254 h 254"/>
                <a:gd name="T46" fmla="*/ 301 w 635"/>
                <a:gd name="T47" fmla="*/ 173 h 254"/>
                <a:gd name="T48" fmla="*/ 199 w 635"/>
                <a:gd name="T49" fmla="*/ 251 h 254"/>
                <a:gd name="T50" fmla="*/ 635 w 635"/>
                <a:gd name="T51" fmla="*/ 0 h 254"/>
                <a:gd name="T52" fmla="*/ 242 w 635"/>
                <a:gd name="T53" fmla="*/ 247 h 254"/>
                <a:gd name="T54" fmla="*/ 611 w 635"/>
                <a:gd name="T55" fmla="*/ 33 h 254"/>
                <a:gd name="T56" fmla="*/ 256 w 635"/>
                <a:gd name="T57" fmla="*/ 244 h 254"/>
                <a:gd name="T58" fmla="*/ 599 w 635"/>
                <a:gd name="T59" fmla="*/ 45 h 254"/>
                <a:gd name="T60" fmla="*/ 308 w 635"/>
                <a:gd name="T61" fmla="*/ 232 h 254"/>
                <a:gd name="T62" fmla="*/ 564 w 635"/>
                <a:gd name="T63" fmla="*/ 83 h 254"/>
                <a:gd name="T64" fmla="*/ 351 w 635"/>
                <a:gd name="T65" fmla="*/ 218 h 254"/>
                <a:gd name="T66" fmla="*/ 531 w 635"/>
                <a:gd name="T67" fmla="*/ 114 h 254"/>
                <a:gd name="T68" fmla="*/ 353 w 635"/>
                <a:gd name="T69" fmla="*/ 216 h 254"/>
                <a:gd name="T70" fmla="*/ 528 w 635"/>
                <a:gd name="T71" fmla="*/ 116 h 254"/>
                <a:gd name="T72" fmla="*/ 422 w 635"/>
                <a:gd name="T73" fmla="*/ 187 h 254"/>
                <a:gd name="T74" fmla="*/ 448 w 635"/>
                <a:gd name="T75" fmla="*/ 17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5" h="254">
                  <a:moveTo>
                    <a:pt x="48" y="185"/>
                  </a:moveTo>
                  <a:lnTo>
                    <a:pt x="48" y="185"/>
                  </a:lnTo>
                  <a:lnTo>
                    <a:pt x="0" y="232"/>
                  </a:lnTo>
                  <a:lnTo>
                    <a:pt x="76" y="187"/>
                  </a:lnTo>
                  <a:lnTo>
                    <a:pt x="19" y="240"/>
                  </a:lnTo>
                  <a:lnTo>
                    <a:pt x="102" y="192"/>
                  </a:lnTo>
                  <a:lnTo>
                    <a:pt x="22" y="240"/>
                  </a:lnTo>
                  <a:lnTo>
                    <a:pt x="102" y="192"/>
                  </a:lnTo>
                  <a:lnTo>
                    <a:pt x="38" y="244"/>
                  </a:lnTo>
                  <a:lnTo>
                    <a:pt x="126" y="192"/>
                  </a:lnTo>
                  <a:lnTo>
                    <a:pt x="59" y="247"/>
                  </a:lnTo>
                  <a:lnTo>
                    <a:pt x="149" y="195"/>
                  </a:lnTo>
                  <a:lnTo>
                    <a:pt x="62" y="247"/>
                  </a:lnTo>
                  <a:lnTo>
                    <a:pt x="154" y="195"/>
                  </a:lnTo>
                  <a:lnTo>
                    <a:pt x="86" y="249"/>
                  </a:lnTo>
                  <a:lnTo>
                    <a:pt x="185" y="192"/>
                  </a:lnTo>
                  <a:lnTo>
                    <a:pt x="119" y="251"/>
                  </a:lnTo>
                  <a:lnTo>
                    <a:pt x="232" y="187"/>
                  </a:lnTo>
                  <a:lnTo>
                    <a:pt x="119" y="251"/>
                  </a:lnTo>
                  <a:lnTo>
                    <a:pt x="232" y="187"/>
                  </a:lnTo>
                  <a:lnTo>
                    <a:pt x="140" y="254"/>
                  </a:lnTo>
                  <a:lnTo>
                    <a:pt x="268" y="180"/>
                  </a:lnTo>
                  <a:lnTo>
                    <a:pt x="159" y="254"/>
                  </a:lnTo>
                  <a:lnTo>
                    <a:pt x="301" y="173"/>
                  </a:lnTo>
                  <a:lnTo>
                    <a:pt x="199" y="251"/>
                  </a:lnTo>
                  <a:lnTo>
                    <a:pt x="635" y="0"/>
                  </a:lnTo>
                  <a:lnTo>
                    <a:pt x="242" y="247"/>
                  </a:lnTo>
                  <a:lnTo>
                    <a:pt x="611" y="33"/>
                  </a:lnTo>
                  <a:lnTo>
                    <a:pt x="256" y="244"/>
                  </a:lnTo>
                  <a:lnTo>
                    <a:pt x="599" y="45"/>
                  </a:lnTo>
                  <a:lnTo>
                    <a:pt x="308" y="232"/>
                  </a:lnTo>
                  <a:lnTo>
                    <a:pt x="564" y="83"/>
                  </a:lnTo>
                  <a:lnTo>
                    <a:pt x="351" y="218"/>
                  </a:lnTo>
                  <a:lnTo>
                    <a:pt x="531" y="114"/>
                  </a:lnTo>
                  <a:lnTo>
                    <a:pt x="353" y="216"/>
                  </a:lnTo>
                  <a:lnTo>
                    <a:pt x="528" y="116"/>
                  </a:lnTo>
                  <a:lnTo>
                    <a:pt x="422" y="187"/>
                  </a:lnTo>
                  <a:lnTo>
                    <a:pt x="448" y="173"/>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8" name="Freeform 3144"/>
            <p:cNvSpPr>
              <a:spLocks/>
            </p:cNvSpPr>
            <p:nvPr/>
          </p:nvSpPr>
          <p:spPr bwMode="auto">
            <a:xfrm>
              <a:off x="6961188" y="1851025"/>
              <a:ext cx="1325563" cy="1665288"/>
            </a:xfrm>
            <a:custGeom>
              <a:avLst/>
              <a:gdLst>
                <a:gd name="T0" fmla="*/ 232 w 835"/>
                <a:gd name="T1" fmla="*/ 0 h 1049"/>
                <a:gd name="T2" fmla="*/ 291 w 835"/>
                <a:gd name="T3" fmla="*/ 0 h 1049"/>
                <a:gd name="T4" fmla="*/ 326 w 835"/>
                <a:gd name="T5" fmla="*/ 5 h 1049"/>
                <a:gd name="T6" fmla="*/ 369 w 835"/>
                <a:gd name="T7" fmla="*/ 12 h 1049"/>
                <a:gd name="T8" fmla="*/ 404 w 835"/>
                <a:gd name="T9" fmla="*/ 22 h 1049"/>
                <a:gd name="T10" fmla="*/ 433 w 835"/>
                <a:gd name="T11" fmla="*/ 31 h 1049"/>
                <a:gd name="T12" fmla="*/ 449 w 835"/>
                <a:gd name="T13" fmla="*/ 36 h 1049"/>
                <a:gd name="T14" fmla="*/ 466 w 835"/>
                <a:gd name="T15" fmla="*/ 43 h 1049"/>
                <a:gd name="T16" fmla="*/ 483 w 835"/>
                <a:gd name="T17" fmla="*/ 50 h 1049"/>
                <a:gd name="T18" fmla="*/ 490 w 835"/>
                <a:gd name="T19" fmla="*/ 55 h 1049"/>
                <a:gd name="T20" fmla="*/ 511 w 835"/>
                <a:gd name="T21" fmla="*/ 62 h 1049"/>
                <a:gd name="T22" fmla="*/ 535 w 835"/>
                <a:gd name="T23" fmla="*/ 76 h 1049"/>
                <a:gd name="T24" fmla="*/ 551 w 835"/>
                <a:gd name="T25" fmla="*/ 86 h 1049"/>
                <a:gd name="T26" fmla="*/ 580 w 835"/>
                <a:gd name="T27" fmla="*/ 105 h 1049"/>
                <a:gd name="T28" fmla="*/ 591 w 835"/>
                <a:gd name="T29" fmla="*/ 114 h 1049"/>
                <a:gd name="T30" fmla="*/ 608 w 835"/>
                <a:gd name="T31" fmla="*/ 126 h 1049"/>
                <a:gd name="T32" fmla="*/ 620 w 835"/>
                <a:gd name="T33" fmla="*/ 136 h 1049"/>
                <a:gd name="T34" fmla="*/ 632 w 835"/>
                <a:gd name="T35" fmla="*/ 145 h 1049"/>
                <a:gd name="T36" fmla="*/ 644 w 835"/>
                <a:gd name="T37" fmla="*/ 155 h 1049"/>
                <a:gd name="T38" fmla="*/ 658 w 835"/>
                <a:gd name="T39" fmla="*/ 169 h 1049"/>
                <a:gd name="T40" fmla="*/ 681 w 835"/>
                <a:gd name="T41" fmla="*/ 195 h 1049"/>
                <a:gd name="T42" fmla="*/ 691 w 835"/>
                <a:gd name="T43" fmla="*/ 207 h 1049"/>
                <a:gd name="T44" fmla="*/ 707 w 835"/>
                <a:gd name="T45" fmla="*/ 226 h 1049"/>
                <a:gd name="T46" fmla="*/ 724 w 835"/>
                <a:gd name="T47" fmla="*/ 247 h 1049"/>
                <a:gd name="T48" fmla="*/ 733 w 835"/>
                <a:gd name="T49" fmla="*/ 259 h 1049"/>
                <a:gd name="T50" fmla="*/ 750 w 835"/>
                <a:gd name="T51" fmla="*/ 287 h 1049"/>
                <a:gd name="T52" fmla="*/ 762 w 835"/>
                <a:gd name="T53" fmla="*/ 306 h 1049"/>
                <a:gd name="T54" fmla="*/ 769 w 835"/>
                <a:gd name="T55" fmla="*/ 321 h 1049"/>
                <a:gd name="T56" fmla="*/ 776 w 835"/>
                <a:gd name="T57" fmla="*/ 335 h 1049"/>
                <a:gd name="T58" fmla="*/ 788 w 835"/>
                <a:gd name="T59" fmla="*/ 359 h 1049"/>
                <a:gd name="T60" fmla="*/ 790 w 835"/>
                <a:gd name="T61" fmla="*/ 368 h 1049"/>
                <a:gd name="T62" fmla="*/ 797 w 835"/>
                <a:gd name="T63" fmla="*/ 387 h 1049"/>
                <a:gd name="T64" fmla="*/ 805 w 835"/>
                <a:gd name="T65" fmla="*/ 404 h 1049"/>
                <a:gd name="T66" fmla="*/ 809 w 835"/>
                <a:gd name="T67" fmla="*/ 423 h 1049"/>
                <a:gd name="T68" fmla="*/ 816 w 835"/>
                <a:gd name="T69" fmla="*/ 451 h 1049"/>
                <a:gd name="T70" fmla="*/ 823 w 835"/>
                <a:gd name="T71" fmla="*/ 475 h 1049"/>
                <a:gd name="T72" fmla="*/ 826 w 835"/>
                <a:gd name="T73" fmla="*/ 489 h 1049"/>
                <a:gd name="T74" fmla="*/ 831 w 835"/>
                <a:gd name="T75" fmla="*/ 517 h 1049"/>
                <a:gd name="T76" fmla="*/ 833 w 835"/>
                <a:gd name="T77" fmla="*/ 541 h 1049"/>
                <a:gd name="T78" fmla="*/ 833 w 835"/>
                <a:gd name="T79" fmla="*/ 572 h 1049"/>
                <a:gd name="T80" fmla="*/ 835 w 835"/>
                <a:gd name="T81" fmla="*/ 589 h 1049"/>
                <a:gd name="T82" fmla="*/ 833 w 835"/>
                <a:gd name="T83" fmla="*/ 627 h 1049"/>
                <a:gd name="T84" fmla="*/ 831 w 835"/>
                <a:gd name="T85" fmla="*/ 662 h 1049"/>
                <a:gd name="T86" fmla="*/ 826 w 835"/>
                <a:gd name="T87" fmla="*/ 688 h 1049"/>
                <a:gd name="T88" fmla="*/ 816 w 835"/>
                <a:gd name="T89" fmla="*/ 736 h 1049"/>
                <a:gd name="T90" fmla="*/ 812 w 835"/>
                <a:gd name="T91" fmla="*/ 757 h 1049"/>
                <a:gd name="T92" fmla="*/ 800 w 835"/>
                <a:gd name="T93" fmla="*/ 793 h 1049"/>
                <a:gd name="T94" fmla="*/ 778 w 835"/>
                <a:gd name="T95" fmla="*/ 842 h 1049"/>
                <a:gd name="T96" fmla="*/ 750 w 835"/>
                <a:gd name="T97" fmla="*/ 894 h 1049"/>
                <a:gd name="T98" fmla="*/ 741 w 835"/>
                <a:gd name="T99"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5" h="1049">
                  <a:moveTo>
                    <a:pt x="0" y="119"/>
                  </a:moveTo>
                  <a:lnTo>
                    <a:pt x="203" y="0"/>
                  </a:lnTo>
                  <a:lnTo>
                    <a:pt x="90" y="83"/>
                  </a:lnTo>
                  <a:lnTo>
                    <a:pt x="232" y="0"/>
                  </a:lnTo>
                  <a:lnTo>
                    <a:pt x="142" y="69"/>
                  </a:lnTo>
                  <a:lnTo>
                    <a:pt x="260" y="0"/>
                  </a:lnTo>
                  <a:lnTo>
                    <a:pt x="184" y="62"/>
                  </a:lnTo>
                  <a:lnTo>
                    <a:pt x="291" y="0"/>
                  </a:lnTo>
                  <a:lnTo>
                    <a:pt x="227" y="60"/>
                  </a:lnTo>
                  <a:lnTo>
                    <a:pt x="322" y="5"/>
                  </a:lnTo>
                  <a:lnTo>
                    <a:pt x="234" y="60"/>
                  </a:lnTo>
                  <a:lnTo>
                    <a:pt x="326" y="5"/>
                  </a:lnTo>
                  <a:lnTo>
                    <a:pt x="267" y="60"/>
                  </a:lnTo>
                  <a:lnTo>
                    <a:pt x="355" y="10"/>
                  </a:lnTo>
                  <a:lnTo>
                    <a:pt x="284" y="62"/>
                  </a:lnTo>
                  <a:lnTo>
                    <a:pt x="369" y="12"/>
                  </a:lnTo>
                  <a:lnTo>
                    <a:pt x="310" y="64"/>
                  </a:lnTo>
                  <a:lnTo>
                    <a:pt x="390" y="17"/>
                  </a:lnTo>
                  <a:lnTo>
                    <a:pt x="326" y="67"/>
                  </a:lnTo>
                  <a:lnTo>
                    <a:pt x="404" y="22"/>
                  </a:lnTo>
                  <a:lnTo>
                    <a:pt x="348" y="69"/>
                  </a:lnTo>
                  <a:lnTo>
                    <a:pt x="421" y="27"/>
                  </a:lnTo>
                  <a:lnTo>
                    <a:pt x="362" y="74"/>
                  </a:lnTo>
                  <a:lnTo>
                    <a:pt x="433" y="31"/>
                  </a:lnTo>
                  <a:lnTo>
                    <a:pt x="376" y="76"/>
                  </a:lnTo>
                  <a:lnTo>
                    <a:pt x="447" y="36"/>
                  </a:lnTo>
                  <a:lnTo>
                    <a:pt x="381" y="79"/>
                  </a:lnTo>
                  <a:lnTo>
                    <a:pt x="449" y="36"/>
                  </a:lnTo>
                  <a:lnTo>
                    <a:pt x="388" y="79"/>
                  </a:lnTo>
                  <a:lnTo>
                    <a:pt x="456" y="38"/>
                  </a:lnTo>
                  <a:lnTo>
                    <a:pt x="397" y="81"/>
                  </a:lnTo>
                  <a:lnTo>
                    <a:pt x="466" y="43"/>
                  </a:lnTo>
                  <a:lnTo>
                    <a:pt x="400" y="83"/>
                  </a:lnTo>
                  <a:lnTo>
                    <a:pt x="466" y="43"/>
                  </a:lnTo>
                  <a:lnTo>
                    <a:pt x="416" y="88"/>
                  </a:lnTo>
                  <a:lnTo>
                    <a:pt x="483" y="50"/>
                  </a:lnTo>
                  <a:lnTo>
                    <a:pt x="416" y="88"/>
                  </a:lnTo>
                  <a:lnTo>
                    <a:pt x="483" y="50"/>
                  </a:lnTo>
                  <a:lnTo>
                    <a:pt x="426" y="93"/>
                  </a:lnTo>
                  <a:lnTo>
                    <a:pt x="490" y="55"/>
                  </a:lnTo>
                  <a:lnTo>
                    <a:pt x="426" y="93"/>
                  </a:lnTo>
                  <a:lnTo>
                    <a:pt x="492" y="55"/>
                  </a:lnTo>
                  <a:lnTo>
                    <a:pt x="447" y="100"/>
                  </a:lnTo>
                  <a:lnTo>
                    <a:pt x="511" y="62"/>
                  </a:lnTo>
                  <a:lnTo>
                    <a:pt x="454" y="102"/>
                  </a:lnTo>
                  <a:lnTo>
                    <a:pt x="518" y="67"/>
                  </a:lnTo>
                  <a:lnTo>
                    <a:pt x="473" y="112"/>
                  </a:lnTo>
                  <a:lnTo>
                    <a:pt x="535" y="76"/>
                  </a:lnTo>
                  <a:lnTo>
                    <a:pt x="475" y="112"/>
                  </a:lnTo>
                  <a:lnTo>
                    <a:pt x="537" y="79"/>
                  </a:lnTo>
                  <a:lnTo>
                    <a:pt x="492" y="121"/>
                  </a:lnTo>
                  <a:lnTo>
                    <a:pt x="551" y="86"/>
                  </a:lnTo>
                  <a:lnTo>
                    <a:pt x="504" y="129"/>
                  </a:lnTo>
                  <a:lnTo>
                    <a:pt x="563" y="93"/>
                  </a:lnTo>
                  <a:lnTo>
                    <a:pt x="523" y="138"/>
                  </a:lnTo>
                  <a:lnTo>
                    <a:pt x="580" y="105"/>
                  </a:lnTo>
                  <a:lnTo>
                    <a:pt x="523" y="140"/>
                  </a:lnTo>
                  <a:lnTo>
                    <a:pt x="582" y="107"/>
                  </a:lnTo>
                  <a:lnTo>
                    <a:pt x="535" y="147"/>
                  </a:lnTo>
                  <a:lnTo>
                    <a:pt x="591" y="114"/>
                  </a:lnTo>
                  <a:lnTo>
                    <a:pt x="539" y="150"/>
                  </a:lnTo>
                  <a:lnTo>
                    <a:pt x="594" y="117"/>
                  </a:lnTo>
                  <a:lnTo>
                    <a:pt x="551" y="159"/>
                  </a:lnTo>
                  <a:lnTo>
                    <a:pt x="608" y="126"/>
                  </a:lnTo>
                  <a:lnTo>
                    <a:pt x="563" y="166"/>
                  </a:lnTo>
                  <a:lnTo>
                    <a:pt x="617" y="133"/>
                  </a:lnTo>
                  <a:lnTo>
                    <a:pt x="565" y="169"/>
                  </a:lnTo>
                  <a:lnTo>
                    <a:pt x="620" y="136"/>
                  </a:lnTo>
                  <a:lnTo>
                    <a:pt x="570" y="171"/>
                  </a:lnTo>
                  <a:lnTo>
                    <a:pt x="625" y="140"/>
                  </a:lnTo>
                  <a:lnTo>
                    <a:pt x="577" y="176"/>
                  </a:lnTo>
                  <a:lnTo>
                    <a:pt x="632" y="145"/>
                  </a:lnTo>
                  <a:lnTo>
                    <a:pt x="584" y="183"/>
                  </a:lnTo>
                  <a:lnTo>
                    <a:pt x="639" y="152"/>
                  </a:lnTo>
                  <a:lnTo>
                    <a:pt x="589" y="188"/>
                  </a:lnTo>
                  <a:lnTo>
                    <a:pt x="644" y="155"/>
                  </a:lnTo>
                  <a:lnTo>
                    <a:pt x="591" y="190"/>
                  </a:lnTo>
                  <a:lnTo>
                    <a:pt x="646" y="159"/>
                  </a:lnTo>
                  <a:lnTo>
                    <a:pt x="603" y="202"/>
                  </a:lnTo>
                  <a:lnTo>
                    <a:pt x="658" y="169"/>
                  </a:lnTo>
                  <a:lnTo>
                    <a:pt x="617" y="214"/>
                  </a:lnTo>
                  <a:lnTo>
                    <a:pt x="672" y="183"/>
                  </a:lnTo>
                  <a:lnTo>
                    <a:pt x="629" y="226"/>
                  </a:lnTo>
                  <a:lnTo>
                    <a:pt x="681" y="195"/>
                  </a:lnTo>
                  <a:lnTo>
                    <a:pt x="629" y="228"/>
                  </a:lnTo>
                  <a:lnTo>
                    <a:pt x="684" y="197"/>
                  </a:lnTo>
                  <a:lnTo>
                    <a:pt x="639" y="238"/>
                  </a:lnTo>
                  <a:lnTo>
                    <a:pt x="691" y="207"/>
                  </a:lnTo>
                  <a:lnTo>
                    <a:pt x="646" y="247"/>
                  </a:lnTo>
                  <a:lnTo>
                    <a:pt x="700" y="216"/>
                  </a:lnTo>
                  <a:lnTo>
                    <a:pt x="655" y="254"/>
                  </a:lnTo>
                  <a:lnTo>
                    <a:pt x="707" y="226"/>
                  </a:lnTo>
                  <a:lnTo>
                    <a:pt x="662" y="266"/>
                  </a:lnTo>
                  <a:lnTo>
                    <a:pt x="715" y="235"/>
                  </a:lnTo>
                  <a:lnTo>
                    <a:pt x="672" y="278"/>
                  </a:lnTo>
                  <a:lnTo>
                    <a:pt x="724" y="247"/>
                  </a:lnTo>
                  <a:lnTo>
                    <a:pt x="674" y="280"/>
                  </a:lnTo>
                  <a:lnTo>
                    <a:pt x="726" y="249"/>
                  </a:lnTo>
                  <a:lnTo>
                    <a:pt x="681" y="290"/>
                  </a:lnTo>
                  <a:lnTo>
                    <a:pt x="733" y="259"/>
                  </a:lnTo>
                  <a:lnTo>
                    <a:pt x="691" y="304"/>
                  </a:lnTo>
                  <a:lnTo>
                    <a:pt x="743" y="273"/>
                  </a:lnTo>
                  <a:lnTo>
                    <a:pt x="698" y="316"/>
                  </a:lnTo>
                  <a:lnTo>
                    <a:pt x="750" y="287"/>
                  </a:lnTo>
                  <a:lnTo>
                    <a:pt x="703" y="325"/>
                  </a:lnTo>
                  <a:lnTo>
                    <a:pt x="755" y="295"/>
                  </a:lnTo>
                  <a:lnTo>
                    <a:pt x="710" y="335"/>
                  </a:lnTo>
                  <a:lnTo>
                    <a:pt x="762" y="306"/>
                  </a:lnTo>
                  <a:lnTo>
                    <a:pt x="712" y="340"/>
                  </a:lnTo>
                  <a:lnTo>
                    <a:pt x="764" y="311"/>
                  </a:lnTo>
                  <a:lnTo>
                    <a:pt x="717" y="351"/>
                  </a:lnTo>
                  <a:lnTo>
                    <a:pt x="769" y="321"/>
                  </a:lnTo>
                  <a:lnTo>
                    <a:pt x="722" y="359"/>
                  </a:lnTo>
                  <a:lnTo>
                    <a:pt x="774" y="328"/>
                  </a:lnTo>
                  <a:lnTo>
                    <a:pt x="724" y="366"/>
                  </a:lnTo>
                  <a:lnTo>
                    <a:pt x="776" y="335"/>
                  </a:lnTo>
                  <a:lnTo>
                    <a:pt x="729" y="375"/>
                  </a:lnTo>
                  <a:lnTo>
                    <a:pt x="781" y="344"/>
                  </a:lnTo>
                  <a:lnTo>
                    <a:pt x="736" y="389"/>
                  </a:lnTo>
                  <a:lnTo>
                    <a:pt x="788" y="359"/>
                  </a:lnTo>
                  <a:lnTo>
                    <a:pt x="736" y="394"/>
                  </a:lnTo>
                  <a:lnTo>
                    <a:pt x="788" y="363"/>
                  </a:lnTo>
                  <a:lnTo>
                    <a:pt x="738" y="399"/>
                  </a:lnTo>
                  <a:lnTo>
                    <a:pt x="790" y="368"/>
                  </a:lnTo>
                  <a:lnTo>
                    <a:pt x="738" y="399"/>
                  </a:lnTo>
                  <a:lnTo>
                    <a:pt x="790" y="368"/>
                  </a:lnTo>
                  <a:lnTo>
                    <a:pt x="745" y="415"/>
                  </a:lnTo>
                  <a:lnTo>
                    <a:pt x="797" y="387"/>
                  </a:lnTo>
                  <a:lnTo>
                    <a:pt x="750" y="432"/>
                  </a:lnTo>
                  <a:lnTo>
                    <a:pt x="802" y="404"/>
                  </a:lnTo>
                  <a:lnTo>
                    <a:pt x="750" y="434"/>
                  </a:lnTo>
                  <a:lnTo>
                    <a:pt x="805" y="404"/>
                  </a:lnTo>
                  <a:lnTo>
                    <a:pt x="755" y="451"/>
                  </a:lnTo>
                  <a:lnTo>
                    <a:pt x="809" y="420"/>
                  </a:lnTo>
                  <a:lnTo>
                    <a:pt x="757" y="453"/>
                  </a:lnTo>
                  <a:lnTo>
                    <a:pt x="809" y="423"/>
                  </a:lnTo>
                  <a:lnTo>
                    <a:pt x="760" y="470"/>
                  </a:lnTo>
                  <a:lnTo>
                    <a:pt x="814" y="439"/>
                  </a:lnTo>
                  <a:lnTo>
                    <a:pt x="764" y="482"/>
                  </a:lnTo>
                  <a:lnTo>
                    <a:pt x="816" y="451"/>
                  </a:lnTo>
                  <a:lnTo>
                    <a:pt x="764" y="487"/>
                  </a:lnTo>
                  <a:lnTo>
                    <a:pt x="819" y="456"/>
                  </a:lnTo>
                  <a:lnTo>
                    <a:pt x="767" y="506"/>
                  </a:lnTo>
                  <a:lnTo>
                    <a:pt x="823" y="475"/>
                  </a:lnTo>
                  <a:lnTo>
                    <a:pt x="767" y="506"/>
                  </a:lnTo>
                  <a:lnTo>
                    <a:pt x="823" y="475"/>
                  </a:lnTo>
                  <a:lnTo>
                    <a:pt x="769" y="520"/>
                  </a:lnTo>
                  <a:lnTo>
                    <a:pt x="826" y="489"/>
                  </a:lnTo>
                  <a:lnTo>
                    <a:pt x="771" y="541"/>
                  </a:lnTo>
                  <a:lnTo>
                    <a:pt x="828" y="508"/>
                  </a:lnTo>
                  <a:lnTo>
                    <a:pt x="774" y="551"/>
                  </a:lnTo>
                  <a:lnTo>
                    <a:pt x="831" y="517"/>
                  </a:lnTo>
                  <a:lnTo>
                    <a:pt x="774" y="562"/>
                  </a:lnTo>
                  <a:lnTo>
                    <a:pt x="831" y="529"/>
                  </a:lnTo>
                  <a:lnTo>
                    <a:pt x="774" y="574"/>
                  </a:lnTo>
                  <a:lnTo>
                    <a:pt x="833" y="541"/>
                  </a:lnTo>
                  <a:lnTo>
                    <a:pt x="774" y="589"/>
                  </a:lnTo>
                  <a:lnTo>
                    <a:pt x="833" y="555"/>
                  </a:lnTo>
                  <a:lnTo>
                    <a:pt x="774" y="605"/>
                  </a:lnTo>
                  <a:lnTo>
                    <a:pt x="833" y="572"/>
                  </a:lnTo>
                  <a:lnTo>
                    <a:pt x="774" y="608"/>
                  </a:lnTo>
                  <a:lnTo>
                    <a:pt x="833" y="572"/>
                  </a:lnTo>
                  <a:lnTo>
                    <a:pt x="774" y="624"/>
                  </a:lnTo>
                  <a:lnTo>
                    <a:pt x="835" y="589"/>
                  </a:lnTo>
                  <a:lnTo>
                    <a:pt x="771" y="645"/>
                  </a:lnTo>
                  <a:lnTo>
                    <a:pt x="833" y="610"/>
                  </a:lnTo>
                  <a:lnTo>
                    <a:pt x="769" y="662"/>
                  </a:lnTo>
                  <a:lnTo>
                    <a:pt x="833" y="627"/>
                  </a:lnTo>
                  <a:lnTo>
                    <a:pt x="767" y="683"/>
                  </a:lnTo>
                  <a:lnTo>
                    <a:pt x="833" y="645"/>
                  </a:lnTo>
                  <a:lnTo>
                    <a:pt x="764" y="700"/>
                  </a:lnTo>
                  <a:lnTo>
                    <a:pt x="831" y="662"/>
                  </a:lnTo>
                  <a:lnTo>
                    <a:pt x="762" y="710"/>
                  </a:lnTo>
                  <a:lnTo>
                    <a:pt x="828" y="672"/>
                  </a:lnTo>
                  <a:lnTo>
                    <a:pt x="757" y="728"/>
                  </a:lnTo>
                  <a:lnTo>
                    <a:pt x="826" y="688"/>
                  </a:lnTo>
                  <a:lnTo>
                    <a:pt x="750" y="752"/>
                  </a:lnTo>
                  <a:lnTo>
                    <a:pt x="823" y="710"/>
                  </a:lnTo>
                  <a:lnTo>
                    <a:pt x="741" y="781"/>
                  </a:lnTo>
                  <a:lnTo>
                    <a:pt x="816" y="736"/>
                  </a:lnTo>
                  <a:lnTo>
                    <a:pt x="741" y="781"/>
                  </a:lnTo>
                  <a:lnTo>
                    <a:pt x="816" y="738"/>
                  </a:lnTo>
                  <a:lnTo>
                    <a:pt x="731" y="804"/>
                  </a:lnTo>
                  <a:lnTo>
                    <a:pt x="812" y="757"/>
                  </a:lnTo>
                  <a:lnTo>
                    <a:pt x="719" y="830"/>
                  </a:lnTo>
                  <a:lnTo>
                    <a:pt x="802" y="781"/>
                  </a:lnTo>
                  <a:lnTo>
                    <a:pt x="712" y="842"/>
                  </a:lnTo>
                  <a:lnTo>
                    <a:pt x="800" y="793"/>
                  </a:lnTo>
                  <a:lnTo>
                    <a:pt x="696" y="871"/>
                  </a:lnTo>
                  <a:lnTo>
                    <a:pt x="790" y="814"/>
                  </a:lnTo>
                  <a:lnTo>
                    <a:pt x="674" y="904"/>
                  </a:lnTo>
                  <a:lnTo>
                    <a:pt x="778" y="842"/>
                  </a:lnTo>
                  <a:lnTo>
                    <a:pt x="646" y="937"/>
                  </a:lnTo>
                  <a:lnTo>
                    <a:pt x="767" y="868"/>
                  </a:lnTo>
                  <a:lnTo>
                    <a:pt x="610" y="975"/>
                  </a:lnTo>
                  <a:lnTo>
                    <a:pt x="750" y="894"/>
                  </a:lnTo>
                  <a:lnTo>
                    <a:pt x="589" y="994"/>
                  </a:lnTo>
                  <a:lnTo>
                    <a:pt x="745" y="906"/>
                  </a:lnTo>
                  <a:lnTo>
                    <a:pt x="580" y="1004"/>
                  </a:lnTo>
                  <a:lnTo>
                    <a:pt x="741" y="911"/>
                  </a:lnTo>
                  <a:lnTo>
                    <a:pt x="513" y="1049"/>
                  </a:lnTo>
                  <a:lnTo>
                    <a:pt x="733" y="923"/>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9" name="Freeform 3145"/>
            <p:cNvSpPr>
              <a:spLocks/>
            </p:cNvSpPr>
            <p:nvPr/>
          </p:nvSpPr>
          <p:spPr bwMode="auto">
            <a:xfrm>
              <a:off x="6408738" y="1855788"/>
              <a:ext cx="849313" cy="1174750"/>
            </a:xfrm>
            <a:custGeom>
              <a:avLst/>
              <a:gdLst>
                <a:gd name="T0" fmla="*/ 319 w 535"/>
                <a:gd name="T1" fmla="*/ 64 h 740"/>
                <a:gd name="T2" fmla="*/ 390 w 535"/>
                <a:gd name="T3" fmla="*/ 33 h 740"/>
                <a:gd name="T4" fmla="*/ 447 w 535"/>
                <a:gd name="T5" fmla="*/ 14 h 740"/>
                <a:gd name="T6" fmla="*/ 487 w 535"/>
                <a:gd name="T7" fmla="*/ 7 h 740"/>
                <a:gd name="T8" fmla="*/ 501 w 535"/>
                <a:gd name="T9" fmla="*/ 5 h 740"/>
                <a:gd name="T10" fmla="*/ 535 w 535"/>
                <a:gd name="T11" fmla="*/ 0 h 740"/>
                <a:gd name="T12" fmla="*/ 253 w 535"/>
                <a:gd name="T13" fmla="*/ 180 h 740"/>
                <a:gd name="T14" fmla="*/ 234 w 535"/>
                <a:gd name="T15" fmla="*/ 197 h 740"/>
                <a:gd name="T16" fmla="*/ 203 w 535"/>
                <a:gd name="T17" fmla="*/ 227 h 740"/>
                <a:gd name="T18" fmla="*/ 201 w 535"/>
                <a:gd name="T19" fmla="*/ 227 h 740"/>
                <a:gd name="T20" fmla="*/ 175 w 535"/>
                <a:gd name="T21" fmla="*/ 261 h 740"/>
                <a:gd name="T22" fmla="*/ 158 w 535"/>
                <a:gd name="T23" fmla="*/ 282 h 740"/>
                <a:gd name="T24" fmla="*/ 153 w 535"/>
                <a:gd name="T25" fmla="*/ 287 h 740"/>
                <a:gd name="T26" fmla="*/ 142 w 535"/>
                <a:gd name="T27" fmla="*/ 306 h 740"/>
                <a:gd name="T28" fmla="*/ 137 w 535"/>
                <a:gd name="T29" fmla="*/ 315 h 740"/>
                <a:gd name="T30" fmla="*/ 118 w 535"/>
                <a:gd name="T31" fmla="*/ 344 h 740"/>
                <a:gd name="T32" fmla="*/ 111 w 535"/>
                <a:gd name="T33" fmla="*/ 365 h 740"/>
                <a:gd name="T34" fmla="*/ 106 w 535"/>
                <a:gd name="T35" fmla="*/ 375 h 740"/>
                <a:gd name="T36" fmla="*/ 101 w 535"/>
                <a:gd name="T37" fmla="*/ 384 h 740"/>
                <a:gd name="T38" fmla="*/ 97 w 535"/>
                <a:gd name="T39" fmla="*/ 393 h 740"/>
                <a:gd name="T40" fmla="*/ 94 w 535"/>
                <a:gd name="T41" fmla="*/ 403 h 740"/>
                <a:gd name="T42" fmla="*/ 89 w 535"/>
                <a:gd name="T43" fmla="*/ 415 h 740"/>
                <a:gd name="T44" fmla="*/ 85 w 535"/>
                <a:gd name="T45" fmla="*/ 429 h 740"/>
                <a:gd name="T46" fmla="*/ 82 w 535"/>
                <a:gd name="T47" fmla="*/ 434 h 740"/>
                <a:gd name="T48" fmla="*/ 80 w 535"/>
                <a:gd name="T49" fmla="*/ 448 h 740"/>
                <a:gd name="T50" fmla="*/ 78 w 535"/>
                <a:gd name="T51" fmla="*/ 450 h 740"/>
                <a:gd name="T52" fmla="*/ 75 w 535"/>
                <a:gd name="T53" fmla="*/ 460 h 740"/>
                <a:gd name="T54" fmla="*/ 73 w 535"/>
                <a:gd name="T55" fmla="*/ 474 h 740"/>
                <a:gd name="T56" fmla="*/ 71 w 535"/>
                <a:gd name="T57" fmla="*/ 486 h 740"/>
                <a:gd name="T58" fmla="*/ 66 w 535"/>
                <a:gd name="T59" fmla="*/ 507 h 740"/>
                <a:gd name="T60" fmla="*/ 63 w 535"/>
                <a:gd name="T61" fmla="*/ 524 h 740"/>
                <a:gd name="T62" fmla="*/ 63 w 535"/>
                <a:gd name="T63" fmla="*/ 526 h 740"/>
                <a:gd name="T64" fmla="*/ 63 w 535"/>
                <a:gd name="T65" fmla="*/ 533 h 740"/>
                <a:gd name="T66" fmla="*/ 63 w 535"/>
                <a:gd name="T67" fmla="*/ 533 h 740"/>
                <a:gd name="T68" fmla="*/ 61 w 535"/>
                <a:gd name="T69" fmla="*/ 550 h 740"/>
                <a:gd name="T70" fmla="*/ 61 w 535"/>
                <a:gd name="T71" fmla="*/ 552 h 740"/>
                <a:gd name="T72" fmla="*/ 61 w 535"/>
                <a:gd name="T73" fmla="*/ 552 h 740"/>
                <a:gd name="T74" fmla="*/ 61 w 535"/>
                <a:gd name="T75" fmla="*/ 567 h 740"/>
                <a:gd name="T76" fmla="*/ 61 w 535"/>
                <a:gd name="T77" fmla="*/ 581 h 740"/>
                <a:gd name="T78" fmla="*/ 61 w 535"/>
                <a:gd name="T79" fmla="*/ 595 h 740"/>
                <a:gd name="T80" fmla="*/ 61 w 535"/>
                <a:gd name="T81" fmla="*/ 600 h 740"/>
                <a:gd name="T82" fmla="*/ 61 w 535"/>
                <a:gd name="T83" fmla="*/ 616 h 740"/>
                <a:gd name="T84" fmla="*/ 61 w 535"/>
                <a:gd name="T85" fmla="*/ 635 h 740"/>
                <a:gd name="T86" fmla="*/ 66 w 535"/>
                <a:gd name="T87" fmla="*/ 657 h 740"/>
                <a:gd name="T88" fmla="*/ 68 w 535"/>
                <a:gd name="T89" fmla="*/ 673 h 740"/>
                <a:gd name="T90" fmla="*/ 68 w 535"/>
                <a:gd name="T91" fmla="*/ 680 h 740"/>
                <a:gd name="T92" fmla="*/ 56 w 535"/>
                <a:gd name="T93" fmla="*/ 704 h 740"/>
                <a:gd name="T94" fmla="*/ 26 w 535"/>
                <a:gd name="T95" fmla="*/ 735 h 740"/>
                <a:gd name="T96" fmla="*/ 21 w 535"/>
                <a:gd name="T97"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5" h="740">
                  <a:moveTo>
                    <a:pt x="293" y="78"/>
                  </a:moveTo>
                  <a:lnTo>
                    <a:pt x="319" y="64"/>
                  </a:lnTo>
                  <a:lnTo>
                    <a:pt x="210" y="137"/>
                  </a:lnTo>
                  <a:lnTo>
                    <a:pt x="390" y="33"/>
                  </a:lnTo>
                  <a:lnTo>
                    <a:pt x="165" y="178"/>
                  </a:lnTo>
                  <a:lnTo>
                    <a:pt x="447" y="14"/>
                  </a:lnTo>
                  <a:lnTo>
                    <a:pt x="139" y="206"/>
                  </a:lnTo>
                  <a:lnTo>
                    <a:pt x="487" y="7"/>
                  </a:lnTo>
                  <a:lnTo>
                    <a:pt x="130" y="218"/>
                  </a:lnTo>
                  <a:lnTo>
                    <a:pt x="501" y="5"/>
                  </a:lnTo>
                  <a:lnTo>
                    <a:pt x="111" y="244"/>
                  </a:lnTo>
                  <a:lnTo>
                    <a:pt x="535" y="0"/>
                  </a:lnTo>
                  <a:lnTo>
                    <a:pt x="92" y="273"/>
                  </a:lnTo>
                  <a:lnTo>
                    <a:pt x="253" y="180"/>
                  </a:lnTo>
                  <a:lnTo>
                    <a:pt x="87" y="280"/>
                  </a:lnTo>
                  <a:lnTo>
                    <a:pt x="234" y="197"/>
                  </a:lnTo>
                  <a:lnTo>
                    <a:pt x="75" y="301"/>
                  </a:lnTo>
                  <a:lnTo>
                    <a:pt x="203" y="227"/>
                  </a:lnTo>
                  <a:lnTo>
                    <a:pt x="75" y="301"/>
                  </a:lnTo>
                  <a:lnTo>
                    <a:pt x="201" y="227"/>
                  </a:lnTo>
                  <a:lnTo>
                    <a:pt x="63" y="325"/>
                  </a:lnTo>
                  <a:lnTo>
                    <a:pt x="175" y="261"/>
                  </a:lnTo>
                  <a:lnTo>
                    <a:pt x="54" y="341"/>
                  </a:lnTo>
                  <a:lnTo>
                    <a:pt x="158" y="282"/>
                  </a:lnTo>
                  <a:lnTo>
                    <a:pt x="52" y="346"/>
                  </a:lnTo>
                  <a:lnTo>
                    <a:pt x="153" y="287"/>
                  </a:lnTo>
                  <a:lnTo>
                    <a:pt x="47" y="360"/>
                  </a:lnTo>
                  <a:lnTo>
                    <a:pt x="142" y="306"/>
                  </a:lnTo>
                  <a:lnTo>
                    <a:pt x="42" y="370"/>
                  </a:lnTo>
                  <a:lnTo>
                    <a:pt x="137" y="315"/>
                  </a:lnTo>
                  <a:lnTo>
                    <a:pt x="33" y="393"/>
                  </a:lnTo>
                  <a:lnTo>
                    <a:pt x="118" y="344"/>
                  </a:lnTo>
                  <a:lnTo>
                    <a:pt x="28" y="412"/>
                  </a:lnTo>
                  <a:lnTo>
                    <a:pt x="111" y="365"/>
                  </a:lnTo>
                  <a:lnTo>
                    <a:pt x="23" y="422"/>
                  </a:lnTo>
                  <a:lnTo>
                    <a:pt x="106" y="375"/>
                  </a:lnTo>
                  <a:lnTo>
                    <a:pt x="23" y="429"/>
                  </a:lnTo>
                  <a:lnTo>
                    <a:pt x="101" y="384"/>
                  </a:lnTo>
                  <a:lnTo>
                    <a:pt x="21" y="439"/>
                  </a:lnTo>
                  <a:lnTo>
                    <a:pt x="97" y="393"/>
                  </a:lnTo>
                  <a:lnTo>
                    <a:pt x="18" y="446"/>
                  </a:lnTo>
                  <a:lnTo>
                    <a:pt x="94" y="403"/>
                  </a:lnTo>
                  <a:lnTo>
                    <a:pt x="16" y="458"/>
                  </a:lnTo>
                  <a:lnTo>
                    <a:pt x="89" y="415"/>
                  </a:lnTo>
                  <a:lnTo>
                    <a:pt x="11" y="472"/>
                  </a:lnTo>
                  <a:lnTo>
                    <a:pt x="85" y="429"/>
                  </a:lnTo>
                  <a:lnTo>
                    <a:pt x="11" y="476"/>
                  </a:lnTo>
                  <a:lnTo>
                    <a:pt x="82" y="434"/>
                  </a:lnTo>
                  <a:lnTo>
                    <a:pt x="9" y="488"/>
                  </a:lnTo>
                  <a:lnTo>
                    <a:pt x="80" y="448"/>
                  </a:lnTo>
                  <a:lnTo>
                    <a:pt x="9" y="491"/>
                  </a:lnTo>
                  <a:lnTo>
                    <a:pt x="78" y="450"/>
                  </a:lnTo>
                  <a:lnTo>
                    <a:pt x="7" y="500"/>
                  </a:lnTo>
                  <a:lnTo>
                    <a:pt x="75" y="460"/>
                  </a:lnTo>
                  <a:lnTo>
                    <a:pt x="4" y="514"/>
                  </a:lnTo>
                  <a:lnTo>
                    <a:pt x="73" y="474"/>
                  </a:lnTo>
                  <a:lnTo>
                    <a:pt x="4" y="524"/>
                  </a:lnTo>
                  <a:lnTo>
                    <a:pt x="71" y="486"/>
                  </a:lnTo>
                  <a:lnTo>
                    <a:pt x="2" y="545"/>
                  </a:lnTo>
                  <a:lnTo>
                    <a:pt x="66" y="507"/>
                  </a:lnTo>
                  <a:lnTo>
                    <a:pt x="2" y="559"/>
                  </a:lnTo>
                  <a:lnTo>
                    <a:pt x="63" y="524"/>
                  </a:lnTo>
                  <a:lnTo>
                    <a:pt x="2" y="564"/>
                  </a:lnTo>
                  <a:lnTo>
                    <a:pt x="63" y="526"/>
                  </a:lnTo>
                  <a:lnTo>
                    <a:pt x="2" y="569"/>
                  </a:lnTo>
                  <a:lnTo>
                    <a:pt x="63" y="533"/>
                  </a:lnTo>
                  <a:lnTo>
                    <a:pt x="2" y="569"/>
                  </a:lnTo>
                  <a:lnTo>
                    <a:pt x="63" y="533"/>
                  </a:lnTo>
                  <a:lnTo>
                    <a:pt x="0" y="586"/>
                  </a:lnTo>
                  <a:lnTo>
                    <a:pt x="61" y="550"/>
                  </a:lnTo>
                  <a:lnTo>
                    <a:pt x="0" y="588"/>
                  </a:lnTo>
                  <a:lnTo>
                    <a:pt x="61" y="552"/>
                  </a:lnTo>
                  <a:lnTo>
                    <a:pt x="0" y="588"/>
                  </a:lnTo>
                  <a:lnTo>
                    <a:pt x="61" y="552"/>
                  </a:lnTo>
                  <a:lnTo>
                    <a:pt x="0" y="602"/>
                  </a:lnTo>
                  <a:lnTo>
                    <a:pt x="61" y="567"/>
                  </a:lnTo>
                  <a:lnTo>
                    <a:pt x="2" y="614"/>
                  </a:lnTo>
                  <a:lnTo>
                    <a:pt x="61" y="581"/>
                  </a:lnTo>
                  <a:lnTo>
                    <a:pt x="2" y="628"/>
                  </a:lnTo>
                  <a:lnTo>
                    <a:pt x="61" y="595"/>
                  </a:lnTo>
                  <a:lnTo>
                    <a:pt x="2" y="635"/>
                  </a:lnTo>
                  <a:lnTo>
                    <a:pt x="61" y="600"/>
                  </a:lnTo>
                  <a:lnTo>
                    <a:pt x="4" y="650"/>
                  </a:lnTo>
                  <a:lnTo>
                    <a:pt x="61" y="616"/>
                  </a:lnTo>
                  <a:lnTo>
                    <a:pt x="7" y="669"/>
                  </a:lnTo>
                  <a:lnTo>
                    <a:pt x="61" y="635"/>
                  </a:lnTo>
                  <a:lnTo>
                    <a:pt x="9" y="688"/>
                  </a:lnTo>
                  <a:lnTo>
                    <a:pt x="66" y="657"/>
                  </a:lnTo>
                  <a:lnTo>
                    <a:pt x="11" y="704"/>
                  </a:lnTo>
                  <a:lnTo>
                    <a:pt x="68" y="673"/>
                  </a:lnTo>
                  <a:lnTo>
                    <a:pt x="14" y="711"/>
                  </a:lnTo>
                  <a:lnTo>
                    <a:pt x="68" y="680"/>
                  </a:lnTo>
                  <a:lnTo>
                    <a:pt x="16" y="728"/>
                  </a:lnTo>
                  <a:lnTo>
                    <a:pt x="56" y="704"/>
                  </a:lnTo>
                  <a:lnTo>
                    <a:pt x="18" y="737"/>
                  </a:lnTo>
                  <a:lnTo>
                    <a:pt x="26" y="735"/>
                  </a:lnTo>
                  <a:lnTo>
                    <a:pt x="21" y="740"/>
                  </a:lnTo>
                  <a:lnTo>
                    <a:pt x="21" y="74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0" name="Freeform 3146"/>
            <p:cNvSpPr>
              <a:spLocks/>
            </p:cNvSpPr>
            <p:nvPr/>
          </p:nvSpPr>
          <p:spPr bwMode="auto">
            <a:xfrm>
              <a:off x="6450013" y="3436938"/>
              <a:ext cx="517525" cy="519113"/>
            </a:xfrm>
            <a:custGeom>
              <a:avLst/>
              <a:gdLst>
                <a:gd name="T0" fmla="*/ 18 w 326"/>
                <a:gd name="T1" fmla="*/ 2 h 327"/>
                <a:gd name="T2" fmla="*/ 26 w 326"/>
                <a:gd name="T3" fmla="*/ 0 h 327"/>
                <a:gd name="T4" fmla="*/ 49 w 326"/>
                <a:gd name="T5" fmla="*/ 7 h 327"/>
                <a:gd name="T6" fmla="*/ 52 w 326"/>
                <a:gd name="T7" fmla="*/ 12 h 327"/>
                <a:gd name="T8" fmla="*/ 56 w 326"/>
                <a:gd name="T9" fmla="*/ 16 h 327"/>
                <a:gd name="T10" fmla="*/ 61 w 326"/>
                <a:gd name="T11" fmla="*/ 19 h 327"/>
                <a:gd name="T12" fmla="*/ 63 w 326"/>
                <a:gd name="T13" fmla="*/ 21 h 327"/>
                <a:gd name="T14" fmla="*/ 78 w 326"/>
                <a:gd name="T15" fmla="*/ 35 h 327"/>
                <a:gd name="T16" fmla="*/ 80 w 326"/>
                <a:gd name="T17" fmla="*/ 38 h 327"/>
                <a:gd name="T18" fmla="*/ 87 w 326"/>
                <a:gd name="T19" fmla="*/ 45 h 327"/>
                <a:gd name="T20" fmla="*/ 94 w 326"/>
                <a:gd name="T21" fmla="*/ 54 h 327"/>
                <a:gd name="T22" fmla="*/ 101 w 326"/>
                <a:gd name="T23" fmla="*/ 59 h 327"/>
                <a:gd name="T24" fmla="*/ 106 w 326"/>
                <a:gd name="T25" fmla="*/ 64 h 327"/>
                <a:gd name="T26" fmla="*/ 113 w 326"/>
                <a:gd name="T27" fmla="*/ 71 h 327"/>
                <a:gd name="T28" fmla="*/ 118 w 326"/>
                <a:gd name="T29" fmla="*/ 76 h 327"/>
                <a:gd name="T30" fmla="*/ 120 w 326"/>
                <a:gd name="T31" fmla="*/ 80 h 327"/>
                <a:gd name="T32" fmla="*/ 135 w 326"/>
                <a:gd name="T33" fmla="*/ 92 h 327"/>
                <a:gd name="T34" fmla="*/ 139 w 326"/>
                <a:gd name="T35" fmla="*/ 97 h 327"/>
                <a:gd name="T36" fmla="*/ 149 w 326"/>
                <a:gd name="T37" fmla="*/ 107 h 327"/>
                <a:gd name="T38" fmla="*/ 153 w 326"/>
                <a:gd name="T39" fmla="*/ 111 h 327"/>
                <a:gd name="T40" fmla="*/ 161 w 326"/>
                <a:gd name="T41" fmla="*/ 118 h 327"/>
                <a:gd name="T42" fmla="*/ 170 w 326"/>
                <a:gd name="T43" fmla="*/ 128 h 327"/>
                <a:gd name="T44" fmla="*/ 172 w 326"/>
                <a:gd name="T45" fmla="*/ 130 h 327"/>
                <a:gd name="T46" fmla="*/ 177 w 326"/>
                <a:gd name="T47" fmla="*/ 135 h 327"/>
                <a:gd name="T48" fmla="*/ 180 w 326"/>
                <a:gd name="T49" fmla="*/ 137 h 327"/>
                <a:gd name="T50" fmla="*/ 182 w 326"/>
                <a:gd name="T51" fmla="*/ 140 h 327"/>
                <a:gd name="T52" fmla="*/ 184 w 326"/>
                <a:gd name="T53" fmla="*/ 142 h 327"/>
                <a:gd name="T54" fmla="*/ 194 w 326"/>
                <a:gd name="T55" fmla="*/ 152 h 327"/>
                <a:gd name="T56" fmla="*/ 198 w 326"/>
                <a:gd name="T57" fmla="*/ 159 h 327"/>
                <a:gd name="T58" fmla="*/ 213 w 326"/>
                <a:gd name="T59" fmla="*/ 171 h 327"/>
                <a:gd name="T60" fmla="*/ 217 w 326"/>
                <a:gd name="T61" fmla="*/ 175 h 327"/>
                <a:gd name="T62" fmla="*/ 220 w 326"/>
                <a:gd name="T63" fmla="*/ 178 h 327"/>
                <a:gd name="T64" fmla="*/ 224 w 326"/>
                <a:gd name="T65" fmla="*/ 182 h 327"/>
                <a:gd name="T66" fmla="*/ 227 w 326"/>
                <a:gd name="T67" fmla="*/ 185 h 327"/>
                <a:gd name="T68" fmla="*/ 236 w 326"/>
                <a:gd name="T69" fmla="*/ 194 h 327"/>
                <a:gd name="T70" fmla="*/ 251 w 326"/>
                <a:gd name="T71" fmla="*/ 209 h 327"/>
                <a:gd name="T72" fmla="*/ 258 w 326"/>
                <a:gd name="T73" fmla="*/ 216 h 327"/>
                <a:gd name="T74" fmla="*/ 265 w 326"/>
                <a:gd name="T75" fmla="*/ 223 h 327"/>
                <a:gd name="T76" fmla="*/ 272 w 326"/>
                <a:gd name="T77" fmla="*/ 230 h 327"/>
                <a:gd name="T78" fmla="*/ 274 w 326"/>
                <a:gd name="T79" fmla="*/ 232 h 327"/>
                <a:gd name="T80" fmla="*/ 277 w 326"/>
                <a:gd name="T81" fmla="*/ 235 h 327"/>
                <a:gd name="T82" fmla="*/ 288 w 326"/>
                <a:gd name="T83" fmla="*/ 246 h 327"/>
                <a:gd name="T84" fmla="*/ 300 w 326"/>
                <a:gd name="T85" fmla="*/ 258 h 327"/>
                <a:gd name="T86" fmla="*/ 312 w 326"/>
                <a:gd name="T87" fmla="*/ 270 h 327"/>
                <a:gd name="T88" fmla="*/ 317 w 326"/>
                <a:gd name="T89" fmla="*/ 275 h 327"/>
                <a:gd name="T90" fmla="*/ 319 w 326"/>
                <a:gd name="T91" fmla="*/ 277 h 327"/>
                <a:gd name="T92" fmla="*/ 322 w 326"/>
                <a:gd name="T93" fmla="*/ 282 h 327"/>
                <a:gd name="T94" fmla="*/ 326 w 326"/>
                <a:gd name="T95" fmla="*/ 284 h 327"/>
                <a:gd name="T96" fmla="*/ 314 w 326"/>
                <a:gd name="T97" fmla="*/ 296 h 327"/>
                <a:gd name="T98" fmla="*/ 307 w 326"/>
                <a:gd name="T99" fmla="*/ 303 h 327"/>
                <a:gd name="T100" fmla="*/ 284 w 326"/>
                <a:gd name="T101"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327">
                  <a:moveTo>
                    <a:pt x="14" y="5"/>
                  </a:moveTo>
                  <a:lnTo>
                    <a:pt x="18" y="2"/>
                  </a:lnTo>
                  <a:lnTo>
                    <a:pt x="7" y="12"/>
                  </a:lnTo>
                  <a:lnTo>
                    <a:pt x="26" y="0"/>
                  </a:lnTo>
                  <a:lnTo>
                    <a:pt x="0" y="35"/>
                  </a:lnTo>
                  <a:lnTo>
                    <a:pt x="49" y="7"/>
                  </a:lnTo>
                  <a:lnTo>
                    <a:pt x="2" y="40"/>
                  </a:lnTo>
                  <a:lnTo>
                    <a:pt x="52" y="12"/>
                  </a:lnTo>
                  <a:lnTo>
                    <a:pt x="4" y="45"/>
                  </a:lnTo>
                  <a:lnTo>
                    <a:pt x="56" y="16"/>
                  </a:lnTo>
                  <a:lnTo>
                    <a:pt x="7" y="50"/>
                  </a:lnTo>
                  <a:lnTo>
                    <a:pt x="61" y="19"/>
                  </a:lnTo>
                  <a:lnTo>
                    <a:pt x="9" y="52"/>
                  </a:lnTo>
                  <a:lnTo>
                    <a:pt x="63" y="21"/>
                  </a:lnTo>
                  <a:lnTo>
                    <a:pt x="23" y="66"/>
                  </a:lnTo>
                  <a:lnTo>
                    <a:pt x="78" y="35"/>
                  </a:lnTo>
                  <a:lnTo>
                    <a:pt x="26" y="69"/>
                  </a:lnTo>
                  <a:lnTo>
                    <a:pt x="80" y="38"/>
                  </a:lnTo>
                  <a:lnTo>
                    <a:pt x="33" y="76"/>
                  </a:lnTo>
                  <a:lnTo>
                    <a:pt x="87" y="45"/>
                  </a:lnTo>
                  <a:lnTo>
                    <a:pt x="42" y="85"/>
                  </a:lnTo>
                  <a:lnTo>
                    <a:pt x="94" y="54"/>
                  </a:lnTo>
                  <a:lnTo>
                    <a:pt x="47" y="90"/>
                  </a:lnTo>
                  <a:lnTo>
                    <a:pt x="101" y="59"/>
                  </a:lnTo>
                  <a:lnTo>
                    <a:pt x="52" y="95"/>
                  </a:lnTo>
                  <a:lnTo>
                    <a:pt x="106" y="64"/>
                  </a:lnTo>
                  <a:lnTo>
                    <a:pt x="59" y="102"/>
                  </a:lnTo>
                  <a:lnTo>
                    <a:pt x="113" y="71"/>
                  </a:lnTo>
                  <a:lnTo>
                    <a:pt x="63" y="107"/>
                  </a:lnTo>
                  <a:lnTo>
                    <a:pt x="118" y="76"/>
                  </a:lnTo>
                  <a:lnTo>
                    <a:pt x="68" y="111"/>
                  </a:lnTo>
                  <a:lnTo>
                    <a:pt x="120" y="80"/>
                  </a:lnTo>
                  <a:lnTo>
                    <a:pt x="80" y="123"/>
                  </a:lnTo>
                  <a:lnTo>
                    <a:pt x="135" y="92"/>
                  </a:lnTo>
                  <a:lnTo>
                    <a:pt x="85" y="128"/>
                  </a:lnTo>
                  <a:lnTo>
                    <a:pt x="139" y="97"/>
                  </a:lnTo>
                  <a:lnTo>
                    <a:pt x="94" y="137"/>
                  </a:lnTo>
                  <a:lnTo>
                    <a:pt x="149" y="107"/>
                  </a:lnTo>
                  <a:lnTo>
                    <a:pt x="99" y="142"/>
                  </a:lnTo>
                  <a:lnTo>
                    <a:pt x="153" y="111"/>
                  </a:lnTo>
                  <a:lnTo>
                    <a:pt x="106" y="149"/>
                  </a:lnTo>
                  <a:lnTo>
                    <a:pt x="161" y="118"/>
                  </a:lnTo>
                  <a:lnTo>
                    <a:pt x="116" y="159"/>
                  </a:lnTo>
                  <a:lnTo>
                    <a:pt x="170" y="128"/>
                  </a:lnTo>
                  <a:lnTo>
                    <a:pt x="118" y="161"/>
                  </a:lnTo>
                  <a:lnTo>
                    <a:pt x="172" y="130"/>
                  </a:lnTo>
                  <a:lnTo>
                    <a:pt x="123" y="166"/>
                  </a:lnTo>
                  <a:lnTo>
                    <a:pt x="177" y="135"/>
                  </a:lnTo>
                  <a:lnTo>
                    <a:pt x="125" y="168"/>
                  </a:lnTo>
                  <a:lnTo>
                    <a:pt x="180" y="137"/>
                  </a:lnTo>
                  <a:lnTo>
                    <a:pt x="127" y="171"/>
                  </a:lnTo>
                  <a:lnTo>
                    <a:pt x="182" y="140"/>
                  </a:lnTo>
                  <a:lnTo>
                    <a:pt x="130" y="173"/>
                  </a:lnTo>
                  <a:lnTo>
                    <a:pt x="184" y="142"/>
                  </a:lnTo>
                  <a:lnTo>
                    <a:pt x="139" y="182"/>
                  </a:lnTo>
                  <a:lnTo>
                    <a:pt x="194" y="152"/>
                  </a:lnTo>
                  <a:lnTo>
                    <a:pt x="146" y="190"/>
                  </a:lnTo>
                  <a:lnTo>
                    <a:pt x="198" y="159"/>
                  </a:lnTo>
                  <a:lnTo>
                    <a:pt x="161" y="204"/>
                  </a:lnTo>
                  <a:lnTo>
                    <a:pt x="213" y="171"/>
                  </a:lnTo>
                  <a:lnTo>
                    <a:pt x="163" y="206"/>
                  </a:lnTo>
                  <a:lnTo>
                    <a:pt x="217" y="175"/>
                  </a:lnTo>
                  <a:lnTo>
                    <a:pt x="165" y="209"/>
                  </a:lnTo>
                  <a:lnTo>
                    <a:pt x="220" y="178"/>
                  </a:lnTo>
                  <a:lnTo>
                    <a:pt x="170" y="213"/>
                  </a:lnTo>
                  <a:lnTo>
                    <a:pt x="224" y="182"/>
                  </a:lnTo>
                  <a:lnTo>
                    <a:pt x="172" y="216"/>
                  </a:lnTo>
                  <a:lnTo>
                    <a:pt x="227" y="185"/>
                  </a:lnTo>
                  <a:lnTo>
                    <a:pt x="184" y="227"/>
                  </a:lnTo>
                  <a:lnTo>
                    <a:pt x="236" y="194"/>
                  </a:lnTo>
                  <a:lnTo>
                    <a:pt x="196" y="239"/>
                  </a:lnTo>
                  <a:lnTo>
                    <a:pt x="251" y="209"/>
                  </a:lnTo>
                  <a:lnTo>
                    <a:pt x="203" y="246"/>
                  </a:lnTo>
                  <a:lnTo>
                    <a:pt x="258" y="216"/>
                  </a:lnTo>
                  <a:lnTo>
                    <a:pt x="210" y="254"/>
                  </a:lnTo>
                  <a:lnTo>
                    <a:pt x="265" y="223"/>
                  </a:lnTo>
                  <a:lnTo>
                    <a:pt x="217" y="261"/>
                  </a:lnTo>
                  <a:lnTo>
                    <a:pt x="272" y="230"/>
                  </a:lnTo>
                  <a:lnTo>
                    <a:pt x="220" y="263"/>
                  </a:lnTo>
                  <a:lnTo>
                    <a:pt x="274" y="232"/>
                  </a:lnTo>
                  <a:lnTo>
                    <a:pt x="222" y="265"/>
                  </a:lnTo>
                  <a:lnTo>
                    <a:pt x="277" y="235"/>
                  </a:lnTo>
                  <a:lnTo>
                    <a:pt x="236" y="280"/>
                  </a:lnTo>
                  <a:lnTo>
                    <a:pt x="288" y="246"/>
                  </a:lnTo>
                  <a:lnTo>
                    <a:pt x="246" y="289"/>
                  </a:lnTo>
                  <a:lnTo>
                    <a:pt x="300" y="258"/>
                  </a:lnTo>
                  <a:lnTo>
                    <a:pt x="260" y="303"/>
                  </a:lnTo>
                  <a:lnTo>
                    <a:pt x="312" y="270"/>
                  </a:lnTo>
                  <a:lnTo>
                    <a:pt x="262" y="306"/>
                  </a:lnTo>
                  <a:lnTo>
                    <a:pt x="317" y="275"/>
                  </a:lnTo>
                  <a:lnTo>
                    <a:pt x="265" y="308"/>
                  </a:lnTo>
                  <a:lnTo>
                    <a:pt x="319" y="277"/>
                  </a:lnTo>
                  <a:lnTo>
                    <a:pt x="269" y="313"/>
                  </a:lnTo>
                  <a:lnTo>
                    <a:pt x="322" y="282"/>
                  </a:lnTo>
                  <a:lnTo>
                    <a:pt x="272" y="315"/>
                  </a:lnTo>
                  <a:lnTo>
                    <a:pt x="326" y="284"/>
                  </a:lnTo>
                  <a:lnTo>
                    <a:pt x="274" y="318"/>
                  </a:lnTo>
                  <a:lnTo>
                    <a:pt x="314" y="296"/>
                  </a:lnTo>
                  <a:lnTo>
                    <a:pt x="277" y="320"/>
                  </a:lnTo>
                  <a:lnTo>
                    <a:pt x="307" y="303"/>
                  </a:lnTo>
                  <a:lnTo>
                    <a:pt x="284" y="327"/>
                  </a:lnTo>
                  <a:lnTo>
                    <a:pt x="284" y="327"/>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1" name="Freeform 3147"/>
            <p:cNvSpPr>
              <a:spLocks/>
            </p:cNvSpPr>
            <p:nvPr/>
          </p:nvSpPr>
          <p:spPr bwMode="auto">
            <a:xfrm>
              <a:off x="6577013" y="3313113"/>
              <a:ext cx="514350" cy="514350"/>
            </a:xfrm>
            <a:custGeom>
              <a:avLst/>
              <a:gdLst>
                <a:gd name="T0" fmla="*/ 19 w 324"/>
                <a:gd name="T1" fmla="*/ 0 h 324"/>
                <a:gd name="T2" fmla="*/ 47 w 324"/>
                <a:gd name="T3" fmla="*/ 4 h 324"/>
                <a:gd name="T4" fmla="*/ 59 w 324"/>
                <a:gd name="T5" fmla="*/ 14 h 324"/>
                <a:gd name="T6" fmla="*/ 62 w 324"/>
                <a:gd name="T7" fmla="*/ 14 h 324"/>
                <a:gd name="T8" fmla="*/ 69 w 324"/>
                <a:gd name="T9" fmla="*/ 23 h 324"/>
                <a:gd name="T10" fmla="*/ 81 w 324"/>
                <a:gd name="T11" fmla="*/ 33 h 324"/>
                <a:gd name="T12" fmla="*/ 81 w 324"/>
                <a:gd name="T13" fmla="*/ 35 h 324"/>
                <a:gd name="T14" fmla="*/ 90 w 324"/>
                <a:gd name="T15" fmla="*/ 45 h 324"/>
                <a:gd name="T16" fmla="*/ 104 w 324"/>
                <a:gd name="T17" fmla="*/ 59 h 324"/>
                <a:gd name="T18" fmla="*/ 104 w 324"/>
                <a:gd name="T19" fmla="*/ 59 h 324"/>
                <a:gd name="T20" fmla="*/ 114 w 324"/>
                <a:gd name="T21" fmla="*/ 68 h 324"/>
                <a:gd name="T22" fmla="*/ 121 w 324"/>
                <a:gd name="T23" fmla="*/ 75 h 324"/>
                <a:gd name="T24" fmla="*/ 133 w 324"/>
                <a:gd name="T25" fmla="*/ 87 h 324"/>
                <a:gd name="T26" fmla="*/ 147 w 324"/>
                <a:gd name="T27" fmla="*/ 99 h 324"/>
                <a:gd name="T28" fmla="*/ 149 w 324"/>
                <a:gd name="T29" fmla="*/ 104 h 324"/>
                <a:gd name="T30" fmla="*/ 161 w 324"/>
                <a:gd name="T31" fmla="*/ 116 h 324"/>
                <a:gd name="T32" fmla="*/ 168 w 324"/>
                <a:gd name="T33" fmla="*/ 123 h 324"/>
                <a:gd name="T34" fmla="*/ 168 w 324"/>
                <a:gd name="T35" fmla="*/ 123 h 324"/>
                <a:gd name="T36" fmla="*/ 180 w 324"/>
                <a:gd name="T37" fmla="*/ 135 h 324"/>
                <a:gd name="T38" fmla="*/ 185 w 324"/>
                <a:gd name="T39" fmla="*/ 139 h 324"/>
                <a:gd name="T40" fmla="*/ 197 w 324"/>
                <a:gd name="T41" fmla="*/ 151 h 324"/>
                <a:gd name="T42" fmla="*/ 201 w 324"/>
                <a:gd name="T43" fmla="*/ 154 h 324"/>
                <a:gd name="T44" fmla="*/ 204 w 324"/>
                <a:gd name="T45" fmla="*/ 158 h 324"/>
                <a:gd name="T46" fmla="*/ 213 w 324"/>
                <a:gd name="T47" fmla="*/ 168 h 324"/>
                <a:gd name="T48" fmla="*/ 220 w 324"/>
                <a:gd name="T49" fmla="*/ 175 h 324"/>
                <a:gd name="T50" fmla="*/ 227 w 324"/>
                <a:gd name="T51" fmla="*/ 182 h 324"/>
                <a:gd name="T52" fmla="*/ 242 w 324"/>
                <a:gd name="T53" fmla="*/ 194 h 324"/>
                <a:gd name="T54" fmla="*/ 244 w 324"/>
                <a:gd name="T55" fmla="*/ 199 h 324"/>
                <a:gd name="T56" fmla="*/ 256 w 324"/>
                <a:gd name="T57" fmla="*/ 211 h 324"/>
                <a:gd name="T58" fmla="*/ 261 w 324"/>
                <a:gd name="T59" fmla="*/ 215 h 324"/>
                <a:gd name="T60" fmla="*/ 270 w 324"/>
                <a:gd name="T61" fmla="*/ 225 h 324"/>
                <a:gd name="T62" fmla="*/ 277 w 324"/>
                <a:gd name="T63" fmla="*/ 232 h 324"/>
                <a:gd name="T64" fmla="*/ 291 w 324"/>
                <a:gd name="T65" fmla="*/ 246 h 324"/>
                <a:gd name="T66" fmla="*/ 294 w 324"/>
                <a:gd name="T67" fmla="*/ 249 h 324"/>
                <a:gd name="T68" fmla="*/ 294 w 324"/>
                <a:gd name="T69" fmla="*/ 249 h 324"/>
                <a:gd name="T70" fmla="*/ 303 w 324"/>
                <a:gd name="T71" fmla="*/ 256 h 324"/>
                <a:gd name="T72" fmla="*/ 303 w 324"/>
                <a:gd name="T73" fmla="*/ 258 h 324"/>
                <a:gd name="T74" fmla="*/ 315 w 324"/>
                <a:gd name="T75" fmla="*/ 270 h 324"/>
                <a:gd name="T76" fmla="*/ 324 w 324"/>
                <a:gd name="T77" fmla="*/ 284 h 324"/>
                <a:gd name="T78" fmla="*/ 287 w 324"/>
                <a:gd name="T79"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24">
                  <a:moveTo>
                    <a:pt x="17" y="2"/>
                  </a:moveTo>
                  <a:lnTo>
                    <a:pt x="19" y="0"/>
                  </a:lnTo>
                  <a:lnTo>
                    <a:pt x="0" y="30"/>
                  </a:lnTo>
                  <a:lnTo>
                    <a:pt x="47" y="4"/>
                  </a:lnTo>
                  <a:lnTo>
                    <a:pt x="7" y="45"/>
                  </a:lnTo>
                  <a:lnTo>
                    <a:pt x="59" y="14"/>
                  </a:lnTo>
                  <a:lnTo>
                    <a:pt x="7" y="45"/>
                  </a:lnTo>
                  <a:lnTo>
                    <a:pt x="62" y="14"/>
                  </a:lnTo>
                  <a:lnTo>
                    <a:pt x="17" y="54"/>
                  </a:lnTo>
                  <a:lnTo>
                    <a:pt x="69" y="23"/>
                  </a:lnTo>
                  <a:lnTo>
                    <a:pt x="26" y="66"/>
                  </a:lnTo>
                  <a:lnTo>
                    <a:pt x="81" y="33"/>
                  </a:lnTo>
                  <a:lnTo>
                    <a:pt x="26" y="66"/>
                  </a:lnTo>
                  <a:lnTo>
                    <a:pt x="81" y="35"/>
                  </a:lnTo>
                  <a:lnTo>
                    <a:pt x="38" y="75"/>
                  </a:lnTo>
                  <a:lnTo>
                    <a:pt x="90" y="45"/>
                  </a:lnTo>
                  <a:lnTo>
                    <a:pt x="52" y="90"/>
                  </a:lnTo>
                  <a:lnTo>
                    <a:pt x="104" y="59"/>
                  </a:lnTo>
                  <a:lnTo>
                    <a:pt x="52" y="90"/>
                  </a:lnTo>
                  <a:lnTo>
                    <a:pt x="104" y="59"/>
                  </a:lnTo>
                  <a:lnTo>
                    <a:pt x="59" y="99"/>
                  </a:lnTo>
                  <a:lnTo>
                    <a:pt x="114" y="68"/>
                  </a:lnTo>
                  <a:lnTo>
                    <a:pt x="66" y="106"/>
                  </a:lnTo>
                  <a:lnTo>
                    <a:pt x="121" y="75"/>
                  </a:lnTo>
                  <a:lnTo>
                    <a:pt x="81" y="118"/>
                  </a:lnTo>
                  <a:lnTo>
                    <a:pt x="133" y="87"/>
                  </a:lnTo>
                  <a:lnTo>
                    <a:pt x="92" y="130"/>
                  </a:lnTo>
                  <a:lnTo>
                    <a:pt x="147" y="99"/>
                  </a:lnTo>
                  <a:lnTo>
                    <a:pt x="97" y="135"/>
                  </a:lnTo>
                  <a:lnTo>
                    <a:pt x="149" y="104"/>
                  </a:lnTo>
                  <a:lnTo>
                    <a:pt x="107" y="147"/>
                  </a:lnTo>
                  <a:lnTo>
                    <a:pt x="161" y="116"/>
                  </a:lnTo>
                  <a:lnTo>
                    <a:pt x="114" y="154"/>
                  </a:lnTo>
                  <a:lnTo>
                    <a:pt x="168" y="123"/>
                  </a:lnTo>
                  <a:lnTo>
                    <a:pt x="114" y="154"/>
                  </a:lnTo>
                  <a:lnTo>
                    <a:pt x="168" y="123"/>
                  </a:lnTo>
                  <a:lnTo>
                    <a:pt x="126" y="166"/>
                  </a:lnTo>
                  <a:lnTo>
                    <a:pt x="180" y="135"/>
                  </a:lnTo>
                  <a:lnTo>
                    <a:pt x="133" y="170"/>
                  </a:lnTo>
                  <a:lnTo>
                    <a:pt x="185" y="139"/>
                  </a:lnTo>
                  <a:lnTo>
                    <a:pt x="142" y="182"/>
                  </a:lnTo>
                  <a:lnTo>
                    <a:pt x="197" y="151"/>
                  </a:lnTo>
                  <a:lnTo>
                    <a:pt x="147" y="187"/>
                  </a:lnTo>
                  <a:lnTo>
                    <a:pt x="201" y="154"/>
                  </a:lnTo>
                  <a:lnTo>
                    <a:pt x="149" y="189"/>
                  </a:lnTo>
                  <a:lnTo>
                    <a:pt x="204" y="158"/>
                  </a:lnTo>
                  <a:lnTo>
                    <a:pt x="159" y="199"/>
                  </a:lnTo>
                  <a:lnTo>
                    <a:pt x="213" y="168"/>
                  </a:lnTo>
                  <a:lnTo>
                    <a:pt x="168" y="206"/>
                  </a:lnTo>
                  <a:lnTo>
                    <a:pt x="220" y="175"/>
                  </a:lnTo>
                  <a:lnTo>
                    <a:pt x="175" y="213"/>
                  </a:lnTo>
                  <a:lnTo>
                    <a:pt x="227" y="182"/>
                  </a:lnTo>
                  <a:lnTo>
                    <a:pt x="187" y="227"/>
                  </a:lnTo>
                  <a:lnTo>
                    <a:pt x="242" y="194"/>
                  </a:lnTo>
                  <a:lnTo>
                    <a:pt x="192" y="230"/>
                  </a:lnTo>
                  <a:lnTo>
                    <a:pt x="244" y="199"/>
                  </a:lnTo>
                  <a:lnTo>
                    <a:pt x="201" y="241"/>
                  </a:lnTo>
                  <a:lnTo>
                    <a:pt x="256" y="211"/>
                  </a:lnTo>
                  <a:lnTo>
                    <a:pt x="206" y="246"/>
                  </a:lnTo>
                  <a:lnTo>
                    <a:pt x="261" y="215"/>
                  </a:lnTo>
                  <a:lnTo>
                    <a:pt x="216" y="256"/>
                  </a:lnTo>
                  <a:lnTo>
                    <a:pt x="270" y="225"/>
                  </a:lnTo>
                  <a:lnTo>
                    <a:pt x="223" y="263"/>
                  </a:lnTo>
                  <a:lnTo>
                    <a:pt x="277" y="232"/>
                  </a:lnTo>
                  <a:lnTo>
                    <a:pt x="237" y="277"/>
                  </a:lnTo>
                  <a:lnTo>
                    <a:pt x="291" y="246"/>
                  </a:lnTo>
                  <a:lnTo>
                    <a:pt x="239" y="279"/>
                  </a:lnTo>
                  <a:lnTo>
                    <a:pt x="294" y="249"/>
                  </a:lnTo>
                  <a:lnTo>
                    <a:pt x="239" y="279"/>
                  </a:lnTo>
                  <a:lnTo>
                    <a:pt x="294" y="249"/>
                  </a:lnTo>
                  <a:lnTo>
                    <a:pt x="249" y="289"/>
                  </a:lnTo>
                  <a:lnTo>
                    <a:pt x="303" y="256"/>
                  </a:lnTo>
                  <a:lnTo>
                    <a:pt x="249" y="289"/>
                  </a:lnTo>
                  <a:lnTo>
                    <a:pt x="303" y="258"/>
                  </a:lnTo>
                  <a:lnTo>
                    <a:pt x="261" y="301"/>
                  </a:lnTo>
                  <a:lnTo>
                    <a:pt x="315" y="270"/>
                  </a:lnTo>
                  <a:lnTo>
                    <a:pt x="275" y="313"/>
                  </a:lnTo>
                  <a:lnTo>
                    <a:pt x="324" y="284"/>
                  </a:lnTo>
                  <a:lnTo>
                    <a:pt x="284" y="324"/>
                  </a:lnTo>
                  <a:lnTo>
                    <a:pt x="287" y="324"/>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2" name="Freeform 3148"/>
            <p:cNvSpPr>
              <a:spLocks/>
            </p:cNvSpPr>
            <p:nvPr/>
          </p:nvSpPr>
          <p:spPr bwMode="auto">
            <a:xfrm>
              <a:off x="6194425" y="3173413"/>
              <a:ext cx="247650" cy="255588"/>
            </a:xfrm>
            <a:custGeom>
              <a:avLst/>
              <a:gdLst>
                <a:gd name="T0" fmla="*/ 35 w 156"/>
                <a:gd name="T1" fmla="*/ 0 h 161"/>
                <a:gd name="T2" fmla="*/ 35 w 156"/>
                <a:gd name="T3" fmla="*/ 0 h 161"/>
                <a:gd name="T4" fmla="*/ 0 w 156"/>
                <a:gd name="T5" fmla="*/ 35 h 161"/>
                <a:gd name="T6" fmla="*/ 45 w 156"/>
                <a:gd name="T7" fmla="*/ 9 h 161"/>
                <a:gd name="T8" fmla="*/ 2 w 156"/>
                <a:gd name="T9" fmla="*/ 50 h 161"/>
                <a:gd name="T10" fmla="*/ 56 w 156"/>
                <a:gd name="T11" fmla="*/ 19 h 161"/>
                <a:gd name="T12" fmla="*/ 14 w 156"/>
                <a:gd name="T13" fmla="*/ 61 h 161"/>
                <a:gd name="T14" fmla="*/ 68 w 156"/>
                <a:gd name="T15" fmla="*/ 31 h 161"/>
                <a:gd name="T16" fmla="*/ 28 w 156"/>
                <a:gd name="T17" fmla="*/ 76 h 161"/>
                <a:gd name="T18" fmla="*/ 82 w 156"/>
                <a:gd name="T19" fmla="*/ 45 h 161"/>
                <a:gd name="T20" fmla="*/ 30 w 156"/>
                <a:gd name="T21" fmla="*/ 78 h 161"/>
                <a:gd name="T22" fmla="*/ 85 w 156"/>
                <a:gd name="T23" fmla="*/ 47 h 161"/>
                <a:gd name="T24" fmla="*/ 42 w 156"/>
                <a:gd name="T25" fmla="*/ 90 h 161"/>
                <a:gd name="T26" fmla="*/ 97 w 156"/>
                <a:gd name="T27" fmla="*/ 59 h 161"/>
                <a:gd name="T28" fmla="*/ 49 w 156"/>
                <a:gd name="T29" fmla="*/ 97 h 161"/>
                <a:gd name="T30" fmla="*/ 104 w 156"/>
                <a:gd name="T31" fmla="*/ 66 h 161"/>
                <a:gd name="T32" fmla="*/ 61 w 156"/>
                <a:gd name="T33" fmla="*/ 109 h 161"/>
                <a:gd name="T34" fmla="*/ 116 w 156"/>
                <a:gd name="T35" fmla="*/ 78 h 161"/>
                <a:gd name="T36" fmla="*/ 68 w 156"/>
                <a:gd name="T37" fmla="*/ 116 h 161"/>
                <a:gd name="T38" fmla="*/ 123 w 156"/>
                <a:gd name="T39" fmla="*/ 85 h 161"/>
                <a:gd name="T40" fmla="*/ 78 w 156"/>
                <a:gd name="T41" fmla="*/ 126 h 161"/>
                <a:gd name="T42" fmla="*/ 132 w 156"/>
                <a:gd name="T43" fmla="*/ 95 h 161"/>
                <a:gd name="T44" fmla="*/ 85 w 156"/>
                <a:gd name="T45" fmla="*/ 133 h 161"/>
                <a:gd name="T46" fmla="*/ 139 w 156"/>
                <a:gd name="T47" fmla="*/ 102 h 161"/>
                <a:gd name="T48" fmla="*/ 92 w 156"/>
                <a:gd name="T49" fmla="*/ 140 h 161"/>
                <a:gd name="T50" fmla="*/ 146 w 156"/>
                <a:gd name="T51" fmla="*/ 109 h 161"/>
                <a:gd name="T52" fmla="*/ 94 w 156"/>
                <a:gd name="T53" fmla="*/ 142 h 161"/>
                <a:gd name="T54" fmla="*/ 149 w 156"/>
                <a:gd name="T55" fmla="*/ 111 h 161"/>
                <a:gd name="T56" fmla="*/ 99 w 156"/>
                <a:gd name="T57" fmla="*/ 147 h 161"/>
                <a:gd name="T58" fmla="*/ 151 w 156"/>
                <a:gd name="T59" fmla="*/ 116 h 161"/>
                <a:gd name="T60" fmla="*/ 104 w 156"/>
                <a:gd name="T61" fmla="*/ 152 h 161"/>
                <a:gd name="T62" fmla="*/ 153 w 156"/>
                <a:gd name="T63" fmla="*/ 123 h 161"/>
                <a:gd name="T64" fmla="*/ 106 w 156"/>
                <a:gd name="T65" fmla="*/ 154 h 161"/>
                <a:gd name="T66" fmla="*/ 156 w 156"/>
                <a:gd name="T67" fmla="*/ 126 h 161"/>
                <a:gd name="T68" fmla="*/ 120 w 156"/>
                <a:gd name="T69" fmla="*/ 161 h 161"/>
                <a:gd name="T70" fmla="*/ 153 w 156"/>
                <a:gd name="T71" fmla="*/ 140 h 161"/>
                <a:gd name="T72" fmla="*/ 120 w 156"/>
                <a:gd name="T73" fmla="*/ 161 h 161"/>
                <a:gd name="T74" fmla="*/ 153 w 156"/>
                <a:gd name="T75" fmla="*/ 142 h 161"/>
                <a:gd name="T76" fmla="*/ 137 w 156"/>
                <a:gd name="T77" fmla="*/ 159 h 161"/>
                <a:gd name="T78" fmla="*/ 142 w 156"/>
                <a:gd name="T79" fmla="*/ 1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161">
                  <a:moveTo>
                    <a:pt x="35" y="0"/>
                  </a:moveTo>
                  <a:lnTo>
                    <a:pt x="35" y="0"/>
                  </a:lnTo>
                  <a:lnTo>
                    <a:pt x="0" y="35"/>
                  </a:lnTo>
                  <a:lnTo>
                    <a:pt x="45" y="9"/>
                  </a:lnTo>
                  <a:lnTo>
                    <a:pt x="2" y="50"/>
                  </a:lnTo>
                  <a:lnTo>
                    <a:pt x="56" y="19"/>
                  </a:lnTo>
                  <a:lnTo>
                    <a:pt x="14" y="61"/>
                  </a:lnTo>
                  <a:lnTo>
                    <a:pt x="68" y="31"/>
                  </a:lnTo>
                  <a:lnTo>
                    <a:pt x="28" y="76"/>
                  </a:lnTo>
                  <a:lnTo>
                    <a:pt x="82" y="45"/>
                  </a:lnTo>
                  <a:lnTo>
                    <a:pt x="30" y="78"/>
                  </a:lnTo>
                  <a:lnTo>
                    <a:pt x="85" y="47"/>
                  </a:lnTo>
                  <a:lnTo>
                    <a:pt x="42" y="90"/>
                  </a:lnTo>
                  <a:lnTo>
                    <a:pt x="97" y="59"/>
                  </a:lnTo>
                  <a:lnTo>
                    <a:pt x="49" y="97"/>
                  </a:lnTo>
                  <a:lnTo>
                    <a:pt x="104" y="66"/>
                  </a:lnTo>
                  <a:lnTo>
                    <a:pt x="61" y="109"/>
                  </a:lnTo>
                  <a:lnTo>
                    <a:pt x="116" y="78"/>
                  </a:lnTo>
                  <a:lnTo>
                    <a:pt x="68" y="116"/>
                  </a:lnTo>
                  <a:lnTo>
                    <a:pt x="123" y="85"/>
                  </a:lnTo>
                  <a:lnTo>
                    <a:pt x="78" y="126"/>
                  </a:lnTo>
                  <a:lnTo>
                    <a:pt x="132" y="95"/>
                  </a:lnTo>
                  <a:lnTo>
                    <a:pt x="85" y="133"/>
                  </a:lnTo>
                  <a:lnTo>
                    <a:pt x="139" y="102"/>
                  </a:lnTo>
                  <a:lnTo>
                    <a:pt x="92" y="140"/>
                  </a:lnTo>
                  <a:lnTo>
                    <a:pt x="146" y="109"/>
                  </a:lnTo>
                  <a:lnTo>
                    <a:pt x="94" y="142"/>
                  </a:lnTo>
                  <a:lnTo>
                    <a:pt x="149" y="111"/>
                  </a:lnTo>
                  <a:lnTo>
                    <a:pt x="99" y="147"/>
                  </a:lnTo>
                  <a:lnTo>
                    <a:pt x="151" y="116"/>
                  </a:lnTo>
                  <a:lnTo>
                    <a:pt x="104" y="152"/>
                  </a:lnTo>
                  <a:lnTo>
                    <a:pt x="153" y="123"/>
                  </a:lnTo>
                  <a:lnTo>
                    <a:pt x="106" y="154"/>
                  </a:lnTo>
                  <a:lnTo>
                    <a:pt x="156" y="126"/>
                  </a:lnTo>
                  <a:lnTo>
                    <a:pt x="120" y="161"/>
                  </a:lnTo>
                  <a:lnTo>
                    <a:pt x="153" y="140"/>
                  </a:lnTo>
                  <a:lnTo>
                    <a:pt x="120" y="161"/>
                  </a:lnTo>
                  <a:lnTo>
                    <a:pt x="153" y="142"/>
                  </a:lnTo>
                  <a:lnTo>
                    <a:pt x="137" y="159"/>
                  </a:lnTo>
                  <a:lnTo>
                    <a:pt x="142" y="156"/>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3" name="Freeform 3149"/>
            <p:cNvSpPr>
              <a:spLocks/>
            </p:cNvSpPr>
            <p:nvPr/>
          </p:nvSpPr>
          <p:spPr bwMode="auto">
            <a:xfrm>
              <a:off x="6321425" y="3041650"/>
              <a:ext cx="247650" cy="255588"/>
            </a:xfrm>
            <a:custGeom>
              <a:avLst/>
              <a:gdLst>
                <a:gd name="T0" fmla="*/ 36 w 156"/>
                <a:gd name="T1" fmla="*/ 2 h 161"/>
                <a:gd name="T2" fmla="*/ 36 w 156"/>
                <a:gd name="T3" fmla="*/ 0 h 161"/>
                <a:gd name="T4" fmla="*/ 10 w 156"/>
                <a:gd name="T5" fmla="*/ 26 h 161"/>
                <a:gd name="T6" fmla="*/ 43 w 156"/>
                <a:gd name="T7" fmla="*/ 7 h 161"/>
                <a:gd name="T8" fmla="*/ 0 w 156"/>
                <a:gd name="T9" fmla="*/ 50 h 161"/>
                <a:gd name="T10" fmla="*/ 52 w 156"/>
                <a:gd name="T11" fmla="*/ 16 h 161"/>
                <a:gd name="T12" fmla="*/ 7 w 156"/>
                <a:gd name="T13" fmla="*/ 57 h 161"/>
                <a:gd name="T14" fmla="*/ 62 w 156"/>
                <a:gd name="T15" fmla="*/ 26 h 161"/>
                <a:gd name="T16" fmla="*/ 12 w 156"/>
                <a:gd name="T17" fmla="*/ 61 h 161"/>
                <a:gd name="T18" fmla="*/ 66 w 156"/>
                <a:gd name="T19" fmla="*/ 31 h 161"/>
                <a:gd name="T20" fmla="*/ 21 w 156"/>
                <a:gd name="T21" fmla="*/ 71 h 161"/>
                <a:gd name="T22" fmla="*/ 76 w 156"/>
                <a:gd name="T23" fmla="*/ 40 h 161"/>
                <a:gd name="T24" fmla="*/ 31 w 156"/>
                <a:gd name="T25" fmla="*/ 80 h 161"/>
                <a:gd name="T26" fmla="*/ 85 w 156"/>
                <a:gd name="T27" fmla="*/ 50 h 161"/>
                <a:gd name="T28" fmla="*/ 36 w 156"/>
                <a:gd name="T29" fmla="*/ 85 h 161"/>
                <a:gd name="T30" fmla="*/ 90 w 156"/>
                <a:gd name="T31" fmla="*/ 54 h 161"/>
                <a:gd name="T32" fmla="*/ 43 w 156"/>
                <a:gd name="T33" fmla="*/ 92 h 161"/>
                <a:gd name="T34" fmla="*/ 97 w 156"/>
                <a:gd name="T35" fmla="*/ 61 h 161"/>
                <a:gd name="T36" fmla="*/ 45 w 156"/>
                <a:gd name="T37" fmla="*/ 92 h 161"/>
                <a:gd name="T38" fmla="*/ 97 w 156"/>
                <a:gd name="T39" fmla="*/ 61 h 161"/>
                <a:gd name="T40" fmla="*/ 55 w 156"/>
                <a:gd name="T41" fmla="*/ 104 h 161"/>
                <a:gd name="T42" fmla="*/ 109 w 156"/>
                <a:gd name="T43" fmla="*/ 73 h 161"/>
                <a:gd name="T44" fmla="*/ 62 w 156"/>
                <a:gd name="T45" fmla="*/ 111 h 161"/>
                <a:gd name="T46" fmla="*/ 116 w 156"/>
                <a:gd name="T47" fmla="*/ 80 h 161"/>
                <a:gd name="T48" fmla="*/ 64 w 156"/>
                <a:gd name="T49" fmla="*/ 114 h 161"/>
                <a:gd name="T50" fmla="*/ 118 w 156"/>
                <a:gd name="T51" fmla="*/ 83 h 161"/>
                <a:gd name="T52" fmla="*/ 71 w 156"/>
                <a:gd name="T53" fmla="*/ 121 h 161"/>
                <a:gd name="T54" fmla="*/ 126 w 156"/>
                <a:gd name="T55" fmla="*/ 90 h 161"/>
                <a:gd name="T56" fmla="*/ 76 w 156"/>
                <a:gd name="T57" fmla="*/ 126 h 161"/>
                <a:gd name="T58" fmla="*/ 130 w 156"/>
                <a:gd name="T59" fmla="*/ 92 h 161"/>
                <a:gd name="T60" fmla="*/ 88 w 156"/>
                <a:gd name="T61" fmla="*/ 137 h 161"/>
                <a:gd name="T62" fmla="*/ 142 w 156"/>
                <a:gd name="T63" fmla="*/ 107 h 161"/>
                <a:gd name="T64" fmla="*/ 97 w 156"/>
                <a:gd name="T65" fmla="*/ 147 h 161"/>
                <a:gd name="T66" fmla="*/ 149 w 156"/>
                <a:gd name="T67" fmla="*/ 116 h 161"/>
                <a:gd name="T68" fmla="*/ 102 w 156"/>
                <a:gd name="T69" fmla="*/ 152 h 161"/>
                <a:gd name="T70" fmla="*/ 154 w 156"/>
                <a:gd name="T71" fmla="*/ 121 h 161"/>
                <a:gd name="T72" fmla="*/ 107 w 156"/>
                <a:gd name="T73" fmla="*/ 154 h 161"/>
                <a:gd name="T74" fmla="*/ 156 w 156"/>
                <a:gd name="T75" fmla="*/ 126 h 161"/>
                <a:gd name="T76" fmla="*/ 114 w 156"/>
                <a:gd name="T77" fmla="*/ 159 h 161"/>
                <a:gd name="T78" fmla="*/ 156 w 156"/>
                <a:gd name="T79" fmla="*/ 135 h 161"/>
                <a:gd name="T80" fmla="*/ 118 w 156"/>
                <a:gd name="T81" fmla="*/ 161 h 161"/>
                <a:gd name="T82" fmla="*/ 156 w 156"/>
                <a:gd name="T83" fmla="*/ 140 h 161"/>
                <a:gd name="T84" fmla="*/ 137 w 156"/>
                <a:gd name="T85" fmla="*/ 161 h 161"/>
                <a:gd name="T86" fmla="*/ 142 w 156"/>
                <a:gd name="T87" fmla="*/ 1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1">
                  <a:moveTo>
                    <a:pt x="36" y="2"/>
                  </a:moveTo>
                  <a:lnTo>
                    <a:pt x="36" y="0"/>
                  </a:lnTo>
                  <a:lnTo>
                    <a:pt x="10" y="26"/>
                  </a:lnTo>
                  <a:lnTo>
                    <a:pt x="43" y="7"/>
                  </a:lnTo>
                  <a:lnTo>
                    <a:pt x="0" y="50"/>
                  </a:lnTo>
                  <a:lnTo>
                    <a:pt x="52" y="16"/>
                  </a:lnTo>
                  <a:lnTo>
                    <a:pt x="7" y="57"/>
                  </a:lnTo>
                  <a:lnTo>
                    <a:pt x="62" y="26"/>
                  </a:lnTo>
                  <a:lnTo>
                    <a:pt x="12" y="61"/>
                  </a:lnTo>
                  <a:lnTo>
                    <a:pt x="66" y="31"/>
                  </a:lnTo>
                  <a:lnTo>
                    <a:pt x="21" y="71"/>
                  </a:lnTo>
                  <a:lnTo>
                    <a:pt x="76" y="40"/>
                  </a:lnTo>
                  <a:lnTo>
                    <a:pt x="31" y="80"/>
                  </a:lnTo>
                  <a:lnTo>
                    <a:pt x="85" y="50"/>
                  </a:lnTo>
                  <a:lnTo>
                    <a:pt x="36" y="85"/>
                  </a:lnTo>
                  <a:lnTo>
                    <a:pt x="90" y="54"/>
                  </a:lnTo>
                  <a:lnTo>
                    <a:pt x="43" y="92"/>
                  </a:lnTo>
                  <a:lnTo>
                    <a:pt x="97" y="61"/>
                  </a:lnTo>
                  <a:lnTo>
                    <a:pt x="45" y="92"/>
                  </a:lnTo>
                  <a:lnTo>
                    <a:pt x="97" y="61"/>
                  </a:lnTo>
                  <a:lnTo>
                    <a:pt x="55" y="104"/>
                  </a:lnTo>
                  <a:lnTo>
                    <a:pt x="109" y="73"/>
                  </a:lnTo>
                  <a:lnTo>
                    <a:pt x="62" y="111"/>
                  </a:lnTo>
                  <a:lnTo>
                    <a:pt x="116" y="80"/>
                  </a:lnTo>
                  <a:lnTo>
                    <a:pt x="64" y="114"/>
                  </a:lnTo>
                  <a:lnTo>
                    <a:pt x="118" y="83"/>
                  </a:lnTo>
                  <a:lnTo>
                    <a:pt x="71" y="121"/>
                  </a:lnTo>
                  <a:lnTo>
                    <a:pt x="126" y="90"/>
                  </a:lnTo>
                  <a:lnTo>
                    <a:pt x="76" y="126"/>
                  </a:lnTo>
                  <a:lnTo>
                    <a:pt x="130" y="92"/>
                  </a:lnTo>
                  <a:lnTo>
                    <a:pt x="88" y="137"/>
                  </a:lnTo>
                  <a:lnTo>
                    <a:pt x="142" y="107"/>
                  </a:lnTo>
                  <a:lnTo>
                    <a:pt x="97" y="147"/>
                  </a:lnTo>
                  <a:lnTo>
                    <a:pt x="149" y="116"/>
                  </a:lnTo>
                  <a:lnTo>
                    <a:pt x="102" y="152"/>
                  </a:lnTo>
                  <a:lnTo>
                    <a:pt x="154" y="121"/>
                  </a:lnTo>
                  <a:lnTo>
                    <a:pt x="107" y="154"/>
                  </a:lnTo>
                  <a:lnTo>
                    <a:pt x="156" y="126"/>
                  </a:lnTo>
                  <a:lnTo>
                    <a:pt x="114" y="159"/>
                  </a:lnTo>
                  <a:lnTo>
                    <a:pt x="156" y="135"/>
                  </a:lnTo>
                  <a:lnTo>
                    <a:pt x="118" y="161"/>
                  </a:lnTo>
                  <a:lnTo>
                    <a:pt x="156" y="140"/>
                  </a:lnTo>
                  <a:lnTo>
                    <a:pt x="137" y="161"/>
                  </a:lnTo>
                  <a:lnTo>
                    <a:pt x="142" y="159"/>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4" name="Freeform 3150"/>
            <p:cNvSpPr>
              <a:spLocks/>
            </p:cNvSpPr>
            <p:nvPr/>
          </p:nvSpPr>
          <p:spPr bwMode="auto">
            <a:xfrm>
              <a:off x="6791325" y="3097213"/>
              <a:ext cx="481013" cy="403225"/>
            </a:xfrm>
            <a:custGeom>
              <a:avLst/>
              <a:gdLst>
                <a:gd name="T0" fmla="*/ 197 w 303"/>
                <a:gd name="T1" fmla="*/ 34 h 254"/>
                <a:gd name="T2" fmla="*/ 206 w 303"/>
                <a:gd name="T3" fmla="*/ 29 h 254"/>
                <a:gd name="T4" fmla="*/ 192 w 303"/>
                <a:gd name="T5" fmla="*/ 41 h 254"/>
                <a:gd name="T6" fmla="*/ 215 w 303"/>
                <a:gd name="T7" fmla="*/ 26 h 254"/>
                <a:gd name="T8" fmla="*/ 144 w 303"/>
                <a:gd name="T9" fmla="*/ 88 h 254"/>
                <a:gd name="T10" fmla="*/ 287 w 303"/>
                <a:gd name="T11" fmla="*/ 5 h 254"/>
                <a:gd name="T12" fmla="*/ 133 w 303"/>
                <a:gd name="T13" fmla="*/ 100 h 254"/>
                <a:gd name="T14" fmla="*/ 303 w 303"/>
                <a:gd name="T15" fmla="*/ 0 h 254"/>
                <a:gd name="T16" fmla="*/ 114 w 303"/>
                <a:gd name="T17" fmla="*/ 119 h 254"/>
                <a:gd name="T18" fmla="*/ 213 w 303"/>
                <a:gd name="T19" fmla="*/ 62 h 254"/>
                <a:gd name="T20" fmla="*/ 104 w 303"/>
                <a:gd name="T21" fmla="*/ 128 h 254"/>
                <a:gd name="T22" fmla="*/ 204 w 303"/>
                <a:gd name="T23" fmla="*/ 72 h 254"/>
                <a:gd name="T24" fmla="*/ 92 w 303"/>
                <a:gd name="T25" fmla="*/ 140 h 254"/>
                <a:gd name="T26" fmla="*/ 192 w 303"/>
                <a:gd name="T27" fmla="*/ 83 h 254"/>
                <a:gd name="T28" fmla="*/ 40 w 303"/>
                <a:gd name="T29" fmla="*/ 192 h 254"/>
                <a:gd name="T30" fmla="*/ 140 w 303"/>
                <a:gd name="T31" fmla="*/ 133 h 254"/>
                <a:gd name="T32" fmla="*/ 28 w 303"/>
                <a:gd name="T33" fmla="*/ 202 h 254"/>
                <a:gd name="T34" fmla="*/ 128 w 303"/>
                <a:gd name="T35" fmla="*/ 145 h 254"/>
                <a:gd name="T36" fmla="*/ 5 w 303"/>
                <a:gd name="T37" fmla="*/ 228 h 254"/>
                <a:gd name="T38" fmla="*/ 102 w 303"/>
                <a:gd name="T39" fmla="*/ 171 h 254"/>
                <a:gd name="T40" fmla="*/ 0 w 303"/>
                <a:gd name="T41" fmla="*/ 245 h 254"/>
                <a:gd name="T42" fmla="*/ 73 w 303"/>
                <a:gd name="T43" fmla="*/ 202 h 254"/>
                <a:gd name="T44" fmla="*/ 5 w 303"/>
                <a:gd name="T45" fmla="*/ 249 h 254"/>
                <a:gd name="T46" fmla="*/ 50 w 303"/>
                <a:gd name="T47" fmla="*/ 226 h 254"/>
                <a:gd name="T48" fmla="*/ 12 w 303"/>
                <a:gd name="T49" fmla="*/ 254 h 254"/>
                <a:gd name="T50" fmla="*/ 31 w 303"/>
                <a:gd name="T51" fmla="*/ 242 h 254"/>
                <a:gd name="T52" fmla="*/ 17 w 303"/>
                <a:gd name="T53" fmla="*/ 254 h 254"/>
                <a:gd name="T54" fmla="*/ 26 w 303"/>
                <a:gd name="T55" fmla="*/ 24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254">
                  <a:moveTo>
                    <a:pt x="197" y="34"/>
                  </a:moveTo>
                  <a:lnTo>
                    <a:pt x="206" y="29"/>
                  </a:lnTo>
                  <a:lnTo>
                    <a:pt x="192" y="41"/>
                  </a:lnTo>
                  <a:lnTo>
                    <a:pt x="215" y="26"/>
                  </a:lnTo>
                  <a:lnTo>
                    <a:pt x="144" y="88"/>
                  </a:lnTo>
                  <a:lnTo>
                    <a:pt x="287" y="5"/>
                  </a:lnTo>
                  <a:lnTo>
                    <a:pt x="133" y="100"/>
                  </a:lnTo>
                  <a:lnTo>
                    <a:pt x="303" y="0"/>
                  </a:lnTo>
                  <a:lnTo>
                    <a:pt x="114" y="119"/>
                  </a:lnTo>
                  <a:lnTo>
                    <a:pt x="213" y="62"/>
                  </a:lnTo>
                  <a:lnTo>
                    <a:pt x="104" y="128"/>
                  </a:lnTo>
                  <a:lnTo>
                    <a:pt x="204" y="72"/>
                  </a:lnTo>
                  <a:lnTo>
                    <a:pt x="92" y="140"/>
                  </a:lnTo>
                  <a:lnTo>
                    <a:pt x="192" y="83"/>
                  </a:lnTo>
                  <a:lnTo>
                    <a:pt x="40" y="192"/>
                  </a:lnTo>
                  <a:lnTo>
                    <a:pt x="140" y="133"/>
                  </a:lnTo>
                  <a:lnTo>
                    <a:pt x="28" y="202"/>
                  </a:lnTo>
                  <a:lnTo>
                    <a:pt x="128" y="145"/>
                  </a:lnTo>
                  <a:lnTo>
                    <a:pt x="5" y="228"/>
                  </a:lnTo>
                  <a:lnTo>
                    <a:pt x="102" y="171"/>
                  </a:lnTo>
                  <a:lnTo>
                    <a:pt x="0" y="245"/>
                  </a:lnTo>
                  <a:lnTo>
                    <a:pt x="73" y="202"/>
                  </a:lnTo>
                  <a:lnTo>
                    <a:pt x="5" y="249"/>
                  </a:lnTo>
                  <a:lnTo>
                    <a:pt x="50" y="226"/>
                  </a:lnTo>
                  <a:lnTo>
                    <a:pt x="12" y="254"/>
                  </a:lnTo>
                  <a:lnTo>
                    <a:pt x="31" y="242"/>
                  </a:lnTo>
                  <a:lnTo>
                    <a:pt x="17" y="254"/>
                  </a:lnTo>
                  <a:lnTo>
                    <a:pt x="26" y="249"/>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5" name="Freeform 3151"/>
            <p:cNvSpPr>
              <a:spLocks/>
            </p:cNvSpPr>
            <p:nvPr/>
          </p:nvSpPr>
          <p:spPr bwMode="auto">
            <a:xfrm>
              <a:off x="7137400" y="2995613"/>
              <a:ext cx="495300" cy="192088"/>
            </a:xfrm>
            <a:custGeom>
              <a:avLst/>
              <a:gdLst>
                <a:gd name="T0" fmla="*/ 0 w 312"/>
                <a:gd name="T1" fmla="*/ 121 h 121"/>
                <a:gd name="T2" fmla="*/ 109 w 312"/>
                <a:gd name="T3" fmla="*/ 57 h 121"/>
                <a:gd name="T4" fmla="*/ 71 w 312"/>
                <a:gd name="T5" fmla="*/ 100 h 121"/>
                <a:gd name="T6" fmla="*/ 180 w 312"/>
                <a:gd name="T7" fmla="*/ 36 h 121"/>
                <a:gd name="T8" fmla="*/ 137 w 312"/>
                <a:gd name="T9" fmla="*/ 81 h 121"/>
                <a:gd name="T10" fmla="*/ 246 w 312"/>
                <a:gd name="T11" fmla="*/ 17 h 121"/>
                <a:gd name="T12" fmla="*/ 139 w 312"/>
                <a:gd name="T13" fmla="*/ 81 h 121"/>
                <a:gd name="T14" fmla="*/ 248 w 312"/>
                <a:gd name="T15" fmla="*/ 17 h 121"/>
                <a:gd name="T16" fmla="*/ 189 w 312"/>
                <a:gd name="T17" fmla="*/ 64 h 121"/>
                <a:gd name="T18" fmla="*/ 300 w 312"/>
                <a:gd name="T19" fmla="*/ 0 h 121"/>
                <a:gd name="T20" fmla="*/ 244 w 312"/>
                <a:gd name="T21" fmla="*/ 50 h 121"/>
                <a:gd name="T22" fmla="*/ 305 w 312"/>
                <a:gd name="T23" fmla="*/ 15 h 121"/>
                <a:gd name="T24" fmla="*/ 248 w 312"/>
                <a:gd name="T25" fmla="*/ 48 h 121"/>
                <a:gd name="T26" fmla="*/ 305 w 312"/>
                <a:gd name="T27" fmla="*/ 15 h 121"/>
                <a:gd name="T28" fmla="*/ 279 w 312"/>
                <a:gd name="T29" fmla="*/ 45 h 121"/>
                <a:gd name="T30" fmla="*/ 308 w 312"/>
                <a:gd name="T31" fmla="*/ 29 h 121"/>
                <a:gd name="T32" fmla="*/ 284 w 312"/>
                <a:gd name="T33" fmla="*/ 67 h 121"/>
                <a:gd name="T34" fmla="*/ 310 w 312"/>
                <a:gd name="T35" fmla="*/ 50 h 121"/>
                <a:gd name="T36" fmla="*/ 284 w 312"/>
                <a:gd name="T37" fmla="*/ 67 h 121"/>
                <a:gd name="T38" fmla="*/ 310 w 312"/>
                <a:gd name="T39" fmla="*/ 50 h 121"/>
                <a:gd name="T40" fmla="*/ 293 w 312"/>
                <a:gd name="T41" fmla="*/ 74 h 121"/>
                <a:gd name="T42" fmla="*/ 312 w 312"/>
                <a:gd name="T43" fmla="*/ 64 h 121"/>
                <a:gd name="T44" fmla="*/ 300 w 312"/>
                <a:gd name="T45" fmla="*/ 76 h 121"/>
                <a:gd name="T46" fmla="*/ 308 w 312"/>
                <a:gd name="T47"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2" h="121">
                  <a:moveTo>
                    <a:pt x="0" y="121"/>
                  </a:moveTo>
                  <a:lnTo>
                    <a:pt x="109" y="57"/>
                  </a:lnTo>
                  <a:lnTo>
                    <a:pt x="71" y="100"/>
                  </a:lnTo>
                  <a:lnTo>
                    <a:pt x="180" y="36"/>
                  </a:lnTo>
                  <a:lnTo>
                    <a:pt x="137" y="81"/>
                  </a:lnTo>
                  <a:lnTo>
                    <a:pt x="246" y="17"/>
                  </a:lnTo>
                  <a:lnTo>
                    <a:pt x="139" y="81"/>
                  </a:lnTo>
                  <a:lnTo>
                    <a:pt x="248" y="17"/>
                  </a:lnTo>
                  <a:lnTo>
                    <a:pt x="189" y="64"/>
                  </a:lnTo>
                  <a:lnTo>
                    <a:pt x="300" y="0"/>
                  </a:lnTo>
                  <a:lnTo>
                    <a:pt x="244" y="50"/>
                  </a:lnTo>
                  <a:lnTo>
                    <a:pt x="305" y="15"/>
                  </a:lnTo>
                  <a:lnTo>
                    <a:pt x="248" y="48"/>
                  </a:lnTo>
                  <a:lnTo>
                    <a:pt x="305" y="15"/>
                  </a:lnTo>
                  <a:lnTo>
                    <a:pt x="279" y="45"/>
                  </a:lnTo>
                  <a:lnTo>
                    <a:pt x="308" y="29"/>
                  </a:lnTo>
                  <a:lnTo>
                    <a:pt x="284" y="67"/>
                  </a:lnTo>
                  <a:lnTo>
                    <a:pt x="310" y="50"/>
                  </a:lnTo>
                  <a:lnTo>
                    <a:pt x="284" y="67"/>
                  </a:lnTo>
                  <a:lnTo>
                    <a:pt x="310" y="50"/>
                  </a:lnTo>
                  <a:lnTo>
                    <a:pt x="293" y="74"/>
                  </a:lnTo>
                  <a:lnTo>
                    <a:pt x="312" y="64"/>
                  </a:lnTo>
                  <a:lnTo>
                    <a:pt x="300" y="76"/>
                  </a:lnTo>
                  <a:lnTo>
                    <a:pt x="308" y="72"/>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6" name="Freeform 3152"/>
            <p:cNvSpPr>
              <a:spLocks/>
            </p:cNvSpPr>
            <p:nvPr/>
          </p:nvSpPr>
          <p:spPr bwMode="auto">
            <a:xfrm>
              <a:off x="7126288" y="2540000"/>
              <a:ext cx="484188" cy="471488"/>
            </a:xfrm>
            <a:custGeom>
              <a:avLst/>
              <a:gdLst>
                <a:gd name="T0" fmla="*/ 28 w 305"/>
                <a:gd name="T1" fmla="*/ 0 h 297"/>
                <a:gd name="T2" fmla="*/ 38 w 305"/>
                <a:gd name="T3" fmla="*/ 12 h 297"/>
                <a:gd name="T4" fmla="*/ 42 w 305"/>
                <a:gd name="T5" fmla="*/ 27 h 297"/>
                <a:gd name="T6" fmla="*/ 42 w 305"/>
                <a:gd name="T7" fmla="*/ 43 h 297"/>
                <a:gd name="T8" fmla="*/ 45 w 305"/>
                <a:gd name="T9" fmla="*/ 64 h 297"/>
                <a:gd name="T10" fmla="*/ 47 w 305"/>
                <a:gd name="T11" fmla="*/ 67 h 297"/>
                <a:gd name="T12" fmla="*/ 66 w 305"/>
                <a:gd name="T13" fmla="*/ 76 h 297"/>
                <a:gd name="T14" fmla="*/ 85 w 305"/>
                <a:gd name="T15" fmla="*/ 76 h 297"/>
                <a:gd name="T16" fmla="*/ 106 w 305"/>
                <a:gd name="T17" fmla="*/ 81 h 297"/>
                <a:gd name="T18" fmla="*/ 116 w 305"/>
                <a:gd name="T19" fmla="*/ 88 h 297"/>
                <a:gd name="T20" fmla="*/ 123 w 305"/>
                <a:gd name="T21" fmla="*/ 98 h 297"/>
                <a:gd name="T22" fmla="*/ 128 w 305"/>
                <a:gd name="T23" fmla="*/ 107 h 297"/>
                <a:gd name="T24" fmla="*/ 130 w 305"/>
                <a:gd name="T25" fmla="*/ 117 h 297"/>
                <a:gd name="T26" fmla="*/ 130 w 305"/>
                <a:gd name="T27" fmla="*/ 121 h 297"/>
                <a:gd name="T28" fmla="*/ 132 w 305"/>
                <a:gd name="T29" fmla="*/ 126 h 297"/>
                <a:gd name="T30" fmla="*/ 132 w 305"/>
                <a:gd name="T31" fmla="*/ 136 h 297"/>
                <a:gd name="T32" fmla="*/ 132 w 305"/>
                <a:gd name="T33" fmla="*/ 136 h 297"/>
                <a:gd name="T34" fmla="*/ 135 w 305"/>
                <a:gd name="T35" fmla="*/ 150 h 297"/>
                <a:gd name="T36" fmla="*/ 135 w 305"/>
                <a:gd name="T37" fmla="*/ 152 h 297"/>
                <a:gd name="T38" fmla="*/ 137 w 305"/>
                <a:gd name="T39" fmla="*/ 159 h 297"/>
                <a:gd name="T40" fmla="*/ 137 w 305"/>
                <a:gd name="T41" fmla="*/ 159 h 297"/>
                <a:gd name="T42" fmla="*/ 161 w 305"/>
                <a:gd name="T43" fmla="*/ 164 h 297"/>
                <a:gd name="T44" fmla="*/ 173 w 305"/>
                <a:gd name="T45" fmla="*/ 166 h 297"/>
                <a:gd name="T46" fmla="*/ 196 w 305"/>
                <a:gd name="T47" fmla="*/ 171 h 297"/>
                <a:gd name="T48" fmla="*/ 199 w 305"/>
                <a:gd name="T49" fmla="*/ 174 h 297"/>
                <a:gd name="T50" fmla="*/ 210 w 305"/>
                <a:gd name="T51" fmla="*/ 183 h 297"/>
                <a:gd name="T52" fmla="*/ 215 w 305"/>
                <a:gd name="T53" fmla="*/ 195 h 297"/>
                <a:gd name="T54" fmla="*/ 220 w 305"/>
                <a:gd name="T55" fmla="*/ 211 h 297"/>
                <a:gd name="T56" fmla="*/ 220 w 305"/>
                <a:gd name="T57" fmla="*/ 214 h 297"/>
                <a:gd name="T58" fmla="*/ 220 w 305"/>
                <a:gd name="T59" fmla="*/ 228 h 297"/>
                <a:gd name="T60" fmla="*/ 222 w 305"/>
                <a:gd name="T61" fmla="*/ 233 h 297"/>
                <a:gd name="T62" fmla="*/ 225 w 305"/>
                <a:gd name="T63" fmla="*/ 247 h 297"/>
                <a:gd name="T64" fmla="*/ 239 w 305"/>
                <a:gd name="T65" fmla="*/ 254 h 297"/>
                <a:gd name="T66" fmla="*/ 244 w 305"/>
                <a:gd name="T67" fmla="*/ 254 h 297"/>
                <a:gd name="T68" fmla="*/ 255 w 305"/>
                <a:gd name="T69" fmla="*/ 254 h 297"/>
                <a:gd name="T70" fmla="*/ 267 w 305"/>
                <a:gd name="T71" fmla="*/ 254 h 297"/>
                <a:gd name="T72" fmla="*/ 281 w 305"/>
                <a:gd name="T73" fmla="*/ 259 h 297"/>
                <a:gd name="T74" fmla="*/ 286 w 305"/>
                <a:gd name="T75" fmla="*/ 261 h 297"/>
                <a:gd name="T76" fmla="*/ 291 w 305"/>
                <a:gd name="T77" fmla="*/ 264 h 297"/>
                <a:gd name="T78" fmla="*/ 303 w 305"/>
                <a:gd name="T79" fmla="*/ 276 h 297"/>
                <a:gd name="T80" fmla="*/ 305 w 305"/>
                <a:gd name="T81" fmla="*/ 28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297">
                  <a:moveTo>
                    <a:pt x="0" y="17"/>
                  </a:moveTo>
                  <a:lnTo>
                    <a:pt x="28" y="0"/>
                  </a:lnTo>
                  <a:lnTo>
                    <a:pt x="12" y="27"/>
                  </a:lnTo>
                  <a:lnTo>
                    <a:pt x="38" y="12"/>
                  </a:lnTo>
                  <a:lnTo>
                    <a:pt x="14" y="43"/>
                  </a:lnTo>
                  <a:lnTo>
                    <a:pt x="42" y="27"/>
                  </a:lnTo>
                  <a:lnTo>
                    <a:pt x="14" y="60"/>
                  </a:lnTo>
                  <a:lnTo>
                    <a:pt x="42" y="43"/>
                  </a:lnTo>
                  <a:lnTo>
                    <a:pt x="19" y="79"/>
                  </a:lnTo>
                  <a:lnTo>
                    <a:pt x="45" y="64"/>
                  </a:lnTo>
                  <a:lnTo>
                    <a:pt x="21" y="81"/>
                  </a:lnTo>
                  <a:lnTo>
                    <a:pt x="47" y="67"/>
                  </a:lnTo>
                  <a:lnTo>
                    <a:pt x="33" y="95"/>
                  </a:lnTo>
                  <a:lnTo>
                    <a:pt x="66" y="76"/>
                  </a:lnTo>
                  <a:lnTo>
                    <a:pt x="42" y="100"/>
                  </a:lnTo>
                  <a:lnTo>
                    <a:pt x="85" y="76"/>
                  </a:lnTo>
                  <a:lnTo>
                    <a:pt x="66" y="105"/>
                  </a:lnTo>
                  <a:lnTo>
                    <a:pt x="106" y="81"/>
                  </a:lnTo>
                  <a:lnTo>
                    <a:pt x="83" y="107"/>
                  </a:lnTo>
                  <a:lnTo>
                    <a:pt x="116" y="88"/>
                  </a:lnTo>
                  <a:lnTo>
                    <a:pt x="99" y="112"/>
                  </a:lnTo>
                  <a:lnTo>
                    <a:pt x="123" y="98"/>
                  </a:lnTo>
                  <a:lnTo>
                    <a:pt x="102" y="124"/>
                  </a:lnTo>
                  <a:lnTo>
                    <a:pt x="128" y="107"/>
                  </a:lnTo>
                  <a:lnTo>
                    <a:pt x="102" y="133"/>
                  </a:lnTo>
                  <a:lnTo>
                    <a:pt x="130" y="117"/>
                  </a:lnTo>
                  <a:lnTo>
                    <a:pt x="102" y="138"/>
                  </a:lnTo>
                  <a:lnTo>
                    <a:pt x="130" y="121"/>
                  </a:lnTo>
                  <a:lnTo>
                    <a:pt x="104" y="143"/>
                  </a:lnTo>
                  <a:lnTo>
                    <a:pt x="132" y="126"/>
                  </a:lnTo>
                  <a:lnTo>
                    <a:pt x="104" y="152"/>
                  </a:lnTo>
                  <a:lnTo>
                    <a:pt x="132" y="136"/>
                  </a:lnTo>
                  <a:lnTo>
                    <a:pt x="104" y="152"/>
                  </a:lnTo>
                  <a:lnTo>
                    <a:pt x="132" y="136"/>
                  </a:lnTo>
                  <a:lnTo>
                    <a:pt x="106" y="166"/>
                  </a:lnTo>
                  <a:lnTo>
                    <a:pt x="135" y="150"/>
                  </a:lnTo>
                  <a:lnTo>
                    <a:pt x="109" y="166"/>
                  </a:lnTo>
                  <a:lnTo>
                    <a:pt x="135" y="152"/>
                  </a:lnTo>
                  <a:lnTo>
                    <a:pt x="111" y="174"/>
                  </a:lnTo>
                  <a:lnTo>
                    <a:pt x="137" y="159"/>
                  </a:lnTo>
                  <a:lnTo>
                    <a:pt x="111" y="174"/>
                  </a:lnTo>
                  <a:lnTo>
                    <a:pt x="137" y="159"/>
                  </a:lnTo>
                  <a:lnTo>
                    <a:pt x="123" y="185"/>
                  </a:lnTo>
                  <a:lnTo>
                    <a:pt x="161" y="164"/>
                  </a:lnTo>
                  <a:lnTo>
                    <a:pt x="132" y="190"/>
                  </a:lnTo>
                  <a:lnTo>
                    <a:pt x="173" y="166"/>
                  </a:lnTo>
                  <a:lnTo>
                    <a:pt x="158" y="195"/>
                  </a:lnTo>
                  <a:lnTo>
                    <a:pt x="196" y="171"/>
                  </a:lnTo>
                  <a:lnTo>
                    <a:pt x="161" y="195"/>
                  </a:lnTo>
                  <a:lnTo>
                    <a:pt x="199" y="174"/>
                  </a:lnTo>
                  <a:lnTo>
                    <a:pt x="184" y="200"/>
                  </a:lnTo>
                  <a:lnTo>
                    <a:pt x="210" y="183"/>
                  </a:lnTo>
                  <a:lnTo>
                    <a:pt x="189" y="209"/>
                  </a:lnTo>
                  <a:lnTo>
                    <a:pt x="215" y="195"/>
                  </a:lnTo>
                  <a:lnTo>
                    <a:pt x="191" y="228"/>
                  </a:lnTo>
                  <a:lnTo>
                    <a:pt x="220" y="211"/>
                  </a:lnTo>
                  <a:lnTo>
                    <a:pt x="191" y="230"/>
                  </a:lnTo>
                  <a:lnTo>
                    <a:pt x="220" y="214"/>
                  </a:lnTo>
                  <a:lnTo>
                    <a:pt x="194" y="245"/>
                  </a:lnTo>
                  <a:lnTo>
                    <a:pt x="220" y="228"/>
                  </a:lnTo>
                  <a:lnTo>
                    <a:pt x="194" y="247"/>
                  </a:lnTo>
                  <a:lnTo>
                    <a:pt x="222" y="233"/>
                  </a:lnTo>
                  <a:lnTo>
                    <a:pt x="201" y="261"/>
                  </a:lnTo>
                  <a:lnTo>
                    <a:pt x="225" y="247"/>
                  </a:lnTo>
                  <a:lnTo>
                    <a:pt x="208" y="271"/>
                  </a:lnTo>
                  <a:lnTo>
                    <a:pt x="239" y="254"/>
                  </a:lnTo>
                  <a:lnTo>
                    <a:pt x="210" y="273"/>
                  </a:lnTo>
                  <a:lnTo>
                    <a:pt x="244" y="254"/>
                  </a:lnTo>
                  <a:lnTo>
                    <a:pt x="215" y="278"/>
                  </a:lnTo>
                  <a:lnTo>
                    <a:pt x="255" y="254"/>
                  </a:lnTo>
                  <a:lnTo>
                    <a:pt x="225" y="280"/>
                  </a:lnTo>
                  <a:lnTo>
                    <a:pt x="267" y="254"/>
                  </a:lnTo>
                  <a:lnTo>
                    <a:pt x="239" y="283"/>
                  </a:lnTo>
                  <a:lnTo>
                    <a:pt x="281" y="259"/>
                  </a:lnTo>
                  <a:lnTo>
                    <a:pt x="248" y="283"/>
                  </a:lnTo>
                  <a:lnTo>
                    <a:pt x="286" y="261"/>
                  </a:lnTo>
                  <a:lnTo>
                    <a:pt x="255" y="283"/>
                  </a:lnTo>
                  <a:lnTo>
                    <a:pt x="291" y="264"/>
                  </a:lnTo>
                  <a:lnTo>
                    <a:pt x="277" y="290"/>
                  </a:lnTo>
                  <a:lnTo>
                    <a:pt x="303" y="276"/>
                  </a:lnTo>
                  <a:lnTo>
                    <a:pt x="279" y="297"/>
                  </a:lnTo>
                  <a:lnTo>
                    <a:pt x="305" y="28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7" name="Freeform 3153"/>
            <p:cNvSpPr>
              <a:spLocks/>
            </p:cNvSpPr>
            <p:nvPr/>
          </p:nvSpPr>
          <p:spPr bwMode="auto">
            <a:xfrm>
              <a:off x="6640513" y="2506663"/>
              <a:ext cx="519113" cy="839788"/>
            </a:xfrm>
            <a:custGeom>
              <a:avLst/>
              <a:gdLst>
                <a:gd name="T0" fmla="*/ 251 w 327"/>
                <a:gd name="T1" fmla="*/ 0 h 529"/>
                <a:gd name="T2" fmla="*/ 268 w 327"/>
                <a:gd name="T3" fmla="*/ 0 h 529"/>
                <a:gd name="T4" fmla="*/ 289 w 327"/>
                <a:gd name="T5" fmla="*/ 5 h 529"/>
                <a:gd name="T6" fmla="*/ 308 w 327"/>
                <a:gd name="T7" fmla="*/ 7 h 529"/>
                <a:gd name="T8" fmla="*/ 315 w 327"/>
                <a:gd name="T9" fmla="*/ 10 h 529"/>
                <a:gd name="T10" fmla="*/ 327 w 327"/>
                <a:gd name="T11" fmla="*/ 17 h 529"/>
                <a:gd name="T12" fmla="*/ 303 w 327"/>
                <a:gd name="T13" fmla="*/ 48 h 529"/>
                <a:gd name="T14" fmla="*/ 301 w 327"/>
                <a:gd name="T15" fmla="*/ 55 h 529"/>
                <a:gd name="T16" fmla="*/ 299 w 327"/>
                <a:gd name="T17" fmla="*/ 69 h 529"/>
                <a:gd name="T18" fmla="*/ 296 w 327"/>
                <a:gd name="T19" fmla="*/ 69 h 529"/>
                <a:gd name="T20" fmla="*/ 292 w 327"/>
                <a:gd name="T21" fmla="*/ 90 h 529"/>
                <a:gd name="T22" fmla="*/ 287 w 327"/>
                <a:gd name="T23" fmla="*/ 104 h 529"/>
                <a:gd name="T24" fmla="*/ 287 w 327"/>
                <a:gd name="T25" fmla="*/ 109 h 529"/>
                <a:gd name="T26" fmla="*/ 282 w 327"/>
                <a:gd name="T27" fmla="*/ 121 h 529"/>
                <a:gd name="T28" fmla="*/ 280 w 327"/>
                <a:gd name="T29" fmla="*/ 128 h 529"/>
                <a:gd name="T30" fmla="*/ 273 w 327"/>
                <a:gd name="T31" fmla="*/ 154 h 529"/>
                <a:gd name="T32" fmla="*/ 268 w 327"/>
                <a:gd name="T33" fmla="*/ 171 h 529"/>
                <a:gd name="T34" fmla="*/ 265 w 327"/>
                <a:gd name="T35" fmla="*/ 180 h 529"/>
                <a:gd name="T36" fmla="*/ 263 w 327"/>
                <a:gd name="T37" fmla="*/ 187 h 529"/>
                <a:gd name="T38" fmla="*/ 261 w 327"/>
                <a:gd name="T39" fmla="*/ 197 h 529"/>
                <a:gd name="T40" fmla="*/ 258 w 327"/>
                <a:gd name="T41" fmla="*/ 204 h 529"/>
                <a:gd name="T42" fmla="*/ 254 w 327"/>
                <a:gd name="T43" fmla="*/ 218 h 529"/>
                <a:gd name="T44" fmla="*/ 251 w 327"/>
                <a:gd name="T45" fmla="*/ 230 h 529"/>
                <a:gd name="T46" fmla="*/ 249 w 327"/>
                <a:gd name="T47" fmla="*/ 235 h 529"/>
                <a:gd name="T48" fmla="*/ 244 w 327"/>
                <a:gd name="T49" fmla="*/ 249 h 529"/>
                <a:gd name="T50" fmla="*/ 244 w 327"/>
                <a:gd name="T51" fmla="*/ 254 h 529"/>
                <a:gd name="T52" fmla="*/ 239 w 327"/>
                <a:gd name="T53" fmla="*/ 263 h 529"/>
                <a:gd name="T54" fmla="*/ 237 w 327"/>
                <a:gd name="T55" fmla="*/ 278 h 529"/>
                <a:gd name="T56" fmla="*/ 232 w 327"/>
                <a:gd name="T57" fmla="*/ 287 h 529"/>
                <a:gd name="T58" fmla="*/ 225 w 327"/>
                <a:gd name="T59" fmla="*/ 313 h 529"/>
                <a:gd name="T60" fmla="*/ 218 w 327"/>
                <a:gd name="T61" fmla="*/ 332 h 529"/>
                <a:gd name="T62" fmla="*/ 209 w 327"/>
                <a:gd name="T63" fmla="*/ 342 h 529"/>
                <a:gd name="T64" fmla="*/ 197 w 327"/>
                <a:gd name="T65" fmla="*/ 351 h 529"/>
                <a:gd name="T66" fmla="*/ 194 w 327"/>
                <a:gd name="T67" fmla="*/ 356 h 529"/>
                <a:gd name="T68" fmla="*/ 159 w 327"/>
                <a:gd name="T69" fmla="*/ 389 h 529"/>
                <a:gd name="T70" fmla="*/ 154 w 327"/>
                <a:gd name="T71" fmla="*/ 396 h 529"/>
                <a:gd name="T72" fmla="*/ 154 w 327"/>
                <a:gd name="T73" fmla="*/ 396 h 529"/>
                <a:gd name="T74" fmla="*/ 121 w 327"/>
                <a:gd name="T75" fmla="*/ 429 h 529"/>
                <a:gd name="T76" fmla="*/ 88 w 327"/>
                <a:gd name="T77" fmla="*/ 460 h 529"/>
                <a:gd name="T78" fmla="*/ 55 w 327"/>
                <a:gd name="T79" fmla="*/ 496 h 529"/>
                <a:gd name="T80" fmla="*/ 41 w 327"/>
                <a:gd name="T81" fmla="*/ 510 h 529"/>
                <a:gd name="T82" fmla="*/ 24 w 327"/>
                <a:gd name="T83"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7" h="529">
                  <a:moveTo>
                    <a:pt x="244" y="2"/>
                  </a:moveTo>
                  <a:lnTo>
                    <a:pt x="251" y="0"/>
                  </a:lnTo>
                  <a:lnTo>
                    <a:pt x="242" y="17"/>
                  </a:lnTo>
                  <a:lnTo>
                    <a:pt x="268" y="0"/>
                  </a:lnTo>
                  <a:lnTo>
                    <a:pt x="249" y="26"/>
                  </a:lnTo>
                  <a:lnTo>
                    <a:pt x="289" y="5"/>
                  </a:lnTo>
                  <a:lnTo>
                    <a:pt x="268" y="31"/>
                  </a:lnTo>
                  <a:lnTo>
                    <a:pt x="308" y="7"/>
                  </a:lnTo>
                  <a:lnTo>
                    <a:pt x="275" y="31"/>
                  </a:lnTo>
                  <a:lnTo>
                    <a:pt x="315" y="10"/>
                  </a:lnTo>
                  <a:lnTo>
                    <a:pt x="273" y="48"/>
                  </a:lnTo>
                  <a:lnTo>
                    <a:pt x="327" y="17"/>
                  </a:lnTo>
                  <a:lnTo>
                    <a:pt x="268" y="69"/>
                  </a:lnTo>
                  <a:lnTo>
                    <a:pt x="303" y="48"/>
                  </a:lnTo>
                  <a:lnTo>
                    <a:pt x="265" y="76"/>
                  </a:lnTo>
                  <a:lnTo>
                    <a:pt x="301" y="55"/>
                  </a:lnTo>
                  <a:lnTo>
                    <a:pt x="261" y="90"/>
                  </a:lnTo>
                  <a:lnTo>
                    <a:pt x="299" y="69"/>
                  </a:lnTo>
                  <a:lnTo>
                    <a:pt x="261" y="93"/>
                  </a:lnTo>
                  <a:lnTo>
                    <a:pt x="296" y="69"/>
                  </a:lnTo>
                  <a:lnTo>
                    <a:pt x="254" y="112"/>
                  </a:lnTo>
                  <a:lnTo>
                    <a:pt x="292" y="90"/>
                  </a:lnTo>
                  <a:lnTo>
                    <a:pt x="249" y="126"/>
                  </a:lnTo>
                  <a:lnTo>
                    <a:pt x="287" y="104"/>
                  </a:lnTo>
                  <a:lnTo>
                    <a:pt x="249" y="131"/>
                  </a:lnTo>
                  <a:lnTo>
                    <a:pt x="287" y="109"/>
                  </a:lnTo>
                  <a:lnTo>
                    <a:pt x="244" y="142"/>
                  </a:lnTo>
                  <a:lnTo>
                    <a:pt x="282" y="121"/>
                  </a:lnTo>
                  <a:lnTo>
                    <a:pt x="242" y="152"/>
                  </a:lnTo>
                  <a:lnTo>
                    <a:pt x="280" y="128"/>
                  </a:lnTo>
                  <a:lnTo>
                    <a:pt x="235" y="176"/>
                  </a:lnTo>
                  <a:lnTo>
                    <a:pt x="273" y="154"/>
                  </a:lnTo>
                  <a:lnTo>
                    <a:pt x="230" y="192"/>
                  </a:lnTo>
                  <a:lnTo>
                    <a:pt x="268" y="171"/>
                  </a:lnTo>
                  <a:lnTo>
                    <a:pt x="228" y="202"/>
                  </a:lnTo>
                  <a:lnTo>
                    <a:pt x="265" y="180"/>
                  </a:lnTo>
                  <a:lnTo>
                    <a:pt x="225" y="209"/>
                  </a:lnTo>
                  <a:lnTo>
                    <a:pt x="263" y="187"/>
                  </a:lnTo>
                  <a:lnTo>
                    <a:pt x="223" y="218"/>
                  </a:lnTo>
                  <a:lnTo>
                    <a:pt x="261" y="197"/>
                  </a:lnTo>
                  <a:lnTo>
                    <a:pt x="221" y="225"/>
                  </a:lnTo>
                  <a:lnTo>
                    <a:pt x="258" y="204"/>
                  </a:lnTo>
                  <a:lnTo>
                    <a:pt x="216" y="240"/>
                  </a:lnTo>
                  <a:lnTo>
                    <a:pt x="254" y="218"/>
                  </a:lnTo>
                  <a:lnTo>
                    <a:pt x="213" y="251"/>
                  </a:lnTo>
                  <a:lnTo>
                    <a:pt x="251" y="230"/>
                  </a:lnTo>
                  <a:lnTo>
                    <a:pt x="211" y="256"/>
                  </a:lnTo>
                  <a:lnTo>
                    <a:pt x="249" y="235"/>
                  </a:lnTo>
                  <a:lnTo>
                    <a:pt x="206" y="270"/>
                  </a:lnTo>
                  <a:lnTo>
                    <a:pt x="244" y="249"/>
                  </a:lnTo>
                  <a:lnTo>
                    <a:pt x="206" y="275"/>
                  </a:lnTo>
                  <a:lnTo>
                    <a:pt x="244" y="254"/>
                  </a:lnTo>
                  <a:lnTo>
                    <a:pt x="204" y="285"/>
                  </a:lnTo>
                  <a:lnTo>
                    <a:pt x="239" y="263"/>
                  </a:lnTo>
                  <a:lnTo>
                    <a:pt x="199" y="299"/>
                  </a:lnTo>
                  <a:lnTo>
                    <a:pt x="237" y="278"/>
                  </a:lnTo>
                  <a:lnTo>
                    <a:pt x="197" y="308"/>
                  </a:lnTo>
                  <a:lnTo>
                    <a:pt x="232" y="287"/>
                  </a:lnTo>
                  <a:lnTo>
                    <a:pt x="154" y="353"/>
                  </a:lnTo>
                  <a:lnTo>
                    <a:pt x="225" y="313"/>
                  </a:lnTo>
                  <a:lnTo>
                    <a:pt x="119" y="389"/>
                  </a:lnTo>
                  <a:lnTo>
                    <a:pt x="218" y="332"/>
                  </a:lnTo>
                  <a:lnTo>
                    <a:pt x="109" y="398"/>
                  </a:lnTo>
                  <a:lnTo>
                    <a:pt x="209" y="342"/>
                  </a:lnTo>
                  <a:lnTo>
                    <a:pt x="100" y="410"/>
                  </a:lnTo>
                  <a:lnTo>
                    <a:pt x="197" y="351"/>
                  </a:lnTo>
                  <a:lnTo>
                    <a:pt x="95" y="413"/>
                  </a:lnTo>
                  <a:lnTo>
                    <a:pt x="194" y="356"/>
                  </a:lnTo>
                  <a:lnTo>
                    <a:pt x="62" y="448"/>
                  </a:lnTo>
                  <a:lnTo>
                    <a:pt x="159" y="389"/>
                  </a:lnTo>
                  <a:lnTo>
                    <a:pt x="55" y="453"/>
                  </a:lnTo>
                  <a:lnTo>
                    <a:pt x="154" y="396"/>
                  </a:lnTo>
                  <a:lnTo>
                    <a:pt x="55" y="453"/>
                  </a:lnTo>
                  <a:lnTo>
                    <a:pt x="154" y="396"/>
                  </a:lnTo>
                  <a:lnTo>
                    <a:pt x="22" y="486"/>
                  </a:lnTo>
                  <a:lnTo>
                    <a:pt x="121" y="429"/>
                  </a:lnTo>
                  <a:lnTo>
                    <a:pt x="0" y="512"/>
                  </a:lnTo>
                  <a:lnTo>
                    <a:pt x="88" y="460"/>
                  </a:lnTo>
                  <a:lnTo>
                    <a:pt x="3" y="527"/>
                  </a:lnTo>
                  <a:lnTo>
                    <a:pt x="55" y="496"/>
                  </a:lnTo>
                  <a:lnTo>
                    <a:pt x="7" y="529"/>
                  </a:lnTo>
                  <a:lnTo>
                    <a:pt x="41" y="510"/>
                  </a:lnTo>
                  <a:lnTo>
                    <a:pt x="17" y="529"/>
                  </a:lnTo>
                  <a:lnTo>
                    <a:pt x="24" y="524"/>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3189" name="文本框 3188"/>
          <p:cNvSpPr txBox="1"/>
          <p:nvPr/>
        </p:nvSpPr>
        <p:spPr>
          <a:xfrm>
            <a:off x="1239838" y="4991483"/>
            <a:ext cx="9712325" cy="978729"/>
          </a:xfrm>
          <a:prstGeom prst="rect">
            <a:avLst/>
          </a:prstGeom>
          <a:noFill/>
        </p:spPr>
        <p:txBody>
          <a:bodyPr wrap="square" rtlCol="0">
            <a:spAutoFit/>
          </a:bodyPr>
          <a:lstStyle/>
          <a:p>
            <a:pPr algn="ctr">
              <a:lnSpc>
                <a:spcPct val="120000"/>
              </a:lnSpc>
              <a:spcBef>
                <a:spcPct val="0"/>
              </a:spcBef>
            </a:pPr>
            <a:r>
              <a:rPr lang="zh-CN" altLang="en-US" sz="1600" dirty="0">
                <a:solidFill>
                  <a:schemeClr val="tx1">
                    <a:lumMod val="75000"/>
                    <a:lumOff val="25000"/>
                  </a:schemeClr>
                </a:solidFill>
                <a:latin typeface="Arial"/>
                <a:ea typeface="微软雅黑"/>
                <a:sym typeface="Arial"/>
              </a:rPr>
              <a:t>在此录入上述图表的综合描述说明，在此录入上述图表的综合描述</a:t>
            </a:r>
            <a:r>
              <a:rPr lang="zh-CN" altLang="en-US" sz="1600" dirty="0" smtClean="0">
                <a:solidFill>
                  <a:schemeClr val="tx1">
                    <a:lumMod val="75000"/>
                    <a:lumOff val="25000"/>
                  </a:schemeClr>
                </a:solidFill>
                <a:latin typeface="Arial"/>
                <a:ea typeface="微软雅黑"/>
                <a:sym typeface="Arial"/>
              </a:rPr>
              <a:t>说明</a:t>
            </a:r>
            <a:r>
              <a:rPr lang="zh-CN" altLang="en-US" sz="1600" dirty="0">
                <a:solidFill>
                  <a:schemeClr val="tx1">
                    <a:lumMod val="75000"/>
                    <a:lumOff val="25000"/>
                  </a:schemeClr>
                </a:solidFill>
                <a:latin typeface="Arial"/>
                <a:ea typeface="微软雅黑"/>
                <a:sym typeface="Arial"/>
              </a:rPr>
              <a:t>在此录入上述图表的综合</a:t>
            </a:r>
            <a:r>
              <a:rPr lang="zh-CN" altLang="en-US" sz="1600" dirty="0" smtClean="0">
                <a:solidFill>
                  <a:schemeClr val="tx1">
                    <a:lumMod val="75000"/>
                    <a:lumOff val="25000"/>
                  </a:schemeClr>
                </a:solidFill>
                <a:latin typeface="Arial"/>
                <a:ea typeface="微软雅黑"/>
                <a:sym typeface="Arial"/>
              </a:rPr>
              <a:t>描</a:t>
            </a:r>
            <a:endParaRPr lang="en-US" altLang="zh-CN" sz="1600" dirty="0" smtClean="0">
              <a:solidFill>
                <a:schemeClr val="tx1">
                  <a:lumMod val="75000"/>
                  <a:lumOff val="25000"/>
                </a:schemeClr>
              </a:solidFill>
              <a:latin typeface="Arial"/>
              <a:ea typeface="微软雅黑"/>
              <a:sym typeface="Arial"/>
            </a:endParaRPr>
          </a:p>
          <a:p>
            <a:pPr algn="ctr">
              <a:lnSpc>
                <a:spcPct val="120000"/>
              </a:lnSpc>
              <a:spcBef>
                <a:spcPct val="0"/>
              </a:spcBef>
            </a:pPr>
            <a:r>
              <a:rPr lang="zh-CN" altLang="en-US" sz="1600" dirty="0" smtClean="0">
                <a:solidFill>
                  <a:schemeClr val="tx1">
                    <a:lumMod val="75000"/>
                    <a:lumOff val="25000"/>
                  </a:schemeClr>
                </a:solidFill>
                <a:latin typeface="Arial"/>
                <a:ea typeface="微软雅黑"/>
                <a:sym typeface="Arial"/>
              </a:rPr>
              <a:t>述说</a:t>
            </a:r>
            <a:r>
              <a:rPr lang="zh-CN" altLang="en-US" sz="1600" dirty="0">
                <a:solidFill>
                  <a:schemeClr val="tx1">
                    <a:lumMod val="75000"/>
                    <a:lumOff val="25000"/>
                  </a:schemeClr>
                </a:solidFill>
                <a:latin typeface="Arial"/>
                <a:ea typeface="微软雅黑"/>
                <a:sym typeface="Arial"/>
              </a:rPr>
              <a:t>明，在此录入上述图表的综合描述</a:t>
            </a:r>
            <a:r>
              <a:rPr lang="zh-CN" altLang="en-US" sz="1600" dirty="0" smtClean="0">
                <a:solidFill>
                  <a:schemeClr val="tx1">
                    <a:lumMod val="75000"/>
                    <a:lumOff val="25000"/>
                  </a:schemeClr>
                </a:solidFill>
                <a:latin typeface="Arial"/>
                <a:ea typeface="微软雅黑"/>
                <a:sym typeface="Arial"/>
              </a:rPr>
              <a:t>说明</a:t>
            </a:r>
            <a:r>
              <a:rPr lang="zh-CN" altLang="en-US" sz="1600" dirty="0">
                <a:solidFill>
                  <a:schemeClr val="tx1">
                    <a:lumMod val="75000"/>
                    <a:lumOff val="25000"/>
                  </a:schemeClr>
                </a:solidFill>
                <a:latin typeface="Arial"/>
                <a:ea typeface="微软雅黑"/>
                <a:sym typeface="Arial"/>
              </a:rPr>
              <a:t>在此录入上述图表的综合描述</a:t>
            </a:r>
            <a:r>
              <a:rPr lang="zh-CN" altLang="en-US" sz="1600" dirty="0" smtClean="0">
                <a:solidFill>
                  <a:schemeClr val="tx1">
                    <a:lumMod val="75000"/>
                    <a:lumOff val="25000"/>
                  </a:schemeClr>
                </a:solidFill>
                <a:latin typeface="Arial"/>
                <a:ea typeface="微软雅黑"/>
                <a:sym typeface="Arial"/>
              </a:rPr>
              <a:t>说明</a:t>
            </a:r>
            <a:endParaRPr lang="en-US" altLang="zh-CN" sz="1600" dirty="0" smtClean="0">
              <a:solidFill>
                <a:schemeClr val="tx1">
                  <a:lumMod val="75000"/>
                  <a:lumOff val="25000"/>
                </a:schemeClr>
              </a:solidFill>
              <a:latin typeface="Arial"/>
              <a:ea typeface="微软雅黑"/>
              <a:sym typeface="Arial"/>
            </a:endParaRPr>
          </a:p>
          <a:p>
            <a:pPr algn="ctr">
              <a:lnSpc>
                <a:spcPct val="120000"/>
              </a:lnSpc>
              <a:spcBef>
                <a:spcPct val="0"/>
              </a:spcBef>
            </a:pPr>
            <a:r>
              <a:rPr lang="zh-CN" altLang="en-US" sz="1600" dirty="0" smtClean="0">
                <a:solidFill>
                  <a:schemeClr val="tx1">
                    <a:lumMod val="75000"/>
                    <a:lumOff val="25000"/>
                  </a:schemeClr>
                </a:solidFill>
                <a:latin typeface="Arial"/>
                <a:ea typeface="微软雅黑"/>
                <a:sym typeface="Arial"/>
              </a:rPr>
              <a:t>在此</a:t>
            </a:r>
            <a:r>
              <a:rPr lang="zh-CN" altLang="en-US" sz="1600" dirty="0">
                <a:solidFill>
                  <a:schemeClr val="tx1">
                    <a:lumMod val="75000"/>
                    <a:lumOff val="25000"/>
                  </a:schemeClr>
                </a:solidFill>
                <a:latin typeface="Arial"/>
                <a:ea typeface="微软雅黑"/>
                <a:sym typeface="Arial"/>
              </a:rPr>
              <a:t>录入上述图表的综合描述</a:t>
            </a:r>
            <a:r>
              <a:rPr lang="zh-CN" altLang="en-US" sz="1600" dirty="0" smtClean="0">
                <a:solidFill>
                  <a:schemeClr val="tx1">
                    <a:lumMod val="75000"/>
                    <a:lumOff val="25000"/>
                  </a:schemeClr>
                </a:solidFill>
                <a:latin typeface="Arial"/>
                <a:ea typeface="微软雅黑"/>
                <a:sym typeface="Arial"/>
              </a:rPr>
              <a:t>说明</a:t>
            </a:r>
            <a:endParaRPr lang="zh-CN" altLang="en-US" sz="1600" dirty="0">
              <a:solidFill>
                <a:schemeClr val="tx1">
                  <a:lumMod val="75000"/>
                  <a:lumOff val="25000"/>
                </a:schemeClr>
              </a:solidFill>
              <a:latin typeface="Arial"/>
              <a:ea typeface="微软雅黑"/>
              <a:sym typeface="Arial"/>
            </a:endParaRPr>
          </a:p>
        </p:txBody>
      </p:sp>
      <p:grpSp>
        <p:nvGrpSpPr>
          <p:cNvPr id="3191" name="组合 3190"/>
          <p:cNvGrpSpPr/>
          <p:nvPr/>
        </p:nvGrpSpPr>
        <p:grpSpPr>
          <a:xfrm>
            <a:off x="7897171" y="3228048"/>
            <a:ext cx="3628047" cy="916729"/>
            <a:chOff x="8397180" y="1736314"/>
            <a:chExt cx="3628047" cy="916729"/>
          </a:xfrm>
        </p:grpSpPr>
        <p:sp>
          <p:nvSpPr>
            <p:cNvPr id="3192" name="文本框 3191"/>
            <p:cNvSpPr txBox="1"/>
            <p:nvPr/>
          </p:nvSpPr>
          <p:spPr>
            <a:xfrm>
              <a:off x="8402965" y="1736314"/>
              <a:ext cx="1899239" cy="400110"/>
            </a:xfrm>
            <a:prstGeom prst="rect">
              <a:avLst/>
            </a:prstGeom>
            <a:noFill/>
          </p:spPr>
          <p:txBody>
            <a:bodyPr wrap="square" rtlCol="0">
              <a:spAutoFit/>
            </a:bodyPr>
            <a:lstStyle/>
            <a:p>
              <a:r>
                <a:rPr lang="zh-CN" altLang="en-US" sz="2000" dirty="0">
                  <a:solidFill>
                    <a:schemeClr val="tx1">
                      <a:lumMod val="75000"/>
                      <a:lumOff val="25000"/>
                    </a:schemeClr>
                  </a:solidFill>
                  <a:latin typeface="Arial"/>
                  <a:ea typeface="微软雅黑"/>
                  <a:sym typeface="Arial"/>
                </a:rPr>
                <a:t> 点击添加标题</a:t>
              </a:r>
            </a:p>
          </p:txBody>
        </p:sp>
        <p:sp>
          <p:nvSpPr>
            <p:cNvPr id="3193" name="文本框 3192"/>
            <p:cNvSpPr txBox="1"/>
            <p:nvPr/>
          </p:nvSpPr>
          <p:spPr>
            <a:xfrm>
              <a:off x="8397180" y="2043645"/>
              <a:ext cx="3628047" cy="609398"/>
            </a:xfrm>
            <a:prstGeom prst="rect">
              <a:avLst/>
            </a:prstGeom>
            <a:noFill/>
          </p:spPr>
          <p:txBody>
            <a:bodyPr wrap="square" rtlCol="0">
              <a:spAutoFit/>
            </a:bodyPr>
            <a:lstStyle/>
            <a:p>
              <a:pP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在此录入上述图表的综合描述说明，在此录入上述图表的综合描述说明</a:t>
              </a:r>
            </a:p>
          </p:txBody>
        </p:sp>
      </p:grpSp>
      <p:grpSp>
        <p:nvGrpSpPr>
          <p:cNvPr id="3194" name="组合 3193"/>
          <p:cNvGrpSpPr/>
          <p:nvPr/>
        </p:nvGrpSpPr>
        <p:grpSpPr>
          <a:xfrm>
            <a:off x="666782" y="3228048"/>
            <a:ext cx="3628047" cy="916729"/>
            <a:chOff x="8397180" y="1736314"/>
            <a:chExt cx="3628047" cy="916729"/>
          </a:xfrm>
        </p:grpSpPr>
        <p:sp>
          <p:nvSpPr>
            <p:cNvPr id="3195" name="文本框 3194"/>
            <p:cNvSpPr txBox="1"/>
            <p:nvPr/>
          </p:nvSpPr>
          <p:spPr>
            <a:xfrm>
              <a:off x="10125988" y="1736314"/>
              <a:ext cx="1899239" cy="400110"/>
            </a:xfrm>
            <a:prstGeom prst="rect">
              <a:avLst/>
            </a:prstGeom>
            <a:noFill/>
          </p:spPr>
          <p:txBody>
            <a:bodyPr wrap="square" rtlCol="0">
              <a:spAutoFit/>
            </a:bodyPr>
            <a:lstStyle/>
            <a:p>
              <a:pPr algn="r"/>
              <a:r>
                <a:rPr lang="zh-CN" altLang="en-US" sz="2000" dirty="0">
                  <a:solidFill>
                    <a:schemeClr val="tx1">
                      <a:lumMod val="75000"/>
                      <a:lumOff val="25000"/>
                    </a:schemeClr>
                  </a:solidFill>
                  <a:latin typeface="Arial"/>
                  <a:ea typeface="微软雅黑"/>
                  <a:sym typeface="Arial"/>
                </a:rPr>
                <a:t> 点击添加标题</a:t>
              </a:r>
            </a:p>
          </p:txBody>
        </p:sp>
        <p:sp>
          <p:nvSpPr>
            <p:cNvPr id="3196" name="文本框 3195"/>
            <p:cNvSpPr txBox="1"/>
            <p:nvPr/>
          </p:nvSpPr>
          <p:spPr>
            <a:xfrm>
              <a:off x="8397180" y="2043645"/>
              <a:ext cx="3628047" cy="609398"/>
            </a:xfrm>
            <a:prstGeom prst="rect">
              <a:avLst/>
            </a:prstGeom>
            <a:noFill/>
          </p:spPr>
          <p:txBody>
            <a:bodyPr wrap="square" rtlCol="0">
              <a:spAutoFit/>
            </a:bodyPr>
            <a:lstStyle/>
            <a:p>
              <a:pPr algn="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在此录入上述图表的综合描述说明，在此录入上述图表的综合描述</a:t>
              </a:r>
              <a:r>
                <a:rPr lang="zh-CN" altLang="en-US" sz="1400" dirty="0" smtClean="0">
                  <a:solidFill>
                    <a:schemeClr val="tx1">
                      <a:lumMod val="75000"/>
                      <a:lumOff val="25000"/>
                    </a:schemeClr>
                  </a:solidFill>
                  <a:latin typeface="Arial"/>
                  <a:ea typeface="微软雅黑"/>
                  <a:sym typeface="Arial"/>
                </a:rPr>
                <a:t>说明</a:t>
              </a:r>
              <a:endParaRPr lang="zh-CN" altLang="en-US" sz="1400" dirty="0">
                <a:solidFill>
                  <a:schemeClr val="tx1">
                    <a:lumMod val="75000"/>
                    <a:lumOff val="25000"/>
                  </a:schemeClr>
                </a:solidFill>
                <a:latin typeface="Arial"/>
                <a:ea typeface="微软雅黑"/>
                <a:sym typeface="Arial"/>
              </a:endParaRPr>
            </a:p>
          </p:txBody>
        </p:sp>
      </p:grpSp>
      <p:sp>
        <p:nvSpPr>
          <p:cNvPr id="89" name="文本框 88"/>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90" name="组合 89"/>
          <p:cNvGrpSpPr/>
          <p:nvPr/>
        </p:nvGrpSpPr>
        <p:grpSpPr>
          <a:xfrm>
            <a:off x="3543759" y="266849"/>
            <a:ext cx="636853" cy="393183"/>
            <a:chOff x="3610120" y="261689"/>
            <a:chExt cx="636853" cy="393183"/>
          </a:xfrm>
        </p:grpSpPr>
        <p:pic>
          <p:nvPicPr>
            <p:cNvPr id="91" name="图片 90"/>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9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280230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187"/>
                                        </p:tgtEl>
                                        <p:attrNameLst>
                                          <p:attrName>style.visibility</p:attrName>
                                        </p:attrNameLst>
                                      </p:cBhvr>
                                      <p:to>
                                        <p:strVal val="visible"/>
                                      </p:to>
                                    </p:set>
                                    <p:anim calcmode="lin" valueType="num">
                                      <p:cBhvr>
                                        <p:cTn id="7" dur="500" decel="50000" fill="hold">
                                          <p:stCondLst>
                                            <p:cond delay="0"/>
                                          </p:stCondLst>
                                        </p:cTn>
                                        <p:tgtEl>
                                          <p:spTgt spid="318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18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187"/>
                                        </p:tgtEl>
                                        <p:attrNameLst>
                                          <p:attrName>ppt_w</p:attrName>
                                        </p:attrNameLst>
                                      </p:cBhvr>
                                      <p:tavLst>
                                        <p:tav tm="0">
                                          <p:val>
                                            <p:strVal val="#ppt_w*.05"/>
                                          </p:val>
                                        </p:tav>
                                        <p:tav tm="100000">
                                          <p:val>
                                            <p:strVal val="#ppt_w"/>
                                          </p:val>
                                        </p:tav>
                                      </p:tavLst>
                                    </p:anim>
                                    <p:anim calcmode="lin" valueType="num">
                                      <p:cBhvr>
                                        <p:cTn id="10" dur="1000" fill="hold"/>
                                        <p:tgtEl>
                                          <p:spTgt spid="318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18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18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18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18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188"/>
                                        </p:tgtEl>
                                        <p:attrNameLst>
                                          <p:attrName>style.visibility</p:attrName>
                                        </p:attrNameLst>
                                      </p:cBhvr>
                                      <p:to>
                                        <p:strVal val="visible"/>
                                      </p:to>
                                    </p:set>
                                    <p:anim calcmode="lin" valueType="num">
                                      <p:cBhvr>
                                        <p:cTn id="18" dur="500" decel="50000" fill="hold">
                                          <p:stCondLst>
                                            <p:cond delay="0"/>
                                          </p:stCondLst>
                                        </p:cTn>
                                        <p:tgtEl>
                                          <p:spTgt spid="318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18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188"/>
                                        </p:tgtEl>
                                        <p:attrNameLst>
                                          <p:attrName>ppt_w</p:attrName>
                                        </p:attrNameLst>
                                      </p:cBhvr>
                                      <p:tavLst>
                                        <p:tav tm="0">
                                          <p:val>
                                            <p:strVal val="#ppt_w*.05"/>
                                          </p:val>
                                        </p:tav>
                                        <p:tav tm="100000">
                                          <p:val>
                                            <p:strVal val="#ppt_w"/>
                                          </p:val>
                                        </p:tav>
                                      </p:tavLst>
                                    </p:anim>
                                    <p:anim calcmode="lin" valueType="num">
                                      <p:cBhvr>
                                        <p:cTn id="21" dur="1000" fill="hold"/>
                                        <p:tgtEl>
                                          <p:spTgt spid="318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18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18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18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188"/>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3189"/>
                                        </p:tgtEl>
                                        <p:attrNameLst>
                                          <p:attrName>style.visibility</p:attrName>
                                        </p:attrNameLst>
                                      </p:cBhvr>
                                      <p:to>
                                        <p:strVal val="visible"/>
                                      </p:to>
                                    </p:set>
                                    <p:anim calcmode="lin" valueType="num">
                                      <p:cBhvr>
                                        <p:cTn id="29" dur="500" decel="50000" fill="hold">
                                          <p:stCondLst>
                                            <p:cond delay="0"/>
                                          </p:stCondLst>
                                        </p:cTn>
                                        <p:tgtEl>
                                          <p:spTgt spid="318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18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189"/>
                                        </p:tgtEl>
                                        <p:attrNameLst>
                                          <p:attrName>ppt_w</p:attrName>
                                        </p:attrNameLst>
                                      </p:cBhvr>
                                      <p:tavLst>
                                        <p:tav tm="0">
                                          <p:val>
                                            <p:strVal val="#ppt_w*.05"/>
                                          </p:val>
                                        </p:tav>
                                        <p:tav tm="100000">
                                          <p:val>
                                            <p:strVal val="#ppt_w"/>
                                          </p:val>
                                        </p:tav>
                                      </p:tavLst>
                                    </p:anim>
                                    <p:anim calcmode="lin" valueType="num">
                                      <p:cBhvr>
                                        <p:cTn id="32" dur="1000" fill="hold"/>
                                        <p:tgtEl>
                                          <p:spTgt spid="318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18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18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18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189"/>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3191"/>
                                        </p:tgtEl>
                                        <p:attrNameLst>
                                          <p:attrName>style.visibility</p:attrName>
                                        </p:attrNameLst>
                                      </p:cBhvr>
                                      <p:to>
                                        <p:strVal val="visible"/>
                                      </p:to>
                                    </p:set>
                                    <p:anim calcmode="lin" valueType="num">
                                      <p:cBhvr>
                                        <p:cTn id="40" dur="500" decel="50000" fill="hold">
                                          <p:stCondLst>
                                            <p:cond delay="0"/>
                                          </p:stCondLst>
                                        </p:cTn>
                                        <p:tgtEl>
                                          <p:spTgt spid="319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19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191"/>
                                        </p:tgtEl>
                                        <p:attrNameLst>
                                          <p:attrName>ppt_w</p:attrName>
                                        </p:attrNameLst>
                                      </p:cBhvr>
                                      <p:tavLst>
                                        <p:tav tm="0">
                                          <p:val>
                                            <p:strVal val="#ppt_w*.05"/>
                                          </p:val>
                                        </p:tav>
                                        <p:tav tm="100000">
                                          <p:val>
                                            <p:strVal val="#ppt_w"/>
                                          </p:val>
                                        </p:tav>
                                      </p:tavLst>
                                    </p:anim>
                                    <p:anim calcmode="lin" valueType="num">
                                      <p:cBhvr>
                                        <p:cTn id="43" dur="1000" fill="hold"/>
                                        <p:tgtEl>
                                          <p:spTgt spid="319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19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19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19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191"/>
                                        </p:tgtEl>
                                      </p:cBhvr>
                                    </p:animEffect>
                                  </p:childTnLst>
                                </p:cTn>
                              </p:par>
                            </p:childTnLst>
                          </p:cTn>
                        </p:par>
                        <p:par>
                          <p:cTn id="48" fill="hold">
                            <p:stCondLst>
                              <p:cond delay="4000"/>
                            </p:stCondLst>
                            <p:childTnLst>
                              <p:par>
                                <p:cTn id="49" presetID="25" presetClass="entr" presetSubtype="0" fill="hold" nodeType="afterEffect">
                                  <p:stCondLst>
                                    <p:cond delay="0"/>
                                  </p:stCondLst>
                                  <p:childTnLst>
                                    <p:set>
                                      <p:cBhvr>
                                        <p:cTn id="50" dur="1" fill="hold">
                                          <p:stCondLst>
                                            <p:cond delay="0"/>
                                          </p:stCondLst>
                                        </p:cTn>
                                        <p:tgtEl>
                                          <p:spTgt spid="3194"/>
                                        </p:tgtEl>
                                        <p:attrNameLst>
                                          <p:attrName>style.visibility</p:attrName>
                                        </p:attrNameLst>
                                      </p:cBhvr>
                                      <p:to>
                                        <p:strVal val="visible"/>
                                      </p:to>
                                    </p:set>
                                    <p:anim calcmode="lin" valueType="num">
                                      <p:cBhvr>
                                        <p:cTn id="51" dur="500" decel="50000" fill="hold">
                                          <p:stCondLst>
                                            <p:cond delay="0"/>
                                          </p:stCondLst>
                                        </p:cTn>
                                        <p:tgtEl>
                                          <p:spTgt spid="3194"/>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3194"/>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3194"/>
                                        </p:tgtEl>
                                        <p:attrNameLst>
                                          <p:attrName>ppt_w</p:attrName>
                                        </p:attrNameLst>
                                      </p:cBhvr>
                                      <p:tavLst>
                                        <p:tav tm="0">
                                          <p:val>
                                            <p:strVal val="#ppt_w*.05"/>
                                          </p:val>
                                        </p:tav>
                                        <p:tav tm="100000">
                                          <p:val>
                                            <p:strVal val="#ppt_w"/>
                                          </p:val>
                                        </p:tav>
                                      </p:tavLst>
                                    </p:anim>
                                    <p:anim calcmode="lin" valueType="num">
                                      <p:cBhvr>
                                        <p:cTn id="54" dur="1000" fill="hold"/>
                                        <p:tgtEl>
                                          <p:spTgt spid="3194"/>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3194"/>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3194"/>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3194"/>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6108" y="2103557"/>
            <a:ext cx="3383796" cy="738664"/>
          </a:xfrm>
          <a:prstGeom prst="rect">
            <a:avLst/>
          </a:prstGeom>
        </p:spPr>
        <p:txBody>
          <a:bodyPr wrap="square">
            <a:spAutoFit/>
          </a:bodyPr>
          <a:lstStyle/>
          <a:p>
            <a:pPr algn="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3" name="矩形 2"/>
          <p:cNvSpPr/>
          <p:nvPr/>
        </p:nvSpPr>
        <p:spPr>
          <a:xfrm>
            <a:off x="2025651" y="1823761"/>
            <a:ext cx="2009114" cy="369332"/>
          </a:xfrm>
          <a:prstGeom prst="rect">
            <a:avLst/>
          </a:prstGeom>
        </p:spPr>
        <p:txBody>
          <a:bodyPr wrap="square">
            <a:spAutoFit/>
          </a:bodyPr>
          <a:lstStyle/>
          <a:p>
            <a:r>
              <a:rPr lang="en-US" altLang="zh-CN" b="1" dirty="0">
                <a:solidFill>
                  <a:schemeClr val="tx2">
                    <a:lumMod val="60000"/>
                    <a:lumOff val="40000"/>
                  </a:schemeClr>
                </a:solidFill>
                <a:latin typeface="Arial"/>
                <a:ea typeface="微软雅黑"/>
                <a:cs typeface="Arial" panose="020B0604020202020204" pitchFamily="34" charset="0"/>
                <a:sym typeface="Arial"/>
              </a:rPr>
              <a:t>Text Description</a:t>
            </a:r>
            <a:r>
              <a:rPr lang="en-US" altLang="zh-CN" sz="1600" b="1" dirty="0">
                <a:solidFill>
                  <a:schemeClr val="tx2">
                    <a:lumMod val="60000"/>
                    <a:lumOff val="40000"/>
                  </a:schemeClr>
                </a:solidFill>
                <a:latin typeface="Arial"/>
                <a:ea typeface="微软雅黑"/>
                <a:cs typeface="Arial" panose="020B0604020202020204" pitchFamily="34" charset="0"/>
                <a:sym typeface="Arial"/>
              </a:rPr>
              <a:t> </a:t>
            </a:r>
            <a:endParaRPr lang="zh-CN" altLang="en-US" sz="1600" b="1" dirty="0">
              <a:solidFill>
                <a:schemeClr val="tx2">
                  <a:lumMod val="60000"/>
                  <a:lumOff val="40000"/>
                </a:schemeClr>
              </a:solidFill>
              <a:latin typeface="Arial"/>
              <a:ea typeface="微软雅黑"/>
              <a:sym typeface="Arial"/>
            </a:endParaRPr>
          </a:p>
        </p:txBody>
      </p:sp>
      <p:sp>
        <p:nvSpPr>
          <p:cNvPr id="4" name="矩形 3"/>
          <p:cNvSpPr/>
          <p:nvPr/>
        </p:nvSpPr>
        <p:spPr>
          <a:xfrm>
            <a:off x="835573" y="4526082"/>
            <a:ext cx="3383796" cy="738664"/>
          </a:xfrm>
          <a:prstGeom prst="rect">
            <a:avLst/>
          </a:prstGeom>
        </p:spPr>
        <p:txBody>
          <a:bodyPr wrap="square">
            <a:spAutoFit/>
          </a:bodyPr>
          <a:lstStyle/>
          <a:p>
            <a:pPr algn="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5" name="矩形 4"/>
          <p:cNvSpPr/>
          <p:nvPr/>
        </p:nvSpPr>
        <p:spPr>
          <a:xfrm>
            <a:off x="2255116" y="4246286"/>
            <a:ext cx="2009114" cy="369332"/>
          </a:xfrm>
          <a:prstGeom prst="rect">
            <a:avLst/>
          </a:prstGeom>
        </p:spPr>
        <p:txBody>
          <a:bodyPr wrap="square">
            <a:spAutoFit/>
          </a:bodyPr>
          <a:lstStyle/>
          <a:p>
            <a:r>
              <a:rPr lang="en-US" altLang="zh-CN" b="1" dirty="0">
                <a:solidFill>
                  <a:schemeClr val="tx2"/>
                </a:solidFill>
                <a:latin typeface="Arial"/>
                <a:ea typeface="微软雅黑"/>
                <a:cs typeface="Arial" panose="020B0604020202020204" pitchFamily="34" charset="0"/>
                <a:sym typeface="Arial"/>
              </a:rPr>
              <a:t>Text Description</a:t>
            </a:r>
            <a:r>
              <a:rPr lang="en-US" altLang="zh-CN" sz="1600" b="1" dirty="0">
                <a:solidFill>
                  <a:schemeClr val="tx2"/>
                </a:solidFill>
                <a:latin typeface="Arial"/>
                <a:ea typeface="微软雅黑"/>
                <a:cs typeface="Arial" panose="020B0604020202020204" pitchFamily="34" charset="0"/>
                <a:sym typeface="Arial"/>
              </a:rPr>
              <a:t> </a:t>
            </a:r>
            <a:endParaRPr lang="zh-CN" altLang="en-US" sz="1600" b="1" dirty="0">
              <a:solidFill>
                <a:schemeClr val="tx2"/>
              </a:solidFill>
              <a:latin typeface="Arial"/>
              <a:ea typeface="微软雅黑"/>
              <a:sym typeface="Arial"/>
            </a:endParaRPr>
          </a:p>
        </p:txBody>
      </p:sp>
      <p:sp>
        <p:nvSpPr>
          <p:cNvPr id="6" name="矩形 5"/>
          <p:cNvSpPr/>
          <p:nvPr/>
        </p:nvSpPr>
        <p:spPr>
          <a:xfrm>
            <a:off x="7923122" y="4840925"/>
            <a:ext cx="3383796" cy="738664"/>
          </a:xfrm>
          <a:prstGeom prst="rect">
            <a:avLst/>
          </a:prstGeom>
        </p:spPr>
        <p:txBody>
          <a:bodyPr wrap="square">
            <a:spAutoFit/>
          </a:bodyPr>
          <a:lstStyle/>
          <a:p>
            <a:pP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7" name="矩形 6"/>
          <p:cNvSpPr/>
          <p:nvPr/>
        </p:nvSpPr>
        <p:spPr>
          <a:xfrm>
            <a:off x="7923122" y="4561129"/>
            <a:ext cx="2009114" cy="369332"/>
          </a:xfrm>
          <a:prstGeom prst="rect">
            <a:avLst/>
          </a:prstGeom>
        </p:spPr>
        <p:txBody>
          <a:bodyPr wrap="square">
            <a:spAutoFit/>
          </a:bodyPr>
          <a:lstStyle/>
          <a:p>
            <a:r>
              <a:rPr lang="en-US" altLang="zh-CN" b="1" dirty="0">
                <a:solidFill>
                  <a:schemeClr val="tx2">
                    <a:lumMod val="60000"/>
                    <a:lumOff val="40000"/>
                  </a:schemeClr>
                </a:solidFill>
                <a:latin typeface="Arial"/>
                <a:ea typeface="微软雅黑"/>
                <a:cs typeface="Arial" panose="020B0604020202020204" pitchFamily="34" charset="0"/>
                <a:sym typeface="Arial"/>
              </a:rPr>
              <a:t>Text Description</a:t>
            </a:r>
            <a:r>
              <a:rPr lang="en-US" altLang="zh-CN" sz="1600" b="1" dirty="0">
                <a:solidFill>
                  <a:schemeClr val="tx2">
                    <a:lumMod val="60000"/>
                    <a:lumOff val="40000"/>
                  </a:schemeClr>
                </a:solidFill>
                <a:latin typeface="Arial"/>
                <a:ea typeface="微软雅黑"/>
                <a:cs typeface="Arial" panose="020B0604020202020204" pitchFamily="34" charset="0"/>
                <a:sym typeface="Arial"/>
              </a:rPr>
              <a:t> </a:t>
            </a:r>
            <a:endParaRPr lang="zh-CN" altLang="en-US" sz="1600" b="1" dirty="0">
              <a:solidFill>
                <a:schemeClr val="tx2">
                  <a:lumMod val="60000"/>
                  <a:lumOff val="40000"/>
                </a:schemeClr>
              </a:solidFill>
              <a:latin typeface="Arial"/>
              <a:ea typeface="微软雅黑"/>
              <a:sym typeface="Arial"/>
            </a:endParaRPr>
          </a:p>
        </p:txBody>
      </p:sp>
      <p:sp>
        <p:nvSpPr>
          <p:cNvPr id="8" name="矩形 7"/>
          <p:cNvSpPr/>
          <p:nvPr/>
        </p:nvSpPr>
        <p:spPr>
          <a:xfrm>
            <a:off x="7138737" y="1677037"/>
            <a:ext cx="3383796" cy="738664"/>
          </a:xfrm>
          <a:prstGeom prst="rect">
            <a:avLst/>
          </a:prstGeom>
        </p:spPr>
        <p:txBody>
          <a:bodyPr wrap="square">
            <a:spAutoFit/>
          </a:bodyPr>
          <a:lstStyle/>
          <a:p>
            <a:pP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9" name="矩形 8"/>
          <p:cNvSpPr/>
          <p:nvPr/>
        </p:nvSpPr>
        <p:spPr>
          <a:xfrm>
            <a:off x="7138737" y="1397241"/>
            <a:ext cx="2009114" cy="369332"/>
          </a:xfrm>
          <a:prstGeom prst="rect">
            <a:avLst/>
          </a:prstGeom>
        </p:spPr>
        <p:txBody>
          <a:bodyPr wrap="square">
            <a:spAutoFit/>
          </a:bodyPr>
          <a:lstStyle/>
          <a:p>
            <a:r>
              <a:rPr lang="en-US" altLang="zh-CN" b="1" dirty="0">
                <a:solidFill>
                  <a:schemeClr val="tx2"/>
                </a:solidFill>
                <a:latin typeface="Arial"/>
                <a:ea typeface="微软雅黑"/>
                <a:cs typeface="Arial" panose="020B0604020202020204" pitchFamily="34" charset="0"/>
                <a:sym typeface="Arial"/>
              </a:rPr>
              <a:t>Text Description</a:t>
            </a:r>
            <a:r>
              <a:rPr lang="en-US" altLang="zh-CN" sz="1600" b="1" dirty="0">
                <a:solidFill>
                  <a:schemeClr val="tx2"/>
                </a:solidFill>
                <a:latin typeface="Arial"/>
                <a:ea typeface="微软雅黑"/>
                <a:cs typeface="Arial" panose="020B0604020202020204" pitchFamily="34" charset="0"/>
                <a:sym typeface="Arial"/>
              </a:rPr>
              <a:t> </a:t>
            </a:r>
            <a:endParaRPr lang="zh-CN" altLang="en-US" sz="1600" b="1" dirty="0">
              <a:solidFill>
                <a:schemeClr val="tx2"/>
              </a:solidFill>
              <a:latin typeface="Arial"/>
              <a:ea typeface="微软雅黑"/>
              <a:sym typeface="Arial"/>
            </a:endParaRPr>
          </a:p>
        </p:txBody>
      </p:sp>
      <p:sp>
        <p:nvSpPr>
          <p:cNvPr id="10" name="泪滴形 9"/>
          <p:cNvSpPr/>
          <p:nvPr/>
        </p:nvSpPr>
        <p:spPr>
          <a:xfrm rot="9784955">
            <a:off x="7326569" y="2904017"/>
            <a:ext cx="1244191" cy="122567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5A9BD5"/>
              </a:solidFill>
              <a:latin typeface="Arial"/>
              <a:ea typeface="微软雅黑"/>
              <a:sym typeface="Arial"/>
            </a:endParaRPr>
          </a:p>
        </p:txBody>
      </p:sp>
      <p:sp>
        <p:nvSpPr>
          <p:cNvPr id="11" name="矩形 10"/>
          <p:cNvSpPr/>
          <p:nvPr/>
        </p:nvSpPr>
        <p:spPr>
          <a:xfrm>
            <a:off x="7388614" y="3332186"/>
            <a:ext cx="1120099" cy="369332"/>
          </a:xfrm>
          <a:prstGeom prst="rect">
            <a:avLst/>
          </a:prstGeom>
        </p:spPr>
        <p:txBody>
          <a:bodyPr wrap="square">
            <a:spAutoFit/>
          </a:bodyPr>
          <a:lstStyle/>
          <a:p>
            <a:r>
              <a:rPr lang="en-US" altLang="zh-CN" b="1" dirty="0">
                <a:solidFill>
                  <a:prstClr val="white"/>
                </a:solidFill>
                <a:latin typeface="Arial"/>
                <a:ea typeface="微软雅黑"/>
                <a:cs typeface="Arial" panose="020B0604020202020204" pitchFamily="34" charset="0"/>
                <a:sym typeface="Arial"/>
              </a:rPr>
              <a:t>Content</a:t>
            </a:r>
            <a:endParaRPr lang="zh-CN" altLang="en-US" sz="1600" b="1" dirty="0">
              <a:solidFill>
                <a:prstClr val="white"/>
              </a:solidFill>
              <a:latin typeface="Arial"/>
              <a:ea typeface="微软雅黑"/>
              <a:sym typeface="Arial"/>
            </a:endParaRPr>
          </a:p>
        </p:txBody>
      </p:sp>
      <p:sp>
        <p:nvSpPr>
          <p:cNvPr id="12" name="泪滴形 11"/>
          <p:cNvSpPr/>
          <p:nvPr/>
        </p:nvSpPr>
        <p:spPr>
          <a:xfrm rot="9224943">
            <a:off x="6217556" y="3856604"/>
            <a:ext cx="993292" cy="978506"/>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3" name="矩形 12"/>
          <p:cNvSpPr/>
          <p:nvPr/>
        </p:nvSpPr>
        <p:spPr>
          <a:xfrm>
            <a:off x="6268515" y="4177725"/>
            <a:ext cx="1120099" cy="338554"/>
          </a:xfrm>
          <a:prstGeom prst="rect">
            <a:avLst/>
          </a:prstGeom>
        </p:spPr>
        <p:txBody>
          <a:bodyPr wrap="square">
            <a:spAutoFit/>
          </a:bodyPr>
          <a:lstStyle/>
          <a:p>
            <a:r>
              <a:rPr lang="en-US" altLang="zh-CN" sz="1600" b="1" dirty="0">
                <a:solidFill>
                  <a:prstClr val="white"/>
                </a:solidFill>
                <a:latin typeface="Arial"/>
                <a:ea typeface="微软雅黑"/>
                <a:cs typeface="Arial" panose="020B0604020202020204" pitchFamily="34" charset="0"/>
                <a:sym typeface="Arial"/>
              </a:rPr>
              <a:t>Content</a:t>
            </a:r>
            <a:endParaRPr lang="zh-CN" altLang="en-US" sz="1400" b="1" dirty="0">
              <a:solidFill>
                <a:prstClr val="white"/>
              </a:solidFill>
              <a:latin typeface="Arial"/>
              <a:ea typeface="微软雅黑"/>
              <a:sym typeface="Arial"/>
            </a:endParaRPr>
          </a:p>
        </p:txBody>
      </p:sp>
      <p:sp>
        <p:nvSpPr>
          <p:cNvPr id="14" name="泪滴形 13"/>
          <p:cNvSpPr/>
          <p:nvPr/>
        </p:nvSpPr>
        <p:spPr>
          <a:xfrm rot="7942971">
            <a:off x="5444376" y="2219968"/>
            <a:ext cx="1410943" cy="138994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5" name="泪滴形 14"/>
          <p:cNvSpPr/>
          <p:nvPr/>
        </p:nvSpPr>
        <p:spPr>
          <a:xfrm rot="7285796">
            <a:off x="5086152" y="3328172"/>
            <a:ext cx="918837" cy="905160"/>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6" name="泪滴形 15"/>
          <p:cNvSpPr/>
          <p:nvPr/>
        </p:nvSpPr>
        <p:spPr>
          <a:xfrm rot="6923497">
            <a:off x="3923889" y="2865276"/>
            <a:ext cx="1205810" cy="120851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7" name="矩形 16"/>
          <p:cNvSpPr/>
          <p:nvPr/>
        </p:nvSpPr>
        <p:spPr>
          <a:xfrm>
            <a:off x="3979717" y="3318954"/>
            <a:ext cx="1120099" cy="369332"/>
          </a:xfrm>
          <a:prstGeom prst="rect">
            <a:avLst/>
          </a:prstGeom>
        </p:spPr>
        <p:txBody>
          <a:bodyPr wrap="square">
            <a:spAutoFit/>
          </a:bodyPr>
          <a:lstStyle/>
          <a:p>
            <a:r>
              <a:rPr lang="en-US" altLang="zh-CN" b="1" dirty="0">
                <a:solidFill>
                  <a:prstClr val="white"/>
                </a:solidFill>
                <a:latin typeface="Arial"/>
                <a:ea typeface="微软雅黑"/>
                <a:cs typeface="Arial" panose="020B0604020202020204" pitchFamily="34" charset="0"/>
                <a:sym typeface="Arial"/>
              </a:rPr>
              <a:t>Content</a:t>
            </a:r>
            <a:endParaRPr lang="zh-CN" altLang="en-US" sz="1600" b="1" dirty="0">
              <a:solidFill>
                <a:prstClr val="white"/>
              </a:solidFill>
              <a:latin typeface="Arial"/>
              <a:ea typeface="微软雅黑"/>
              <a:sym typeface="Arial"/>
            </a:endParaRPr>
          </a:p>
        </p:txBody>
      </p:sp>
      <p:sp>
        <p:nvSpPr>
          <p:cNvPr id="18" name="矩形 17"/>
          <p:cNvSpPr/>
          <p:nvPr/>
        </p:nvSpPr>
        <p:spPr>
          <a:xfrm>
            <a:off x="5088991" y="3611646"/>
            <a:ext cx="935589" cy="307777"/>
          </a:xfrm>
          <a:prstGeom prst="rect">
            <a:avLst/>
          </a:prstGeom>
        </p:spPr>
        <p:txBody>
          <a:bodyPr wrap="square">
            <a:spAutoFit/>
          </a:bodyPr>
          <a:lstStyle/>
          <a:p>
            <a:r>
              <a:rPr lang="en-US" altLang="zh-CN" sz="1400" b="1" dirty="0">
                <a:solidFill>
                  <a:prstClr val="white"/>
                </a:solidFill>
                <a:latin typeface="Arial"/>
                <a:ea typeface="微软雅黑"/>
                <a:cs typeface="Arial" panose="020B0604020202020204" pitchFamily="34" charset="0"/>
                <a:sym typeface="Arial"/>
              </a:rPr>
              <a:t>Content</a:t>
            </a:r>
            <a:endParaRPr lang="zh-CN" altLang="en-US" sz="1200" b="1" dirty="0">
              <a:solidFill>
                <a:prstClr val="white"/>
              </a:solidFill>
              <a:latin typeface="Arial"/>
              <a:ea typeface="微软雅黑"/>
              <a:sym typeface="Arial"/>
            </a:endParaRPr>
          </a:p>
        </p:txBody>
      </p:sp>
      <p:grpSp>
        <p:nvGrpSpPr>
          <p:cNvPr id="19" name="组合 18"/>
          <p:cNvGrpSpPr/>
          <p:nvPr/>
        </p:nvGrpSpPr>
        <p:grpSpPr>
          <a:xfrm>
            <a:off x="5912639" y="2511270"/>
            <a:ext cx="474416" cy="403668"/>
            <a:chOff x="1663814" y="4336316"/>
            <a:chExt cx="667095" cy="567616"/>
          </a:xfrm>
          <a:solidFill>
            <a:schemeClr val="bg1"/>
          </a:solidFill>
        </p:grpSpPr>
        <p:sp>
          <p:nvSpPr>
            <p:cNvPr id="20" name="Freeform 16"/>
            <p:cNvSpPr>
              <a:spLocks noEditPoints="1"/>
            </p:cNvSpPr>
            <p:nvPr/>
          </p:nvSpPr>
          <p:spPr bwMode="auto">
            <a:xfrm>
              <a:off x="1663814" y="4336316"/>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sp>
          <p:nvSpPr>
            <p:cNvPr id="21" name="Freeform 17"/>
            <p:cNvSpPr>
              <a:spLocks noEditPoints="1"/>
            </p:cNvSpPr>
            <p:nvPr/>
          </p:nvSpPr>
          <p:spPr bwMode="auto">
            <a:xfrm>
              <a:off x="1735497" y="435083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grpSp>
      <p:sp>
        <p:nvSpPr>
          <p:cNvPr id="22" name="矩形 21"/>
          <p:cNvSpPr/>
          <p:nvPr/>
        </p:nvSpPr>
        <p:spPr>
          <a:xfrm>
            <a:off x="5637380" y="2931143"/>
            <a:ext cx="1120099" cy="369332"/>
          </a:xfrm>
          <a:prstGeom prst="rect">
            <a:avLst/>
          </a:prstGeom>
        </p:spPr>
        <p:txBody>
          <a:bodyPr wrap="square">
            <a:spAutoFit/>
          </a:bodyPr>
          <a:lstStyle/>
          <a:p>
            <a:r>
              <a:rPr lang="en-US" altLang="zh-CN" b="1" dirty="0">
                <a:solidFill>
                  <a:prstClr val="white"/>
                </a:solidFill>
                <a:latin typeface="Arial"/>
                <a:ea typeface="微软雅黑"/>
                <a:cs typeface="Arial" panose="020B0604020202020204" pitchFamily="34" charset="0"/>
                <a:sym typeface="Arial"/>
              </a:rPr>
              <a:t>Content</a:t>
            </a:r>
            <a:endParaRPr lang="zh-CN" altLang="en-US" sz="1600" b="1" dirty="0">
              <a:solidFill>
                <a:prstClr val="white"/>
              </a:solidFill>
              <a:latin typeface="Arial"/>
              <a:ea typeface="微软雅黑"/>
              <a:sym typeface="Arial"/>
            </a:endParaRPr>
          </a:p>
        </p:txBody>
      </p:sp>
      <p:grpSp>
        <p:nvGrpSpPr>
          <p:cNvPr id="23" name="组合 22"/>
          <p:cNvGrpSpPr/>
          <p:nvPr/>
        </p:nvGrpSpPr>
        <p:grpSpPr>
          <a:xfrm>
            <a:off x="5722197" y="5596603"/>
            <a:ext cx="996157" cy="907433"/>
            <a:chOff x="4677169" y="5922786"/>
            <a:chExt cx="996157" cy="907433"/>
          </a:xfrm>
          <a:solidFill>
            <a:schemeClr val="tx1">
              <a:lumMod val="75000"/>
              <a:lumOff val="25000"/>
            </a:schemeClr>
          </a:solidFill>
        </p:grpSpPr>
        <p:sp>
          <p:nvSpPr>
            <p:cNvPr id="24" name="任意多边形 23"/>
            <p:cNvSpPr/>
            <p:nvPr/>
          </p:nvSpPr>
          <p:spPr>
            <a:xfrm>
              <a:off x="4677169" y="6215063"/>
              <a:ext cx="996157" cy="615156"/>
            </a:xfrm>
            <a:custGeom>
              <a:avLst/>
              <a:gdLst>
                <a:gd name="connsiteX0" fmla="*/ 27998 w 996157"/>
                <a:gd name="connsiteY0" fmla="*/ 0 h 615156"/>
                <a:gd name="connsiteX1" fmla="*/ 146692 w 996157"/>
                <a:gd name="connsiteY1" fmla="*/ 0 h 615156"/>
                <a:gd name="connsiteX2" fmla="*/ 392754 w 996157"/>
                <a:gd name="connsiteY2" fmla="*/ 0 h 615156"/>
                <a:gd name="connsiteX3" fmla="*/ 392112 w 996157"/>
                <a:gd name="connsiteY3" fmla="*/ 1550 h 615156"/>
                <a:gd name="connsiteX4" fmla="*/ 392112 w 996157"/>
                <a:gd name="connsiteY4" fmla="*/ 492961 h 615156"/>
                <a:gd name="connsiteX5" fmla="*/ 434140 w 996157"/>
                <a:gd name="connsiteY5" fmla="*/ 534989 h 615156"/>
                <a:gd name="connsiteX6" fmla="*/ 562015 w 996157"/>
                <a:gd name="connsiteY6" fmla="*/ 534989 h 615156"/>
                <a:gd name="connsiteX7" fmla="*/ 604043 w 996157"/>
                <a:gd name="connsiteY7" fmla="*/ 492961 h 615156"/>
                <a:gd name="connsiteX8" fmla="*/ 604043 w 996157"/>
                <a:gd name="connsiteY8" fmla="*/ 1550 h 615156"/>
                <a:gd name="connsiteX9" fmla="*/ 603401 w 996157"/>
                <a:gd name="connsiteY9" fmla="*/ 0 h 615156"/>
                <a:gd name="connsiteX10" fmla="*/ 849467 w 996157"/>
                <a:gd name="connsiteY10" fmla="*/ 0 h 615156"/>
                <a:gd name="connsiteX11" fmla="*/ 968159 w 996157"/>
                <a:gd name="connsiteY11" fmla="*/ 0 h 615156"/>
                <a:gd name="connsiteX12" fmla="*/ 996157 w 996157"/>
                <a:gd name="connsiteY12" fmla="*/ 27998 h 615156"/>
                <a:gd name="connsiteX13" fmla="*/ 996157 w 996157"/>
                <a:gd name="connsiteY13" fmla="*/ 260133 h 615156"/>
                <a:gd name="connsiteX14" fmla="*/ 968159 w 996157"/>
                <a:gd name="connsiteY14" fmla="*/ 288131 h 615156"/>
                <a:gd name="connsiteX15" fmla="*/ 909242 w 996157"/>
                <a:gd name="connsiteY15" fmla="*/ 288131 h 615156"/>
                <a:gd name="connsiteX16" fmla="*/ 909242 w 996157"/>
                <a:gd name="connsiteY16" fmla="*/ 555381 h 615156"/>
                <a:gd name="connsiteX17" fmla="*/ 849467 w 996157"/>
                <a:gd name="connsiteY17" fmla="*/ 615156 h 615156"/>
                <a:gd name="connsiteX18" fmla="*/ 146692 w 996157"/>
                <a:gd name="connsiteY18" fmla="*/ 615156 h 615156"/>
                <a:gd name="connsiteX19" fmla="*/ 86917 w 996157"/>
                <a:gd name="connsiteY19" fmla="*/ 555381 h 615156"/>
                <a:gd name="connsiteX20" fmla="*/ 86917 w 996157"/>
                <a:gd name="connsiteY20" fmla="*/ 288131 h 615156"/>
                <a:gd name="connsiteX21" fmla="*/ 27998 w 996157"/>
                <a:gd name="connsiteY21" fmla="*/ 288131 h 615156"/>
                <a:gd name="connsiteX22" fmla="*/ 0 w 996157"/>
                <a:gd name="connsiteY22" fmla="*/ 260133 h 615156"/>
                <a:gd name="connsiteX23" fmla="*/ 0 w 996157"/>
                <a:gd name="connsiteY23" fmla="*/ 27998 h 615156"/>
                <a:gd name="connsiteX24" fmla="*/ 27998 w 996157"/>
                <a:gd name="connsiteY24" fmla="*/ 0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157" h="615156">
                  <a:moveTo>
                    <a:pt x="27998" y="0"/>
                  </a:moveTo>
                  <a:lnTo>
                    <a:pt x="146692" y="0"/>
                  </a:lnTo>
                  <a:lnTo>
                    <a:pt x="392754" y="0"/>
                  </a:lnTo>
                  <a:lnTo>
                    <a:pt x="392112" y="1550"/>
                  </a:lnTo>
                  <a:lnTo>
                    <a:pt x="392112" y="492961"/>
                  </a:lnTo>
                  <a:cubicBezTo>
                    <a:pt x="392112" y="516172"/>
                    <a:pt x="410929" y="534989"/>
                    <a:pt x="434140" y="534989"/>
                  </a:cubicBezTo>
                  <a:lnTo>
                    <a:pt x="562015" y="534989"/>
                  </a:lnTo>
                  <a:cubicBezTo>
                    <a:pt x="585226" y="534989"/>
                    <a:pt x="604043" y="516172"/>
                    <a:pt x="604043" y="492961"/>
                  </a:cubicBezTo>
                  <a:lnTo>
                    <a:pt x="604043" y="1550"/>
                  </a:lnTo>
                  <a:lnTo>
                    <a:pt x="603401" y="0"/>
                  </a:lnTo>
                  <a:lnTo>
                    <a:pt x="849467" y="0"/>
                  </a:lnTo>
                  <a:lnTo>
                    <a:pt x="968159" y="0"/>
                  </a:lnTo>
                  <a:cubicBezTo>
                    <a:pt x="983622" y="0"/>
                    <a:pt x="996157" y="12535"/>
                    <a:pt x="996157" y="27998"/>
                  </a:cubicBezTo>
                  <a:lnTo>
                    <a:pt x="996157" y="260133"/>
                  </a:lnTo>
                  <a:cubicBezTo>
                    <a:pt x="996157" y="275596"/>
                    <a:pt x="983622" y="288131"/>
                    <a:pt x="968159" y="288131"/>
                  </a:cubicBezTo>
                  <a:lnTo>
                    <a:pt x="909242" y="288131"/>
                  </a:lnTo>
                  <a:lnTo>
                    <a:pt x="909242" y="555381"/>
                  </a:lnTo>
                  <a:cubicBezTo>
                    <a:pt x="909242" y="588394"/>
                    <a:pt x="882480" y="615156"/>
                    <a:pt x="849467" y="615156"/>
                  </a:cubicBezTo>
                  <a:lnTo>
                    <a:pt x="146692" y="615156"/>
                  </a:lnTo>
                  <a:cubicBezTo>
                    <a:pt x="113679" y="615156"/>
                    <a:pt x="86917" y="588394"/>
                    <a:pt x="86917" y="555381"/>
                  </a:cubicBezTo>
                  <a:lnTo>
                    <a:pt x="86917" y="288131"/>
                  </a:lnTo>
                  <a:lnTo>
                    <a:pt x="27998" y="288131"/>
                  </a:lnTo>
                  <a:cubicBezTo>
                    <a:pt x="12535" y="288131"/>
                    <a:pt x="0" y="275596"/>
                    <a:pt x="0" y="260133"/>
                  </a:cubicBezTo>
                  <a:lnTo>
                    <a:pt x="0" y="27998"/>
                  </a:lnTo>
                  <a:cubicBezTo>
                    <a:pt x="0" y="12535"/>
                    <a:pt x="12535" y="0"/>
                    <a:pt x="27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25" name="任意多边形 24"/>
            <p:cNvSpPr/>
            <p:nvPr/>
          </p:nvSpPr>
          <p:spPr>
            <a:xfrm rot="10168383" flipH="1">
              <a:off x="4843629" y="5922788"/>
              <a:ext cx="306974" cy="324112"/>
            </a:xfrm>
            <a:custGeom>
              <a:avLst/>
              <a:gdLst>
                <a:gd name="connsiteX0" fmla="*/ 183422 w 306974"/>
                <a:gd name="connsiteY0" fmla="*/ 225886 h 324112"/>
                <a:gd name="connsiteX1" fmla="*/ 153487 w 306974"/>
                <a:gd name="connsiteY1" fmla="*/ 231330 h 324112"/>
                <a:gd name="connsiteX2" fmla="*/ 76581 w 306974"/>
                <a:gd name="connsiteY2" fmla="*/ 162059 h 324112"/>
                <a:gd name="connsiteX3" fmla="*/ 76582 w 306974"/>
                <a:gd name="connsiteY3" fmla="*/ 162059 h 324112"/>
                <a:gd name="connsiteX4" fmla="*/ 153487 w 306974"/>
                <a:gd name="connsiteY4" fmla="*/ 92788 h 324112"/>
                <a:gd name="connsiteX5" fmla="*/ 231475 w 306974"/>
                <a:gd name="connsiteY5" fmla="*/ 91813 h 324112"/>
                <a:gd name="connsiteX6" fmla="*/ 230393 w 306974"/>
                <a:gd name="connsiteY6" fmla="*/ 162059 h 324112"/>
                <a:gd name="connsiteX7" fmla="*/ 183422 w 306974"/>
                <a:gd name="connsiteY7" fmla="*/ 225886 h 324112"/>
                <a:gd name="connsiteX8" fmla="*/ 153487 w 306974"/>
                <a:gd name="connsiteY8" fmla="*/ 324112 h 324112"/>
                <a:gd name="connsiteX9" fmla="*/ 306974 w 306974"/>
                <a:gd name="connsiteY9" fmla="*/ 162056 h 324112"/>
                <a:gd name="connsiteX10" fmla="*/ 306974 w 306974"/>
                <a:gd name="connsiteY10" fmla="*/ 0 h 324112"/>
                <a:gd name="connsiteX11" fmla="*/ 153487 w 306974"/>
                <a:gd name="connsiteY11" fmla="*/ 0 h 324112"/>
                <a:gd name="connsiteX12" fmla="*/ 0 w 306974"/>
                <a:gd name="connsiteY12" fmla="*/ 162056 h 324112"/>
                <a:gd name="connsiteX13" fmla="*/ 153487 w 306974"/>
                <a:gd name="connsiteY13" fmla="*/ 324112 h 32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974" h="324112">
                  <a:moveTo>
                    <a:pt x="183422" y="225886"/>
                  </a:moveTo>
                  <a:cubicBezTo>
                    <a:pt x="174221" y="229392"/>
                    <a:pt x="164106" y="231330"/>
                    <a:pt x="153487" y="231330"/>
                  </a:cubicBezTo>
                  <a:cubicBezTo>
                    <a:pt x="111012" y="231330"/>
                    <a:pt x="76581" y="200316"/>
                    <a:pt x="76581" y="162059"/>
                  </a:cubicBezTo>
                  <a:lnTo>
                    <a:pt x="76582" y="162059"/>
                  </a:lnTo>
                  <a:cubicBezTo>
                    <a:pt x="76582" y="123802"/>
                    <a:pt x="111014" y="92788"/>
                    <a:pt x="153487" y="92788"/>
                  </a:cubicBezTo>
                  <a:cubicBezTo>
                    <a:pt x="179484" y="92788"/>
                    <a:pt x="205480" y="92463"/>
                    <a:pt x="231475" y="91813"/>
                  </a:cubicBezTo>
                  <a:cubicBezTo>
                    <a:pt x="230754" y="115228"/>
                    <a:pt x="230393" y="138644"/>
                    <a:pt x="230393" y="162059"/>
                  </a:cubicBezTo>
                  <a:cubicBezTo>
                    <a:pt x="230393" y="190751"/>
                    <a:pt x="211024" y="215370"/>
                    <a:pt x="183422" y="225886"/>
                  </a:cubicBezTo>
                  <a:close/>
                  <a:moveTo>
                    <a:pt x="153487" y="324112"/>
                  </a:moveTo>
                  <a:cubicBezTo>
                    <a:pt x="238256" y="324112"/>
                    <a:pt x="306974" y="251557"/>
                    <a:pt x="306974" y="162056"/>
                  </a:cubicBezTo>
                  <a:lnTo>
                    <a:pt x="306974" y="0"/>
                  </a:lnTo>
                  <a:lnTo>
                    <a:pt x="153487" y="0"/>
                  </a:lnTo>
                  <a:cubicBezTo>
                    <a:pt x="68718" y="0"/>
                    <a:pt x="0" y="72555"/>
                    <a:pt x="0" y="162056"/>
                  </a:cubicBezTo>
                  <a:cubicBezTo>
                    <a:pt x="0" y="251557"/>
                    <a:pt x="68718" y="324112"/>
                    <a:pt x="153487" y="3241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26" name="任意多边形 25"/>
            <p:cNvSpPr/>
            <p:nvPr/>
          </p:nvSpPr>
          <p:spPr>
            <a:xfrm rot="11431617">
              <a:off x="5176883" y="5922786"/>
              <a:ext cx="306974" cy="324112"/>
            </a:xfrm>
            <a:custGeom>
              <a:avLst/>
              <a:gdLst>
                <a:gd name="connsiteX0" fmla="*/ 183422 w 306974"/>
                <a:gd name="connsiteY0" fmla="*/ 225886 h 324112"/>
                <a:gd name="connsiteX1" fmla="*/ 153487 w 306974"/>
                <a:gd name="connsiteY1" fmla="*/ 231330 h 324112"/>
                <a:gd name="connsiteX2" fmla="*/ 76581 w 306974"/>
                <a:gd name="connsiteY2" fmla="*/ 162059 h 324112"/>
                <a:gd name="connsiteX3" fmla="*/ 76582 w 306974"/>
                <a:gd name="connsiteY3" fmla="*/ 162059 h 324112"/>
                <a:gd name="connsiteX4" fmla="*/ 153487 w 306974"/>
                <a:gd name="connsiteY4" fmla="*/ 92788 h 324112"/>
                <a:gd name="connsiteX5" fmla="*/ 231475 w 306974"/>
                <a:gd name="connsiteY5" fmla="*/ 91813 h 324112"/>
                <a:gd name="connsiteX6" fmla="*/ 230393 w 306974"/>
                <a:gd name="connsiteY6" fmla="*/ 162059 h 324112"/>
                <a:gd name="connsiteX7" fmla="*/ 183422 w 306974"/>
                <a:gd name="connsiteY7" fmla="*/ 225886 h 324112"/>
                <a:gd name="connsiteX8" fmla="*/ 153487 w 306974"/>
                <a:gd name="connsiteY8" fmla="*/ 324112 h 324112"/>
                <a:gd name="connsiteX9" fmla="*/ 306974 w 306974"/>
                <a:gd name="connsiteY9" fmla="*/ 162056 h 324112"/>
                <a:gd name="connsiteX10" fmla="*/ 306974 w 306974"/>
                <a:gd name="connsiteY10" fmla="*/ 0 h 324112"/>
                <a:gd name="connsiteX11" fmla="*/ 153487 w 306974"/>
                <a:gd name="connsiteY11" fmla="*/ 0 h 324112"/>
                <a:gd name="connsiteX12" fmla="*/ 0 w 306974"/>
                <a:gd name="connsiteY12" fmla="*/ 162056 h 324112"/>
                <a:gd name="connsiteX13" fmla="*/ 153487 w 306974"/>
                <a:gd name="connsiteY13" fmla="*/ 324112 h 32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974" h="324112">
                  <a:moveTo>
                    <a:pt x="183422" y="225886"/>
                  </a:moveTo>
                  <a:cubicBezTo>
                    <a:pt x="174221" y="229392"/>
                    <a:pt x="164106" y="231330"/>
                    <a:pt x="153487" y="231330"/>
                  </a:cubicBezTo>
                  <a:cubicBezTo>
                    <a:pt x="111012" y="231330"/>
                    <a:pt x="76581" y="200316"/>
                    <a:pt x="76581" y="162059"/>
                  </a:cubicBezTo>
                  <a:lnTo>
                    <a:pt x="76582" y="162059"/>
                  </a:lnTo>
                  <a:cubicBezTo>
                    <a:pt x="76582" y="123802"/>
                    <a:pt x="111014" y="92788"/>
                    <a:pt x="153487" y="92788"/>
                  </a:cubicBezTo>
                  <a:cubicBezTo>
                    <a:pt x="179484" y="92788"/>
                    <a:pt x="205480" y="92463"/>
                    <a:pt x="231475" y="91813"/>
                  </a:cubicBezTo>
                  <a:cubicBezTo>
                    <a:pt x="230754" y="115228"/>
                    <a:pt x="230393" y="138644"/>
                    <a:pt x="230393" y="162059"/>
                  </a:cubicBezTo>
                  <a:cubicBezTo>
                    <a:pt x="230393" y="190751"/>
                    <a:pt x="211024" y="215370"/>
                    <a:pt x="183422" y="225886"/>
                  </a:cubicBezTo>
                  <a:close/>
                  <a:moveTo>
                    <a:pt x="153487" y="324112"/>
                  </a:moveTo>
                  <a:cubicBezTo>
                    <a:pt x="238256" y="324112"/>
                    <a:pt x="306974" y="251557"/>
                    <a:pt x="306974" y="162056"/>
                  </a:cubicBezTo>
                  <a:lnTo>
                    <a:pt x="306974" y="0"/>
                  </a:lnTo>
                  <a:lnTo>
                    <a:pt x="153487" y="0"/>
                  </a:lnTo>
                  <a:cubicBezTo>
                    <a:pt x="68718" y="0"/>
                    <a:pt x="0" y="72555"/>
                    <a:pt x="0" y="162056"/>
                  </a:cubicBezTo>
                  <a:cubicBezTo>
                    <a:pt x="0" y="251557"/>
                    <a:pt x="68718" y="324112"/>
                    <a:pt x="153487" y="3241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27" name="圆角矩形 26"/>
            <p:cNvSpPr/>
            <p:nvPr/>
          </p:nvSpPr>
          <p:spPr>
            <a:xfrm>
              <a:off x="4943043" y="6172201"/>
              <a:ext cx="403011" cy="642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grpSp>
      <p:cxnSp>
        <p:nvCxnSpPr>
          <p:cNvPr id="28" name="直接连接符 27"/>
          <p:cNvCxnSpPr>
            <a:stCxn id="16" idx="7"/>
            <a:endCxn id="25" idx="9"/>
          </p:cNvCxnSpPr>
          <p:nvPr/>
        </p:nvCxnSpPr>
        <p:spPr>
          <a:xfrm>
            <a:off x="4814151" y="4273303"/>
            <a:ext cx="1378897" cy="145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7"/>
            <a:endCxn id="25" idx="9"/>
          </p:cNvCxnSpPr>
          <p:nvPr/>
        </p:nvCxnSpPr>
        <p:spPr>
          <a:xfrm>
            <a:off x="5692181" y="4408764"/>
            <a:ext cx="500867" cy="1321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7"/>
            <a:endCxn id="25" idx="9"/>
          </p:cNvCxnSpPr>
          <p:nvPr/>
        </p:nvCxnSpPr>
        <p:spPr>
          <a:xfrm>
            <a:off x="6187647" y="3904506"/>
            <a:ext cx="5401" cy="18261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5" idx="9"/>
          </p:cNvCxnSpPr>
          <p:nvPr/>
        </p:nvCxnSpPr>
        <p:spPr>
          <a:xfrm flipH="1">
            <a:off x="6193048" y="4279429"/>
            <a:ext cx="1343537" cy="14511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2" idx="7"/>
            <a:endCxn id="25" idx="9"/>
          </p:cNvCxnSpPr>
          <p:nvPr/>
        </p:nvCxnSpPr>
        <p:spPr>
          <a:xfrm flipH="1">
            <a:off x="6193048" y="5004319"/>
            <a:ext cx="292128" cy="726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38" name="组合 37"/>
          <p:cNvGrpSpPr/>
          <p:nvPr/>
        </p:nvGrpSpPr>
        <p:grpSpPr>
          <a:xfrm>
            <a:off x="3543759" y="266849"/>
            <a:ext cx="636853" cy="393183"/>
            <a:chOff x="3610120" y="261689"/>
            <a:chExt cx="636853" cy="393183"/>
          </a:xfrm>
        </p:grpSpPr>
        <p:pic>
          <p:nvPicPr>
            <p:cNvPr id="39" name="图片 38"/>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0"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187412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50"/>
                                        <p:tgtEl>
                                          <p:spTgt spid="16"/>
                                        </p:tgtEl>
                                      </p:cBhvr>
                                    </p:animEffect>
                                    <p:anim calcmode="lin" valueType="num">
                                      <p:cBhvr>
                                        <p:cTn id="11" dur="250" fill="hold"/>
                                        <p:tgtEl>
                                          <p:spTgt spid="16"/>
                                        </p:tgtEl>
                                        <p:attrNameLst>
                                          <p:attrName>ppt_x</p:attrName>
                                        </p:attrNameLst>
                                      </p:cBhvr>
                                      <p:tavLst>
                                        <p:tav tm="0">
                                          <p:val>
                                            <p:strVal val="#ppt_x"/>
                                          </p:val>
                                        </p:tav>
                                        <p:tav tm="100000">
                                          <p:val>
                                            <p:strVal val="#ppt_x"/>
                                          </p:val>
                                        </p:tav>
                                      </p:tavLst>
                                    </p:anim>
                                    <p:anim calcmode="lin" valueType="num">
                                      <p:cBhvr>
                                        <p:cTn id="12" dur="250" fill="hold"/>
                                        <p:tgtEl>
                                          <p:spTgt spid="16"/>
                                        </p:tgtEl>
                                        <p:attrNameLst>
                                          <p:attrName>ppt_y</p:attrName>
                                        </p:attrNameLst>
                                      </p:cBhvr>
                                      <p:tavLst>
                                        <p:tav tm="0">
                                          <p:val>
                                            <p:strVal val="#ppt_y+.1"/>
                                          </p:val>
                                        </p:tav>
                                        <p:tav tm="100000">
                                          <p:val>
                                            <p:strVal val="#ppt_y"/>
                                          </p:val>
                                        </p:tav>
                                      </p:tavLst>
                                    </p:anim>
                                  </p:childTnLst>
                                </p:cTn>
                              </p:par>
                              <p:par>
                                <p:cTn id="13" presetID="22" presetClass="entr" presetSubtype="4"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par>
                                <p:cTn id="16" presetID="42" presetClass="entr" presetSubtype="0" fill="hold" grpId="0" nodeType="withEffect">
                                  <p:stCondLst>
                                    <p:cond delay="4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50"/>
                                        <p:tgtEl>
                                          <p:spTgt spid="15"/>
                                        </p:tgtEl>
                                      </p:cBhvr>
                                    </p:animEffect>
                                    <p:anim calcmode="lin" valueType="num">
                                      <p:cBhvr>
                                        <p:cTn id="19" dur="250" fill="hold"/>
                                        <p:tgtEl>
                                          <p:spTgt spid="15"/>
                                        </p:tgtEl>
                                        <p:attrNameLst>
                                          <p:attrName>ppt_x</p:attrName>
                                        </p:attrNameLst>
                                      </p:cBhvr>
                                      <p:tavLst>
                                        <p:tav tm="0">
                                          <p:val>
                                            <p:strVal val="#ppt_x"/>
                                          </p:val>
                                        </p:tav>
                                        <p:tav tm="100000">
                                          <p:val>
                                            <p:strVal val="#ppt_x"/>
                                          </p:val>
                                        </p:tav>
                                      </p:tavLst>
                                    </p:anim>
                                    <p:anim calcmode="lin" valueType="num">
                                      <p:cBhvr>
                                        <p:cTn id="20" dur="250" fill="hold"/>
                                        <p:tgtEl>
                                          <p:spTgt spid="15"/>
                                        </p:tgtEl>
                                        <p:attrNameLst>
                                          <p:attrName>ppt_y</p:attrName>
                                        </p:attrNameLst>
                                      </p:cBhvr>
                                      <p:tavLst>
                                        <p:tav tm="0">
                                          <p:val>
                                            <p:strVal val="#ppt_y+.1"/>
                                          </p:val>
                                        </p:tav>
                                        <p:tav tm="100000">
                                          <p:val>
                                            <p:strVal val="#ppt_y"/>
                                          </p:val>
                                        </p:tav>
                                      </p:tavLst>
                                    </p:anim>
                                  </p:childTnLst>
                                </p:cTn>
                              </p:par>
                              <p:par>
                                <p:cTn id="21" presetID="22" presetClass="entr" presetSubtype="4" fill="hold" nodeType="withEffect">
                                  <p:stCondLst>
                                    <p:cond delay="20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42" presetClass="entr" presetSubtype="0" fill="hold" grpId="0"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anim calcmode="lin" valueType="num">
                                      <p:cBhvr>
                                        <p:cTn id="27" dur="250" fill="hold"/>
                                        <p:tgtEl>
                                          <p:spTgt spid="14"/>
                                        </p:tgtEl>
                                        <p:attrNameLst>
                                          <p:attrName>ppt_x</p:attrName>
                                        </p:attrNameLst>
                                      </p:cBhvr>
                                      <p:tavLst>
                                        <p:tav tm="0">
                                          <p:val>
                                            <p:strVal val="#ppt_x"/>
                                          </p:val>
                                        </p:tav>
                                        <p:tav tm="100000">
                                          <p:val>
                                            <p:strVal val="#ppt_x"/>
                                          </p:val>
                                        </p:tav>
                                      </p:tavLst>
                                    </p:anim>
                                    <p:anim calcmode="lin" valueType="num">
                                      <p:cBhvr>
                                        <p:cTn id="28" dur="250" fill="hold"/>
                                        <p:tgtEl>
                                          <p:spTgt spid="14"/>
                                        </p:tgtEl>
                                        <p:attrNameLst>
                                          <p:attrName>ppt_y</p:attrName>
                                        </p:attrNameLst>
                                      </p:cBhvr>
                                      <p:tavLst>
                                        <p:tav tm="0">
                                          <p:val>
                                            <p:strVal val="#ppt_y+.1"/>
                                          </p:val>
                                        </p:tav>
                                        <p:tav tm="100000">
                                          <p:val>
                                            <p:strVal val="#ppt_y"/>
                                          </p:val>
                                        </p:tav>
                                      </p:tavLst>
                                    </p:anim>
                                  </p:childTnLst>
                                </p:cTn>
                              </p:par>
                              <p:par>
                                <p:cTn id="29" presetID="22" presetClass="entr" presetSubtype="4" fill="hold" nodeType="withEffect">
                                  <p:stCondLst>
                                    <p:cond delay="30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42" presetClass="entr" presetSubtype="0" fill="hold" grpId="0" nodeType="withEffect">
                                  <p:stCondLst>
                                    <p:cond delay="6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250"/>
                                        <p:tgtEl>
                                          <p:spTgt spid="12"/>
                                        </p:tgtEl>
                                      </p:cBhvr>
                                    </p:animEffect>
                                    <p:anim calcmode="lin" valueType="num">
                                      <p:cBhvr>
                                        <p:cTn id="35" dur="250" fill="hold"/>
                                        <p:tgtEl>
                                          <p:spTgt spid="12"/>
                                        </p:tgtEl>
                                        <p:attrNameLst>
                                          <p:attrName>ppt_x</p:attrName>
                                        </p:attrNameLst>
                                      </p:cBhvr>
                                      <p:tavLst>
                                        <p:tav tm="0">
                                          <p:val>
                                            <p:strVal val="#ppt_x"/>
                                          </p:val>
                                        </p:tav>
                                        <p:tav tm="100000">
                                          <p:val>
                                            <p:strVal val="#ppt_x"/>
                                          </p:val>
                                        </p:tav>
                                      </p:tavLst>
                                    </p:anim>
                                    <p:anim calcmode="lin" valueType="num">
                                      <p:cBhvr>
                                        <p:cTn id="36" dur="250" fill="hold"/>
                                        <p:tgtEl>
                                          <p:spTgt spid="12"/>
                                        </p:tgtEl>
                                        <p:attrNameLst>
                                          <p:attrName>ppt_y</p:attrName>
                                        </p:attrNameLst>
                                      </p:cBhvr>
                                      <p:tavLst>
                                        <p:tav tm="0">
                                          <p:val>
                                            <p:strVal val="#ppt_y+.1"/>
                                          </p:val>
                                        </p:tav>
                                        <p:tav tm="100000">
                                          <p:val>
                                            <p:strVal val="#ppt_y"/>
                                          </p:val>
                                        </p:tav>
                                      </p:tavLst>
                                    </p:anim>
                                  </p:childTnLst>
                                </p:cTn>
                              </p:par>
                              <p:par>
                                <p:cTn id="37" presetID="22" presetClass="entr" presetSubtype="4" fill="hold" nodeType="withEffect">
                                  <p:stCondLst>
                                    <p:cond delay="400"/>
                                  </p:stCondLst>
                                  <p:childTnLst>
                                    <p:set>
                                      <p:cBhvr>
                                        <p:cTn id="38" dur="1" fill="hold">
                                          <p:stCondLst>
                                            <p:cond delay="0"/>
                                          </p:stCondLst>
                                        </p:cTn>
                                        <p:tgtEl>
                                          <p:spTgt spid="31"/>
                                        </p:tgtEl>
                                        <p:attrNameLst>
                                          <p:attrName>style.visibility</p:attrName>
                                        </p:attrNameLst>
                                      </p:cBhvr>
                                      <p:to>
                                        <p:strVal val="visible"/>
                                      </p:to>
                                    </p:set>
                                    <p:animEffect transition="in" filter="wipe(down)">
                                      <p:cBhvr>
                                        <p:cTn id="39" dur="250"/>
                                        <p:tgtEl>
                                          <p:spTgt spid="31"/>
                                        </p:tgtEl>
                                      </p:cBhvr>
                                    </p:animEffect>
                                  </p:childTnLst>
                                </p:cTn>
                              </p:par>
                              <p:par>
                                <p:cTn id="40" presetID="42" presetClass="entr" presetSubtype="0" fill="hold" grpId="0" nodeType="withEffect">
                                  <p:stCondLst>
                                    <p:cond delay="4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anim calcmode="lin" valueType="num">
                                      <p:cBhvr>
                                        <p:cTn id="43" dur="250" fill="hold"/>
                                        <p:tgtEl>
                                          <p:spTgt spid="10"/>
                                        </p:tgtEl>
                                        <p:attrNameLst>
                                          <p:attrName>ppt_x</p:attrName>
                                        </p:attrNameLst>
                                      </p:cBhvr>
                                      <p:tavLst>
                                        <p:tav tm="0">
                                          <p:val>
                                            <p:strVal val="#ppt_x"/>
                                          </p:val>
                                        </p:tav>
                                        <p:tav tm="100000">
                                          <p:val>
                                            <p:strVal val="#ppt_x"/>
                                          </p:val>
                                        </p:tav>
                                      </p:tavLst>
                                    </p:anim>
                                    <p:anim calcmode="lin" valueType="num">
                                      <p:cBhvr>
                                        <p:cTn id="44" dur="250" fill="hold"/>
                                        <p:tgtEl>
                                          <p:spTgt spid="10"/>
                                        </p:tgtEl>
                                        <p:attrNameLst>
                                          <p:attrName>ppt_y</p:attrName>
                                        </p:attrNameLst>
                                      </p:cBhvr>
                                      <p:tavLst>
                                        <p:tav tm="0">
                                          <p:val>
                                            <p:strVal val="#ppt_y+.1"/>
                                          </p:val>
                                        </p:tav>
                                        <p:tav tm="100000">
                                          <p:val>
                                            <p:strVal val="#ppt_y"/>
                                          </p:val>
                                        </p:tav>
                                      </p:tavLst>
                                    </p:anim>
                                  </p:childTnLst>
                                </p:cTn>
                              </p:par>
                              <p:par>
                                <p:cTn id="45" presetID="41" presetClass="entr" presetSubtype="0" fill="hold" grpId="0" nodeType="withEffect">
                                  <p:stCondLst>
                                    <p:cond delay="750"/>
                                  </p:stCondLst>
                                  <p:iterate type="lt">
                                    <p:tmPct val="10000"/>
                                  </p:iterate>
                                  <p:childTnLst>
                                    <p:set>
                                      <p:cBhvr>
                                        <p:cTn id="46" dur="1" fill="hold">
                                          <p:stCondLst>
                                            <p:cond delay="0"/>
                                          </p:stCondLst>
                                        </p:cTn>
                                        <p:tgtEl>
                                          <p:spTgt spid="2"/>
                                        </p:tgtEl>
                                        <p:attrNameLst>
                                          <p:attrName>style.visibility</p:attrName>
                                        </p:attrNameLst>
                                      </p:cBhvr>
                                      <p:to>
                                        <p:strVal val="visible"/>
                                      </p:to>
                                    </p:set>
                                    <p:anim calcmode="lin" valueType="num">
                                      <p:cBhvr>
                                        <p:cTn id="47"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48" dur="250" fill="hold"/>
                                        <p:tgtEl>
                                          <p:spTgt spid="2"/>
                                        </p:tgtEl>
                                        <p:attrNameLst>
                                          <p:attrName>ppt_y</p:attrName>
                                        </p:attrNameLst>
                                      </p:cBhvr>
                                      <p:tavLst>
                                        <p:tav tm="0">
                                          <p:val>
                                            <p:strVal val="#ppt_y"/>
                                          </p:val>
                                        </p:tav>
                                        <p:tav tm="100000">
                                          <p:val>
                                            <p:strVal val="#ppt_y"/>
                                          </p:val>
                                        </p:tav>
                                      </p:tavLst>
                                    </p:anim>
                                    <p:anim calcmode="lin" valueType="num">
                                      <p:cBhvr>
                                        <p:cTn id="49"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50"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250" tmFilter="0,0; .5, 1; 1, 1"/>
                                        <p:tgtEl>
                                          <p:spTgt spid="2"/>
                                        </p:tgtEl>
                                      </p:cBhvr>
                                    </p:animEffect>
                                  </p:childTnLst>
                                </p:cTn>
                              </p:par>
                              <p:par>
                                <p:cTn id="52" presetID="41" presetClass="entr" presetSubtype="0" fill="hold" grpId="0" nodeType="withEffect">
                                  <p:stCondLst>
                                    <p:cond delay="750"/>
                                  </p:stCondLst>
                                  <p:iterate type="lt">
                                    <p:tmPct val="10000"/>
                                  </p:iterate>
                                  <p:childTnLst>
                                    <p:set>
                                      <p:cBhvr>
                                        <p:cTn id="53" dur="1" fill="hold">
                                          <p:stCondLst>
                                            <p:cond delay="0"/>
                                          </p:stCondLst>
                                        </p:cTn>
                                        <p:tgtEl>
                                          <p:spTgt spid="3"/>
                                        </p:tgtEl>
                                        <p:attrNameLst>
                                          <p:attrName>style.visibility</p:attrName>
                                        </p:attrNameLst>
                                      </p:cBhvr>
                                      <p:to>
                                        <p:strVal val="visible"/>
                                      </p:to>
                                    </p:set>
                                    <p:anim calcmode="lin" valueType="num">
                                      <p:cBhvr>
                                        <p:cTn id="54"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55" dur="250" fill="hold"/>
                                        <p:tgtEl>
                                          <p:spTgt spid="3"/>
                                        </p:tgtEl>
                                        <p:attrNameLst>
                                          <p:attrName>ppt_y</p:attrName>
                                        </p:attrNameLst>
                                      </p:cBhvr>
                                      <p:tavLst>
                                        <p:tav tm="0">
                                          <p:val>
                                            <p:strVal val="#ppt_y"/>
                                          </p:val>
                                        </p:tav>
                                        <p:tav tm="100000">
                                          <p:val>
                                            <p:strVal val="#ppt_y"/>
                                          </p:val>
                                        </p:tav>
                                      </p:tavLst>
                                    </p:anim>
                                    <p:anim calcmode="lin" valueType="num">
                                      <p:cBhvr>
                                        <p:cTn id="56"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57"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58" dur="250" tmFilter="0,0; .5, 1; 1, 1"/>
                                        <p:tgtEl>
                                          <p:spTgt spid="3"/>
                                        </p:tgtEl>
                                      </p:cBhvr>
                                    </p:animEffect>
                                  </p:childTnLst>
                                </p:cTn>
                              </p:par>
                              <p:par>
                                <p:cTn id="59" presetID="41" presetClass="entr" presetSubtype="0" fill="hold" grpId="0" nodeType="withEffect">
                                  <p:stCondLst>
                                    <p:cond delay="750"/>
                                  </p:stCondLst>
                                  <p:iterate type="lt">
                                    <p:tmPct val="10000"/>
                                  </p:iterate>
                                  <p:childTnLst>
                                    <p:set>
                                      <p:cBhvr>
                                        <p:cTn id="60" dur="1" fill="hold">
                                          <p:stCondLst>
                                            <p:cond delay="0"/>
                                          </p:stCondLst>
                                        </p:cTn>
                                        <p:tgtEl>
                                          <p:spTgt spid="4"/>
                                        </p:tgtEl>
                                        <p:attrNameLst>
                                          <p:attrName>style.visibility</p:attrName>
                                        </p:attrNameLst>
                                      </p:cBhvr>
                                      <p:to>
                                        <p:strVal val="visible"/>
                                      </p:to>
                                    </p:set>
                                    <p:anim calcmode="lin" valueType="num">
                                      <p:cBhvr>
                                        <p:cTn id="61"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62" dur="250" fill="hold"/>
                                        <p:tgtEl>
                                          <p:spTgt spid="4"/>
                                        </p:tgtEl>
                                        <p:attrNameLst>
                                          <p:attrName>ppt_y</p:attrName>
                                        </p:attrNameLst>
                                      </p:cBhvr>
                                      <p:tavLst>
                                        <p:tav tm="0">
                                          <p:val>
                                            <p:strVal val="#ppt_y"/>
                                          </p:val>
                                        </p:tav>
                                        <p:tav tm="100000">
                                          <p:val>
                                            <p:strVal val="#ppt_y"/>
                                          </p:val>
                                        </p:tav>
                                      </p:tavLst>
                                    </p:anim>
                                    <p:anim calcmode="lin" valueType="num">
                                      <p:cBhvr>
                                        <p:cTn id="63"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64"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50" tmFilter="0,0; .5, 1; 1, 1"/>
                                        <p:tgtEl>
                                          <p:spTgt spid="4"/>
                                        </p:tgtEl>
                                      </p:cBhvr>
                                    </p:animEffect>
                                  </p:childTnLst>
                                </p:cTn>
                              </p:par>
                              <p:par>
                                <p:cTn id="66" presetID="41" presetClass="entr" presetSubtype="0" fill="hold" grpId="0" nodeType="withEffect">
                                  <p:stCondLst>
                                    <p:cond delay="750"/>
                                  </p:stCondLst>
                                  <p:iterate type="lt">
                                    <p:tmPct val="10000"/>
                                  </p:iterate>
                                  <p:childTnLst>
                                    <p:set>
                                      <p:cBhvr>
                                        <p:cTn id="67" dur="1" fill="hold">
                                          <p:stCondLst>
                                            <p:cond delay="0"/>
                                          </p:stCondLst>
                                        </p:cTn>
                                        <p:tgtEl>
                                          <p:spTgt spid="5"/>
                                        </p:tgtEl>
                                        <p:attrNameLst>
                                          <p:attrName>style.visibility</p:attrName>
                                        </p:attrNameLst>
                                      </p:cBhvr>
                                      <p:to>
                                        <p:strVal val="visible"/>
                                      </p:to>
                                    </p:set>
                                    <p:anim calcmode="lin" valueType="num">
                                      <p:cBhvr>
                                        <p:cTn id="68"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69" dur="250" fill="hold"/>
                                        <p:tgtEl>
                                          <p:spTgt spid="5"/>
                                        </p:tgtEl>
                                        <p:attrNameLst>
                                          <p:attrName>ppt_y</p:attrName>
                                        </p:attrNameLst>
                                      </p:cBhvr>
                                      <p:tavLst>
                                        <p:tav tm="0">
                                          <p:val>
                                            <p:strVal val="#ppt_y"/>
                                          </p:val>
                                        </p:tav>
                                        <p:tav tm="100000">
                                          <p:val>
                                            <p:strVal val="#ppt_y"/>
                                          </p:val>
                                        </p:tav>
                                      </p:tavLst>
                                    </p:anim>
                                    <p:anim calcmode="lin" valueType="num">
                                      <p:cBhvr>
                                        <p:cTn id="70"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71"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72" dur="250" tmFilter="0,0; .5, 1; 1, 1"/>
                                        <p:tgtEl>
                                          <p:spTgt spid="5"/>
                                        </p:tgtEl>
                                      </p:cBhvr>
                                    </p:animEffect>
                                  </p:childTnLst>
                                </p:cTn>
                              </p:par>
                              <p:par>
                                <p:cTn id="73" presetID="41" presetClass="entr" presetSubtype="0" fill="hold" grpId="0" nodeType="withEffect">
                                  <p:stCondLst>
                                    <p:cond delay="750"/>
                                  </p:stCondLst>
                                  <p:iterate type="lt">
                                    <p:tmPct val="10000"/>
                                  </p:iterate>
                                  <p:childTnLst>
                                    <p:set>
                                      <p:cBhvr>
                                        <p:cTn id="74" dur="1" fill="hold">
                                          <p:stCondLst>
                                            <p:cond delay="0"/>
                                          </p:stCondLst>
                                        </p:cTn>
                                        <p:tgtEl>
                                          <p:spTgt spid="6"/>
                                        </p:tgtEl>
                                        <p:attrNameLst>
                                          <p:attrName>style.visibility</p:attrName>
                                        </p:attrNameLst>
                                      </p:cBhvr>
                                      <p:to>
                                        <p:strVal val="visible"/>
                                      </p:to>
                                    </p:set>
                                    <p:anim calcmode="lin" valueType="num">
                                      <p:cBhvr>
                                        <p:cTn id="75"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76" dur="250" fill="hold"/>
                                        <p:tgtEl>
                                          <p:spTgt spid="6"/>
                                        </p:tgtEl>
                                        <p:attrNameLst>
                                          <p:attrName>ppt_y</p:attrName>
                                        </p:attrNameLst>
                                      </p:cBhvr>
                                      <p:tavLst>
                                        <p:tav tm="0">
                                          <p:val>
                                            <p:strVal val="#ppt_y"/>
                                          </p:val>
                                        </p:tav>
                                        <p:tav tm="100000">
                                          <p:val>
                                            <p:strVal val="#ppt_y"/>
                                          </p:val>
                                        </p:tav>
                                      </p:tavLst>
                                    </p:anim>
                                    <p:anim calcmode="lin" valueType="num">
                                      <p:cBhvr>
                                        <p:cTn id="77"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78"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79" dur="250" tmFilter="0,0; .5, 1; 1, 1"/>
                                        <p:tgtEl>
                                          <p:spTgt spid="6"/>
                                        </p:tgtEl>
                                      </p:cBhvr>
                                    </p:animEffect>
                                  </p:childTnLst>
                                </p:cTn>
                              </p:par>
                              <p:par>
                                <p:cTn id="80" presetID="41" presetClass="entr" presetSubtype="0" fill="hold" grpId="0" nodeType="withEffect">
                                  <p:stCondLst>
                                    <p:cond delay="750"/>
                                  </p:stCondLst>
                                  <p:iterate type="lt">
                                    <p:tmPct val="10000"/>
                                  </p:iterate>
                                  <p:childTnLst>
                                    <p:set>
                                      <p:cBhvr>
                                        <p:cTn id="81" dur="1" fill="hold">
                                          <p:stCondLst>
                                            <p:cond delay="0"/>
                                          </p:stCondLst>
                                        </p:cTn>
                                        <p:tgtEl>
                                          <p:spTgt spid="7"/>
                                        </p:tgtEl>
                                        <p:attrNameLst>
                                          <p:attrName>style.visibility</p:attrName>
                                        </p:attrNameLst>
                                      </p:cBhvr>
                                      <p:to>
                                        <p:strVal val="visible"/>
                                      </p:to>
                                    </p:set>
                                    <p:anim calcmode="lin" valueType="num">
                                      <p:cBhvr>
                                        <p:cTn id="82"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3" dur="250" fill="hold"/>
                                        <p:tgtEl>
                                          <p:spTgt spid="7"/>
                                        </p:tgtEl>
                                        <p:attrNameLst>
                                          <p:attrName>ppt_y</p:attrName>
                                        </p:attrNameLst>
                                      </p:cBhvr>
                                      <p:tavLst>
                                        <p:tav tm="0">
                                          <p:val>
                                            <p:strVal val="#ppt_y"/>
                                          </p:val>
                                        </p:tav>
                                        <p:tav tm="100000">
                                          <p:val>
                                            <p:strVal val="#ppt_y"/>
                                          </p:val>
                                        </p:tav>
                                      </p:tavLst>
                                    </p:anim>
                                    <p:anim calcmode="lin" valueType="num">
                                      <p:cBhvr>
                                        <p:cTn id="84"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85"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86" dur="250" tmFilter="0,0; .5, 1; 1, 1"/>
                                        <p:tgtEl>
                                          <p:spTgt spid="7"/>
                                        </p:tgtEl>
                                      </p:cBhvr>
                                    </p:animEffect>
                                  </p:childTnLst>
                                </p:cTn>
                              </p:par>
                              <p:par>
                                <p:cTn id="87" presetID="41" presetClass="entr" presetSubtype="0" fill="hold" grpId="0" nodeType="withEffect">
                                  <p:stCondLst>
                                    <p:cond delay="750"/>
                                  </p:stCondLst>
                                  <p:iterate type="lt">
                                    <p:tmPct val="10000"/>
                                  </p:iterate>
                                  <p:childTnLst>
                                    <p:set>
                                      <p:cBhvr>
                                        <p:cTn id="88" dur="1" fill="hold">
                                          <p:stCondLst>
                                            <p:cond delay="0"/>
                                          </p:stCondLst>
                                        </p:cTn>
                                        <p:tgtEl>
                                          <p:spTgt spid="8"/>
                                        </p:tgtEl>
                                        <p:attrNameLst>
                                          <p:attrName>style.visibility</p:attrName>
                                        </p:attrNameLst>
                                      </p:cBhvr>
                                      <p:to>
                                        <p:strVal val="visible"/>
                                      </p:to>
                                    </p:set>
                                    <p:anim calcmode="lin" valueType="num">
                                      <p:cBhvr>
                                        <p:cTn id="89"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0" dur="250" fill="hold"/>
                                        <p:tgtEl>
                                          <p:spTgt spid="8"/>
                                        </p:tgtEl>
                                        <p:attrNameLst>
                                          <p:attrName>ppt_y</p:attrName>
                                        </p:attrNameLst>
                                      </p:cBhvr>
                                      <p:tavLst>
                                        <p:tav tm="0">
                                          <p:val>
                                            <p:strVal val="#ppt_y"/>
                                          </p:val>
                                        </p:tav>
                                        <p:tav tm="100000">
                                          <p:val>
                                            <p:strVal val="#ppt_y"/>
                                          </p:val>
                                        </p:tav>
                                      </p:tavLst>
                                    </p:anim>
                                    <p:anim calcmode="lin" valueType="num">
                                      <p:cBhvr>
                                        <p:cTn id="91"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2"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3" dur="250" tmFilter="0,0; .5, 1; 1, 1"/>
                                        <p:tgtEl>
                                          <p:spTgt spid="8"/>
                                        </p:tgtEl>
                                      </p:cBhvr>
                                    </p:animEffect>
                                  </p:childTnLst>
                                </p:cTn>
                              </p:par>
                              <p:par>
                                <p:cTn id="94" presetID="41" presetClass="entr" presetSubtype="0" fill="hold" grpId="0" nodeType="withEffect">
                                  <p:stCondLst>
                                    <p:cond delay="750"/>
                                  </p:stCondLst>
                                  <p:iterate type="lt">
                                    <p:tmPct val="10000"/>
                                  </p:iterate>
                                  <p:childTnLst>
                                    <p:set>
                                      <p:cBhvr>
                                        <p:cTn id="95" dur="1" fill="hold">
                                          <p:stCondLst>
                                            <p:cond delay="0"/>
                                          </p:stCondLst>
                                        </p:cTn>
                                        <p:tgtEl>
                                          <p:spTgt spid="9"/>
                                        </p:tgtEl>
                                        <p:attrNameLst>
                                          <p:attrName>style.visibility</p:attrName>
                                        </p:attrNameLst>
                                      </p:cBhvr>
                                      <p:to>
                                        <p:strVal val="visible"/>
                                      </p:to>
                                    </p:set>
                                    <p:anim calcmode="lin" valueType="num">
                                      <p:cBhvr>
                                        <p:cTn id="96"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97" dur="250" fill="hold"/>
                                        <p:tgtEl>
                                          <p:spTgt spid="9"/>
                                        </p:tgtEl>
                                        <p:attrNameLst>
                                          <p:attrName>ppt_y</p:attrName>
                                        </p:attrNameLst>
                                      </p:cBhvr>
                                      <p:tavLst>
                                        <p:tav tm="0">
                                          <p:val>
                                            <p:strVal val="#ppt_y"/>
                                          </p:val>
                                        </p:tav>
                                        <p:tav tm="100000">
                                          <p:val>
                                            <p:strVal val="#ppt_y"/>
                                          </p:val>
                                        </p:tav>
                                      </p:tavLst>
                                    </p:anim>
                                    <p:anim calcmode="lin" valueType="num">
                                      <p:cBhvr>
                                        <p:cTn id="98"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99"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2"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a:blip r:embed="rId10">
            <a:duotone>
              <a:prstClr val="black"/>
              <a:schemeClr val="tx2">
                <a:tint val="45000"/>
                <a:satMod val="400000"/>
              </a:schemeClr>
            </a:duotone>
            <a:lum bright="-40000" contrast="-40000"/>
          </a:blip>
          <a:stretch>
            <a:fillRect/>
          </a:stretch>
        </p:blipFill>
        <p:spPr>
          <a:xfrm>
            <a:off x="1680424" y="1515734"/>
            <a:ext cx="3058844" cy="3997352"/>
          </a:xfrm>
          <a:prstGeom prst="rect">
            <a:avLst/>
          </a:prstGeom>
        </p:spPr>
      </p:pic>
      <p:sp>
        <p:nvSpPr>
          <p:cNvPr id="334" name="PA_文本框 333"/>
          <p:cNvSpPr txBox="1"/>
          <p:nvPr>
            <p:custDataLst>
              <p:tags r:id="rId2"/>
            </p:custDataLst>
          </p:nvPr>
        </p:nvSpPr>
        <p:spPr>
          <a:xfrm>
            <a:off x="6394906" y="1928947"/>
            <a:ext cx="1569660" cy="415498"/>
          </a:xfrm>
          <a:prstGeom prst="rect">
            <a:avLst/>
          </a:prstGeom>
          <a:noFill/>
        </p:spPr>
        <p:txBody>
          <a:bodyPr wrap="none" rtlCol="0">
            <a:spAutoFit/>
          </a:bodyPr>
          <a:lstStyle/>
          <a:p>
            <a:r>
              <a:rPr lang="zh-CN" altLang="en-US" sz="2100" spc="-300" dirty="0" smtClean="0">
                <a:solidFill>
                  <a:schemeClr val="tx1">
                    <a:lumMod val="75000"/>
                    <a:lumOff val="25000"/>
                  </a:schemeClr>
                </a:solidFill>
                <a:latin typeface="Arial"/>
                <a:ea typeface="微软雅黑"/>
                <a:sym typeface="Arial"/>
              </a:rPr>
              <a:t>点击添加内容</a:t>
            </a:r>
            <a:endParaRPr lang="zh-CN" altLang="en-US" sz="2100" spc="-300" dirty="0">
              <a:solidFill>
                <a:schemeClr val="tx1">
                  <a:lumMod val="75000"/>
                  <a:lumOff val="25000"/>
                </a:schemeClr>
              </a:solidFill>
              <a:latin typeface="Arial"/>
              <a:ea typeface="微软雅黑"/>
              <a:sym typeface="Arial"/>
            </a:endParaRPr>
          </a:p>
        </p:txBody>
      </p:sp>
      <p:sp>
        <p:nvSpPr>
          <p:cNvPr id="335" name="PA_文本框 334"/>
          <p:cNvSpPr txBox="1"/>
          <p:nvPr>
            <p:custDataLst>
              <p:tags r:id="rId3"/>
            </p:custDataLst>
          </p:nvPr>
        </p:nvSpPr>
        <p:spPr>
          <a:xfrm>
            <a:off x="6454269" y="2340157"/>
            <a:ext cx="3942128"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itchFamily="2" charset="-122"/>
                <a:ea typeface="华文细黑" pitchFamily="2" charset="-122"/>
              </a:defRPr>
            </a:lvl1pPr>
          </a:lstStyle>
          <a:p>
            <a:pPr algn="l"/>
            <a:r>
              <a:rPr lang="zh-CN" altLang="en-US" dirty="0">
                <a:solidFill>
                  <a:schemeClr val="tx1">
                    <a:lumMod val="75000"/>
                    <a:lumOff val="25000"/>
                  </a:schemeClr>
                </a:solidFill>
                <a:latin typeface="Arial"/>
                <a:ea typeface="微软雅黑"/>
                <a:sym typeface="Arial"/>
              </a:rPr>
              <a:t>请在这里输入文字请在这里输入文字请在这里输入文字请在这里输入文字请在这里输入</a:t>
            </a:r>
            <a:r>
              <a:rPr lang="zh-CN" altLang="en-US" dirty="0" smtClean="0">
                <a:solidFill>
                  <a:schemeClr val="tx1">
                    <a:lumMod val="75000"/>
                    <a:lumOff val="25000"/>
                  </a:schemeClr>
                </a:solidFill>
                <a:latin typeface="Arial"/>
                <a:ea typeface="微软雅黑"/>
                <a:sym typeface="Arial"/>
              </a:rPr>
              <a:t>文字</a:t>
            </a:r>
            <a:endParaRPr lang="zh-CN" altLang="en-US" dirty="0">
              <a:solidFill>
                <a:schemeClr val="tx1">
                  <a:lumMod val="75000"/>
                  <a:lumOff val="25000"/>
                </a:schemeClr>
              </a:solidFill>
              <a:latin typeface="Arial"/>
              <a:ea typeface="微软雅黑"/>
              <a:sym typeface="Arial"/>
            </a:endParaRPr>
          </a:p>
        </p:txBody>
      </p:sp>
      <p:sp>
        <p:nvSpPr>
          <p:cNvPr id="336" name="PA_文本框 335"/>
          <p:cNvSpPr txBox="1"/>
          <p:nvPr>
            <p:custDataLst>
              <p:tags r:id="rId4"/>
            </p:custDataLst>
          </p:nvPr>
        </p:nvSpPr>
        <p:spPr>
          <a:xfrm>
            <a:off x="6394906" y="4081925"/>
            <a:ext cx="1569660" cy="415498"/>
          </a:xfrm>
          <a:prstGeom prst="rect">
            <a:avLst/>
          </a:prstGeom>
          <a:noFill/>
        </p:spPr>
        <p:txBody>
          <a:bodyPr wrap="none" rtlCol="0">
            <a:spAutoFit/>
          </a:bodyPr>
          <a:lstStyle/>
          <a:p>
            <a:r>
              <a:rPr lang="zh-CN" altLang="en-US" sz="2100" spc="-300" dirty="0">
                <a:solidFill>
                  <a:schemeClr val="tx1">
                    <a:lumMod val="75000"/>
                    <a:lumOff val="25000"/>
                  </a:schemeClr>
                </a:solidFill>
                <a:latin typeface="Arial"/>
                <a:ea typeface="微软雅黑"/>
                <a:sym typeface="Arial"/>
              </a:rPr>
              <a:t>点击添加内容</a:t>
            </a:r>
          </a:p>
        </p:txBody>
      </p:sp>
      <p:sp>
        <p:nvSpPr>
          <p:cNvPr id="337" name="PA_文本框 336"/>
          <p:cNvSpPr txBox="1"/>
          <p:nvPr>
            <p:custDataLst>
              <p:tags r:id="rId5"/>
            </p:custDataLst>
          </p:nvPr>
        </p:nvSpPr>
        <p:spPr>
          <a:xfrm>
            <a:off x="6503964" y="4497423"/>
            <a:ext cx="3842739"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itchFamily="2" charset="-122"/>
                <a:ea typeface="华文细黑" pitchFamily="2" charset="-122"/>
              </a:defRPr>
            </a:lvl1pPr>
          </a:lstStyle>
          <a:p>
            <a:pPr algn="l"/>
            <a:r>
              <a:rPr lang="zh-CN" altLang="en-US" dirty="0">
                <a:solidFill>
                  <a:schemeClr val="tx1">
                    <a:lumMod val="75000"/>
                    <a:lumOff val="25000"/>
                  </a:schemeClr>
                </a:solidFill>
                <a:latin typeface="Arial"/>
                <a:ea typeface="微软雅黑"/>
                <a:sym typeface="Arial"/>
              </a:rPr>
              <a:t>请在这里输入文字请在这里输入文字请在这里输入文字请在这里输入文字请在这里输入</a:t>
            </a:r>
            <a:r>
              <a:rPr lang="zh-CN" altLang="en-US" dirty="0" smtClean="0">
                <a:solidFill>
                  <a:schemeClr val="tx1">
                    <a:lumMod val="75000"/>
                    <a:lumOff val="25000"/>
                  </a:schemeClr>
                </a:solidFill>
                <a:latin typeface="Arial"/>
                <a:ea typeface="微软雅黑"/>
                <a:sym typeface="Arial"/>
              </a:rPr>
              <a:t>文字</a:t>
            </a:r>
            <a:endParaRPr lang="zh-CN" altLang="en-US" dirty="0">
              <a:solidFill>
                <a:schemeClr val="tx1">
                  <a:lumMod val="75000"/>
                  <a:lumOff val="25000"/>
                </a:schemeClr>
              </a:solidFill>
              <a:latin typeface="Arial"/>
              <a:ea typeface="微软雅黑"/>
              <a:sym typeface="Arial"/>
            </a:endParaRPr>
          </a:p>
        </p:txBody>
      </p:sp>
      <p:pic>
        <p:nvPicPr>
          <p:cNvPr id="338" name="PA_图片 337"/>
          <p:cNvPicPr>
            <a:picLocks noChangeAspect="1"/>
          </p:cNvPicPr>
          <p:nvPr>
            <p:custDataLst>
              <p:tags r:id="rId6"/>
            </p:custDataLst>
          </p:nvPr>
        </p:nvPicPr>
        <p:blipFill rotWithShape="1">
          <a:blip r:embed="rId11" cstate="print">
            <a:biLevel thresh="75000"/>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5426730" y="1786288"/>
            <a:ext cx="958311" cy="887325"/>
          </a:xfrm>
          <a:prstGeom prst="rect">
            <a:avLst/>
          </a:prstGeom>
        </p:spPr>
      </p:pic>
      <p:pic>
        <p:nvPicPr>
          <p:cNvPr id="339" name="PA_图片 338"/>
          <p:cNvPicPr>
            <a:picLocks noChangeAspect="1"/>
          </p:cNvPicPr>
          <p:nvPr>
            <p:custDataLst>
              <p:tags r:id="rId7"/>
            </p:custDataLst>
          </p:nvPr>
        </p:nvPicPr>
        <p:blipFill rotWithShape="1">
          <a:blip r:embed="rId11" cstate="print">
            <a:biLevel thresh="75000"/>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5489200" y="3938021"/>
            <a:ext cx="958311" cy="887325"/>
          </a:xfrm>
          <a:prstGeom prst="rect">
            <a:avLst/>
          </a:prstGeom>
        </p:spPr>
      </p:pic>
      <p:sp>
        <p:nvSpPr>
          <p:cNvPr id="14" name="文本框 13"/>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12"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818489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1" presetClass="entr" presetSubtype="0" fill="hold" grpId="0" nodeType="withEffect">
                                  <p:stCondLst>
                                    <p:cond delay="300"/>
                                  </p:stCondLst>
                                  <p:childTnLst>
                                    <p:set>
                                      <p:cBhvr>
                                        <p:cTn id="11" dur="1" fill="hold">
                                          <p:stCondLst>
                                            <p:cond delay="0"/>
                                          </p:stCondLst>
                                        </p:cTn>
                                        <p:tgtEl>
                                          <p:spTgt spid="334"/>
                                        </p:tgtEl>
                                        <p:attrNameLst>
                                          <p:attrName>style.visibility</p:attrName>
                                        </p:attrNameLst>
                                      </p:cBhvr>
                                      <p:to>
                                        <p:strVal val="visible"/>
                                      </p:to>
                                    </p:set>
                                    <p:anim calcmode="lin" valueType="num">
                                      <p:cBhvr>
                                        <p:cTn id="12" dur="1000" fill="hold"/>
                                        <p:tgtEl>
                                          <p:spTgt spid="334"/>
                                        </p:tgtEl>
                                        <p:attrNameLst>
                                          <p:attrName>ppt_w</p:attrName>
                                        </p:attrNameLst>
                                      </p:cBhvr>
                                      <p:tavLst>
                                        <p:tav tm="0">
                                          <p:val>
                                            <p:fltVal val="0"/>
                                          </p:val>
                                        </p:tav>
                                        <p:tav tm="100000">
                                          <p:val>
                                            <p:strVal val="#ppt_w"/>
                                          </p:val>
                                        </p:tav>
                                      </p:tavLst>
                                    </p:anim>
                                    <p:anim calcmode="lin" valueType="num">
                                      <p:cBhvr>
                                        <p:cTn id="13" dur="1000" fill="hold"/>
                                        <p:tgtEl>
                                          <p:spTgt spid="334"/>
                                        </p:tgtEl>
                                        <p:attrNameLst>
                                          <p:attrName>ppt_h</p:attrName>
                                        </p:attrNameLst>
                                      </p:cBhvr>
                                      <p:tavLst>
                                        <p:tav tm="0">
                                          <p:val>
                                            <p:fltVal val="0"/>
                                          </p:val>
                                        </p:tav>
                                        <p:tav tm="100000">
                                          <p:val>
                                            <p:strVal val="#ppt_h"/>
                                          </p:val>
                                        </p:tav>
                                      </p:tavLst>
                                    </p:anim>
                                    <p:anim calcmode="lin" valueType="num">
                                      <p:cBhvr>
                                        <p:cTn id="14" dur="1000" fill="hold"/>
                                        <p:tgtEl>
                                          <p:spTgt spid="334"/>
                                        </p:tgtEl>
                                        <p:attrNameLst>
                                          <p:attrName>style.rotation</p:attrName>
                                        </p:attrNameLst>
                                      </p:cBhvr>
                                      <p:tavLst>
                                        <p:tav tm="0">
                                          <p:val>
                                            <p:fltVal val="90"/>
                                          </p:val>
                                        </p:tav>
                                        <p:tav tm="100000">
                                          <p:val>
                                            <p:fltVal val="0"/>
                                          </p:val>
                                        </p:tav>
                                      </p:tavLst>
                                    </p:anim>
                                    <p:animEffect transition="in" filter="fade">
                                      <p:cBhvr>
                                        <p:cTn id="15" dur="1000"/>
                                        <p:tgtEl>
                                          <p:spTgt spid="334"/>
                                        </p:tgtEl>
                                      </p:cBhvr>
                                    </p:animEffect>
                                  </p:childTnLst>
                                </p:cTn>
                              </p:par>
                              <p:par>
                                <p:cTn id="16" presetID="31" presetClass="entr" presetSubtype="0" fill="hold" grpId="0" nodeType="withEffect">
                                  <p:stCondLst>
                                    <p:cond delay="600"/>
                                  </p:stCondLst>
                                  <p:childTnLst>
                                    <p:set>
                                      <p:cBhvr>
                                        <p:cTn id="17" dur="1" fill="hold">
                                          <p:stCondLst>
                                            <p:cond delay="0"/>
                                          </p:stCondLst>
                                        </p:cTn>
                                        <p:tgtEl>
                                          <p:spTgt spid="335"/>
                                        </p:tgtEl>
                                        <p:attrNameLst>
                                          <p:attrName>style.visibility</p:attrName>
                                        </p:attrNameLst>
                                      </p:cBhvr>
                                      <p:to>
                                        <p:strVal val="visible"/>
                                      </p:to>
                                    </p:set>
                                    <p:anim calcmode="lin" valueType="num">
                                      <p:cBhvr>
                                        <p:cTn id="18" dur="1000" fill="hold"/>
                                        <p:tgtEl>
                                          <p:spTgt spid="335"/>
                                        </p:tgtEl>
                                        <p:attrNameLst>
                                          <p:attrName>ppt_w</p:attrName>
                                        </p:attrNameLst>
                                      </p:cBhvr>
                                      <p:tavLst>
                                        <p:tav tm="0">
                                          <p:val>
                                            <p:fltVal val="0"/>
                                          </p:val>
                                        </p:tav>
                                        <p:tav tm="100000">
                                          <p:val>
                                            <p:strVal val="#ppt_w"/>
                                          </p:val>
                                        </p:tav>
                                      </p:tavLst>
                                    </p:anim>
                                    <p:anim calcmode="lin" valueType="num">
                                      <p:cBhvr>
                                        <p:cTn id="19" dur="1000" fill="hold"/>
                                        <p:tgtEl>
                                          <p:spTgt spid="335"/>
                                        </p:tgtEl>
                                        <p:attrNameLst>
                                          <p:attrName>ppt_h</p:attrName>
                                        </p:attrNameLst>
                                      </p:cBhvr>
                                      <p:tavLst>
                                        <p:tav tm="0">
                                          <p:val>
                                            <p:fltVal val="0"/>
                                          </p:val>
                                        </p:tav>
                                        <p:tav tm="100000">
                                          <p:val>
                                            <p:strVal val="#ppt_h"/>
                                          </p:val>
                                        </p:tav>
                                      </p:tavLst>
                                    </p:anim>
                                    <p:anim calcmode="lin" valueType="num">
                                      <p:cBhvr>
                                        <p:cTn id="20" dur="1000" fill="hold"/>
                                        <p:tgtEl>
                                          <p:spTgt spid="335"/>
                                        </p:tgtEl>
                                        <p:attrNameLst>
                                          <p:attrName>style.rotation</p:attrName>
                                        </p:attrNameLst>
                                      </p:cBhvr>
                                      <p:tavLst>
                                        <p:tav tm="0">
                                          <p:val>
                                            <p:fltVal val="90"/>
                                          </p:val>
                                        </p:tav>
                                        <p:tav tm="100000">
                                          <p:val>
                                            <p:fltVal val="0"/>
                                          </p:val>
                                        </p:tav>
                                      </p:tavLst>
                                    </p:anim>
                                    <p:animEffect transition="in" filter="fade">
                                      <p:cBhvr>
                                        <p:cTn id="21" dur="1000"/>
                                        <p:tgtEl>
                                          <p:spTgt spid="335"/>
                                        </p:tgtEl>
                                      </p:cBhvr>
                                    </p:animEffect>
                                  </p:childTnLst>
                                </p:cTn>
                              </p:par>
                              <p:par>
                                <p:cTn id="22" presetID="31" presetClass="entr" presetSubtype="0" fill="hold" grpId="0" nodeType="withEffect">
                                  <p:stCondLst>
                                    <p:cond delay="900"/>
                                  </p:stCondLst>
                                  <p:childTnLst>
                                    <p:set>
                                      <p:cBhvr>
                                        <p:cTn id="23" dur="1" fill="hold">
                                          <p:stCondLst>
                                            <p:cond delay="0"/>
                                          </p:stCondLst>
                                        </p:cTn>
                                        <p:tgtEl>
                                          <p:spTgt spid="336"/>
                                        </p:tgtEl>
                                        <p:attrNameLst>
                                          <p:attrName>style.visibility</p:attrName>
                                        </p:attrNameLst>
                                      </p:cBhvr>
                                      <p:to>
                                        <p:strVal val="visible"/>
                                      </p:to>
                                    </p:set>
                                    <p:anim calcmode="lin" valueType="num">
                                      <p:cBhvr>
                                        <p:cTn id="24" dur="1000" fill="hold"/>
                                        <p:tgtEl>
                                          <p:spTgt spid="336"/>
                                        </p:tgtEl>
                                        <p:attrNameLst>
                                          <p:attrName>ppt_w</p:attrName>
                                        </p:attrNameLst>
                                      </p:cBhvr>
                                      <p:tavLst>
                                        <p:tav tm="0">
                                          <p:val>
                                            <p:fltVal val="0"/>
                                          </p:val>
                                        </p:tav>
                                        <p:tav tm="100000">
                                          <p:val>
                                            <p:strVal val="#ppt_w"/>
                                          </p:val>
                                        </p:tav>
                                      </p:tavLst>
                                    </p:anim>
                                    <p:anim calcmode="lin" valueType="num">
                                      <p:cBhvr>
                                        <p:cTn id="25" dur="1000" fill="hold"/>
                                        <p:tgtEl>
                                          <p:spTgt spid="336"/>
                                        </p:tgtEl>
                                        <p:attrNameLst>
                                          <p:attrName>ppt_h</p:attrName>
                                        </p:attrNameLst>
                                      </p:cBhvr>
                                      <p:tavLst>
                                        <p:tav tm="0">
                                          <p:val>
                                            <p:fltVal val="0"/>
                                          </p:val>
                                        </p:tav>
                                        <p:tav tm="100000">
                                          <p:val>
                                            <p:strVal val="#ppt_h"/>
                                          </p:val>
                                        </p:tav>
                                      </p:tavLst>
                                    </p:anim>
                                    <p:anim calcmode="lin" valueType="num">
                                      <p:cBhvr>
                                        <p:cTn id="26" dur="1000" fill="hold"/>
                                        <p:tgtEl>
                                          <p:spTgt spid="336"/>
                                        </p:tgtEl>
                                        <p:attrNameLst>
                                          <p:attrName>style.rotation</p:attrName>
                                        </p:attrNameLst>
                                      </p:cBhvr>
                                      <p:tavLst>
                                        <p:tav tm="0">
                                          <p:val>
                                            <p:fltVal val="90"/>
                                          </p:val>
                                        </p:tav>
                                        <p:tav tm="100000">
                                          <p:val>
                                            <p:fltVal val="0"/>
                                          </p:val>
                                        </p:tav>
                                      </p:tavLst>
                                    </p:anim>
                                    <p:animEffect transition="in" filter="fade">
                                      <p:cBhvr>
                                        <p:cTn id="27" dur="1000"/>
                                        <p:tgtEl>
                                          <p:spTgt spid="336"/>
                                        </p:tgtEl>
                                      </p:cBhvr>
                                    </p:animEffect>
                                  </p:childTnLst>
                                </p:cTn>
                              </p:par>
                              <p:par>
                                <p:cTn id="28" presetID="10" presetClass="entr" presetSubtype="0" fill="hold" grpId="0" nodeType="withEffect">
                                  <p:stCondLst>
                                    <p:cond delay="1200"/>
                                  </p:stCondLst>
                                  <p:childTnLst>
                                    <p:set>
                                      <p:cBhvr>
                                        <p:cTn id="29" dur="1" fill="hold">
                                          <p:stCondLst>
                                            <p:cond delay="0"/>
                                          </p:stCondLst>
                                        </p:cTn>
                                        <p:tgtEl>
                                          <p:spTgt spid="337"/>
                                        </p:tgtEl>
                                        <p:attrNameLst>
                                          <p:attrName>style.visibility</p:attrName>
                                        </p:attrNameLst>
                                      </p:cBhvr>
                                      <p:to>
                                        <p:strVal val="visible"/>
                                      </p:to>
                                    </p:set>
                                    <p:animEffect transition="in" filter="fade">
                                      <p:cBhvr>
                                        <p:cTn id="30" dur="500"/>
                                        <p:tgtEl>
                                          <p:spTgt spid="337"/>
                                        </p:tgtEl>
                                      </p:cBhvr>
                                    </p:animEffect>
                                  </p:childTnLst>
                                </p:cTn>
                              </p:par>
                              <p:par>
                                <p:cTn id="31" presetID="10" presetClass="entr" presetSubtype="0" fill="hold" nodeType="withEffect">
                                  <p:stCondLst>
                                    <p:cond delay="1500"/>
                                  </p:stCondLst>
                                  <p:childTnLst>
                                    <p:set>
                                      <p:cBhvr>
                                        <p:cTn id="32" dur="1" fill="hold">
                                          <p:stCondLst>
                                            <p:cond delay="0"/>
                                          </p:stCondLst>
                                        </p:cTn>
                                        <p:tgtEl>
                                          <p:spTgt spid="338"/>
                                        </p:tgtEl>
                                        <p:attrNameLst>
                                          <p:attrName>style.visibility</p:attrName>
                                        </p:attrNameLst>
                                      </p:cBhvr>
                                      <p:to>
                                        <p:strVal val="visible"/>
                                      </p:to>
                                    </p:set>
                                    <p:animEffect transition="in" filter="fade">
                                      <p:cBhvr>
                                        <p:cTn id="33" dur="500"/>
                                        <p:tgtEl>
                                          <p:spTgt spid="338"/>
                                        </p:tgtEl>
                                      </p:cBhvr>
                                    </p:animEffect>
                                  </p:childTnLst>
                                </p:cTn>
                              </p:par>
                              <p:par>
                                <p:cTn id="34" presetID="10" presetClass="entr" presetSubtype="0" fill="hold" nodeType="withEffect">
                                  <p:stCondLst>
                                    <p:cond delay="2400"/>
                                  </p:stCondLst>
                                  <p:childTnLst>
                                    <p:set>
                                      <p:cBhvr>
                                        <p:cTn id="35" dur="1" fill="hold">
                                          <p:stCondLst>
                                            <p:cond delay="0"/>
                                          </p:stCondLst>
                                        </p:cTn>
                                        <p:tgtEl>
                                          <p:spTgt spid="339"/>
                                        </p:tgtEl>
                                        <p:attrNameLst>
                                          <p:attrName>style.visibility</p:attrName>
                                        </p:attrNameLst>
                                      </p:cBhvr>
                                      <p:to>
                                        <p:strVal val="visible"/>
                                      </p:to>
                                    </p:set>
                                    <p:animEffect transition="in" filter="fade">
                                      <p:cBhvr>
                                        <p:cTn id="36"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35" grpId="0"/>
      <p:bldP spid="336" grpId="0"/>
      <p:bldP spid="3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1686356" y="2180861"/>
            <a:ext cx="5049097" cy="3456384"/>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2233955" y="2186946"/>
            <a:ext cx="1653800" cy="2976332"/>
          </a:xfrm>
          <a:prstGeom prst="rect">
            <a:avLst/>
          </a:prstGeom>
        </p:spPr>
      </p:pic>
      <p:sp>
        <p:nvSpPr>
          <p:cNvPr id="24" name="PA_文本框 226"/>
          <p:cNvSpPr txBox="1"/>
          <p:nvPr>
            <p:custDataLst>
              <p:tags r:id="rId3"/>
            </p:custDataLst>
          </p:nvPr>
        </p:nvSpPr>
        <p:spPr>
          <a:xfrm>
            <a:off x="4543628" y="3609986"/>
            <a:ext cx="1812782"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Arial"/>
                <a:ea typeface="微软雅黑"/>
                <a:cs typeface="落落补 汤圆" pitchFamily="2" charset="-128"/>
                <a:sym typeface="Arial"/>
              </a:rPr>
              <a:t>点击添加内容</a:t>
            </a:r>
            <a:endParaRPr lang="zh-CN" altLang="en-US" sz="20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7164100" y="2673228"/>
            <a:ext cx="3417447" cy="2964017"/>
          </a:xfrm>
          <a:prstGeom prst="rect">
            <a:avLst/>
          </a:prstGeom>
        </p:spPr>
        <p:txBody>
          <a:bodyPr wrap="square">
            <a:spAutoFit/>
          </a:bodyPr>
          <a:lstStyle/>
          <a:p>
            <a:pPr>
              <a:lnSpc>
                <a:spcPct val="200000"/>
              </a:lnSpc>
            </a:pPr>
            <a:r>
              <a:rPr lang="zh-CN" altLang="en-US" sz="1333" dirty="0" smtClean="0">
                <a:solidFill>
                  <a:schemeClr val="tx1">
                    <a:lumMod val="75000"/>
                    <a:lumOff val="25000"/>
                  </a:schemeClr>
                </a:solidFill>
                <a:latin typeface="Arial"/>
                <a:ea typeface="微软雅黑"/>
                <a:sym typeface="Arial"/>
              </a:rPr>
              <a:t>字</a:t>
            </a:r>
            <a:r>
              <a:rPr lang="zh-CN" altLang="en-US" sz="1333" dirty="0">
                <a:solidFill>
                  <a:schemeClr val="tx1">
                    <a:lumMod val="75000"/>
                    <a:lumOff val="25000"/>
                  </a:schemeClr>
                </a:solidFill>
                <a:latin typeface="Arial"/>
                <a:ea typeface="微软雅黑"/>
                <a:sym typeface="Arial"/>
              </a:rPr>
              <a:t>信息请在这里输入文字信息。息请在这里输入文字信息请在这里输入文字信息请在这里输入文字信息请在这里输入文字信息请在这里输入文字信息请在这里输入文字信息。息请在这里输入文字信息请在这里输入文字信息请在这里输入文字信息请在这里输入文字信息。　　</a:t>
            </a:r>
          </a:p>
        </p:txBody>
      </p:sp>
      <p:sp>
        <p:nvSpPr>
          <p:cNvPr id="25" name="PA_文本框 271"/>
          <p:cNvSpPr txBox="1"/>
          <p:nvPr>
            <p:custDataLst>
              <p:tags r:id="rId5"/>
            </p:custDataLst>
          </p:nvPr>
        </p:nvSpPr>
        <p:spPr>
          <a:xfrm>
            <a:off x="7164100" y="2382948"/>
            <a:ext cx="3264363" cy="369332"/>
          </a:xfrm>
          <a:prstGeom prst="rect">
            <a:avLst/>
          </a:prstGeom>
          <a:noFill/>
        </p:spPr>
        <p:txBody>
          <a:bodyPr wrap="square" rtlCol="0">
            <a:spAutoFit/>
          </a:bodyPr>
          <a:lstStyle/>
          <a:p>
            <a:r>
              <a:rPr lang="zh-CN" altLang="en-US" dirty="0" smtClean="0">
                <a:latin typeface="Arial"/>
                <a:ea typeface="微软雅黑"/>
                <a:cs typeface="落落补 汤圆" pitchFamily="2" charset="-128"/>
                <a:sym typeface="Arial"/>
              </a:rPr>
              <a:t>点击添加文字标题</a:t>
            </a:r>
            <a:endParaRPr lang="zh-CN" altLang="en-US" dirty="0">
              <a:latin typeface="Arial"/>
              <a:ea typeface="微软雅黑"/>
              <a:cs typeface="落落补 汤圆" pitchFamily="2" charset="-128"/>
              <a:sym typeface="Arial"/>
            </a:endParaRPr>
          </a:p>
        </p:txBody>
      </p:sp>
      <p:sp>
        <p:nvSpPr>
          <p:cNvPr id="14" name="文本框 13"/>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9"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312572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80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点击添加目录</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1</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2418302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8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3" name="PA_文本框 1"/>
          <p:cNvSpPr txBox="1"/>
          <p:nvPr>
            <p:custDataLst>
              <p:tags r:id="rId1"/>
            </p:custDataLst>
          </p:nvPr>
        </p:nvSpPr>
        <p:spPr>
          <a:xfrm>
            <a:off x="4559563" y="3924981"/>
            <a:ext cx="3262432" cy="707886"/>
          </a:xfrm>
          <a:prstGeom prst="rect">
            <a:avLst/>
          </a:prstGeom>
          <a:noFill/>
        </p:spPr>
        <p:txBody>
          <a:bodyPr wrap="none" rtlCol="0">
            <a:spAutoFit/>
          </a:bodyPr>
          <a:lstStyle/>
          <a:p>
            <a:r>
              <a:rPr lang="zh-CN" altLang="en-US" sz="4000" dirty="0" smtClean="0">
                <a:latin typeface="Arial"/>
                <a:ea typeface="微软雅黑"/>
                <a:cs typeface="方正苏新诗柳楷简体-yolan" panose="02000000000000000000" pitchFamily="2" charset="-122"/>
                <a:sym typeface="Arial"/>
              </a:rPr>
              <a:t>感</a:t>
            </a:r>
            <a:r>
              <a:rPr lang="zh-CN" altLang="en-US" sz="4000" dirty="0">
                <a:latin typeface="Arial"/>
                <a:ea typeface="微软雅黑"/>
                <a:cs typeface="方正苏新诗柳楷简体-yolan" panose="02000000000000000000" pitchFamily="2" charset="-122"/>
                <a:sym typeface="Arial"/>
              </a:rPr>
              <a:t>谢一路有你</a:t>
            </a:r>
          </a:p>
        </p:txBody>
      </p:sp>
      <p:sp>
        <p:nvSpPr>
          <p:cNvPr id="4" name="PA_文本框 2"/>
          <p:cNvSpPr txBox="1"/>
          <p:nvPr>
            <p:custDataLst>
              <p:tags r:id="rId2"/>
            </p:custDataLst>
          </p:nvPr>
        </p:nvSpPr>
        <p:spPr>
          <a:xfrm>
            <a:off x="3696435" y="5600350"/>
            <a:ext cx="4556055" cy="404598"/>
          </a:xfrm>
          <a:prstGeom prst="rect">
            <a:avLst/>
          </a:prstGeom>
          <a:noFill/>
        </p:spPr>
        <p:txBody>
          <a:bodyPr wrap="none" rtlCol="0">
            <a:spAutoFit/>
          </a:bodyPr>
          <a:lstStyle/>
          <a:p>
            <a:r>
              <a:rPr lang="zh-CN" altLang="en-US" sz="2029" dirty="0" smtClean="0">
                <a:latin typeface="Arial"/>
                <a:ea typeface="微软雅黑"/>
                <a:cs typeface="方正苏新诗柳楷简体-yolan" panose="02000000000000000000" pitchFamily="2" charset="-122"/>
                <a:sym typeface="Arial"/>
              </a:rPr>
              <a:t>工作总结</a:t>
            </a:r>
            <a:r>
              <a:rPr lang="en-US" altLang="zh-CN" sz="2029" dirty="0" smtClean="0">
                <a:latin typeface="Arial"/>
                <a:ea typeface="微软雅黑"/>
                <a:cs typeface="方正苏新诗柳楷简体-yolan" panose="02000000000000000000" pitchFamily="2" charset="-122"/>
                <a:sym typeface="Arial"/>
              </a:rPr>
              <a:t>/</a:t>
            </a:r>
            <a:r>
              <a:rPr lang="zh-CN" altLang="en-US" sz="2029" dirty="0" smtClean="0">
                <a:latin typeface="Arial"/>
                <a:ea typeface="微软雅黑"/>
                <a:cs typeface="方正苏新诗柳楷简体-yolan" panose="02000000000000000000" pitchFamily="2" charset="-122"/>
                <a:sym typeface="Arial"/>
              </a:rPr>
              <a:t>产品介绍</a:t>
            </a:r>
            <a:r>
              <a:rPr lang="en-US" altLang="zh-CN" sz="2029" dirty="0" smtClean="0">
                <a:latin typeface="Arial"/>
                <a:ea typeface="微软雅黑"/>
                <a:cs typeface="方正苏新诗柳楷简体-yolan" panose="02000000000000000000" pitchFamily="2" charset="-122"/>
                <a:sym typeface="Arial"/>
              </a:rPr>
              <a:t>/</a:t>
            </a:r>
            <a:r>
              <a:rPr lang="zh-CN" altLang="en-US" sz="2029" dirty="0" smtClean="0">
                <a:latin typeface="Arial"/>
                <a:ea typeface="微软雅黑"/>
                <a:cs typeface="方正苏新诗柳楷简体-yolan" panose="02000000000000000000" pitchFamily="2" charset="-122"/>
                <a:sym typeface="Arial"/>
              </a:rPr>
              <a:t>汇报述职</a:t>
            </a:r>
            <a:r>
              <a:rPr lang="en-US" altLang="zh-CN" sz="2029" dirty="0" smtClean="0">
                <a:latin typeface="Arial"/>
                <a:ea typeface="微软雅黑"/>
                <a:cs typeface="方正苏新诗柳楷简体-yolan" panose="02000000000000000000" pitchFamily="2" charset="-122"/>
                <a:sym typeface="Arial"/>
              </a:rPr>
              <a:t>/</a:t>
            </a:r>
            <a:r>
              <a:rPr lang="zh-CN" altLang="en-US" sz="2029" dirty="0" smtClean="0">
                <a:latin typeface="Arial"/>
                <a:ea typeface="微软雅黑"/>
                <a:cs typeface="方正苏新诗柳楷简体-yolan" panose="02000000000000000000" pitchFamily="2" charset="-122"/>
                <a:sym typeface="Arial"/>
              </a:rPr>
              <a:t>答辩论文</a:t>
            </a:r>
            <a:endParaRPr lang="zh-CN" altLang="en-US" sz="2029" dirty="0">
              <a:latin typeface="Arial"/>
              <a:ea typeface="微软雅黑"/>
              <a:cs typeface="方正苏新诗柳楷简体-yolan" panose="02000000000000000000" pitchFamily="2" charset="-122"/>
              <a:sym typeface="Arial"/>
            </a:endParaRPr>
          </a:p>
        </p:txBody>
      </p:sp>
      <p:sp>
        <p:nvSpPr>
          <p:cNvPr id="5" name="PA_文本框 4"/>
          <p:cNvSpPr txBox="1"/>
          <p:nvPr>
            <p:custDataLst>
              <p:tags r:id="rId3"/>
            </p:custDataLst>
          </p:nvPr>
        </p:nvSpPr>
        <p:spPr>
          <a:xfrm>
            <a:off x="3696435" y="5078481"/>
            <a:ext cx="4723344" cy="584775"/>
          </a:xfrm>
          <a:prstGeom prst="rect">
            <a:avLst/>
          </a:prstGeom>
          <a:noFill/>
        </p:spPr>
        <p:txBody>
          <a:bodyPr wrap="none" rtlCol="0">
            <a:spAutoFit/>
          </a:bodyPr>
          <a:lstStyle/>
          <a:p>
            <a:r>
              <a:rPr lang="en-US" altLang="zh-CN" sz="3200" dirty="0" smtClean="0">
                <a:latin typeface="Arial"/>
                <a:ea typeface="微软雅黑"/>
                <a:cs typeface="方正苏新诗柳楷简体-yolan" panose="02000000000000000000" pitchFamily="2" charset="-122"/>
                <a:sym typeface="Arial"/>
              </a:rPr>
              <a:t>CREATIVE TEMPLATES</a:t>
            </a:r>
            <a:endParaRPr lang="zh-CN" altLang="en-US" sz="3200" dirty="0">
              <a:latin typeface="Arial"/>
              <a:ea typeface="微软雅黑"/>
              <a:cs typeface="方正苏新诗柳楷简体-yolan" panose="02000000000000000000" pitchFamily="2" charset="-122"/>
              <a:sym typeface="Arial"/>
            </a:endParaRPr>
          </a:p>
        </p:txBody>
      </p:sp>
      <p:grpSp>
        <p:nvGrpSpPr>
          <p:cNvPr id="6" name="PA_组合 66"/>
          <p:cNvGrpSpPr/>
          <p:nvPr>
            <p:custDataLst>
              <p:tags r:id="rId4"/>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
        <p:nvSpPr>
          <p:cNvPr id="9" name="PA_文本框 63"/>
          <p:cNvSpPr txBox="1"/>
          <p:nvPr>
            <p:custDataLst>
              <p:tags r:id="rId5"/>
            </p:custDataLst>
          </p:nvPr>
        </p:nvSpPr>
        <p:spPr>
          <a:xfrm>
            <a:off x="8495126" y="6207342"/>
            <a:ext cx="2877711" cy="415498"/>
          </a:xfrm>
          <a:prstGeom prst="rect">
            <a:avLst/>
          </a:prstGeom>
          <a:noFill/>
        </p:spPr>
        <p:txBody>
          <a:bodyPr wrap="none" rtlCol="0">
            <a:spAutoFit/>
          </a:bodyPr>
          <a:lstStyle/>
          <a:p>
            <a:r>
              <a:rPr lang="zh-CN" altLang="en-US" sz="2100" dirty="0" smtClean="0">
                <a:latin typeface="Arial"/>
                <a:ea typeface="微软雅黑"/>
                <a:cs typeface="方正苏新诗柳楷简体-yolan" panose="02000000000000000000" pitchFamily="2" charset="-122"/>
                <a:sym typeface="Arial"/>
              </a:rPr>
              <a:t>输入团队公司单位名称</a:t>
            </a:r>
            <a:endParaRPr lang="zh-CN" altLang="en-US" sz="2100" dirty="0">
              <a:latin typeface="Arial"/>
              <a:ea typeface="微软雅黑"/>
              <a:cs typeface="方正苏新诗柳楷简体-yolan" panose="02000000000000000000" pitchFamily="2" charset="-122"/>
              <a:sym typeface="Arial"/>
            </a:endParaRPr>
          </a:p>
        </p:txBody>
      </p:sp>
      <p:sp>
        <p:nvSpPr>
          <p:cNvPr id="10" name="矩形 9"/>
          <p:cNvSpPr/>
          <p:nvPr/>
        </p:nvSpPr>
        <p:spPr>
          <a:xfrm>
            <a:off x="3773379" y="6188291"/>
            <a:ext cx="4596130" cy="369332"/>
          </a:xfrm>
          <a:prstGeom prst="rect">
            <a:avLst/>
          </a:prstGeom>
        </p:spPr>
        <p:txBody>
          <a:bodyPr wrap="none">
            <a:spAutoFit/>
          </a:bodyPr>
          <a:lstStyle/>
          <a:p>
            <a:r>
              <a:rPr lang="zh-CN" altLang="en-US" dirty="0">
                <a:latin typeface="Arial"/>
                <a:ea typeface="微软雅黑"/>
                <a:sym typeface="Arial"/>
              </a:rPr>
              <a:t>汇报时间：</a:t>
            </a:r>
            <a:r>
              <a:rPr lang="en-US" altLang="zh-CN" dirty="0" smtClean="0">
                <a:latin typeface="Arial"/>
                <a:ea typeface="微软雅黑"/>
                <a:sym typeface="Arial"/>
              </a:rPr>
              <a:t>2018</a:t>
            </a:r>
            <a:r>
              <a:rPr lang="zh-CN" altLang="en-US" dirty="0" smtClean="0">
                <a:latin typeface="Arial"/>
                <a:ea typeface="微软雅黑"/>
                <a:sym typeface="Arial"/>
              </a:rPr>
              <a:t>年</a:t>
            </a:r>
            <a:r>
              <a:rPr lang="en-US" altLang="zh-CN" dirty="0" smtClean="0">
                <a:latin typeface="Arial"/>
                <a:ea typeface="微软雅黑"/>
                <a:sym typeface="Arial"/>
              </a:rPr>
              <a:t>1</a:t>
            </a:r>
            <a:r>
              <a:rPr lang="zh-CN" altLang="en-US" dirty="0" smtClean="0">
                <a:latin typeface="Arial"/>
                <a:ea typeface="微软雅黑"/>
                <a:sym typeface="Arial"/>
              </a:rPr>
              <a:t>月     </a:t>
            </a:r>
            <a:r>
              <a:rPr lang="zh-CN" altLang="en-US" dirty="0">
                <a:latin typeface="Arial"/>
                <a:ea typeface="微软雅黑"/>
                <a:sym typeface="Arial"/>
              </a:rPr>
              <a:t>汇报人</a:t>
            </a:r>
            <a:r>
              <a:rPr lang="zh-CN" altLang="en-US" dirty="0" smtClean="0">
                <a:latin typeface="Arial"/>
                <a:ea typeface="微软雅黑"/>
                <a:sym typeface="Arial"/>
              </a:rPr>
              <a:t>：</a:t>
            </a:r>
            <a:r>
              <a:rPr lang="zh-CN" altLang="en-US" dirty="0">
                <a:latin typeface="Arial"/>
                <a:ea typeface="微软雅黑"/>
                <a:sym typeface="Arial"/>
              </a:rPr>
              <a:t>优</a:t>
            </a:r>
            <a:r>
              <a:rPr lang="zh-CN" altLang="en-US" dirty="0" smtClean="0">
                <a:latin typeface="Arial"/>
                <a:ea typeface="微软雅黑"/>
                <a:sym typeface="Arial"/>
              </a:rPr>
              <a:t>品</a:t>
            </a:r>
            <a:r>
              <a:rPr lang="en-US" altLang="zh-CN" dirty="0" smtClean="0">
                <a:latin typeface="Arial"/>
                <a:ea typeface="微软雅黑"/>
                <a:sym typeface="Arial"/>
              </a:rPr>
              <a:t>PPT</a:t>
            </a:r>
            <a:endParaRPr lang="zh-CN" altLang="en-US" dirty="0">
              <a:latin typeface="Arial"/>
              <a:ea typeface="微软雅黑"/>
              <a:sym typeface="Arial"/>
            </a:endParaRPr>
          </a:p>
        </p:txBody>
      </p:sp>
    </p:spTree>
    <p:extLst>
      <p:ext uri="{BB962C8B-B14F-4D97-AF65-F5344CB8AC3E}">
        <p14:creationId xmlns:p14="http://schemas.microsoft.com/office/powerpoint/2010/main" val="2490260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par>
                                <p:cTn id="11" presetID="41" presetClass="entr" presetSubtype="0" fill="hold" grpId="0" nodeType="withEffect">
                                  <p:stCondLst>
                                    <p:cond delay="125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childTnLst>
                          </p:cTn>
                        </p:par>
                        <p:par>
                          <p:cTn id="18" fill="hold">
                            <p:stCondLst>
                              <p:cond delay="285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425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4750"/>
                            </p:stCondLst>
                            <p:childTnLst>
                              <p:par>
                                <p:cTn id="29" presetID="26" presetClass="entr" presetSubtype="0" fill="hold" grpId="0" nodeType="afterEffect">
                                  <p:stCondLst>
                                    <p:cond delay="0"/>
                                  </p:stCondLst>
                                  <p:iterate type="lt">
                                    <p:tmPct val="8000"/>
                                  </p:iterate>
                                  <p:childTnLst>
                                    <p:set>
                                      <p:cBhvr>
                                        <p:cTn id="30" dur="1" fill="hold">
                                          <p:stCondLst>
                                            <p:cond delay="0"/>
                                          </p:stCondLst>
                                        </p:cTn>
                                        <p:tgtEl>
                                          <p:spTgt spid="9"/>
                                        </p:tgtEl>
                                        <p:attrNameLst>
                                          <p:attrName>style.visibility</p:attrName>
                                        </p:attrNameLst>
                                      </p:cBhvr>
                                      <p:to>
                                        <p:strVal val="visible"/>
                                      </p:to>
                                    </p:set>
                                    <p:animEffect transition="in" filter="wipe(down)">
                                      <p:cBhvr>
                                        <p:cTn id="31" dur="290">
                                          <p:stCondLst>
                                            <p:cond delay="0"/>
                                          </p:stCondLst>
                                        </p:cTn>
                                        <p:tgtEl>
                                          <p:spTgt spid="9"/>
                                        </p:tgtEl>
                                      </p:cBhvr>
                                    </p:animEffect>
                                    <p:anim calcmode="lin" valueType="num">
                                      <p:cBhvr>
                                        <p:cTn id="32"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7" dur="13">
                                          <p:stCondLst>
                                            <p:cond delay="325"/>
                                          </p:stCondLst>
                                        </p:cTn>
                                        <p:tgtEl>
                                          <p:spTgt spid="9"/>
                                        </p:tgtEl>
                                      </p:cBhvr>
                                      <p:to x="100000" y="60000"/>
                                    </p:animScale>
                                    <p:animScale>
                                      <p:cBhvr>
                                        <p:cTn id="38" dur="83" decel="50000">
                                          <p:stCondLst>
                                            <p:cond delay="338"/>
                                          </p:stCondLst>
                                        </p:cTn>
                                        <p:tgtEl>
                                          <p:spTgt spid="9"/>
                                        </p:tgtEl>
                                      </p:cBhvr>
                                      <p:to x="100000" y="100000"/>
                                    </p:animScale>
                                    <p:animScale>
                                      <p:cBhvr>
                                        <p:cTn id="39" dur="13">
                                          <p:stCondLst>
                                            <p:cond delay="656"/>
                                          </p:stCondLst>
                                        </p:cTn>
                                        <p:tgtEl>
                                          <p:spTgt spid="9"/>
                                        </p:tgtEl>
                                      </p:cBhvr>
                                      <p:to x="100000" y="80000"/>
                                    </p:animScale>
                                    <p:animScale>
                                      <p:cBhvr>
                                        <p:cTn id="40" dur="83" decel="50000">
                                          <p:stCondLst>
                                            <p:cond delay="669"/>
                                          </p:stCondLst>
                                        </p:cTn>
                                        <p:tgtEl>
                                          <p:spTgt spid="9"/>
                                        </p:tgtEl>
                                      </p:cBhvr>
                                      <p:to x="100000" y="100000"/>
                                    </p:animScale>
                                    <p:animScale>
                                      <p:cBhvr>
                                        <p:cTn id="41" dur="13">
                                          <p:stCondLst>
                                            <p:cond delay="821"/>
                                          </p:stCondLst>
                                        </p:cTn>
                                        <p:tgtEl>
                                          <p:spTgt spid="9"/>
                                        </p:tgtEl>
                                      </p:cBhvr>
                                      <p:to x="100000" y="90000"/>
                                    </p:animScale>
                                    <p:animScale>
                                      <p:cBhvr>
                                        <p:cTn id="42" dur="83" decel="50000">
                                          <p:stCondLst>
                                            <p:cond delay="834"/>
                                          </p:stCondLst>
                                        </p:cTn>
                                        <p:tgtEl>
                                          <p:spTgt spid="9"/>
                                        </p:tgtEl>
                                      </p:cBhvr>
                                      <p:to x="100000" y="100000"/>
                                    </p:animScale>
                                    <p:animScale>
                                      <p:cBhvr>
                                        <p:cTn id="43" dur="13">
                                          <p:stCondLst>
                                            <p:cond delay="904"/>
                                          </p:stCondLst>
                                        </p:cTn>
                                        <p:tgtEl>
                                          <p:spTgt spid="9"/>
                                        </p:tgtEl>
                                      </p:cBhvr>
                                      <p:to x="100000" y="95000"/>
                                    </p:animScale>
                                    <p:animScale>
                                      <p:cBhvr>
                                        <p:cTn id="44"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1496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3"/>
          <p:cNvGrpSpPr/>
          <p:nvPr>
            <p:custDataLst>
              <p:tags r:id="rId1"/>
            </p:custDataLst>
          </p:nvPr>
        </p:nvGrpSpPr>
        <p:grpSpPr>
          <a:xfrm rot="20908391">
            <a:off x="2076335" y="4085413"/>
            <a:ext cx="2600983" cy="1615603"/>
            <a:chOff x="3246438" y="1068388"/>
            <a:chExt cx="5711825" cy="4678363"/>
          </a:xfrm>
          <a:solidFill>
            <a:schemeClr val="tx1"/>
          </a:solidFill>
        </p:grpSpPr>
        <p:sp>
          <p:nvSpPr>
            <p:cNvPr id="322"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3"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4"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5"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6"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7"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8"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329" name="chenying0907 328"/>
            <p:cNvGrpSpPr/>
            <p:nvPr/>
          </p:nvGrpSpPr>
          <p:grpSpPr>
            <a:xfrm>
              <a:off x="3517901" y="1225551"/>
              <a:ext cx="5260975" cy="4090987"/>
              <a:chOff x="3517901" y="1225551"/>
              <a:chExt cx="5260975" cy="4090987"/>
            </a:xfrm>
            <a:grpFill/>
          </p:grpSpPr>
          <p:sp>
            <p:nvSpPr>
              <p:cNvPr id="330"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1"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2"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3"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4"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5"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6"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7"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8"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9"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0"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1"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2"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3"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4"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5"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6"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7"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8"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9"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0"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1"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2"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3"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4"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5"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6"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7"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8"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9"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0"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1"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2"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3"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4"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5"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6"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7"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8"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9"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0"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1"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2"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3"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4"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5"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6"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7"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8"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9"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0"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1"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2"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3"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4"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5"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6"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7"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8"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9"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0"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1"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2"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3"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4"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5"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6"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7"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8"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9"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0"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1"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2"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3"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4"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5"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6"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7"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8"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9"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10"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grpSp>
        <p:nvGrpSpPr>
          <p:cNvPr id="5" name="PA_chenying0907 4"/>
          <p:cNvGrpSpPr/>
          <p:nvPr>
            <p:custDataLst>
              <p:tags r:id="rId2"/>
            </p:custDataLst>
          </p:nvPr>
        </p:nvGrpSpPr>
        <p:grpSpPr>
          <a:xfrm>
            <a:off x="2005307" y="1764953"/>
            <a:ext cx="3118103" cy="2201312"/>
            <a:chOff x="3246438" y="1068388"/>
            <a:chExt cx="5711825" cy="4678363"/>
          </a:xfrm>
          <a:solidFill>
            <a:schemeClr val="tx1"/>
          </a:solidFill>
        </p:grpSpPr>
        <p:sp>
          <p:nvSpPr>
            <p:cNvPr id="233"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4"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5"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6"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7"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8"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9"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240" name="chenying0907 239"/>
            <p:cNvGrpSpPr/>
            <p:nvPr/>
          </p:nvGrpSpPr>
          <p:grpSpPr>
            <a:xfrm>
              <a:off x="3517901" y="1225551"/>
              <a:ext cx="5260975" cy="4090987"/>
              <a:chOff x="3517901" y="1225551"/>
              <a:chExt cx="5260975" cy="4090987"/>
            </a:xfrm>
            <a:grpFill/>
          </p:grpSpPr>
          <p:sp>
            <p:nvSpPr>
              <p:cNvPr id="241"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2"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3"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4"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5"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6"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7"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8"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9"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0"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1"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2"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3"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4"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5"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6"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7"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8"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9"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0"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1"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2"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3"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4"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5"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6"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7"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8"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9"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0"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1"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2"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3"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4"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5"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6"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7"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8"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9"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0"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1"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2"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3"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4"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5"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6"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7"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8"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9"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0"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1"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2"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3"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4"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5"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6"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7"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8"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9"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0"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1"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2"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3"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4"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5"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6"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7"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8"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9"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0"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1"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2"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3"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4"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5"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6"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7"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8"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9"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0"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1"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grpSp>
        <p:nvGrpSpPr>
          <p:cNvPr id="6" name="PA_chenying0907 5"/>
          <p:cNvGrpSpPr/>
          <p:nvPr>
            <p:custDataLst>
              <p:tags r:id="rId3"/>
            </p:custDataLst>
          </p:nvPr>
        </p:nvGrpSpPr>
        <p:grpSpPr>
          <a:xfrm flipH="1">
            <a:off x="7317369" y="1844777"/>
            <a:ext cx="2571999" cy="1887400"/>
            <a:chOff x="3246438" y="1068388"/>
            <a:chExt cx="5711825" cy="4678363"/>
          </a:xfrm>
          <a:solidFill>
            <a:schemeClr val="tx1"/>
          </a:solidFill>
        </p:grpSpPr>
        <p:sp>
          <p:nvSpPr>
            <p:cNvPr id="144"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5"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6"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7"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8"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9"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0"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151" name="chenying0907 150"/>
            <p:cNvGrpSpPr/>
            <p:nvPr/>
          </p:nvGrpSpPr>
          <p:grpSpPr>
            <a:xfrm>
              <a:off x="3517901" y="1225551"/>
              <a:ext cx="5260975" cy="4090987"/>
              <a:chOff x="3517901" y="1225551"/>
              <a:chExt cx="5260975" cy="4090987"/>
            </a:xfrm>
            <a:grpFill/>
          </p:grpSpPr>
          <p:sp>
            <p:nvSpPr>
              <p:cNvPr id="152"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3"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4"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5"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6"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7"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8"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9"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0"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1"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2"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3"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4"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5"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6"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7"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8"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9"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0"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1"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2"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3"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4"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5"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6"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7"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8"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9"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0"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1"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2"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3"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4"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5"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6"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7"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8"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9"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0"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1"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2"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3"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4"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5"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6"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7"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8"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9"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0"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1"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2"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3"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4"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5"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6"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7"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8"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9"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0"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1"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2"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3"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4"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5"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6"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7"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8"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9"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0"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1"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2"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3"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4"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5"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6"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7"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8"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9"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0"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1"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2"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grpSp>
        <p:nvGrpSpPr>
          <p:cNvPr id="7" name="PA_chenying0907 6"/>
          <p:cNvGrpSpPr/>
          <p:nvPr>
            <p:custDataLst>
              <p:tags r:id="rId4"/>
            </p:custDataLst>
          </p:nvPr>
        </p:nvGrpSpPr>
        <p:grpSpPr>
          <a:xfrm rot="626096" flipH="1">
            <a:off x="7885046" y="3764294"/>
            <a:ext cx="2389201" cy="1679540"/>
            <a:chOff x="3246438" y="1068388"/>
            <a:chExt cx="5711825" cy="4678363"/>
          </a:xfrm>
          <a:solidFill>
            <a:schemeClr val="tx1"/>
          </a:solidFill>
        </p:grpSpPr>
        <p:sp>
          <p:nvSpPr>
            <p:cNvPr id="55"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2" name="chenying0907 61"/>
            <p:cNvGrpSpPr/>
            <p:nvPr/>
          </p:nvGrpSpPr>
          <p:grpSpPr>
            <a:xfrm>
              <a:off x="3517901" y="1225551"/>
              <a:ext cx="5260975" cy="4090987"/>
              <a:chOff x="3517901" y="1225551"/>
              <a:chExt cx="5260975" cy="4090987"/>
            </a:xfrm>
            <a:grpFill/>
          </p:grpSpPr>
          <p:sp>
            <p:nvSpPr>
              <p:cNvPr id="63"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5"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6"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7"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8"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9"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0"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1"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2"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3"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4"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5"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6"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7"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8"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9"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0"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1"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2"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3"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4"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5"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6"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7"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8"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9"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0"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1"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2"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3"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4"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5"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6"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7"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8"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9"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0"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1"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2"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3"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4"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5"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6"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7"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8"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9"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0"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1"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2"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3"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4"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5"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6"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7"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8"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9"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0"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1"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2"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3"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4"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5"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6"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7"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8"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9"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0"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1"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2"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3"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2" name="PA_矩形 1"/>
          <p:cNvSpPr/>
          <p:nvPr>
            <p:custDataLst>
              <p:tags r:id="rId5"/>
            </p:custDataLst>
          </p:nvPr>
        </p:nvSpPr>
        <p:spPr>
          <a:xfrm>
            <a:off x="2351585" y="2347950"/>
            <a:ext cx="224220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请在这里输入文字信息请在这里输入文字信息请在这里输入。 </a:t>
            </a:r>
            <a:endParaRPr lang="zh-CN" altLang="en-US" sz="1333" dirty="0">
              <a:latin typeface="Arial"/>
              <a:ea typeface="微软雅黑"/>
              <a:sym typeface="Arial"/>
            </a:endParaRPr>
          </a:p>
        </p:txBody>
      </p:sp>
      <p:sp>
        <p:nvSpPr>
          <p:cNvPr id="471" name="PA_矩形 470"/>
          <p:cNvSpPr/>
          <p:nvPr>
            <p:custDataLst>
              <p:tags r:id="rId6"/>
            </p:custDataLst>
          </p:nvPr>
        </p:nvSpPr>
        <p:spPr>
          <a:xfrm>
            <a:off x="7832778" y="2286550"/>
            <a:ext cx="1911628"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请在这里输入文字信息请在这里输入文字信息请在这里输入。 </a:t>
            </a:r>
            <a:endParaRPr lang="zh-CN" altLang="en-US" sz="1333" dirty="0">
              <a:latin typeface="Arial"/>
              <a:ea typeface="微软雅黑"/>
              <a:sym typeface="Arial"/>
            </a:endParaRPr>
          </a:p>
        </p:txBody>
      </p:sp>
      <p:sp>
        <p:nvSpPr>
          <p:cNvPr id="472" name="PA_矩形 471"/>
          <p:cNvSpPr/>
          <p:nvPr>
            <p:custDataLst>
              <p:tags r:id="rId7"/>
            </p:custDataLst>
          </p:nvPr>
        </p:nvSpPr>
        <p:spPr>
          <a:xfrm>
            <a:off x="2351585" y="4385947"/>
            <a:ext cx="1911628"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请在这里输入文字信息请在这里输入文字信息请在这里输入。 </a:t>
            </a:r>
            <a:endParaRPr lang="zh-CN" altLang="en-US" sz="1333" dirty="0">
              <a:latin typeface="Arial"/>
              <a:ea typeface="微软雅黑"/>
              <a:sym typeface="Arial"/>
            </a:endParaRPr>
          </a:p>
        </p:txBody>
      </p:sp>
      <p:sp>
        <p:nvSpPr>
          <p:cNvPr id="473" name="PA_矩形 472"/>
          <p:cNvSpPr/>
          <p:nvPr>
            <p:custDataLst>
              <p:tags r:id="rId8"/>
            </p:custDataLst>
          </p:nvPr>
        </p:nvSpPr>
        <p:spPr>
          <a:xfrm>
            <a:off x="8301633" y="4005065"/>
            <a:ext cx="1703065"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请在这里输入文字信息请在这里信息请在这里输入。 </a:t>
            </a:r>
            <a:endParaRPr lang="zh-CN" altLang="en-US" sz="1333" dirty="0">
              <a:latin typeface="Arial"/>
              <a:ea typeface="微软雅黑"/>
              <a:sym typeface="Arial"/>
            </a:endParaRPr>
          </a:p>
        </p:txBody>
      </p:sp>
      <p:pic>
        <p:nvPicPr>
          <p:cNvPr id="413" name="PA_图片 412"/>
          <p:cNvPicPr>
            <a:picLocks noChangeAspect="1"/>
          </p:cNvPicPr>
          <p:nvPr>
            <p:custDataLst>
              <p:tags r:id="rId9"/>
            </p:custDataLst>
          </p:nvPr>
        </p:nvPicPr>
        <p:blipFill rotWithShape="1">
          <a:blip r:embed="rId12" cstate="print">
            <a:grayscl/>
            <a:extLst>
              <a:ext uri="{28A0092B-C50C-407E-A947-70E740481C1C}">
                <a14:useLocalDpi xmlns:a14="http://schemas.microsoft.com/office/drawing/2010/main" val="0"/>
              </a:ext>
            </a:extLst>
          </a:blip>
          <a:srcRect t="25626"/>
          <a:stretch/>
        </p:blipFill>
        <p:spPr>
          <a:xfrm>
            <a:off x="4589048" y="1379908"/>
            <a:ext cx="3221369" cy="4311787"/>
          </a:xfrm>
          <a:prstGeom prst="rect">
            <a:avLst/>
          </a:prstGeom>
        </p:spPr>
      </p:pic>
      <p:sp>
        <p:nvSpPr>
          <p:cNvPr id="416" name="文本框 415"/>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3543759" y="266849"/>
            <a:ext cx="636853" cy="393183"/>
            <a:chOff x="3610120" y="261689"/>
            <a:chExt cx="636853" cy="393183"/>
          </a:xfrm>
        </p:grpSpPr>
        <p:pic>
          <p:nvPicPr>
            <p:cNvPr id="418" name="图片 417"/>
            <p:cNvPicPr>
              <a:picLocks noChangeAspect="1"/>
            </p:cNvPicPr>
            <p:nvPr userDrawn="1"/>
          </p:nvPicPr>
          <p:blipFill>
            <a:blip r:embed="rId1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cxnSp>
        <p:nvCxnSpPr>
          <p:cNvPr id="8" name="直接连接符 7"/>
          <p:cNvCxnSpPr/>
          <p:nvPr/>
        </p:nvCxnSpPr>
        <p:spPr>
          <a:xfrm>
            <a:off x="4690099" y="1379908"/>
            <a:ext cx="2755942" cy="0"/>
          </a:xfrm>
          <a:prstGeom prst="line">
            <a:avLst/>
          </a:prstGeom>
          <a:ln w="2413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3275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413"/>
                                        </p:tgtEl>
                                        <p:attrNameLst>
                                          <p:attrName>style.visibility</p:attrName>
                                        </p:attrNameLst>
                                      </p:cBhvr>
                                      <p:to>
                                        <p:strVal val="visible"/>
                                      </p:to>
                                    </p:set>
                                    <p:animEffect transition="in" filter="wipe(left)">
                                      <p:cBhvr>
                                        <p:cTn id="10" dur="500"/>
                                        <p:tgtEl>
                                          <p:spTgt spid="413"/>
                                        </p:tgtEl>
                                      </p:cBhvr>
                                    </p:animEffect>
                                  </p:childTnLst>
                                </p:cTn>
                              </p:par>
                            </p:childTnLst>
                          </p:cTn>
                        </p:par>
                        <p:par>
                          <p:cTn id="11" fill="hold">
                            <p:stCondLst>
                              <p:cond delay="500"/>
                            </p:stCondLst>
                            <p:childTnLst>
                              <p:par>
                                <p:cTn id="12" presetID="2" presetClass="entr" presetSubtype="1" decel="100000" fill="hold" grpId="0" nodeType="afterEffect">
                                  <p:stCondLst>
                                    <p:cond delay="0"/>
                                  </p:stCondLst>
                                  <p:childTnLst>
                                    <p:set>
                                      <p:cBhvr>
                                        <p:cTn id="13" dur="1" fill="hold">
                                          <p:stCondLst>
                                            <p:cond delay="0"/>
                                          </p:stCondLst>
                                        </p:cTn>
                                        <p:tgtEl>
                                          <p:spTgt spid="472"/>
                                        </p:tgtEl>
                                        <p:attrNameLst>
                                          <p:attrName>style.visibility</p:attrName>
                                        </p:attrNameLst>
                                      </p:cBhvr>
                                      <p:to>
                                        <p:strVal val="visible"/>
                                      </p:to>
                                    </p:set>
                                    <p:anim calcmode="lin" valueType="num">
                                      <p:cBhvr additive="base">
                                        <p:cTn id="14" dur="500" fill="hold"/>
                                        <p:tgtEl>
                                          <p:spTgt spid="472"/>
                                        </p:tgtEl>
                                        <p:attrNameLst>
                                          <p:attrName>ppt_x</p:attrName>
                                        </p:attrNameLst>
                                      </p:cBhvr>
                                      <p:tavLst>
                                        <p:tav tm="0">
                                          <p:val>
                                            <p:strVal val="#ppt_x"/>
                                          </p:val>
                                        </p:tav>
                                        <p:tav tm="100000">
                                          <p:val>
                                            <p:strVal val="#ppt_x"/>
                                          </p:val>
                                        </p:tav>
                                      </p:tavLst>
                                    </p:anim>
                                    <p:anim calcmode="lin" valueType="num">
                                      <p:cBhvr additive="base">
                                        <p:cTn id="15" dur="500" fill="hold"/>
                                        <p:tgtEl>
                                          <p:spTgt spid="472"/>
                                        </p:tgtEl>
                                        <p:attrNameLst>
                                          <p:attrName>ppt_y</p:attrName>
                                        </p:attrNameLst>
                                      </p:cBhvr>
                                      <p:tavLst>
                                        <p:tav tm="0">
                                          <p:val>
                                            <p:strVal val="0-#ppt_h/2"/>
                                          </p:val>
                                        </p:tav>
                                        <p:tav tm="100000">
                                          <p:val>
                                            <p:strVal val="#ppt_y"/>
                                          </p:val>
                                        </p:tav>
                                      </p:tavLst>
                                    </p:anim>
                                  </p:childTnLst>
                                </p:cTn>
                              </p:par>
                              <p:par>
                                <p:cTn id="16" presetID="22" presetClass="entr" presetSubtype="8" fill="hold" nodeType="withEffect">
                                  <p:stCondLst>
                                    <p:cond delay="3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2" presetClass="entr" presetSubtype="8" fill="hold"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nodeType="withEffect">
                                  <p:stCondLst>
                                    <p:cond delay="9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nodeType="withEffect">
                                  <p:stCondLst>
                                    <p:cond delay="120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22" presetClass="entr" presetSubtype="8" fill="hold" grpId="0" nodeType="withEffect">
                                  <p:stCondLst>
                                    <p:cond delay="180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par>
                                <p:cTn id="31" presetID="22" presetClass="entr" presetSubtype="8" fill="hold" grpId="0" nodeType="withEffect">
                                  <p:stCondLst>
                                    <p:cond delay="2100"/>
                                  </p:stCondLst>
                                  <p:childTnLst>
                                    <p:set>
                                      <p:cBhvr>
                                        <p:cTn id="32" dur="1" fill="hold">
                                          <p:stCondLst>
                                            <p:cond delay="0"/>
                                          </p:stCondLst>
                                        </p:cTn>
                                        <p:tgtEl>
                                          <p:spTgt spid="471"/>
                                        </p:tgtEl>
                                        <p:attrNameLst>
                                          <p:attrName>style.visibility</p:attrName>
                                        </p:attrNameLst>
                                      </p:cBhvr>
                                      <p:to>
                                        <p:strVal val="visible"/>
                                      </p:to>
                                    </p:set>
                                    <p:animEffect transition="in" filter="wipe(left)">
                                      <p:cBhvr>
                                        <p:cTn id="33" dur="500"/>
                                        <p:tgtEl>
                                          <p:spTgt spid="471"/>
                                        </p:tgtEl>
                                      </p:cBhvr>
                                    </p:animEffect>
                                  </p:childTnLst>
                                </p:cTn>
                              </p:par>
                              <p:par>
                                <p:cTn id="34" presetID="22" presetClass="entr" presetSubtype="8" fill="hold" grpId="0" nodeType="withEffect">
                                  <p:stCondLst>
                                    <p:cond delay="2400"/>
                                  </p:stCondLst>
                                  <p:childTnLst>
                                    <p:set>
                                      <p:cBhvr>
                                        <p:cTn id="35" dur="1" fill="hold">
                                          <p:stCondLst>
                                            <p:cond delay="0"/>
                                          </p:stCondLst>
                                        </p:cTn>
                                        <p:tgtEl>
                                          <p:spTgt spid="473"/>
                                        </p:tgtEl>
                                        <p:attrNameLst>
                                          <p:attrName>style.visibility</p:attrName>
                                        </p:attrNameLst>
                                      </p:cBhvr>
                                      <p:to>
                                        <p:strVal val="visible"/>
                                      </p:to>
                                    </p:set>
                                    <p:animEffect transition="in" filter="wipe(left)">
                                      <p:cBhvr>
                                        <p:cTn id="36"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71" grpId="0" animBg="1" autoUpdateAnimBg="0"/>
      <p:bldP spid="472" grpId="0"/>
      <p:bldP spid="4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123703" y="2128120"/>
            <a:ext cx="1255594" cy="415498"/>
          </a:xfrm>
          <a:prstGeom prst="rect">
            <a:avLst/>
          </a:prstGeom>
          <a:noFill/>
        </p:spPr>
        <p:txBody>
          <a:bodyPr wrap="square" rtlCol="0">
            <a:spAutoFit/>
          </a:bodyPr>
          <a:lstStyle/>
          <a:p>
            <a:r>
              <a:rPr lang="zh-CN" altLang="en-US" sz="2100" dirty="0" smtClean="0">
                <a:solidFill>
                  <a:schemeClr val="tx1">
                    <a:lumMod val="75000"/>
                    <a:lumOff val="25000"/>
                  </a:schemeClr>
                </a:solidFill>
                <a:latin typeface="Arial"/>
                <a:ea typeface="微软雅黑"/>
                <a:sym typeface="Arial"/>
              </a:rPr>
              <a:t>添加内容</a:t>
            </a:r>
            <a:endParaRPr lang="zh-CN" altLang="en-US" sz="2100" dirty="0">
              <a:solidFill>
                <a:schemeClr val="tx1">
                  <a:lumMod val="75000"/>
                  <a:lumOff val="25000"/>
                </a:schemeClr>
              </a:solidFill>
              <a:latin typeface="Arial"/>
              <a:ea typeface="微软雅黑"/>
              <a:sym typeface="Arial"/>
            </a:endParaRPr>
          </a:p>
        </p:txBody>
      </p:sp>
      <p:sp>
        <p:nvSpPr>
          <p:cNvPr id="56" name="文本框 49"/>
          <p:cNvSpPr txBox="1">
            <a:spLocks noChangeArrowheads="1"/>
          </p:cNvSpPr>
          <p:nvPr/>
        </p:nvSpPr>
        <p:spPr bwMode="auto">
          <a:xfrm>
            <a:off x="819762"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400" dirty="0" smtClean="0">
                <a:solidFill>
                  <a:schemeClr val="tx1">
                    <a:lumMod val="75000"/>
                    <a:lumOff val="25000"/>
                  </a:schemeClr>
                </a:solidFill>
                <a:latin typeface="Arial"/>
                <a:ea typeface="微软雅黑"/>
                <a:sym typeface="Arial"/>
              </a:rPr>
              <a:t>内容</a:t>
            </a:r>
            <a:endParaRPr lang="zh-CN" altLang="en-US" sz="1400" dirty="0">
              <a:solidFill>
                <a:schemeClr val="tx1">
                  <a:lumMod val="75000"/>
                  <a:lumOff val="25000"/>
                </a:schemeClr>
              </a:solidFill>
              <a:latin typeface="Arial"/>
              <a:ea typeface="微软雅黑"/>
              <a:sym typeface="Arial"/>
            </a:endParaRPr>
          </a:p>
        </p:txBody>
      </p:sp>
      <p:sp>
        <p:nvSpPr>
          <p:cNvPr id="57" name="文本框 56"/>
          <p:cNvSpPr txBox="1"/>
          <p:nvPr/>
        </p:nvSpPr>
        <p:spPr>
          <a:xfrm>
            <a:off x="883526" y="3642368"/>
            <a:ext cx="2040279" cy="415498"/>
          </a:xfrm>
          <a:prstGeom prst="rect">
            <a:avLst/>
          </a:prstGeom>
          <a:noFill/>
        </p:spPr>
        <p:txBody>
          <a:bodyPr wrap="square" rtlCol="0">
            <a:spAutoFit/>
          </a:bodyPr>
          <a:lstStyle/>
          <a:p>
            <a:r>
              <a:rPr lang="zh-CN" altLang="en-US" sz="2100" dirty="0" smtClean="0">
                <a:solidFill>
                  <a:schemeClr val="tx1">
                    <a:lumMod val="75000"/>
                    <a:lumOff val="25000"/>
                  </a:schemeClr>
                </a:solidFill>
                <a:latin typeface="Arial"/>
                <a:ea typeface="微软雅黑"/>
                <a:sym typeface="Arial"/>
              </a:rPr>
              <a:t>点击添加内容</a:t>
            </a:r>
            <a:endParaRPr lang="zh-CN" altLang="en-US" sz="2100" dirty="0">
              <a:solidFill>
                <a:schemeClr val="tx1">
                  <a:lumMod val="75000"/>
                  <a:lumOff val="25000"/>
                </a:schemeClr>
              </a:solidFill>
              <a:latin typeface="Arial"/>
              <a:ea typeface="微软雅黑"/>
              <a:sym typeface="Arial"/>
            </a:endParaRPr>
          </a:p>
        </p:txBody>
      </p:sp>
      <p:sp>
        <p:nvSpPr>
          <p:cNvPr id="59" name="文本框 58"/>
          <p:cNvSpPr txBox="1"/>
          <p:nvPr/>
        </p:nvSpPr>
        <p:spPr>
          <a:xfrm>
            <a:off x="4007629"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60" name="文本框 49"/>
          <p:cNvSpPr txBox="1">
            <a:spLocks noChangeArrowheads="1"/>
          </p:cNvSpPr>
          <p:nvPr/>
        </p:nvSpPr>
        <p:spPr bwMode="auto">
          <a:xfrm>
            <a:off x="3703688"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400" dirty="0" smtClean="0">
                <a:solidFill>
                  <a:schemeClr val="tx1">
                    <a:lumMod val="75000"/>
                    <a:lumOff val="25000"/>
                  </a:schemeClr>
                </a:solidFill>
                <a:latin typeface="Arial"/>
                <a:ea typeface="微软雅黑"/>
                <a:sym typeface="Arial"/>
              </a:rPr>
              <a:t>内容</a:t>
            </a:r>
            <a:endParaRPr lang="zh-CN" altLang="en-US" sz="1400" dirty="0">
              <a:solidFill>
                <a:schemeClr val="tx1">
                  <a:lumMod val="75000"/>
                  <a:lumOff val="25000"/>
                </a:schemeClr>
              </a:solidFill>
              <a:latin typeface="Arial"/>
              <a:ea typeface="微软雅黑"/>
              <a:sym typeface="Arial"/>
            </a:endParaRPr>
          </a:p>
        </p:txBody>
      </p:sp>
      <p:sp>
        <p:nvSpPr>
          <p:cNvPr id="61" name="文本框 60"/>
          <p:cNvSpPr txBox="1"/>
          <p:nvPr/>
        </p:nvSpPr>
        <p:spPr>
          <a:xfrm>
            <a:off x="3767452"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63" name="文本框 62"/>
          <p:cNvSpPr txBox="1"/>
          <p:nvPr/>
        </p:nvSpPr>
        <p:spPr>
          <a:xfrm>
            <a:off x="6968721"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64" name="文本框 49"/>
          <p:cNvSpPr txBox="1">
            <a:spLocks noChangeArrowheads="1"/>
          </p:cNvSpPr>
          <p:nvPr/>
        </p:nvSpPr>
        <p:spPr bwMode="auto">
          <a:xfrm>
            <a:off x="6664780"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400" dirty="0" smtClean="0">
                <a:solidFill>
                  <a:schemeClr val="tx1">
                    <a:lumMod val="75000"/>
                    <a:lumOff val="25000"/>
                  </a:schemeClr>
                </a:solidFill>
                <a:latin typeface="Arial"/>
                <a:ea typeface="微软雅黑"/>
                <a:sym typeface="Arial"/>
              </a:rPr>
              <a:t>内容</a:t>
            </a:r>
            <a:endParaRPr lang="zh-CN" altLang="en-US" sz="1400" dirty="0">
              <a:solidFill>
                <a:schemeClr val="tx1">
                  <a:lumMod val="75000"/>
                  <a:lumOff val="25000"/>
                </a:schemeClr>
              </a:solidFill>
              <a:latin typeface="Arial"/>
              <a:ea typeface="微软雅黑"/>
              <a:sym typeface="Arial"/>
            </a:endParaRPr>
          </a:p>
        </p:txBody>
      </p:sp>
      <p:sp>
        <p:nvSpPr>
          <p:cNvPr id="65" name="文本框 64"/>
          <p:cNvSpPr txBox="1"/>
          <p:nvPr/>
        </p:nvSpPr>
        <p:spPr>
          <a:xfrm>
            <a:off x="6728544"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67" name="文本框 66"/>
          <p:cNvSpPr txBox="1"/>
          <p:nvPr/>
        </p:nvSpPr>
        <p:spPr>
          <a:xfrm>
            <a:off x="9790838"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68" name="文本框 49"/>
          <p:cNvSpPr txBox="1">
            <a:spLocks noChangeArrowheads="1"/>
          </p:cNvSpPr>
          <p:nvPr/>
        </p:nvSpPr>
        <p:spPr bwMode="auto">
          <a:xfrm>
            <a:off x="9486897"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a:t>
            </a:r>
            <a:r>
              <a:rPr lang="zh-CN" altLang="en-US" sz="1400" dirty="0" smtClean="0">
                <a:solidFill>
                  <a:schemeClr val="tx1">
                    <a:lumMod val="75000"/>
                    <a:lumOff val="25000"/>
                  </a:schemeClr>
                </a:solidFill>
                <a:latin typeface="Arial"/>
                <a:ea typeface="微软雅黑"/>
                <a:sym typeface="Arial"/>
              </a:rPr>
              <a:t>内容</a:t>
            </a:r>
            <a:endParaRPr lang="zh-CN" altLang="en-US" sz="1400" dirty="0">
              <a:solidFill>
                <a:schemeClr val="tx1">
                  <a:lumMod val="75000"/>
                  <a:lumOff val="25000"/>
                </a:schemeClr>
              </a:solidFill>
              <a:latin typeface="Arial"/>
              <a:ea typeface="微软雅黑"/>
              <a:sym typeface="Arial"/>
            </a:endParaRPr>
          </a:p>
        </p:txBody>
      </p:sp>
      <p:sp>
        <p:nvSpPr>
          <p:cNvPr id="69" name="文本框 68"/>
          <p:cNvSpPr txBox="1"/>
          <p:nvPr/>
        </p:nvSpPr>
        <p:spPr>
          <a:xfrm>
            <a:off x="9550661"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grpSp>
        <p:nvGrpSpPr>
          <p:cNvPr id="143" name="组合 142"/>
          <p:cNvGrpSpPr/>
          <p:nvPr/>
        </p:nvGrpSpPr>
        <p:grpSpPr>
          <a:xfrm>
            <a:off x="1474997" y="2604976"/>
            <a:ext cx="9223862" cy="504967"/>
            <a:chOff x="1486014" y="2924465"/>
            <a:chExt cx="9223862" cy="504967"/>
          </a:xfrm>
        </p:grpSpPr>
        <p:grpSp>
          <p:nvGrpSpPr>
            <p:cNvPr id="2" name="Group 4"/>
            <p:cNvGrpSpPr>
              <a:grpSpLocks noChangeAspect="1"/>
            </p:cNvGrpSpPr>
            <p:nvPr/>
          </p:nvGrpSpPr>
          <p:grpSpPr bwMode="auto">
            <a:xfrm>
              <a:off x="1581204" y="3121659"/>
              <a:ext cx="9128672" cy="117793"/>
              <a:chOff x="2667" y="3648"/>
              <a:chExt cx="959" cy="49"/>
            </a:xfrm>
            <a:solidFill>
              <a:schemeClr val="bg1"/>
            </a:solidFill>
          </p:grpSpPr>
          <p:sp>
            <p:nvSpPr>
              <p:cNvPr id="3" name="Freeform 5"/>
              <p:cNvSpPr>
                <a:spLocks/>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 name="Freeform 6"/>
              <p:cNvSpPr>
                <a:spLocks/>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 name="Freeform 7"/>
              <p:cNvSpPr>
                <a:spLocks/>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6" name="Freeform 8"/>
              <p:cNvSpPr>
                <a:spLocks/>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 name="Freeform 9"/>
              <p:cNvSpPr>
                <a:spLocks/>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 name="Freeform 10"/>
              <p:cNvSpPr>
                <a:spLocks/>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 name="Freeform 11"/>
              <p:cNvSpPr>
                <a:spLocks/>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 name="Freeform 12"/>
              <p:cNvSpPr>
                <a:spLocks/>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 name="Freeform 14"/>
              <p:cNvSpPr>
                <a:spLocks/>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3" name="Freeform 15"/>
              <p:cNvSpPr>
                <a:spLocks/>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4"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5" name="Freeform 17"/>
              <p:cNvSpPr>
                <a:spLocks/>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6" name="Freeform 18"/>
              <p:cNvSpPr>
                <a:spLocks/>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7" name="Freeform 19"/>
              <p:cNvSpPr>
                <a:spLocks/>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8" name="Freeform 20"/>
              <p:cNvSpPr>
                <a:spLocks/>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9" name="Freeform 21"/>
              <p:cNvSpPr>
                <a:spLocks/>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0" name="Freeform 22"/>
              <p:cNvSpPr>
                <a:spLocks/>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1" name="Freeform 23"/>
              <p:cNvSpPr>
                <a:spLocks/>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2" name="Freeform 24"/>
              <p:cNvSpPr>
                <a:spLocks/>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3" name="Freeform 25"/>
              <p:cNvSpPr>
                <a:spLocks/>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4" name="Freeform 26"/>
              <p:cNvSpPr>
                <a:spLocks/>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5"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6" name="Freeform 28"/>
              <p:cNvSpPr>
                <a:spLocks/>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7" name="Freeform 29"/>
              <p:cNvSpPr>
                <a:spLocks/>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8" name="Freeform 30"/>
              <p:cNvSpPr>
                <a:spLocks/>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9" name="Freeform 31"/>
              <p:cNvSpPr>
                <a:spLocks/>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0" name="Freeform 32"/>
              <p:cNvSpPr>
                <a:spLocks/>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 name="Freeform 33"/>
              <p:cNvSpPr>
                <a:spLocks/>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2" name="Freeform 34"/>
              <p:cNvSpPr>
                <a:spLocks/>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3" name="Freeform 35"/>
              <p:cNvSpPr>
                <a:spLocks/>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4" name="Freeform 36"/>
              <p:cNvSpPr>
                <a:spLocks/>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5" name="Freeform 37"/>
              <p:cNvSpPr>
                <a:spLocks/>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6" name="Freeform 38"/>
              <p:cNvSpPr>
                <a:spLocks/>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7" name="Freeform 39"/>
              <p:cNvSpPr>
                <a:spLocks/>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8" name="Freeform 40"/>
              <p:cNvSpPr>
                <a:spLocks/>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9" name="Freeform 41"/>
              <p:cNvSpPr>
                <a:spLocks/>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0" name="Freeform 42"/>
              <p:cNvSpPr>
                <a:spLocks/>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1" name="Freeform 43"/>
              <p:cNvSpPr>
                <a:spLocks/>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2" name="Freeform 44"/>
              <p:cNvSpPr>
                <a:spLocks/>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3" name="Freeform 45"/>
              <p:cNvSpPr>
                <a:spLocks/>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4"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5" name="Freeform 47"/>
              <p:cNvSpPr>
                <a:spLocks/>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6" name="Freeform 48"/>
              <p:cNvSpPr>
                <a:spLocks/>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7" name="Freeform 49"/>
              <p:cNvSpPr>
                <a:spLocks/>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8" name="Freeform 50"/>
              <p:cNvSpPr>
                <a:spLocks/>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9" name="Freeform 51"/>
              <p:cNvSpPr>
                <a:spLocks/>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0" name="Freeform 52"/>
              <p:cNvSpPr>
                <a:spLocks/>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1" name="Freeform 53"/>
              <p:cNvSpPr>
                <a:spLocks/>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2" name="Freeform 54"/>
              <p:cNvSpPr>
                <a:spLocks/>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3" name="Freeform 55"/>
              <p:cNvSpPr>
                <a:spLocks/>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4" name="Freeform 56"/>
              <p:cNvSpPr>
                <a:spLocks/>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58" name="椭圆 57"/>
            <p:cNvSpPr/>
            <p:nvPr/>
          </p:nvSpPr>
          <p:spPr>
            <a:xfrm>
              <a:off x="1486014" y="2924465"/>
              <a:ext cx="523542" cy="504967"/>
            </a:xfrm>
            <a:prstGeom prst="ellipse">
              <a:avLst/>
            </a:prstGeom>
            <a:blipFill dpi="0" rotWithShape="1">
              <a:blip r:embed="rId3"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62" name="椭圆 61"/>
            <p:cNvSpPr/>
            <p:nvPr/>
          </p:nvSpPr>
          <p:spPr>
            <a:xfrm>
              <a:off x="4369940" y="2924465"/>
              <a:ext cx="523542" cy="504967"/>
            </a:xfrm>
            <a:prstGeom prst="ellipse">
              <a:avLst/>
            </a:prstGeom>
            <a:blipFill dpi="0" rotWithShape="1">
              <a:blip r:embed="rId3"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66" name="椭圆 65"/>
            <p:cNvSpPr/>
            <p:nvPr/>
          </p:nvSpPr>
          <p:spPr>
            <a:xfrm>
              <a:off x="7331032" y="2924465"/>
              <a:ext cx="523542" cy="504967"/>
            </a:xfrm>
            <a:prstGeom prst="ellipse">
              <a:avLst/>
            </a:prstGeom>
            <a:blipFill dpi="0" rotWithShape="1">
              <a:blip r:embed="rId3"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0" name="椭圆 69"/>
            <p:cNvSpPr/>
            <p:nvPr/>
          </p:nvSpPr>
          <p:spPr>
            <a:xfrm>
              <a:off x="10153149" y="2924465"/>
              <a:ext cx="523542" cy="504967"/>
            </a:xfrm>
            <a:prstGeom prst="ellipse">
              <a:avLst/>
            </a:prstGeom>
            <a:blipFill dpi="0" rotWithShape="1">
              <a:blip r:embed="rId3" cstate="print">
                <a:biLevel thresh="75000"/>
                <a:extLst>
                  <a:ext uri="{BEBA8EAE-BF5A-486C-A8C5-ECC9F3942E4B}">
                    <a14:imgProps xmlns:a14="http://schemas.microsoft.com/office/drawing/2010/main">
                      <a14:imgLayer>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grpSp>
      <p:sp>
        <p:nvSpPr>
          <p:cNvPr id="139" name="文本框 138"/>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40" name="组合 139"/>
          <p:cNvGrpSpPr/>
          <p:nvPr/>
        </p:nvGrpSpPr>
        <p:grpSpPr>
          <a:xfrm>
            <a:off x="3543759" y="266849"/>
            <a:ext cx="636853" cy="393183"/>
            <a:chOff x="3610120" y="261689"/>
            <a:chExt cx="636853" cy="393183"/>
          </a:xfrm>
        </p:grpSpPr>
        <p:pic>
          <p:nvPicPr>
            <p:cNvPr id="141" name="图片 140"/>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4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919880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ppt_x"/>
                                          </p:val>
                                        </p:tav>
                                        <p:tav tm="100000">
                                          <p:val>
                                            <p:strVal val="#ppt_x"/>
                                          </p:val>
                                        </p:tav>
                                      </p:tavLst>
                                    </p:anim>
                                    <p:anim calcmode="lin" valueType="num">
                                      <p:cBhvr additive="base">
                                        <p:cTn id="24" dur="500" fill="hold"/>
                                        <p:tgtEl>
                                          <p:spTgt spid="67"/>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barn(inVertical)">
                                      <p:cBhvr>
                                        <p:cTn id="28" dur="500"/>
                                        <p:tgtEl>
                                          <p:spTgt spid="5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arn(inVertical)">
                                      <p:cBhvr>
                                        <p:cTn id="31" dur="500"/>
                                        <p:tgtEl>
                                          <p:spTgt spid="6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arn(inVertical)">
                                      <p:cBhvr>
                                        <p:cTn id="34" dur="500"/>
                                        <p:tgtEl>
                                          <p:spTgt spid="6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arn(inVertical)">
                                      <p:cBhvr>
                                        <p:cTn id="37" dur="500"/>
                                        <p:tgtEl>
                                          <p:spTgt spid="69"/>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up)">
                                      <p:cBhvr>
                                        <p:cTn id="44" dur="500"/>
                                        <p:tgtEl>
                                          <p:spTgt spid="6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up)">
                                      <p:cBhvr>
                                        <p:cTn id="47" dur="500"/>
                                        <p:tgtEl>
                                          <p:spTgt spid="64"/>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up)">
                                      <p:cBhvr>
                                        <p:cTn id="5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9" grpId="0"/>
      <p:bldP spid="60" grpId="0"/>
      <p:bldP spid="61" grpId="0"/>
      <p:bldP spid="63" grpId="0"/>
      <p:bldP spid="64" grpId="0"/>
      <p:bldP spid="65" grpId="0"/>
      <p:bldP spid="67"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4"/>
          <p:cNvGrpSpPr>
            <a:grpSpLocks noChangeAspect="1"/>
          </p:cNvGrpSpPr>
          <p:nvPr>
            <p:custDataLst>
              <p:tags r:id="rId1"/>
            </p:custDataLst>
          </p:nvPr>
        </p:nvGrpSpPr>
        <p:grpSpPr bwMode="auto">
          <a:xfrm>
            <a:off x="1539853" y="1490701"/>
            <a:ext cx="3870932" cy="3208173"/>
            <a:chOff x="4405" y="1302"/>
            <a:chExt cx="2359" cy="2115"/>
          </a:xfrm>
          <a:solidFill>
            <a:schemeClr val="tx1"/>
          </a:solidFill>
        </p:grpSpPr>
        <p:sp>
          <p:nvSpPr>
            <p:cNvPr id="5" name="chenying0907 5"/>
            <p:cNvSpPr>
              <a:spLocks noEditPoints="1"/>
            </p:cNvSpPr>
            <p:nvPr/>
          </p:nvSpPr>
          <p:spPr bwMode="auto">
            <a:xfrm>
              <a:off x="4405" y="1745"/>
              <a:ext cx="2359" cy="1672"/>
            </a:xfrm>
            <a:custGeom>
              <a:avLst/>
              <a:gdLst>
                <a:gd name="T0" fmla="*/ 62 w 311"/>
                <a:gd name="T1" fmla="*/ 133 h 261"/>
                <a:gd name="T2" fmla="*/ 103 w 311"/>
                <a:gd name="T3" fmla="*/ 185 h 261"/>
                <a:gd name="T4" fmla="*/ 138 w 311"/>
                <a:gd name="T5" fmla="*/ 113 h 261"/>
                <a:gd name="T6" fmla="*/ 165 w 311"/>
                <a:gd name="T7" fmla="*/ 182 h 261"/>
                <a:gd name="T8" fmla="*/ 199 w 311"/>
                <a:gd name="T9" fmla="*/ 86 h 261"/>
                <a:gd name="T10" fmla="*/ 224 w 311"/>
                <a:gd name="T11" fmla="*/ 176 h 261"/>
                <a:gd name="T12" fmla="*/ 219 w 311"/>
                <a:gd name="T13" fmla="*/ 4 h 261"/>
                <a:gd name="T14" fmla="*/ 263 w 311"/>
                <a:gd name="T15" fmla="*/ 206 h 261"/>
                <a:gd name="T16" fmla="*/ 226 w 311"/>
                <a:gd name="T17" fmla="*/ 259 h 261"/>
                <a:gd name="T18" fmla="*/ 97 w 311"/>
                <a:gd name="T19" fmla="*/ 257 h 261"/>
                <a:gd name="T20" fmla="*/ 246 w 311"/>
                <a:gd name="T21" fmla="*/ 9 h 261"/>
                <a:gd name="T22" fmla="*/ 237 w 311"/>
                <a:gd name="T23" fmla="*/ 9 h 261"/>
                <a:gd name="T24" fmla="*/ 226 w 311"/>
                <a:gd name="T25" fmla="*/ 57 h 261"/>
                <a:gd name="T26" fmla="*/ 230 w 311"/>
                <a:gd name="T27" fmla="*/ 65 h 261"/>
                <a:gd name="T28" fmla="*/ 164 w 311"/>
                <a:gd name="T29" fmla="*/ 42 h 261"/>
                <a:gd name="T30" fmla="*/ 187 w 311"/>
                <a:gd name="T31" fmla="*/ 44 h 261"/>
                <a:gd name="T32" fmla="*/ 251 w 311"/>
                <a:gd name="T33" fmla="*/ 56 h 261"/>
                <a:gd name="T34" fmla="*/ 173 w 311"/>
                <a:gd name="T35" fmla="*/ 86 h 261"/>
                <a:gd name="T36" fmla="*/ 249 w 311"/>
                <a:gd name="T37" fmla="*/ 79 h 261"/>
                <a:gd name="T38" fmla="*/ 225 w 311"/>
                <a:gd name="T39" fmla="*/ 113 h 261"/>
                <a:gd name="T40" fmla="*/ 181 w 311"/>
                <a:gd name="T41" fmla="*/ 105 h 261"/>
                <a:gd name="T42" fmla="*/ 103 w 311"/>
                <a:gd name="T43" fmla="*/ 96 h 261"/>
                <a:gd name="T44" fmla="*/ 104 w 311"/>
                <a:gd name="T45" fmla="*/ 127 h 261"/>
                <a:gd name="T46" fmla="*/ 174 w 311"/>
                <a:gd name="T47" fmla="*/ 120 h 261"/>
                <a:gd name="T48" fmla="*/ 135 w 311"/>
                <a:gd name="T49" fmla="*/ 99 h 261"/>
                <a:gd name="T50" fmla="*/ 232 w 311"/>
                <a:gd name="T51" fmla="*/ 139 h 261"/>
                <a:gd name="T52" fmla="*/ 119 w 311"/>
                <a:gd name="T53" fmla="*/ 124 h 261"/>
                <a:gd name="T54" fmla="*/ 118 w 311"/>
                <a:gd name="T55" fmla="*/ 135 h 261"/>
                <a:gd name="T56" fmla="*/ 258 w 311"/>
                <a:gd name="T57" fmla="*/ 117 h 261"/>
                <a:gd name="T58" fmla="*/ 194 w 311"/>
                <a:gd name="T59" fmla="*/ 125 h 261"/>
                <a:gd name="T60" fmla="*/ 226 w 311"/>
                <a:gd name="T61" fmla="*/ 163 h 261"/>
                <a:gd name="T62" fmla="*/ 137 w 311"/>
                <a:gd name="T63" fmla="*/ 132 h 261"/>
                <a:gd name="T64" fmla="*/ 193 w 311"/>
                <a:gd name="T65" fmla="*/ 148 h 261"/>
                <a:gd name="T66" fmla="*/ 50 w 311"/>
                <a:gd name="T67" fmla="*/ 155 h 261"/>
                <a:gd name="T68" fmla="*/ 42 w 311"/>
                <a:gd name="T69" fmla="*/ 182 h 261"/>
                <a:gd name="T70" fmla="*/ 106 w 311"/>
                <a:gd name="T71" fmla="*/ 188 h 261"/>
                <a:gd name="T72" fmla="*/ 239 w 311"/>
                <a:gd name="T73" fmla="*/ 178 h 261"/>
                <a:gd name="T74" fmla="*/ 105 w 311"/>
                <a:gd name="T75" fmla="*/ 192 h 261"/>
                <a:gd name="T76" fmla="*/ 196 w 311"/>
                <a:gd name="T77" fmla="*/ 163 h 261"/>
                <a:gd name="T78" fmla="*/ 41 w 311"/>
                <a:gd name="T79" fmla="*/ 196 h 261"/>
                <a:gd name="T80" fmla="*/ 187 w 311"/>
                <a:gd name="T81" fmla="*/ 179 h 261"/>
                <a:gd name="T82" fmla="*/ 198 w 311"/>
                <a:gd name="T83" fmla="*/ 166 h 261"/>
                <a:gd name="T84" fmla="*/ 246 w 311"/>
                <a:gd name="T85" fmla="*/ 182 h 261"/>
                <a:gd name="T86" fmla="*/ 107 w 311"/>
                <a:gd name="T87" fmla="*/ 214 h 261"/>
                <a:gd name="T88" fmla="*/ 251 w 311"/>
                <a:gd name="T89" fmla="*/ 198 h 261"/>
                <a:gd name="T90" fmla="*/ 42 w 311"/>
                <a:gd name="T91" fmla="*/ 220 h 261"/>
                <a:gd name="T92" fmla="*/ 199 w 311"/>
                <a:gd name="T93" fmla="*/ 197 h 261"/>
                <a:gd name="T94" fmla="*/ 43 w 311"/>
                <a:gd name="T95" fmla="*/ 224 h 261"/>
                <a:gd name="T96" fmla="*/ 236 w 311"/>
                <a:gd name="T97" fmla="*/ 230 h 261"/>
                <a:gd name="T98" fmla="*/ 119 w 311"/>
                <a:gd name="T99" fmla="*/ 211 h 261"/>
                <a:gd name="T100" fmla="*/ 120 w 311"/>
                <a:gd name="T101" fmla="*/ 219 h 261"/>
                <a:gd name="T102" fmla="*/ 261 w 311"/>
                <a:gd name="T103" fmla="*/ 210 h 261"/>
                <a:gd name="T104" fmla="*/ 228 w 311"/>
                <a:gd name="T105" fmla="*/ 237 h 261"/>
                <a:gd name="T106" fmla="*/ 74 w 311"/>
                <a:gd name="T107" fmla="*/ 215 h 261"/>
                <a:gd name="T108" fmla="*/ 66 w 311"/>
                <a:gd name="T109" fmla="*/ 225 h 261"/>
                <a:gd name="T110" fmla="*/ 170 w 311"/>
                <a:gd name="T111" fmla="*/ 255 h 261"/>
                <a:gd name="T112" fmla="*/ 137 w 311"/>
                <a:gd name="T113" fmla="*/ 227 h 261"/>
                <a:gd name="T114" fmla="*/ 261 w 311"/>
                <a:gd name="T115" fmla="*/ 221 h 261"/>
                <a:gd name="T116" fmla="*/ 74 w 311"/>
                <a:gd name="T117" fmla="*/ 231 h 261"/>
                <a:gd name="T118" fmla="*/ 180 w 311"/>
                <a:gd name="T119" fmla="*/ 255 h 261"/>
                <a:gd name="T120" fmla="*/ 261 w 311"/>
                <a:gd name="T121" fmla="*/ 243 h 261"/>
                <a:gd name="T122" fmla="*/ 73 w 311"/>
                <a:gd name="T123" fmla="*/ 242 h 261"/>
                <a:gd name="T124" fmla="*/ 200 w 311"/>
                <a:gd name="T1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261">
                  <a:moveTo>
                    <a:pt x="41" y="258"/>
                  </a:moveTo>
                  <a:cubicBezTo>
                    <a:pt x="40" y="257"/>
                    <a:pt x="40" y="256"/>
                    <a:pt x="38" y="256"/>
                  </a:cubicBezTo>
                  <a:cubicBezTo>
                    <a:pt x="35" y="256"/>
                    <a:pt x="32" y="256"/>
                    <a:pt x="29" y="256"/>
                  </a:cubicBezTo>
                  <a:cubicBezTo>
                    <a:pt x="19" y="255"/>
                    <a:pt x="9" y="257"/>
                    <a:pt x="0" y="255"/>
                  </a:cubicBezTo>
                  <a:cubicBezTo>
                    <a:pt x="1" y="254"/>
                    <a:pt x="3" y="254"/>
                    <a:pt x="4" y="253"/>
                  </a:cubicBezTo>
                  <a:cubicBezTo>
                    <a:pt x="17" y="253"/>
                    <a:pt x="26" y="254"/>
                    <a:pt x="39" y="253"/>
                  </a:cubicBezTo>
                  <a:cubicBezTo>
                    <a:pt x="41" y="248"/>
                    <a:pt x="39" y="243"/>
                    <a:pt x="40" y="237"/>
                  </a:cubicBezTo>
                  <a:cubicBezTo>
                    <a:pt x="40" y="236"/>
                    <a:pt x="39" y="235"/>
                    <a:pt x="39" y="234"/>
                  </a:cubicBezTo>
                  <a:cubicBezTo>
                    <a:pt x="40" y="232"/>
                    <a:pt x="41" y="228"/>
                    <a:pt x="39" y="226"/>
                  </a:cubicBezTo>
                  <a:cubicBezTo>
                    <a:pt x="38" y="224"/>
                    <a:pt x="40" y="224"/>
                    <a:pt x="40" y="223"/>
                  </a:cubicBezTo>
                  <a:cubicBezTo>
                    <a:pt x="40" y="214"/>
                    <a:pt x="39" y="203"/>
                    <a:pt x="39" y="195"/>
                  </a:cubicBezTo>
                  <a:cubicBezTo>
                    <a:pt x="39" y="186"/>
                    <a:pt x="40" y="176"/>
                    <a:pt x="38" y="167"/>
                  </a:cubicBezTo>
                  <a:cubicBezTo>
                    <a:pt x="39" y="159"/>
                    <a:pt x="39" y="151"/>
                    <a:pt x="38" y="144"/>
                  </a:cubicBezTo>
                  <a:cubicBezTo>
                    <a:pt x="38" y="141"/>
                    <a:pt x="35" y="137"/>
                    <a:pt x="39" y="134"/>
                  </a:cubicBezTo>
                  <a:cubicBezTo>
                    <a:pt x="45" y="133"/>
                    <a:pt x="54" y="134"/>
                    <a:pt x="62" y="133"/>
                  </a:cubicBezTo>
                  <a:cubicBezTo>
                    <a:pt x="66" y="133"/>
                    <a:pt x="70" y="131"/>
                    <a:pt x="73" y="133"/>
                  </a:cubicBezTo>
                  <a:cubicBezTo>
                    <a:pt x="75" y="143"/>
                    <a:pt x="75" y="154"/>
                    <a:pt x="74" y="162"/>
                  </a:cubicBezTo>
                  <a:cubicBezTo>
                    <a:pt x="75" y="163"/>
                    <a:pt x="75" y="165"/>
                    <a:pt x="77" y="165"/>
                  </a:cubicBezTo>
                  <a:cubicBezTo>
                    <a:pt x="76" y="166"/>
                    <a:pt x="76" y="167"/>
                    <a:pt x="74" y="167"/>
                  </a:cubicBezTo>
                  <a:cubicBezTo>
                    <a:pt x="76" y="174"/>
                    <a:pt x="76" y="181"/>
                    <a:pt x="75" y="190"/>
                  </a:cubicBezTo>
                  <a:cubicBezTo>
                    <a:pt x="75" y="195"/>
                    <a:pt x="77" y="200"/>
                    <a:pt x="76" y="205"/>
                  </a:cubicBezTo>
                  <a:cubicBezTo>
                    <a:pt x="76" y="206"/>
                    <a:pt x="75" y="207"/>
                    <a:pt x="75" y="209"/>
                  </a:cubicBezTo>
                  <a:cubicBezTo>
                    <a:pt x="75" y="210"/>
                    <a:pt x="76" y="213"/>
                    <a:pt x="76" y="215"/>
                  </a:cubicBezTo>
                  <a:cubicBezTo>
                    <a:pt x="76" y="216"/>
                    <a:pt x="76" y="220"/>
                    <a:pt x="76" y="222"/>
                  </a:cubicBezTo>
                  <a:cubicBezTo>
                    <a:pt x="76" y="223"/>
                    <a:pt x="76" y="224"/>
                    <a:pt x="76" y="225"/>
                  </a:cubicBezTo>
                  <a:cubicBezTo>
                    <a:pt x="77" y="235"/>
                    <a:pt x="75" y="246"/>
                    <a:pt x="78" y="254"/>
                  </a:cubicBezTo>
                  <a:cubicBezTo>
                    <a:pt x="86" y="255"/>
                    <a:pt x="95" y="254"/>
                    <a:pt x="103" y="254"/>
                  </a:cubicBezTo>
                  <a:cubicBezTo>
                    <a:pt x="104" y="248"/>
                    <a:pt x="104" y="240"/>
                    <a:pt x="103" y="237"/>
                  </a:cubicBezTo>
                  <a:cubicBezTo>
                    <a:pt x="105" y="233"/>
                    <a:pt x="104" y="229"/>
                    <a:pt x="104" y="225"/>
                  </a:cubicBezTo>
                  <a:cubicBezTo>
                    <a:pt x="104" y="212"/>
                    <a:pt x="103" y="198"/>
                    <a:pt x="103" y="185"/>
                  </a:cubicBezTo>
                  <a:cubicBezTo>
                    <a:pt x="103" y="183"/>
                    <a:pt x="102" y="184"/>
                    <a:pt x="102" y="183"/>
                  </a:cubicBezTo>
                  <a:cubicBezTo>
                    <a:pt x="104" y="177"/>
                    <a:pt x="101" y="168"/>
                    <a:pt x="102" y="160"/>
                  </a:cubicBezTo>
                  <a:cubicBezTo>
                    <a:pt x="102" y="158"/>
                    <a:pt x="101" y="156"/>
                    <a:pt x="101" y="154"/>
                  </a:cubicBezTo>
                  <a:cubicBezTo>
                    <a:pt x="101" y="149"/>
                    <a:pt x="102" y="146"/>
                    <a:pt x="100" y="143"/>
                  </a:cubicBezTo>
                  <a:cubicBezTo>
                    <a:pt x="101" y="142"/>
                    <a:pt x="101" y="141"/>
                    <a:pt x="102" y="140"/>
                  </a:cubicBezTo>
                  <a:cubicBezTo>
                    <a:pt x="101" y="132"/>
                    <a:pt x="102" y="121"/>
                    <a:pt x="101" y="111"/>
                  </a:cubicBezTo>
                  <a:cubicBezTo>
                    <a:pt x="101" y="110"/>
                    <a:pt x="100" y="110"/>
                    <a:pt x="100" y="109"/>
                  </a:cubicBezTo>
                  <a:cubicBezTo>
                    <a:pt x="100" y="108"/>
                    <a:pt x="100" y="107"/>
                    <a:pt x="101" y="107"/>
                  </a:cubicBezTo>
                  <a:cubicBezTo>
                    <a:pt x="101" y="97"/>
                    <a:pt x="100" y="90"/>
                    <a:pt x="100" y="82"/>
                  </a:cubicBezTo>
                  <a:cubicBezTo>
                    <a:pt x="109" y="81"/>
                    <a:pt x="118" y="80"/>
                    <a:pt x="127" y="80"/>
                  </a:cubicBezTo>
                  <a:cubicBezTo>
                    <a:pt x="130" y="80"/>
                    <a:pt x="135" y="81"/>
                    <a:pt x="138" y="81"/>
                  </a:cubicBezTo>
                  <a:cubicBezTo>
                    <a:pt x="139" y="83"/>
                    <a:pt x="137" y="85"/>
                    <a:pt x="139" y="86"/>
                  </a:cubicBezTo>
                  <a:cubicBezTo>
                    <a:pt x="136" y="92"/>
                    <a:pt x="138" y="101"/>
                    <a:pt x="137" y="108"/>
                  </a:cubicBezTo>
                  <a:cubicBezTo>
                    <a:pt x="138" y="109"/>
                    <a:pt x="140" y="109"/>
                    <a:pt x="140" y="110"/>
                  </a:cubicBezTo>
                  <a:cubicBezTo>
                    <a:pt x="140" y="111"/>
                    <a:pt x="138" y="112"/>
                    <a:pt x="138" y="113"/>
                  </a:cubicBezTo>
                  <a:cubicBezTo>
                    <a:pt x="138" y="117"/>
                    <a:pt x="139" y="122"/>
                    <a:pt x="138" y="126"/>
                  </a:cubicBezTo>
                  <a:cubicBezTo>
                    <a:pt x="139" y="126"/>
                    <a:pt x="139" y="127"/>
                    <a:pt x="140" y="127"/>
                  </a:cubicBezTo>
                  <a:cubicBezTo>
                    <a:pt x="140" y="139"/>
                    <a:pt x="138" y="148"/>
                    <a:pt x="141" y="158"/>
                  </a:cubicBezTo>
                  <a:cubicBezTo>
                    <a:pt x="141" y="159"/>
                    <a:pt x="139" y="159"/>
                    <a:pt x="140" y="160"/>
                  </a:cubicBezTo>
                  <a:cubicBezTo>
                    <a:pt x="141" y="171"/>
                    <a:pt x="141" y="176"/>
                    <a:pt x="142" y="185"/>
                  </a:cubicBezTo>
                  <a:cubicBezTo>
                    <a:pt x="140" y="193"/>
                    <a:pt x="141" y="205"/>
                    <a:pt x="141" y="215"/>
                  </a:cubicBezTo>
                  <a:cubicBezTo>
                    <a:pt x="140" y="229"/>
                    <a:pt x="139" y="241"/>
                    <a:pt x="141" y="254"/>
                  </a:cubicBezTo>
                  <a:cubicBezTo>
                    <a:pt x="150" y="255"/>
                    <a:pt x="154" y="255"/>
                    <a:pt x="165" y="255"/>
                  </a:cubicBezTo>
                  <a:cubicBezTo>
                    <a:pt x="166" y="243"/>
                    <a:pt x="166" y="233"/>
                    <a:pt x="165" y="220"/>
                  </a:cubicBezTo>
                  <a:cubicBezTo>
                    <a:pt x="166" y="219"/>
                    <a:pt x="164" y="220"/>
                    <a:pt x="164" y="218"/>
                  </a:cubicBezTo>
                  <a:cubicBezTo>
                    <a:pt x="165" y="215"/>
                    <a:pt x="165" y="208"/>
                    <a:pt x="164" y="206"/>
                  </a:cubicBezTo>
                  <a:cubicBezTo>
                    <a:pt x="165" y="203"/>
                    <a:pt x="166" y="197"/>
                    <a:pt x="164" y="195"/>
                  </a:cubicBezTo>
                  <a:cubicBezTo>
                    <a:pt x="164" y="193"/>
                    <a:pt x="165" y="192"/>
                    <a:pt x="165" y="189"/>
                  </a:cubicBezTo>
                  <a:cubicBezTo>
                    <a:pt x="165" y="187"/>
                    <a:pt x="164" y="185"/>
                    <a:pt x="164" y="184"/>
                  </a:cubicBezTo>
                  <a:cubicBezTo>
                    <a:pt x="164" y="184"/>
                    <a:pt x="165" y="183"/>
                    <a:pt x="165" y="182"/>
                  </a:cubicBezTo>
                  <a:cubicBezTo>
                    <a:pt x="165" y="181"/>
                    <a:pt x="165" y="178"/>
                    <a:pt x="165" y="174"/>
                  </a:cubicBezTo>
                  <a:cubicBezTo>
                    <a:pt x="164" y="171"/>
                    <a:pt x="165" y="168"/>
                    <a:pt x="164" y="166"/>
                  </a:cubicBezTo>
                  <a:cubicBezTo>
                    <a:pt x="166" y="148"/>
                    <a:pt x="162" y="125"/>
                    <a:pt x="163" y="108"/>
                  </a:cubicBezTo>
                  <a:cubicBezTo>
                    <a:pt x="163" y="90"/>
                    <a:pt x="160" y="70"/>
                    <a:pt x="161" y="47"/>
                  </a:cubicBezTo>
                  <a:cubicBezTo>
                    <a:pt x="161" y="45"/>
                    <a:pt x="162" y="42"/>
                    <a:pt x="160" y="40"/>
                  </a:cubicBezTo>
                  <a:cubicBezTo>
                    <a:pt x="163" y="39"/>
                    <a:pt x="167" y="39"/>
                    <a:pt x="170" y="39"/>
                  </a:cubicBezTo>
                  <a:cubicBezTo>
                    <a:pt x="178" y="39"/>
                    <a:pt x="184" y="39"/>
                    <a:pt x="191" y="40"/>
                  </a:cubicBezTo>
                  <a:cubicBezTo>
                    <a:pt x="193" y="40"/>
                    <a:pt x="194" y="39"/>
                    <a:pt x="196" y="40"/>
                  </a:cubicBezTo>
                  <a:cubicBezTo>
                    <a:pt x="198" y="41"/>
                    <a:pt x="197" y="44"/>
                    <a:pt x="197" y="47"/>
                  </a:cubicBezTo>
                  <a:cubicBezTo>
                    <a:pt x="196" y="48"/>
                    <a:pt x="197" y="48"/>
                    <a:pt x="198" y="49"/>
                  </a:cubicBezTo>
                  <a:cubicBezTo>
                    <a:pt x="198" y="53"/>
                    <a:pt x="196" y="58"/>
                    <a:pt x="199" y="61"/>
                  </a:cubicBezTo>
                  <a:cubicBezTo>
                    <a:pt x="199" y="62"/>
                    <a:pt x="198" y="63"/>
                    <a:pt x="198" y="63"/>
                  </a:cubicBezTo>
                  <a:cubicBezTo>
                    <a:pt x="199" y="67"/>
                    <a:pt x="198" y="75"/>
                    <a:pt x="199" y="81"/>
                  </a:cubicBezTo>
                  <a:cubicBezTo>
                    <a:pt x="199" y="82"/>
                    <a:pt x="199" y="83"/>
                    <a:pt x="200" y="83"/>
                  </a:cubicBezTo>
                  <a:cubicBezTo>
                    <a:pt x="200" y="84"/>
                    <a:pt x="199" y="85"/>
                    <a:pt x="199" y="86"/>
                  </a:cubicBezTo>
                  <a:cubicBezTo>
                    <a:pt x="199" y="90"/>
                    <a:pt x="198" y="93"/>
                    <a:pt x="200" y="96"/>
                  </a:cubicBezTo>
                  <a:cubicBezTo>
                    <a:pt x="200" y="113"/>
                    <a:pt x="200" y="131"/>
                    <a:pt x="200" y="149"/>
                  </a:cubicBezTo>
                  <a:cubicBezTo>
                    <a:pt x="200" y="151"/>
                    <a:pt x="201" y="153"/>
                    <a:pt x="201" y="155"/>
                  </a:cubicBezTo>
                  <a:cubicBezTo>
                    <a:pt x="202" y="158"/>
                    <a:pt x="201" y="163"/>
                    <a:pt x="201" y="166"/>
                  </a:cubicBezTo>
                  <a:cubicBezTo>
                    <a:pt x="201" y="170"/>
                    <a:pt x="201" y="174"/>
                    <a:pt x="201" y="178"/>
                  </a:cubicBezTo>
                  <a:cubicBezTo>
                    <a:pt x="201" y="179"/>
                    <a:pt x="202" y="180"/>
                    <a:pt x="202" y="182"/>
                  </a:cubicBezTo>
                  <a:cubicBezTo>
                    <a:pt x="202" y="184"/>
                    <a:pt x="201" y="186"/>
                    <a:pt x="201" y="188"/>
                  </a:cubicBezTo>
                  <a:cubicBezTo>
                    <a:pt x="201" y="199"/>
                    <a:pt x="201" y="211"/>
                    <a:pt x="202" y="221"/>
                  </a:cubicBezTo>
                  <a:cubicBezTo>
                    <a:pt x="202" y="224"/>
                    <a:pt x="202" y="226"/>
                    <a:pt x="202" y="228"/>
                  </a:cubicBezTo>
                  <a:cubicBezTo>
                    <a:pt x="202" y="229"/>
                    <a:pt x="201" y="229"/>
                    <a:pt x="201" y="229"/>
                  </a:cubicBezTo>
                  <a:cubicBezTo>
                    <a:pt x="201" y="231"/>
                    <a:pt x="203" y="233"/>
                    <a:pt x="203" y="235"/>
                  </a:cubicBezTo>
                  <a:cubicBezTo>
                    <a:pt x="203" y="243"/>
                    <a:pt x="201" y="249"/>
                    <a:pt x="203" y="256"/>
                  </a:cubicBezTo>
                  <a:cubicBezTo>
                    <a:pt x="211" y="256"/>
                    <a:pt x="220" y="257"/>
                    <a:pt x="226" y="256"/>
                  </a:cubicBezTo>
                  <a:cubicBezTo>
                    <a:pt x="227" y="230"/>
                    <a:pt x="224" y="207"/>
                    <a:pt x="224" y="182"/>
                  </a:cubicBezTo>
                  <a:cubicBezTo>
                    <a:pt x="224" y="179"/>
                    <a:pt x="225" y="178"/>
                    <a:pt x="224" y="176"/>
                  </a:cubicBezTo>
                  <a:cubicBezTo>
                    <a:pt x="224" y="175"/>
                    <a:pt x="222" y="176"/>
                    <a:pt x="222" y="175"/>
                  </a:cubicBezTo>
                  <a:cubicBezTo>
                    <a:pt x="223" y="172"/>
                    <a:pt x="224" y="172"/>
                    <a:pt x="224" y="168"/>
                  </a:cubicBezTo>
                  <a:cubicBezTo>
                    <a:pt x="224" y="167"/>
                    <a:pt x="222" y="168"/>
                    <a:pt x="222" y="167"/>
                  </a:cubicBezTo>
                  <a:cubicBezTo>
                    <a:pt x="222" y="163"/>
                    <a:pt x="225" y="160"/>
                    <a:pt x="223" y="156"/>
                  </a:cubicBezTo>
                  <a:cubicBezTo>
                    <a:pt x="224" y="149"/>
                    <a:pt x="222" y="143"/>
                    <a:pt x="223" y="136"/>
                  </a:cubicBezTo>
                  <a:cubicBezTo>
                    <a:pt x="223" y="135"/>
                    <a:pt x="221" y="135"/>
                    <a:pt x="222" y="134"/>
                  </a:cubicBezTo>
                  <a:cubicBezTo>
                    <a:pt x="223" y="128"/>
                    <a:pt x="221" y="122"/>
                    <a:pt x="222" y="117"/>
                  </a:cubicBezTo>
                  <a:cubicBezTo>
                    <a:pt x="222" y="116"/>
                    <a:pt x="221" y="116"/>
                    <a:pt x="221" y="115"/>
                  </a:cubicBezTo>
                  <a:cubicBezTo>
                    <a:pt x="221" y="114"/>
                    <a:pt x="221" y="113"/>
                    <a:pt x="222" y="112"/>
                  </a:cubicBezTo>
                  <a:cubicBezTo>
                    <a:pt x="221" y="102"/>
                    <a:pt x="221" y="92"/>
                    <a:pt x="220" y="81"/>
                  </a:cubicBezTo>
                  <a:cubicBezTo>
                    <a:pt x="220" y="71"/>
                    <a:pt x="222" y="61"/>
                    <a:pt x="219" y="53"/>
                  </a:cubicBezTo>
                  <a:cubicBezTo>
                    <a:pt x="221" y="44"/>
                    <a:pt x="219" y="34"/>
                    <a:pt x="219" y="25"/>
                  </a:cubicBezTo>
                  <a:cubicBezTo>
                    <a:pt x="219" y="24"/>
                    <a:pt x="218" y="24"/>
                    <a:pt x="217" y="23"/>
                  </a:cubicBezTo>
                  <a:cubicBezTo>
                    <a:pt x="217" y="21"/>
                    <a:pt x="219" y="20"/>
                    <a:pt x="219" y="19"/>
                  </a:cubicBezTo>
                  <a:cubicBezTo>
                    <a:pt x="219" y="14"/>
                    <a:pt x="220" y="9"/>
                    <a:pt x="219" y="4"/>
                  </a:cubicBezTo>
                  <a:cubicBezTo>
                    <a:pt x="222" y="2"/>
                    <a:pt x="226" y="3"/>
                    <a:pt x="230" y="3"/>
                  </a:cubicBezTo>
                  <a:cubicBezTo>
                    <a:pt x="239" y="2"/>
                    <a:pt x="249" y="0"/>
                    <a:pt x="258" y="2"/>
                  </a:cubicBezTo>
                  <a:cubicBezTo>
                    <a:pt x="256" y="17"/>
                    <a:pt x="260" y="40"/>
                    <a:pt x="258" y="55"/>
                  </a:cubicBezTo>
                  <a:cubicBezTo>
                    <a:pt x="261" y="70"/>
                    <a:pt x="258" y="88"/>
                    <a:pt x="260" y="103"/>
                  </a:cubicBezTo>
                  <a:cubicBezTo>
                    <a:pt x="259" y="104"/>
                    <a:pt x="261" y="108"/>
                    <a:pt x="259" y="110"/>
                  </a:cubicBezTo>
                  <a:cubicBezTo>
                    <a:pt x="261" y="113"/>
                    <a:pt x="261" y="117"/>
                    <a:pt x="261" y="121"/>
                  </a:cubicBezTo>
                  <a:cubicBezTo>
                    <a:pt x="261" y="121"/>
                    <a:pt x="261" y="121"/>
                    <a:pt x="262" y="121"/>
                  </a:cubicBezTo>
                  <a:cubicBezTo>
                    <a:pt x="260" y="130"/>
                    <a:pt x="262" y="137"/>
                    <a:pt x="261" y="148"/>
                  </a:cubicBezTo>
                  <a:cubicBezTo>
                    <a:pt x="262" y="149"/>
                    <a:pt x="262" y="150"/>
                    <a:pt x="263" y="151"/>
                  </a:cubicBezTo>
                  <a:cubicBezTo>
                    <a:pt x="262" y="158"/>
                    <a:pt x="263" y="167"/>
                    <a:pt x="263" y="176"/>
                  </a:cubicBezTo>
                  <a:cubicBezTo>
                    <a:pt x="263" y="179"/>
                    <a:pt x="263" y="182"/>
                    <a:pt x="263" y="184"/>
                  </a:cubicBezTo>
                  <a:cubicBezTo>
                    <a:pt x="263" y="187"/>
                    <a:pt x="264" y="189"/>
                    <a:pt x="264" y="192"/>
                  </a:cubicBezTo>
                  <a:cubicBezTo>
                    <a:pt x="264" y="194"/>
                    <a:pt x="263" y="197"/>
                    <a:pt x="263" y="200"/>
                  </a:cubicBezTo>
                  <a:cubicBezTo>
                    <a:pt x="263" y="202"/>
                    <a:pt x="264" y="203"/>
                    <a:pt x="264" y="205"/>
                  </a:cubicBezTo>
                  <a:cubicBezTo>
                    <a:pt x="264" y="205"/>
                    <a:pt x="263" y="206"/>
                    <a:pt x="263" y="206"/>
                  </a:cubicBezTo>
                  <a:cubicBezTo>
                    <a:pt x="263" y="207"/>
                    <a:pt x="264" y="208"/>
                    <a:pt x="264" y="208"/>
                  </a:cubicBezTo>
                  <a:cubicBezTo>
                    <a:pt x="264" y="209"/>
                    <a:pt x="263" y="210"/>
                    <a:pt x="263" y="211"/>
                  </a:cubicBezTo>
                  <a:cubicBezTo>
                    <a:pt x="263" y="214"/>
                    <a:pt x="264" y="216"/>
                    <a:pt x="264" y="218"/>
                  </a:cubicBezTo>
                  <a:cubicBezTo>
                    <a:pt x="264" y="231"/>
                    <a:pt x="263" y="242"/>
                    <a:pt x="263" y="255"/>
                  </a:cubicBezTo>
                  <a:cubicBezTo>
                    <a:pt x="277" y="257"/>
                    <a:pt x="293" y="256"/>
                    <a:pt x="306" y="256"/>
                  </a:cubicBezTo>
                  <a:cubicBezTo>
                    <a:pt x="308" y="256"/>
                    <a:pt x="309" y="255"/>
                    <a:pt x="311" y="256"/>
                  </a:cubicBezTo>
                  <a:cubicBezTo>
                    <a:pt x="310" y="260"/>
                    <a:pt x="307" y="258"/>
                    <a:pt x="303" y="258"/>
                  </a:cubicBezTo>
                  <a:cubicBezTo>
                    <a:pt x="299" y="258"/>
                    <a:pt x="294" y="260"/>
                    <a:pt x="291" y="260"/>
                  </a:cubicBezTo>
                  <a:cubicBezTo>
                    <a:pt x="288" y="259"/>
                    <a:pt x="285" y="259"/>
                    <a:pt x="282" y="258"/>
                  </a:cubicBezTo>
                  <a:cubicBezTo>
                    <a:pt x="276" y="259"/>
                    <a:pt x="270" y="258"/>
                    <a:pt x="264" y="258"/>
                  </a:cubicBezTo>
                  <a:cubicBezTo>
                    <a:pt x="263" y="259"/>
                    <a:pt x="264" y="260"/>
                    <a:pt x="262" y="261"/>
                  </a:cubicBezTo>
                  <a:cubicBezTo>
                    <a:pt x="261" y="261"/>
                    <a:pt x="260" y="260"/>
                    <a:pt x="260" y="258"/>
                  </a:cubicBezTo>
                  <a:cubicBezTo>
                    <a:pt x="250" y="258"/>
                    <a:pt x="240" y="258"/>
                    <a:pt x="229" y="258"/>
                  </a:cubicBezTo>
                  <a:cubicBezTo>
                    <a:pt x="228" y="259"/>
                    <a:pt x="228" y="260"/>
                    <a:pt x="228" y="261"/>
                  </a:cubicBezTo>
                  <a:cubicBezTo>
                    <a:pt x="226" y="261"/>
                    <a:pt x="226" y="259"/>
                    <a:pt x="226" y="259"/>
                  </a:cubicBezTo>
                  <a:cubicBezTo>
                    <a:pt x="216" y="259"/>
                    <a:pt x="202" y="259"/>
                    <a:pt x="192" y="258"/>
                  </a:cubicBezTo>
                  <a:cubicBezTo>
                    <a:pt x="191" y="258"/>
                    <a:pt x="191" y="260"/>
                    <a:pt x="190" y="260"/>
                  </a:cubicBezTo>
                  <a:cubicBezTo>
                    <a:pt x="190" y="257"/>
                    <a:pt x="185" y="259"/>
                    <a:pt x="184" y="258"/>
                  </a:cubicBezTo>
                  <a:cubicBezTo>
                    <a:pt x="182" y="258"/>
                    <a:pt x="183" y="260"/>
                    <a:pt x="181" y="260"/>
                  </a:cubicBezTo>
                  <a:cubicBezTo>
                    <a:pt x="180" y="260"/>
                    <a:pt x="182" y="259"/>
                    <a:pt x="182" y="258"/>
                  </a:cubicBezTo>
                  <a:cubicBezTo>
                    <a:pt x="177" y="258"/>
                    <a:pt x="171" y="256"/>
                    <a:pt x="166" y="258"/>
                  </a:cubicBezTo>
                  <a:cubicBezTo>
                    <a:pt x="161" y="256"/>
                    <a:pt x="156" y="257"/>
                    <a:pt x="151" y="257"/>
                  </a:cubicBezTo>
                  <a:cubicBezTo>
                    <a:pt x="146" y="257"/>
                    <a:pt x="142" y="256"/>
                    <a:pt x="139" y="258"/>
                  </a:cubicBezTo>
                  <a:cubicBezTo>
                    <a:pt x="135" y="255"/>
                    <a:pt x="130" y="257"/>
                    <a:pt x="126" y="256"/>
                  </a:cubicBezTo>
                  <a:cubicBezTo>
                    <a:pt x="126" y="256"/>
                    <a:pt x="125" y="255"/>
                    <a:pt x="124" y="255"/>
                  </a:cubicBezTo>
                  <a:cubicBezTo>
                    <a:pt x="122" y="255"/>
                    <a:pt x="120" y="256"/>
                    <a:pt x="117" y="256"/>
                  </a:cubicBezTo>
                  <a:cubicBezTo>
                    <a:pt x="116" y="256"/>
                    <a:pt x="114" y="255"/>
                    <a:pt x="111" y="256"/>
                  </a:cubicBezTo>
                  <a:cubicBezTo>
                    <a:pt x="110" y="256"/>
                    <a:pt x="110" y="257"/>
                    <a:pt x="108" y="257"/>
                  </a:cubicBezTo>
                  <a:cubicBezTo>
                    <a:pt x="107" y="257"/>
                    <a:pt x="108" y="257"/>
                    <a:pt x="108" y="256"/>
                  </a:cubicBezTo>
                  <a:cubicBezTo>
                    <a:pt x="104" y="256"/>
                    <a:pt x="100" y="256"/>
                    <a:pt x="97" y="257"/>
                  </a:cubicBezTo>
                  <a:cubicBezTo>
                    <a:pt x="90" y="257"/>
                    <a:pt x="82" y="258"/>
                    <a:pt x="75" y="257"/>
                  </a:cubicBezTo>
                  <a:cubicBezTo>
                    <a:pt x="72" y="257"/>
                    <a:pt x="68" y="255"/>
                    <a:pt x="64" y="257"/>
                  </a:cubicBezTo>
                  <a:cubicBezTo>
                    <a:pt x="64" y="256"/>
                    <a:pt x="64" y="256"/>
                    <a:pt x="64" y="255"/>
                  </a:cubicBezTo>
                  <a:cubicBezTo>
                    <a:pt x="64" y="256"/>
                    <a:pt x="63" y="255"/>
                    <a:pt x="61" y="255"/>
                  </a:cubicBezTo>
                  <a:cubicBezTo>
                    <a:pt x="61" y="255"/>
                    <a:pt x="60" y="256"/>
                    <a:pt x="59" y="256"/>
                  </a:cubicBezTo>
                  <a:cubicBezTo>
                    <a:pt x="56" y="256"/>
                    <a:pt x="49" y="257"/>
                    <a:pt x="46" y="256"/>
                  </a:cubicBezTo>
                  <a:cubicBezTo>
                    <a:pt x="45" y="256"/>
                    <a:pt x="41" y="256"/>
                    <a:pt x="41" y="258"/>
                  </a:cubicBezTo>
                  <a:close/>
                  <a:moveTo>
                    <a:pt x="243" y="4"/>
                  </a:moveTo>
                  <a:cubicBezTo>
                    <a:pt x="236" y="12"/>
                    <a:pt x="229" y="20"/>
                    <a:pt x="224" y="32"/>
                  </a:cubicBezTo>
                  <a:cubicBezTo>
                    <a:pt x="222" y="32"/>
                    <a:pt x="222" y="34"/>
                    <a:pt x="221" y="36"/>
                  </a:cubicBezTo>
                  <a:cubicBezTo>
                    <a:pt x="222" y="36"/>
                    <a:pt x="222" y="37"/>
                    <a:pt x="222" y="38"/>
                  </a:cubicBezTo>
                  <a:cubicBezTo>
                    <a:pt x="231" y="27"/>
                    <a:pt x="238" y="15"/>
                    <a:pt x="247" y="4"/>
                  </a:cubicBezTo>
                  <a:cubicBezTo>
                    <a:pt x="245" y="5"/>
                    <a:pt x="244" y="4"/>
                    <a:pt x="243" y="4"/>
                  </a:cubicBezTo>
                  <a:close/>
                  <a:moveTo>
                    <a:pt x="248" y="6"/>
                  </a:moveTo>
                  <a:cubicBezTo>
                    <a:pt x="248" y="8"/>
                    <a:pt x="246" y="8"/>
                    <a:pt x="246" y="9"/>
                  </a:cubicBezTo>
                  <a:cubicBezTo>
                    <a:pt x="238" y="17"/>
                    <a:pt x="233" y="29"/>
                    <a:pt x="225" y="38"/>
                  </a:cubicBezTo>
                  <a:cubicBezTo>
                    <a:pt x="225" y="39"/>
                    <a:pt x="226" y="39"/>
                    <a:pt x="226" y="41"/>
                  </a:cubicBezTo>
                  <a:cubicBezTo>
                    <a:pt x="225" y="41"/>
                    <a:pt x="224" y="42"/>
                    <a:pt x="223" y="42"/>
                  </a:cubicBezTo>
                  <a:cubicBezTo>
                    <a:pt x="222" y="43"/>
                    <a:pt x="222" y="46"/>
                    <a:pt x="222" y="47"/>
                  </a:cubicBezTo>
                  <a:cubicBezTo>
                    <a:pt x="223" y="47"/>
                    <a:pt x="224" y="46"/>
                    <a:pt x="225" y="45"/>
                  </a:cubicBezTo>
                  <a:cubicBezTo>
                    <a:pt x="234" y="31"/>
                    <a:pt x="245" y="19"/>
                    <a:pt x="254" y="5"/>
                  </a:cubicBezTo>
                  <a:cubicBezTo>
                    <a:pt x="251" y="3"/>
                    <a:pt x="250" y="6"/>
                    <a:pt x="248" y="6"/>
                  </a:cubicBezTo>
                  <a:close/>
                  <a:moveTo>
                    <a:pt x="223" y="6"/>
                  </a:moveTo>
                  <a:cubicBezTo>
                    <a:pt x="222" y="9"/>
                    <a:pt x="221" y="12"/>
                    <a:pt x="222" y="16"/>
                  </a:cubicBezTo>
                  <a:cubicBezTo>
                    <a:pt x="225" y="13"/>
                    <a:pt x="228" y="9"/>
                    <a:pt x="231" y="5"/>
                  </a:cubicBezTo>
                  <a:cubicBezTo>
                    <a:pt x="228" y="5"/>
                    <a:pt x="225" y="4"/>
                    <a:pt x="223" y="6"/>
                  </a:cubicBezTo>
                  <a:close/>
                  <a:moveTo>
                    <a:pt x="233" y="5"/>
                  </a:moveTo>
                  <a:cubicBezTo>
                    <a:pt x="229" y="11"/>
                    <a:pt x="224" y="16"/>
                    <a:pt x="221" y="23"/>
                  </a:cubicBezTo>
                  <a:cubicBezTo>
                    <a:pt x="222" y="24"/>
                    <a:pt x="221" y="27"/>
                    <a:pt x="223" y="28"/>
                  </a:cubicBezTo>
                  <a:cubicBezTo>
                    <a:pt x="227" y="21"/>
                    <a:pt x="231" y="14"/>
                    <a:pt x="237" y="9"/>
                  </a:cubicBezTo>
                  <a:cubicBezTo>
                    <a:pt x="236" y="7"/>
                    <a:pt x="238" y="7"/>
                    <a:pt x="238" y="5"/>
                  </a:cubicBezTo>
                  <a:cubicBezTo>
                    <a:pt x="236" y="5"/>
                    <a:pt x="235" y="5"/>
                    <a:pt x="233" y="5"/>
                  </a:cubicBezTo>
                  <a:close/>
                  <a:moveTo>
                    <a:pt x="254" y="10"/>
                  </a:moveTo>
                  <a:cubicBezTo>
                    <a:pt x="254" y="11"/>
                    <a:pt x="253" y="10"/>
                    <a:pt x="253" y="10"/>
                  </a:cubicBezTo>
                  <a:cubicBezTo>
                    <a:pt x="249" y="16"/>
                    <a:pt x="245" y="22"/>
                    <a:pt x="241" y="28"/>
                  </a:cubicBezTo>
                  <a:cubicBezTo>
                    <a:pt x="238" y="33"/>
                    <a:pt x="233" y="36"/>
                    <a:pt x="230" y="40"/>
                  </a:cubicBezTo>
                  <a:cubicBezTo>
                    <a:pt x="229" y="42"/>
                    <a:pt x="228" y="45"/>
                    <a:pt x="227" y="47"/>
                  </a:cubicBezTo>
                  <a:cubicBezTo>
                    <a:pt x="224" y="51"/>
                    <a:pt x="221" y="53"/>
                    <a:pt x="223" y="58"/>
                  </a:cubicBezTo>
                  <a:cubicBezTo>
                    <a:pt x="226" y="57"/>
                    <a:pt x="226" y="53"/>
                    <a:pt x="229" y="52"/>
                  </a:cubicBezTo>
                  <a:cubicBezTo>
                    <a:pt x="231" y="44"/>
                    <a:pt x="238" y="40"/>
                    <a:pt x="241" y="33"/>
                  </a:cubicBezTo>
                  <a:cubicBezTo>
                    <a:pt x="246" y="28"/>
                    <a:pt x="250" y="22"/>
                    <a:pt x="255" y="16"/>
                  </a:cubicBezTo>
                  <a:cubicBezTo>
                    <a:pt x="255" y="14"/>
                    <a:pt x="254" y="12"/>
                    <a:pt x="255" y="10"/>
                  </a:cubicBezTo>
                  <a:cubicBezTo>
                    <a:pt x="254" y="10"/>
                    <a:pt x="254" y="10"/>
                    <a:pt x="254" y="10"/>
                  </a:cubicBezTo>
                  <a:close/>
                  <a:moveTo>
                    <a:pt x="254" y="21"/>
                  </a:moveTo>
                  <a:cubicBezTo>
                    <a:pt x="244" y="33"/>
                    <a:pt x="236" y="46"/>
                    <a:pt x="226" y="57"/>
                  </a:cubicBezTo>
                  <a:cubicBezTo>
                    <a:pt x="226" y="59"/>
                    <a:pt x="225" y="59"/>
                    <a:pt x="225" y="61"/>
                  </a:cubicBezTo>
                  <a:cubicBezTo>
                    <a:pt x="224" y="61"/>
                    <a:pt x="223" y="62"/>
                    <a:pt x="223" y="62"/>
                  </a:cubicBezTo>
                  <a:cubicBezTo>
                    <a:pt x="223" y="65"/>
                    <a:pt x="222" y="69"/>
                    <a:pt x="223" y="70"/>
                  </a:cubicBezTo>
                  <a:cubicBezTo>
                    <a:pt x="232" y="61"/>
                    <a:pt x="238" y="48"/>
                    <a:pt x="247" y="39"/>
                  </a:cubicBezTo>
                  <a:cubicBezTo>
                    <a:pt x="248" y="32"/>
                    <a:pt x="258" y="28"/>
                    <a:pt x="254" y="21"/>
                  </a:cubicBezTo>
                  <a:cubicBezTo>
                    <a:pt x="254" y="21"/>
                    <a:pt x="254" y="21"/>
                    <a:pt x="254" y="21"/>
                  </a:cubicBezTo>
                  <a:close/>
                  <a:moveTo>
                    <a:pt x="232" y="68"/>
                  </a:moveTo>
                  <a:cubicBezTo>
                    <a:pt x="232" y="68"/>
                    <a:pt x="232" y="67"/>
                    <a:pt x="232" y="67"/>
                  </a:cubicBezTo>
                  <a:cubicBezTo>
                    <a:pt x="233" y="66"/>
                    <a:pt x="234" y="66"/>
                    <a:pt x="234" y="65"/>
                  </a:cubicBezTo>
                  <a:cubicBezTo>
                    <a:pt x="237" y="61"/>
                    <a:pt x="239" y="57"/>
                    <a:pt x="242" y="53"/>
                  </a:cubicBezTo>
                  <a:cubicBezTo>
                    <a:pt x="245" y="49"/>
                    <a:pt x="249" y="46"/>
                    <a:pt x="252" y="42"/>
                  </a:cubicBezTo>
                  <a:cubicBezTo>
                    <a:pt x="254" y="39"/>
                    <a:pt x="257" y="35"/>
                    <a:pt x="255" y="31"/>
                  </a:cubicBezTo>
                  <a:cubicBezTo>
                    <a:pt x="251" y="34"/>
                    <a:pt x="249" y="39"/>
                    <a:pt x="245" y="42"/>
                  </a:cubicBezTo>
                  <a:cubicBezTo>
                    <a:pt x="244" y="46"/>
                    <a:pt x="241" y="49"/>
                    <a:pt x="238" y="52"/>
                  </a:cubicBezTo>
                  <a:cubicBezTo>
                    <a:pt x="236" y="57"/>
                    <a:pt x="232" y="60"/>
                    <a:pt x="230" y="65"/>
                  </a:cubicBezTo>
                  <a:cubicBezTo>
                    <a:pt x="229" y="65"/>
                    <a:pt x="229" y="68"/>
                    <a:pt x="228" y="67"/>
                  </a:cubicBezTo>
                  <a:cubicBezTo>
                    <a:pt x="227" y="72"/>
                    <a:pt x="221" y="76"/>
                    <a:pt x="223" y="80"/>
                  </a:cubicBezTo>
                  <a:cubicBezTo>
                    <a:pt x="225" y="76"/>
                    <a:pt x="229" y="72"/>
                    <a:pt x="232" y="68"/>
                  </a:cubicBezTo>
                  <a:close/>
                  <a:moveTo>
                    <a:pt x="239" y="61"/>
                  </a:moveTo>
                  <a:cubicBezTo>
                    <a:pt x="234" y="68"/>
                    <a:pt x="229" y="75"/>
                    <a:pt x="225" y="82"/>
                  </a:cubicBezTo>
                  <a:cubicBezTo>
                    <a:pt x="224" y="82"/>
                    <a:pt x="225" y="83"/>
                    <a:pt x="225" y="84"/>
                  </a:cubicBezTo>
                  <a:cubicBezTo>
                    <a:pt x="224" y="85"/>
                    <a:pt x="223" y="85"/>
                    <a:pt x="223" y="86"/>
                  </a:cubicBezTo>
                  <a:cubicBezTo>
                    <a:pt x="223" y="87"/>
                    <a:pt x="224" y="88"/>
                    <a:pt x="223" y="89"/>
                  </a:cubicBezTo>
                  <a:cubicBezTo>
                    <a:pt x="235" y="76"/>
                    <a:pt x="245" y="61"/>
                    <a:pt x="256" y="47"/>
                  </a:cubicBezTo>
                  <a:cubicBezTo>
                    <a:pt x="256" y="45"/>
                    <a:pt x="257" y="42"/>
                    <a:pt x="255" y="41"/>
                  </a:cubicBezTo>
                  <a:cubicBezTo>
                    <a:pt x="250" y="47"/>
                    <a:pt x="244" y="54"/>
                    <a:pt x="239" y="61"/>
                  </a:cubicBezTo>
                  <a:close/>
                  <a:moveTo>
                    <a:pt x="164" y="42"/>
                  </a:moveTo>
                  <a:cubicBezTo>
                    <a:pt x="164" y="45"/>
                    <a:pt x="163" y="49"/>
                    <a:pt x="164" y="51"/>
                  </a:cubicBezTo>
                  <a:cubicBezTo>
                    <a:pt x="166" y="48"/>
                    <a:pt x="169" y="45"/>
                    <a:pt x="170" y="42"/>
                  </a:cubicBezTo>
                  <a:cubicBezTo>
                    <a:pt x="169" y="42"/>
                    <a:pt x="167" y="42"/>
                    <a:pt x="164" y="42"/>
                  </a:cubicBezTo>
                  <a:close/>
                  <a:moveTo>
                    <a:pt x="172" y="42"/>
                  </a:moveTo>
                  <a:cubicBezTo>
                    <a:pt x="170" y="48"/>
                    <a:pt x="162" y="52"/>
                    <a:pt x="164" y="61"/>
                  </a:cubicBezTo>
                  <a:cubicBezTo>
                    <a:pt x="168" y="55"/>
                    <a:pt x="172" y="48"/>
                    <a:pt x="176" y="42"/>
                  </a:cubicBezTo>
                  <a:cubicBezTo>
                    <a:pt x="174" y="42"/>
                    <a:pt x="174" y="42"/>
                    <a:pt x="172" y="42"/>
                  </a:cubicBezTo>
                  <a:close/>
                  <a:moveTo>
                    <a:pt x="180" y="42"/>
                  </a:moveTo>
                  <a:cubicBezTo>
                    <a:pt x="176" y="46"/>
                    <a:pt x="171" y="49"/>
                    <a:pt x="170" y="56"/>
                  </a:cubicBezTo>
                  <a:cubicBezTo>
                    <a:pt x="166" y="57"/>
                    <a:pt x="168" y="62"/>
                    <a:pt x="164" y="63"/>
                  </a:cubicBezTo>
                  <a:cubicBezTo>
                    <a:pt x="165" y="65"/>
                    <a:pt x="163" y="69"/>
                    <a:pt x="164" y="73"/>
                  </a:cubicBezTo>
                  <a:cubicBezTo>
                    <a:pt x="167" y="72"/>
                    <a:pt x="167" y="68"/>
                    <a:pt x="168" y="66"/>
                  </a:cubicBezTo>
                  <a:cubicBezTo>
                    <a:pt x="170" y="64"/>
                    <a:pt x="172" y="62"/>
                    <a:pt x="174" y="59"/>
                  </a:cubicBezTo>
                  <a:cubicBezTo>
                    <a:pt x="175" y="57"/>
                    <a:pt x="176" y="55"/>
                    <a:pt x="177" y="53"/>
                  </a:cubicBezTo>
                  <a:cubicBezTo>
                    <a:pt x="177" y="53"/>
                    <a:pt x="178" y="54"/>
                    <a:pt x="178" y="54"/>
                  </a:cubicBezTo>
                  <a:cubicBezTo>
                    <a:pt x="180" y="50"/>
                    <a:pt x="182" y="46"/>
                    <a:pt x="185" y="43"/>
                  </a:cubicBezTo>
                  <a:cubicBezTo>
                    <a:pt x="183" y="42"/>
                    <a:pt x="181" y="43"/>
                    <a:pt x="180" y="42"/>
                  </a:cubicBezTo>
                  <a:close/>
                  <a:moveTo>
                    <a:pt x="187" y="44"/>
                  </a:moveTo>
                  <a:cubicBezTo>
                    <a:pt x="180" y="54"/>
                    <a:pt x="171" y="62"/>
                    <a:pt x="166" y="76"/>
                  </a:cubicBezTo>
                  <a:cubicBezTo>
                    <a:pt x="165" y="76"/>
                    <a:pt x="165" y="77"/>
                    <a:pt x="164" y="78"/>
                  </a:cubicBezTo>
                  <a:cubicBezTo>
                    <a:pt x="164" y="80"/>
                    <a:pt x="164" y="81"/>
                    <a:pt x="164" y="83"/>
                  </a:cubicBezTo>
                  <a:cubicBezTo>
                    <a:pt x="167" y="83"/>
                    <a:pt x="168" y="78"/>
                    <a:pt x="170" y="77"/>
                  </a:cubicBezTo>
                  <a:cubicBezTo>
                    <a:pt x="176" y="64"/>
                    <a:pt x="185" y="55"/>
                    <a:pt x="191" y="43"/>
                  </a:cubicBezTo>
                  <a:cubicBezTo>
                    <a:pt x="190" y="43"/>
                    <a:pt x="189" y="43"/>
                    <a:pt x="187" y="44"/>
                  </a:cubicBezTo>
                  <a:close/>
                  <a:moveTo>
                    <a:pt x="165" y="86"/>
                  </a:moveTo>
                  <a:cubicBezTo>
                    <a:pt x="165" y="89"/>
                    <a:pt x="164" y="91"/>
                    <a:pt x="165" y="94"/>
                  </a:cubicBezTo>
                  <a:cubicBezTo>
                    <a:pt x="169" y="90"/>
                    <a:pt x="172" y="85"/>
                    <a:pt x="174" y="80"/>
                  </a:cubicBezTo>
                  <a:cubicBezTo>
                    <a:pt x="177" y="78"/>
                    <a:pt x="177" y="75"/>
                    <a:pt x="179" y="73"/>
                  </a:cubicBezTo>
                  <a:cubicBezTo>
                    <a:pt x="180" y="71"/>
                    <a:pt x="182" y="70"/>
                    <a:pt x="183" y="68"/>
                  </a:cubicBezTo>
                  <a:cubicBezTo>
                    <a:pt x="184" y="67"/>
                    <a:pt x="184" y="65"/>
                    <a:pt x="186" y="63"/>
                  </a:cubicBezTo>
                  <a:cubicBezTo>
                    <a:pt x="188" y="58"/>
                    <a:pt x="196" y="51"/>
                    <a:pt x="193" y="46"/>
                  </a:cubicBezTo>
                  <a:cubicBezTo>
                    <a:pt x="182" y="58"/>
                    <a:pt x="174" y="73"/>
                    <a:pt x="165" y="86"/>
                  </a:cubicBezTo>
                  <a:close/>
                  <a:moveTo>
                    <a:pt x="251" y="56"/>
                  </a:moveTo>
                  <a:cubicBezTo>
                    <a:pt x="250" y="58"/>
                    <a:pt x="248" y="60"/>
                    <a:pt x="246" y="62"/>
                  </a:cubicBezTo>
                  <a:cubicBezTo>
                    <a:pt x="246" y="63"/>
                    <a:pt x="245" y="64"/>
                    <a:pt x="245" y="64"/>
                  </a:cubicBezTo>
                  <a:cubicBezTo>
                    <a:pt x="245" y="64"/>
                    <a:pt x="244" y="64"/>
                    <a:pt x="244" y="64"/>
                  </a:cubicBezTo>
                  <a:cubicBezTo>
                    <a:pt x="244" y="65"/>
                    <a:pt x="243" y="67"/>
                    <a:pt x="243" y="67"/>
                  </a:cubicBezTo>
                  <a:cubicBezTo>
                    <a:pt x="240" y="71"/>
                    <a:pt x="237" y="75"/>
                    <a:pt x="234" y="78"/>
                  </a:cubicBezTo>
                  <a:cubicBezTo>
                    <a:pt x="231" y="83"/>
                    <a:pt x="227" y="87"/>
                    <a:pt x="225" y="92"/>
                  </a:cubicBezTo>
                  <a:cubicBezTo>
                    <a:pt x="224" y="92"/>
                    <a:pt x="223" y="93"/>
                    <a:pt x="223" y="93"/>
                  </a:cubicBezTo>
                  <a:cubicBezTo>
                    <a:pt x="224" y="95"/>
                    <a:pt x="223" y="99"/>
                    <a:pt x="224" y="100"/>
                  </a:cubicBezTo>
                  <a:cubicBezTo>
                    <a:pt x="229" y="96"/>
                    <a:pt x="231" y="90"/>
                    <a:pt x="235" y="86"/>
                  </a:cubicBezTo>
                  <a:cubicBezTo>
                    <a:pt x="242" y="76"/>
                    <a:pt x="250" y="67"/>
                    <a:pt x="256" y="57"/>
                  </a:cubicBezTo>
                  <a:cubicBezTo>
                    <a:pt x="256" y="55"/>
                    <a:pt x="256" y="53"/>
                    <a:pt x="256" y="52"/>
                  </a:cubicBezTo>
                  <a:cubicBezTo>
                    <a:pt x="256" y="52"/>
                    <a:pt x="254" y="51"/>
                    <a:pt x="254" y="52"/>
                  </a:cubicBezTo>
                  <a:cubicBezTo>
                    <a:pt x="255" y="53"/>
                    <a:pt x="252" y="55"/>
                    <a:pt x="251" y="56"/>
                  </a:cubicBezTo>
                  <a:close/>
                  <a:moveTo>
                    <a:pt x="173" y="84"/>
                  </a:moveTo>
                  <a:cubicBezTo>
                    <a:pt x="173" y="85"/>
                    <a:pt x="173" y="85"/>
                    <a:pt x="173" y="86"/>
                  </a:cubicBezTo>
                  <a:cubicBezTo>
                    <a:pt x="172" y="87"/>
                    <a:pt x="171" y="89"/>
                    <a:pt x="170" y="91"/>
                  </a:cubicBezTo>
                  <a:cubicBezTo>
                    <a:pt x="170" y="90"/>
                    <a:pt x="170" y="92"/>
                    <a:pt x="169" y="92"/>
                  </a:cubicBezTo>
                  <a:cubicBezTo>
                    <a:pt x="169" y="93"/>
                    <a:pt x="168" y="93"/>
                    <a:pt x="168" y="93"/>
                  </a:cubicBezTo>
                  <a:cubicBezTo>
                    <a:pt x="168" y="98"/>
                    <a:pt x="163" y="100"/>
                    <a:pt x="165" y="105"/>
                  </a:cubicBezTo>
                  <a:cubicBezTo>
                    <a:pt x="176" y="91"/>
                    <a:pt x="185" y="75"/>
                    <a:pt x="195" y="61"/>
                  </a:cubicBezTo>
                  <a:cubicBezTo>
                    <a:pt x="194" y="59"/>
                    <a:pt x="195" y="55"/>
                    <a:pt x="194" y="54"/>
                  </a:cubicBezTo>
                  <a:cubicBezTo>
                    <a:pt x="187" y="64"/>
                    <a:pt x="181" y="75"/>
                    <a:pt x="173" y="84"/>
                  </a:cubicBezTo>
                  <a:close/>
                  <a:moveTo>
                    <a:pt x="241" y="80"/>
                  </a:moveTo>
                  <a:cubicBezTo>
                    <a:pt x="237" y="86"/>
                    <a:pt x="232" y="94"/>
                    <a:pt x="227" y="100"/>
                  </a:cubicBezTo>
                  <a:cubicBezTo>
                    <a:pt x="226" y="101"/>
                    <a:pt x="227" y="101"/>
                    <a:pt x="227" y="103"/>
                  </a:cubicBezTo>
                  <a:cubicBezTo>
                    <a:pt x="225" y="103"/>
                    <a:pt x="225" y="103"/>
                    <a:pt x="224" y="103"/>
                  </a:cubicBezTo>
                  <a:cubicBezTo>
                    <a:pt x="224" y="105"/>
                    <a:pt x="224" y="107"/>
                    <a:pt x="224" y="109"/>
                  </a:cubicBezTo>
                  <a:cubicBezTo>
                    <a:pt x="227" y="108"/>
                    <a:pt x="226" y="106"/>
                    <a:pt x="228" y="104"/>
                  </a:cubicBezTo>
                  <a:cubicBezTo>
                    <a:pt x="231" y="100"/>
                    <a:pt x="236" y="96"/>
                    <a:pt x="240" y="90"/>
                  </a:cubicBezTo>
                  <a:cubicBezTo>
                    <a:pt x="243" y="87"/>
                    <a:pt x="246" y="83"/>
                    <a:pt x="249" y="79"/>
                  </a:cubicBezTo>
                  <a:cubicBezTo>
                    <a:pt x="252" y="74"/>
                    <a:pt x="259" y="66"/>
                    <a:pt x="256" y="62"/>
                  </a:cubicBezTo>
                  <a:cubicBezTo>
                    <a:pt x="251" y="68"/>
                    <a:pt x="247" y="75"/>
                    <a:pt x="241" y="80"/>
                  </a:cubicBezTo>
                  <a:close/>
                  <a:moveTo>
                    <a:pt x="186" y="79"/>
                  </a:moveTo>
                  <a:cubicBezTo>
                    <a:pt x="184" y="81"/>
                    <a:pt x="181" y="83"/>
                    <a:pt x="181" y="86"/>
                  </a:cubicBezTo>
                  <a:cubicBezTo>
                    <a:pt x="179" y="88"/>
                    <a:pt x="177" y="90"/>
                    <a:pt x="177" y="93"/>
                  </a:cubicBezTo>
                  <a:cubicBezTo>
                    <a:pt x="172" y="96"/>
                    <a:pt x="170" y="102"/>
                    <a:pt x="166" y="106"/>
                  </a:cubicBezTo>
                  <a:cubicBezTo>
                    <a:pt x="166" y="108"/>
                    <a:pt x="166" y="109"/>
                    <a:pt x="167" y="110"/>
                  </a:cubicBezTo>
                  <a:cubicBezTo>
                    <a:pt x="165" y="111"/>
                    <a:pt x="165" y="113"/>
                    <a:pt x="165" y="115"/>
                  </a:cubicBezTo>
                  <a:cubicBezTo>
                    <a:pt x="170" y="112"/>
                    <a:pt x="171" y="105"/>
                    <a:pt x="176" y="102"/>
                  </a:cubicBezTo>
                  <a:cubicBezTo>
                    <a:pt x="182" y="91"/>
                    <a:pt x="189" y="82"/>
                    <a:pt x="196" y="73"/>
                  </a:cubicBezTo>
                  <a:cubicBezTo>
                    <a:pt x="196" y="70"/>
                    <a:pt x="196" y="68"/>
                    <a:pt x="196" y="66"/>
                  </a:cubicBezTo>
                  <a:cubicBezTo>
                    <a:pt x="196" y="66"/>
                    <a:pt x="195" y="66"/>
                    <a:pt x="195" y="66"/>
                  </a:cubicBezTo>
                  <a:cubicBezTo>
                    <a:pt x="192" y="70"/>
                    <a:pt x="187" y="73"/>
                    <a:pt x="186" y="79"/>
                  </a:cubicBezTo>
                  <a:close/>
                  <a:moveTo>
                    <a:pt x="234" y="99"/>
                  </a:moveTo>
                  <a:cubicBezTo>
                    <a:pt x="231" y="104"/>
                    <a:pt x="228" y="108"/>
                    <a:pt x="225" y="113"/>
                  </a:cubicBezTo>
                  <a:cubicBezTo>
                    <a:pt x="225" y="114"/>
                    <a:pt x="224" y="117"/>
                    <a:pt x="225" y="118"/>
                  </a:cubicBezTo>
                  <a:cubicBezTo>
                    <a:pt x="234" y="108"/>
                    <a:pt x="241" y="96"/>
                    <a:pt x="251" y="86"/>
                  </a:cubicBezTo>
                  <a:cubicBezTo>
                    <a:pt x="252" y="81"/>
                    <a:pt x="259" y="77"/>
                    <a:pt x="257" y="72"/>
                  </a:cubicBezTo>
                  <a:cubicBezTo>
                    <a:pt x="249" y="81"/>
                    <a:pt x="243" y="91"/>
                    <a:pt x="234" y="99"/>
                  </a:cubicBezTo>
                  <a:close/>
                  <a:moveTo>
                    <a:pt x="195" y="77"/>
                  </a:moveTo>
                  <a:cubicBezTo>
                    <a:pt x="192" y="80"/>
                    <a:pt x="191" y="83"/>
                    <a:pt x="188" y="86"/>
                  </a:cubicBezTo>
                  <a:cubicBezTo>
                    <a:pt x="187" y="87"/>
                    <a:pt x="186" y="88"/>
                    <a:pt x="186" y="90"/>
                  </a:cubicBezTo>
                  <a:cubicBezTo>
                    <a:pt x="185" y="91"/>
                    <a:pt x="184" y="93"/>
                    <a:pt x="183" y="94"/>
                  </a:cubicBezTo>
                  <a:cubicBezTo>
                    <a:pt x="183" y="94"/>
                    <a:pt x="182" y="94"/>
                    <a:pt x="182" y="95"/>
                  </a:cubicBezTo>
                  <a:cubicBezTo>
                    <a:pt x="181" y="95"/>
                    <a:pt x="181" y="96"/>
                    <a:pt x="181" y="97"/>
                  </a:cubicBezTo>
                  <a:cubicBezTo>
                    <a:pt x="179" y="101"/>
                    <a:pt x="175" y="104"/>
                    <a:pt x="174" y="108"/>
                  </a:cubicBezTo>
                  <a:cubicBezTo>
                    <a:pt x="170" y="110"/>
                    <a:pt x="171" y="117"/>
                    <a:pt x="165" y="119"/>
                  </a:cubicBezTo>
                  <a:cubicBezTo>
                    <a:pt x="166" y="121"/>
                    <a:pt x="166" y="123"/>
                    <a:pt x="166" y="126"/>
                  </a:cubicBezTo>
                  <a:cubicBezTo>
                    <a:pt x="170" y="124"/>
                    <a:pt x="171" y="119"/>
                    <a:pt x="174" y="116"/>
                  </a:cubicBezTo>
                  <a:cubicBezTo>
                    <a:pt x="176" y="112"/>
                    <a:pt x="180" y="109"/>
                    <a:pt x="181" y="105"/>
                  </a:cubicBezTo>
                  <a:cubicBezTo>
                    <a:pt x="183" y="104"/>
                    <a:pt x="185" y="102"/>
                    <a:pt x="186" y="99"/>
                  </a:cubicBezTo>
                  <a:cubicBezTo>
                    <a:pt x="187" y="98"/>
                    <a:pt x="189" y="96"/>
                    <a:pt x="191" y="94"/>
                  </a:cubicBezTo>
                  <a:cubicBezTo>
                    <a:pt x="194" y="89"/>
                    <a:pt x="198" y="84"/>
                    <a:pt x="196" y="77"/>
                  </a:cubicBezTo>
                  <a:cubicBezTo>
                    <a:pt x="196" y="77"/>
                    <a:pt x="195" y="77"/>
                    <a:pt x="195" y="77"/>
                  </a:cubicBezTo>
                  <a:close/>
                  <a:moveTo>
                    <a:pt x="226" y="120"/>
                  </a:moveTo>
                  <a:cubicBezTo>
                    <a:pt x="226" y="123"/>
                    <a:pt x="224" y="124"/>
                    <a:pt x="225" y="128"/>
                  </a:cubicBezTo>
                  <a:cubicBezTo>
                    <a:pt x="231" y="123"/>
                    <a:pt x="235" y="115"/>
                    <a:pt x="241" y="110"/>
                  </a:cubicBezTo>
                  <a:cubicBezTo>
                    <a:pt x="245" y="103"/>
                    <a:pt x="251" y="98"/>
                    <a:pt x="255" y="91"/>
                  </a:cubicBezTo>
                  <a:cubicBezTo>
                    <a:pt x="256" y="91"/>
                    <a:pt x="256" y="90"/>
                    <a:pt x="257" y="91"/>
                  </a:cubicBezTo>
                  <a:cubicBezTo>
                    <a:pt x="257" y="88"/>
                    <a:pt x="257" y="84"/>
                    <a:pt x="257" y="82"/>
                  </a:cubicBezTo>
                  <a:cubicBezTo>
                    <a:pt x="246" y="94"/>
                    <a:pt x="236" y="107"/>
                    <a:pt x="226" y="120"/>
                  </a:cubicBezTo>
                  <a:close/>
                  <a:moveTo>
                    <a:pt x="103" y="96"/>
                  </a:moveTo>
                  <a:cubicBezTo>
                    <a:pt x="102" y="99"/>
                    <a:pt x="104" y="101"/>
                    <a:pt x="104" y="104"/>
                  </a:cubicBezTo>
                  <a:cubicBezTo>
                    <a:pt x="109" y="97"/>
                    <a:pt x="115" y="91"/>
                    <a:pt x="120" y="84"/>
                  </a:cubicBezTo>
                  <a:cubicBezTo>
                    <a:pt x="110" y="82"/>
                    <a:pt x="109" y="92"/>
                    <a:pt x="103" y="96"/>
                  </a:cubicBezTo>
                  <a:close/>
                  <a:moveTo>
                    <a:pt x="121" y="86"/>
                  </a:moveTo>
                  <a:cubicBezTo>
                    <a:pt x="118" y="90"/>
                    <a:pt x="115" y="94"/>
                    <a:pt x="111" y="98"/>
                  </a:cubicBezTo>
                  <a:cubicBezTo>
                    <a:pt x="111" y="99"/>
                    <a:pt x="109" y="100"/>
                    <a:pt x="108" y="101"/>
                  </a:cubicBezTo>
                  <a:cubicBezTo>
                    <a:pt x="108" y="101"/>
                    <a:pt x="109" y="102"/>
                    <a:pt x="108" y="102"/>
                  </a:cubicBezTo>
                  <a:cubicBezTo>
                    <a:pt x="105" y="106"/>
                    <a:pt x="102" y="110"/>
                    <a:pt x="104" y="115"/>
                  </a:cubicBezTo>
                  <a:cubicBezTo>
                    <a:pt x="108" y="112"/>
                    <a:pt x="110" y="107"/>
                    <a:pt x="113" y="103"/>
                  </a:cubicBezTo>
                  <a:cubicBezTo>
                    <a:pt x="118" y="97"/>
                    <a:pt x="125" y="90"/>
                    <a:pt x="129" y="84"/>
                  </a:cubicBezTo>
                  <a:cubicBezTo>
                    <a:pt x="125" y="82"/>
                    <a:pt x="123" y="84"/>
                    <a:pt x="121" y="86"/>
                  </a:cubicBezTo>
                  <a:close/>
                  <a:moveTo>
                    <a:pt x="103" y="85"/>
                  </a:moveTo>
                  <a:cubicBezTo>
                    <a:pt x="103" y="88"/>
                    <a:pt x="102" y="90"/>
                    <a:pt x="104" y="93"/>
                  </a:cubicBezTo>
                  <a:cubicBezTo>
                    <a:pt x="105" y="90"/>
                    <a:pt x="108" y="88"/>
                    <a:pt x="110" y="85"/>
                  </a:cubicBezTo>
                  <a:cubicBezTo>
                    <a:pt x="108" y="84"/>
                    <a:pt x="105" y="84"/>
                    <a:pt x="103" y="85"/>
                  </a:cubicBezTo>
                  <a:close/>
                  <a:moveTo>
                    <a:pt x="133" y="84"/>
                  </a:moveTo>
                  <a:cubicBezTo>
                    <a:pt x="122" y="95"/>
                    <a:pt x="113" y="108"/>
                    <a:pt x="103" y="120"/>
                  </a:cubicBezTo>
                  <a:cubicBezTo>
                    <a:pt x="104" y="123"/>
                    <a:pt x="103" y="124"/>
                    <a:pt x="104" y="127"/>
                  </a:cubicBezTo>
                  <a:cubicBezTo>
                    <a:pt x="110" y="122"/>
                    <a:pt x="113" y="114"/>
                    <a:pt x="119" y="109"/>
                  </a:cubicBezTo>
                  <a:cubicBezTo>
                    <a:pt x="120" y="107"/>
                    <a:pt x="121" y="104"/>
                    <a:pt x="123" y="104"/>
                  </a:cubicBezTo>
                  <a:cubicBezTo>
                    <a:pt x="122" y="103"/>
                    <a:pt x="123" y="104"/>
                    <a:pt x="123" y="102"/>
                  </a:cubicBezTo>
                  <a:cubicBezTo>
                    <a:pt x="127" y="97"/>
                    <a:pt x="133" y="92"/>
                    <a:pt x="135" y="85"/>
                  </a:cubicBezTo>
                  <a:cubicBezTo>
                    <a:pt x="134" y="84"/>
                    <a:pt x="134" y="84"/>
                    <a:pt x="133" y="84"/>
                  </a:cubicBezTo>
                  <a:close/>
                  <a:moveTo>
                    <a:pt x="188" y="100"/>
                  </a:moveTo>
                  <a:cubicBezTo>
                    <a:pt x="187" y="100"/>
                    <a:pt x="188" y="101"/>
                    <a:pt x="187" y="102"/>
                  </a:cubicBezTo>
                  <a:cubicBezTo>
                    <a:pt x="187" y="102"/>
                    <a:pt x="186" y="102"/>
                    <a:pt x="185" y="103"/>
                  </a:cubicBezTo>
                  <a:cubicBezTo>
                    <a:pt x="185" y="104"/>
                    <a:pt x="185" y="105"/>
                    <a:pt x="184" y="105"/>
                  </a:cubicBezTo>
                  <a:cubicBezTo>
                    <a:pt x="184" y="106"/>
                    <a:pt x="183" y="106"/>
                    <a:pt x="183" y="106"/>
                  </a:cubicBezTo>
                  <a:cubicBezTo>
                    <a:pt x="181" y="107"/>
                    <a:pt x="181" y="110"/>
                    <a:pt x="180" y="112"/>
                  </a:cubicBezTo>
                  <a:cubicBezTo>
                    <a:pt x="180" y="112"/>
                    <a:pt x="179" y="112"/>
                    <a:pt x="178" y="112"/>
                  </a:cubicBezTo>
                  <a:cubicBezTo>
                    <a:pt x="178" y="113"/>
                    <a:pt x="178" y="114"/>
                    <a:pt x="177" y="115"/>
                  </a:cubicBezTo>
                  <a:cubicBezTo>
                    <a:pt x="176" y="116"/>
                    <a:pt x="175" y="117"/>
                    <a:pt x="175" y="117"/>
                  </a:cubicBezTo>
                  <a:cubicBezTo>
                    <a:pt x="174" y="118"/>
                    <a:pt x="175" y="119"/>
                    <a:pt x="174" y="120"/>
                  </a:cubicBezTo>
                  <a:cubicBezTo>
                    <a:pt x="174" y="120"/>
                    <a:pt x="173" y="119"/>
                    <a:pt x="173" y="120"/>
                  </a:cubicBezTo>
                  <a:cubicBezTo>
                    <a:pt x="173" y="121"/>
                    <a:pt x="173" y="122"/>
                    <a:pt x="172" y="122"/>
                  </a:cubicBezTo>
                  <a:cubicBezTo>
                    <a:pt x="172" y="123"/>
                    <a:pt x="171" y="121"/>
                    <a:pt x="171" y="123"/>
                  </a:cubicBezTo>
                  <a:cubicBezTo>
                    <a:pt x="171" y="127"/>
                    <a:pt x="165" y="131"/>
                    <a:pt x="166" y="137"/>
                  </a:cubicBezTo>
                  <a:cubicBezTo>
                    <a:pt x="168" y="136"/>
                    <a:pt x="169" y="134"/>
                    <a:pt x="170" y="133"/>
                  </a:cubicBezTo>
                  <a:cubicBezTo>
                    <a:pt x="172" y="129"/>
                    <a:pt x="174" y="126"/>
                    <a:pt x="177" y="123"/>
                  </a:cubicBezTo>
                  <a:cubicBezTo>
                    <a:pt x="181" y="117"/>
                    <a:pt x="185" y="111"/>
                    <a:pt x="190" y="105"/>
                  </a:cubicBezTo>
                  <a:cubicBezTo>
                    <a:pt x="193" y="101"/>
                    <a:pt x="198" y="96"/>
                    <a:pt x="196" y="89"/>
                  </a:cubicBezTo>
                  <a:cubicBezTo>
                    <a:pt x="196" y="89"/>
                    <a:pt x="195" y="89"/>
                    <a:pt x="195" y="89"/>
                  </a:cubicBezTo>
                  <a:cubicBezTo>
                    <a:pt x="194" y="94"/>
                    <a:pt x="190" y="97"/>
                    <a:pt x="188" y="100"/>
                  </a:cubicBezTo>
                  <a:close/>
                  <a:moveTo>
                    <a:pt x="106" y="130"/>
                  </a:moveTo>
                  <a:cubicBezTo>
                    <a:pt x="106" y="131"/>
                    <a:pt x="105" y="131"/>
                    <a:pt x="104" y="132"/>
                  </a:cubicBezTo>
                  <a:cubicBezTo>
                    <a:pt x="104" y="133"/>
                    <a:pt x="103" y="135"/>
                    <a:pt x="104" y="137"/>
                  </a:cubicBezTo>
                  <a:cubicBezTo>
                    <a:pt x="107" y="135"/>
                    <a:pt x="108" y="132"/>
                    <a:pt x="110" y="130"/>
                  </a:cubicBezTo>
                  <a:cubicBezTo>
                    <a:pt x="119" y="120"/>
                    <a:pt x="127" y="110"/>
                    <a:pt x="135" y="99"/>
                  </a:cubicBezTo>
                  <a:cubicBezTo>
                    <a:pt x="134" y="96"/>
                    <a:pt x="136" y="94"/>
                    <a:pt x="134" y="92"/>
                  </a:cubicBezTo>
                  <a:cubicBezTo>
                    <a:pt x="125" y="105"/>
                    <a:pt x="114" y="115"/>
                    <a:pt x="106" y="130"/>
                  </a:cubicBezTo>
                  <a:close/>
                  <a:moveTo>
                    <a:pt x="257" y="95"/>
                  </a:moveTo>
                  <a:cubicBezTo>
                    <a:pt x="251" y="99"/>
                    <a:pt x="248" y="105"/>
                    <a:pt x="242" y="110"/>
                  </a:cubicBezTo>
                  <a:cubicBezTo>
                    <a:pt x="242" y="110"/>
                    <a:pt x="242" y="111"/>
                    <a:pt x="242" y="111"/>
                  </a:cubicBezTo>
                  <a:cubicBezTo>
                    <a:pt x="242" y="111"/>
                    <a:pt x="241" y="112"/>
                    <a:pt x="241" y="112"/>
                  </a:cubicBezTo>
                  <a:cubicBezTo>
                    <a:pt x="239" y="116"/>
                    <a:pt x="236" y="119"/>
                    <a:pt x="233" y="123"/>
                  </a:cubicBezTo>
                  <a:cubicBezTo>
                    <a:pt x="230" y="125"/>
                    <a:pt x="225" y="131"/>
                    <a:pt x="225" y="134"/>
                  </a:cubicBezTo>
                  <a:cubicBezTo>
                    <a:pt x="224" y="139"/>
                    <a:pt x="226" y="145"/>
                    <a:pt x="226" y="150"/>
                  </a:cubicBezTo>
                  <a:cubicBezTo>
                    <a:pt x="236" y="141"/>
                    <a:pt x="243" y="129"/>
                    <a:pt x="253" y="120"/>
                  </a:cubicBezTo>
                  <a:cubicBezTo>
                    <a:pt x="255" y="116"/>
                    <a:pt x="259" y="113"/>
                    <a:pt x="258" y="108"/>
                  </a:cubicBezTo>
                  <a:cubicBezTo>
                    <a:pt x="252" y="111"/>
                    <a:pt x="249" y="118"/>
                    <a:pt x="245" y="121"/>
                  </a:cubicBezTo>
                  <a:cubicBezTo>
                    <a:pt x="245" y="123"/>
                    <a:pt x="243" y="125"/>
                    <a:pt x="242" y="126"/>
                  </a:cubicBezTo>
                  <a:cubicBezTo>
                    <a:pt x="240" y="129"/>
                    <a:pt x="239" y="132"/>
                    <a:pt x="236" y="134"/>
                  </a:cubicBezTo>
                  <a:cubicBezTo>
                    <a:pt x="236" y="135"/>
                    <a:pt x="234" y="138"/>
                    <a:pt x="232" y="139"/>
                  </a:cubicBezTo>
                  <a:cubicBezTo>
                    <a:pt x="230" y="142"/>
                    <a:pt x="230" y="145"/>
                    <a:pt x="227" y="145"/>
                  </a:cubicBezTo>
                  <a:cubicBezTo>
                    <a:pt x="226" y="143"/>
                    <a:pt x="229" y="140"/>
                    <a:pt x="231" y="137"/>
                  </a:cubicBezTo>
                  <a:cubicBezTo>
                    <a:pt x="240" y="126"/>
                    <a:pt x="250" y="113"/>
                    <a:pt x="257" y="102"/>
                  </a:cubicBezTo>
                  <a:cubicBezTo>
                    <a:pt x="257" y="99"/>
                    <a:pt x="258" y="97"/>
                    <a:pt x="258" y="95"/>
                  </a:cubicBezTo>
                  <a:cubicBezTo>
                    <a:pt x="257" y="95"/>
                    <a:pt x="257" y="95"/>
                    <a:pt x="257" y="95"/>
                  </a:cubicBezTo>
                  <a:close/>
                  <a:moveTo>
                    <a:pt x="195" y="100"/>
                  </a:moveTo>
                  <a:cubicBezTo>
                    <a:pt x="195" y="101"/>
                    <a:pt x="194" y="102"/>
                    <a:pt x="194" y="103"/>
                  </a:cubicBezTo>
                  <a:cubicBezTo>
                    <a:pt x="189" y="107"/>
                    <a:pt x="186" y="114"/>
                    <a:pt x="181" y="119"/>
                  </a:cubicBezTo>
                  <a:cubicBezTo>
                    <a:pt x="182" y="120"/>
                    <a:pt x="180" y="120"/>
                    <a:pt x="181" y="121"/>
                  </a:cubicBezTo>
                  <a:cubicBezTo>
                    <a:pt x="177" y="125"/>
                    <a:pt x="173" y="130"/>
                    <a:pt x="171" y="135"/>
                  </a:cubicBezTo>
                  <a:cubicBezTo>
                    <a:pt x="168" y="138"/>
                    <a:pt x="165" y="144"/>
                    <a:pt x="168" y="148"/>
                  </a:cubicBezTo>
                  <a:cubicBezTo>
                    <a:pt x="175" y="137"/>
                    <a:pt x="183" y="126"/>
                    <a:pt x="191" y="115"/>
                  </a:cubicBezTo>
                  <a:cubicBezTo>
                    <a:pt x="194" y="110"/>
                    <a:pt x="198" y="106"/>
                    <a:pt x="197" y="100"/>
                  </a:cubicBezTo>
                  <a:cubicBezTo>
                    <a:pt x="196" y="101"/>
                    <a:pt x="196" y="100"/>
                    <a:pt x="195" y="100"/>
                  </a:cubicBezTo>
                  <a:close/>
                  <a:moveTo>
                    <a:pt x="119" y="124"/>
                  </a:moveTo>
                  <a:cubicBezTo>
                    <a:pt x="117" y="126"/>
                    <a:pt x="115" y="128"/>
                    <a:pt x="112" y="131"/>
                  </a:cubicBezTo>
                  <a:cubicBezTo>
                    <a:pt x="111" y="133"/>
                    <a:pt x="110" y="135"/>
                    <a:pt x="108" y="137"/>
                  </a:cubicBezTo>
                  <a:cubicBezTo>
                    <a:pt x="106" y="139"/>
                    <a:pt x="104" y="141"/>
                    <a:pt x="105" y="143"/>
                  </a:cubicBezTo>
                  <a:cubicBezTo>
                    <a:pt x="102" y="146"/>
                    <a:pt x="103" y="153"/>
                    <a:pt x="105" y="157"/>
                  </a:cubicBezTo>
                  <a:cubicBezTo>
                    <a:pt x="106" y="154"/>
                    <a:pt x="109" y="152"/>
                    <a:pt x="111" y="150"/>
                  </a:cubicBezTo>
                  <a:cubicBezTo>
                    <a:pt x="115" y="146"/>
                    <a:pt x="119" y="140"/>
                    <a:pt x="122" y="135"/>
                  </a:cubicBezTo>
                  <a:cubicBezTo>
                    <a:pt x="124" y="134"/>
                    <a:pt x="125" y="131"/>
                    <a:pt x="126" y="130"/>
                  </a:cubicBezTo>
                  <a:cubicBezTo>
                    <a:pt x="126" y="130"/>
                    <a:pt x="127" y="130"/>
                    <a:pt x="128" y="129"/>
                  </a:cubicBezTo>
                  <a:cubicBezTo>
                    <a:pt x="128" y="129"/>
                    <a:pt x="128" y="128"/>
                    <a:pt x="128" y="128"/>
                  </a:cubicBezTo>
                  <a:cubicBezTo>
                    <a:pt x="130" y="124"/>
                    <a:pt x="138" y="119"/>
                    <a:pt x="135" y="116"/>
                  </a:cubicBezTo>
                  <a:cubicBezTo>
                    <a:pt x="126" y="127"/>
                    <a:pt x="117" y="137"/>
                    <a:pt x="109" y="148"/>
                  </a:cubicBezTo>
                  <a:cubicBezTo>
                    <a:pt x="109" y="150"/>
                    <a:pt x="108" y="150"/>
                    <a:pt x="108" y="151"/>
                  </a:cubicBezTo>
                  <a:cubicBezTo>
                    <a:pt x="107" y="151"/>
                    <a:pt x="106" y="152"/>
                    <a:pt x="105" y="152"/>
                  </a:cubicBezTo>
                  <a:cubicBezTo>
                    <a:pt x="104" y="150"/>
                    <a:pt x="107" y="146"/>
                    <a:pt x="109" y="144"/>
                  </a:cubicBezTo>
                  <a:cubicBezTo>
                    <a:pt x="111" y="141"/>
                    <a:pt x="116" y="137"/>
                    <a:pt x="118" y="135"/>
                  </a:cubicBezTo>
                  <a:cubicBezTo>
                    <a:pt x="120" y="130"/>
                    <a:pt x="124" y="127"/>
                    <a:pt x="127" y="123"/>
                  </a:cubicBezTo>
                  <a:cubicBezTo>
                    <a:pt x="129" y="121"/>
                    <a:pt x="130" y="119"/>
                    <a:pt x="131" y="117"/>
                  </a:cubicBezTo>
                  <a:cubicBezTo>
                    <a:pt x="135" y="113"/>
                    <a:pt x="137" y="110"/>
                    <a:pt x="134" y="105"/>
                  </a:cubicBezTo>
                  <a:cubicBezTo>
                    <a:pt x="129" y="110"/>
                    <a:pt x="124" y="118"/>
                    <a:pt x="119" y="124"/>
                  </a:cubicBezTo>
                  <a:close/>
                  <a:moveTo>
                    <a:pt x="167" y="155"/>
                  </a:moveTo>
                  <a:cubicBezTo>
                    <a:pt x="167" y="156"/>
                    <a:pt x="167" y="157"/>
                    <a:pt x="167" y="159"/>
                  </a:cubicBezTo>
                  <a:cubicBezTo>
                    <a:pt x="170" y="158"/>
                    <a:pt x="171" y="154"/>
                    <a:pt x="174" y="152"/>
                  </a:cubicBezTo>
                  <a:cubicBezTo>
                    <a:pt x="178" y="142"/>
                    <a:pt x="186" y="135"/>
                    <a:pt x="191" y="126"/>
                  </a:cubicBezTo>
                  <a:cubicBezTo>
                    <a:pt x="193" y="124"/>
                    <a:pt x="194" y="122"/>
                    <a:pt x="195" y="119"/>
                  </a:cubicBezTo>
                  <a:cubicBezTo>
                    <a:pt x="196" y="118"/>
                    <a:pt x="197" y="119"/>
                    <a:pt x="198" y="117"/>
                  </a:cubicBezTo>
                  <a:cubicBezTo>
                    <a:pt x="197" y="116"/>
                    <a:pt x="198" y="112"/>
                    <a:pt x="197" y="111"/>
                  </a:cubicBezTo>
                  <a:cubicBezTo>
                    <a:pt x="186" y="124"/>
                    <a:pt x="174" y="140"/>
                    <a:pt x="167" y="155"/>
                  </a:cubicBezTo>
                  <a:close/>
                  <a:moveTo>
                    <a:pt x="230" y="153"/>
                  </a:moveTo>
                  <a:cubicBezTo>
                    <a:pt x="236" y="147"/>
                    <a:pt x="243" y="141"/>
                    <a:pt x="248" y="135"/>
                  </a:cubicBezTo>
                  <a:cubicBezTo>
                    <a:pt x="253" y="129"/>
                    <a:pt x="259" y="124"/>
                    <a:pt x="258" y="117"/>
                  </a:cubicBezTo>
                  <a:cubicBezTo>
                    <a:pt x="258" y="117"/>
                    <a:pt x="258" y="117"/>
                    <a:pt x="258" y="117"/>
                  </a:cubicBezTo>
                  <a:cubicBezTo>
                    <a:pt x="254" y="120"/>
                    <a:pt x="252" y="125"/>
                    <a:pt x="247" y="128"/>
                  </a:cubicBezTo>
                  <a:cubicBezTo>
                    <a:pt x="248" y="129"/>
                    <a:pt x="247" y="129"/>
                    <a:pt x="247" y="130"/>
                  </a:cubicBezTo>
                  <a:cubicBezTo>
                    <a:pt x="243" y="132"/>
                    <a:pt x="241" y="137"/>
                    <a:pt x="238" y="138"/>
                  </a:cubicBezTo>
                  <a:cubicBezTo>
                    <a:pt x="238" y="141"/>
                    <a:pt x="237" y="142"/>
                    <a:pt x="235" y="143"/>
                  </a:cubicBezTo>
                  <a:cubicBezTo>
                    <a:pt x="232" y="149"/>
                    <a:pt x="224" y="151"/>
                    <a:pt x="226" y="159"/>
                  </a:cubicBezTo>
                  <a:cubicBezTo>
                    <a:pt x="229" y="158"/>
                    <a:pt x="229" y="156"/>
                    <a:pt x="230" y="153"/>
                  </a:cubicBezTo>
                  <a:close/>
                  <a:moveTo>
                    <a:pt x="194" y="125"/>
                  </a:moveTo>
                  <a:cubicBezTo>
                    <a:pt x="194" y="126"/>
                    <a:pt x="193" y="126"/>
                    <a:pt x="193" y="127"/>
                  </a:cubicBezTo>
                  <a:cubicBezTo>
                    <a:pt x="186" y="135"/>
                    <a:pt x="180" y="145"/>
                    <a:pt x="173" y="154"/>
                  </a:cubicBezTo>
                  <a:cubicBezTo>
                    <a:pt x="173" y="156"/>
                    <a:pt x="172" y="157"/>
                    <a:pt x="170" y="158"/>
                  </a:cubicBezTo>
                  <a:cubicBezTo>
                    <a:pt x="170" y="162"/>
                    <a:pt x="167" y="164"/>
                    <a:pt x="167" y="170"/>
                  </a:cubicBezTo>
                  <a:cubicBezTo>
                    <a:pt x="179" y="158"/>
                    <a:pt x="188" y="144"/>
                    <a:pt x="198" y="130"/>
                  </a:cubicBezTo>
                  <a:cubicBezTo>
                    <a:pt x="197" y="128"/>
                    <a:pt x="198" y="123"/>
                    <a:pt x="197" y="122"/>
                  </a:cubicBezTo>
                  <a:cubicBezTo>
                    <a:pt x="196" y="123"/>
                    <a:pt x="195" y="125"/>
                    <a:pt x="194" y="125"/>
                  </a:cubicBezTo>
                  <a:close/>
                  <a:moveTo>
                    <a:pt x="135" y="123"/>
                  </a:moveTo>
                  <a:cubicBezTo>
                    <a:pt x="127" y="130"/>
                    <a:pt x="123" y="140"/>
                    <a:pt x="115" y="147"/>
                  </a:cubicBezTo>
                  <a:cubicBezTo>
                    <a:pt x="113" y="152"/>
                    <a:pt x="108" y="154"/>
                    <a:pt x="107" y="160"/>
                  </a:cubicBezTo>
                  <a:cubicBezTo>
                    <a:pt x="106" y="160"/>
                    <a:pt x="105" y="160"/>
                    <a:pt x="104" y="161"/>
                  </a:cubicBezTo>
                  <a:cubicBezTo>
                    <a:pt x="104" y="163"/>
                    <a:pt x="104" y="164"/>
                    <a:pt x="104" y="167"/>
                  </a:cubicBezTo>
                  <a:cubicBezTo>
                    <a:pt x="108" y="164"/>
                    <a:pt x="109" y="159"/>
                    <a:pt x="114" y="156"/>
                  </a:cubicBezTo>
                  <a:cubicBezTo>
                    <a:pt x="118" y="149"/>
                    <a:pt x="124" y="144"/>
                    <a:pt x="129" y="137"/>
                  </a:cubicBezTo>
                  <a:cubicBezTo>
                    <a:pt x="132" y="133"/>
                    <a:pt x="136" y="128"/>
                    <a:pt x="136" y="124"/>
                  </a:cubicBezTo>
                  <a:cubicBezTo>
                    <a:pt x="136" y="123"/>
                    <a:pt x="136" y="123"/>
                    <a:pt x="135" y="123"/>
                  </a:cubicBezTo>
                  <a:close/>
                  <a:moveTo>
                    <a:pt x="258" y="127"/>
                  </a:moveTo>
                  <a:cubicBezTo>
                    <a:pt x="253" y="130"/>
                    <a:pt x="251" y="136"/>
                    <a:pt x="246" y="138"/>
                  </a:cubicBezTo>
                  <a:cubicBezTo>
                    <a:pt x="246" y="141"/>
                    <a:pt x="243" y="142"/>
                    <a:pt x="242" y="145"/>
                  </a:cubicBezTo>
                  <a:cubicBezTo>
                    <a:pt x="241" y="145"/>
                    <a:pt x="240" y="146"/>
                    <a:pt x="239" y="146"/>
                  </a:cubicBezTo>
                  <a:cubicBezTo>
                    <a:pt x="239" y="147"/>
                    <a:pt x="238" y="147"/>
                    <a:pt x="239" y="148"/>
                  </a:cubicBezTo>
                  <a:cubicBezTo>
                    <a:pt x="234" y="152"/>
                    <a:pt x="231" y="158"/>
                    <a:pt x="226" y="163"/>
                  </a:cubicBezTo>
                  <a:cubicBezTo>
                    <a:pt x="226" y="165"/>
                    <a:pt x="225" y="167"/>
                    <a:pt x="226" y="168"/>
                  </a:cubicBezTo>
                  <a:cubicBezTo>
                    <a:pt x="237" y="156"/>
                    <a:pt x="248" y="144"/>
                    <a:pt x="258" y="132"/>
                  </a:cubicBezTo>
                  <a:cubicBezTo>
                    <a:pt x="259" y="130"/>
                    <a:pt x="259" y="129"/>
                    <a:pt x="259" y="126"/>
                  </a:cubicBezTo>
                  <a:cubicBezTo>
                    <a:pt x="259" y="126"/>
                    <a:pt x="258" y="126"/>
                    <a:pt x="258" y="126"/>
                  </a:cubicBezTo>
                  <a:cubicBezTo>
                    <a:pt x="258" y="126"/>
                    <a:pt x="258" y="127"/>
                    <a:pt x="258" y="127"/>
                  </a:cubicBezTo>
                  <a:close/>
                  <a:moveTo>
                    <a:pt x="135" y="132"/>
                  </a:moveTo>
                  <a:cubicBezTo>
                    <a:pt x="127" y="143"/>
                    <a:pt x="119" y="154"/>
                    <a:pt x="109" y="163"/>
                  </a:cubicBezTo>
                  <a:cubicBezTo>
                    <a:pt x="110" y="165"/>
                    <a:pt x="106" y="167"/>
                    <a:pt x="107" y="169"/>
                  </a:cubicBezTo>
                  <a:cubicBezTo>
                    <a:pt x="106" y="170"/>
                    <a:pt x="105" y="170"/>
                    <a:pt x="104" y="172"/>
                  </a:cubicBezTo>
                  <a:cubicBezTo>
                    <a:pt x="105" y="172"/>
                    <a:pt x="104" y="175"/>
                    <a:pt x="105" y="176"/>
                  </a:cubicBezTo>
                  <a:cubicBezTo>
                    <a:pt x="107" y="176"/>
                    <a:pt x="109" y="175"/>
                    <a:pt x="109" y="172"/>
                  </a:cubicBezTo>
                  <a:cubicBezTo>
                    <a:pt x="112" y="171"/>
                    <a:pt x="113" y="168"/>
                    <a:pt x="115" y="166"/>
                  </a:cubicBezTo>
                  <a:cubicBezTo>
                    <a:pt x="116" y="163"/>
                    <a:pt x="119" y="161"/>
                    <a:pt x="121" y="158"/>
                  </a:cubicBezTo>
                  <a:cubicBezTo>
                    <a:pt x="127" y="151"/>
                    <a:pt x="132" y="144"/>
                    <a:pt x="137" y="137"/>
                  </a:cubicBezTo>
                  <a:cubicBezTo>
                    <a:pt x="137" y="135"/>
                    <a:pt x="137" y="134"/>
                    <a:pt x="137" y="132"/>
                  </a:cubicBezTo>
                  <a:cubicBezTo>
                    <a:pt x="136" y="132"/>
                    <a:pt x="136" y="132"/>
                    <a:pt x="135" y="132"/>
                  </a:cubicBezTo>
                  <a:close/>
                  <a:moveTo>
                    <a:pt x="238" y="157"/>
                  </a:moveTo>
                  <a:cubicBezTo>
                    <a:pt x="238" y="157"/>
                    <a:pt x="238" y="158"/>
                    <a:pt x="238" y="158"/>
                  </a:cubicBezTo>
                  <a:cubicBezTo>
                    <a:pt x="237" y="159"/>
                    <a:pt x="237" y="160"/>
                    <a:pt x="235" y="160"/>
                  </a:cubicBezTo>
                  <a:cubicBezTo>
                    <a:pt x="233" y="165"/>
                    <a:pt x="228" y="168"/>
                    <a:pt x="226" y="174"/>
                  </a:cubicBezTo>
                  <a:cubicBezTo>
                    <a:pt x="228" y="174"/>
                    <a:pt x="226" y="177"/>
                    <a:pt x="227" y="178"/>
                  </a:cubicBezTo>
                  <a:cubicBezTo>
                    <a:pt x="237" y="165"/>
                    <a:pt x="250" y="153"/>
                    <a:pt x="259" y="140"/>
                  </a:cubicBezTo>
                  <a:cubicBezTo>
                    <a:pt x="259" y="138"/>
                    <a:pt x="259" y="136"/>
                    <a:pt x="259" y="135"/>
                  </a:cubicBezTo>
                  <a:cubicBezTo>
                    <a:pt x="251" y="142"/>
                    <a:pt x="246" y="150"/>
                    <a:pt x="238" y="157"/>
                  </a:cubicBezTo>
                  <a:close/>
                  <a:moveTo>
                    <a:pt x="183" y="154"/>
                  </a:moveTo>
                  <a:cubicBezTo>
                    <a:pt x="181" y="155"/>
                    <a:pt x="181" y="159"/>
                    <a:pt x="178" y="159"/>
                  </a:cubicBezTo>
                  <a:cubicBezTo>
                    <a:pt x="176" y="164"/>
                    <a:pt x="172" y="166"/>
                    <a:pt x="169" y="171"/>
                  </a:cubicBezTo>
                  <a:cubicBezTo>
                    <a:pt x="170" y="174"/>
                    <a:pt x="167" y="175"/>
                    <a:pt x="167" y="179"/>
                  </a:cubicBezTo>
                  <a:cubicBezTo>
                    <a:pt x="171" y="175"/>
                    <a:pt x="175" y="171"/>
                    <a:pt x="178" y="167"/>
                  </a:cubicBezTo>
                  <a:cubicBezTo>
                    <a:pt x="183" y="161"/>
                    <a:pt x="188" y="154"/>
                    <a:pt x="193" y="148"/>
                  </a:cubicBezTo>
                  <a:cubicBezTo>
                    <a:pt x="196" y="144"/>
                    <a:pt x="200" y="141"/>
                    <a:pt x="197" y="136"/>
                  </a:cubicBezTo>
                  <a:cubicBezTo>
                    <a:pt x="192" y="141"/>
                    <a:pt x="187" y="147"/>
                    <a:pt x="183" y="154"/>
                  </a:cubicBezTo>
                  <a:close/>
                  <a:moveTo>
                    <a:pt x="59" y="136"/>
                  </a:moveTo>
                  <a:cubicBezTo>
                    <a:pt x="52" y="142"/>
                    <a:pt x="47" y="149"/>
                    <a:pt x="41" y="156"/>
                  </a:cubicBezTo>
                  <a:cubicBezTo>
                    <a:pt x="42" y="159"/>
                    <a:pt x="40" y="161"/>
                    <a:pt x="41" y="163"/>
                  </a:cubicBezTo>
                  <a:cubicBezTo>
                    <a:pt x="48" y="154"/>
                    <a:pt x="55" y="145"/>
                    <a:pt x="63" y="136"/>
                  </a:cubicBezTo>
                  <a:cubicBezTo>
                    <a:pt x="62" y="136"/>
                    <a:pt x="60" y="137"/>
                    <a:pt x="59" y="136"/>
                  </a:cubicBezTo>
                  <a:close/>
                  <a:moveTo>
                    <a:pt x="40" y="148"/>
                  </a:moveTo>
                  <a:cubicBezTo>
                    <a:pt x="41" y="149"/>
                    <a:pt x="41" y="151"/>
                    <a:pt x="41" y="152"/>
                  </a:cubicBezTo>
                  <a:cubicBezTo>
                    <a:pt x="46" y="147"/>
                    <a:pt x="50" y="142"/>
                    <a:pt x="54" y="137"/>
                  </a:cubicBezTo>
                  <a:cubicBezTo>
                    <a:pt x="52" y="137"/>
                    <a:pt x="51" y="136"/>
                    <a:pt x="50" y="137"/>
                  </a:cubicBezTo>
                  <a:cubicBezTo>
                    <a:pt x="47" y="140"/>
                    <a:pt x="43" y="144"/>
                    <a:pt x="40" y="148"/>
                  </a:cubicBezTo>
                  <a:close/>
                  <a:moveTo>
                    <a:pt x="66" y="137"/>
                  </a:moveTo>
                  <a:cubicBezTo>
                    <a:pt x="62" y="140"/>
                    <a:pt x="60" y="144"/>
                    <a:pt x="56" y="148"/>
                  </a:cubicBezTo>
                  <a:cubicBezTo>
                    <a:pt x="54" y="151"/>
                    <a:pt x="51" y="153"/>
                    <a:pt x="50" y="155"/>
                  </a:cubicBezTo>
                  <a:cubicBezTo>
                    <a:pt x="48" y="157"/>
                    <a:pt x="47" y="159"/>
                    <a:pt x="46" y="162"/>
                  </a:cubicBezTo>
                  <a:cubicBezTo>
                    <a:pt x="43" y="165"/>
                    <a:pt x="40" y="167"/>
                    <a:pt x="41" y="172"/>
                  </a:cubicBezTo>
                  <a:cubicBezTo>
                    <a:pt x="48" y="166"/>
                    <a:pt x="52" y="159"/>
                    <a:pt x="58" y="153"/>
                  </a:cubicBezTo>
                  <a:cubicBezTo>
                    <a:pt x="61" y="149"/>
                    <a:pt x="64" y="146"/>
                    <a:pt x="68" y="142"/>
                  </a:cubicBezTo>
                  <a:cubicBezTo>
                    <a:pt x="68" y="139"/>
                    <a:pt x="71" y="139"/>
                    <a:pt x="70" y="136"/>
                  </a:cubicBezTo>
                  <a:cubicBezTo>
                    <a:pt x="69" y="136"/>
                    <a:pt x="68" y="137"/>
                    <a:pt x="66" y="137"/>
                  </a:cubicBezTo>
                  <a:close/>
                  <a:moveTo>
                    <a:pt x="39" y="137"/>
                  </a:moveTo>
                  <a:cubicBezTo>
                    <a:pt x="39" y="139"/>
                    <a:pt x="40" y="142"/>
                    <a:pt x="41" y="144"/>
                  </a:cubicBezTo>
                  <a:cubicBezTo>
                    <a:pt x="42" y="142"/>
                    <a:pt x="45" y="140"/>
                    <a:pt x="46" y="137"/>
                  </a:cubicBezTo>
                  <a:cubicBezTo>
                    <a:pt x="44" y="136"/>
                    <a:pt x="41" y="137"/>
                    <a:pt x="39" y="137"/>
                  </a:cubicBezTo>
                  <a:close/>
                  <a:moveTo>
                    <a:pt x="71" y="141"/>
                  </a:moveTo>
                  <a:cubicBezTo>
                    <a:pt x="67" y="145"/>
                    <a:pt x="64" y="150"/>
                    <a:pt x="60" y="153"/>
                  </a:cubicBezTo>
                  <a:cubicBezTo>
                    <a:pt x="55" y="162"/>
                    <a:pt x="48" y="166"/>
                    <a:pt x="44" y="175"/>
                  </a:cubicBezTo>
                  <a:cubicBezTo>
                    <a:pt x="43" y="176"/>
                    <a:pt x="42" y="176"/>
                    <a:pt x="41" y="176"/>
                  </a:cubicBezTo>
                  <a:cubicBezTo>
                    <a:pt x="42" y="179"/>
                    <a:pt x="41" y="180"/>
                    <a:pt x="42" y="182"/>
                  </a:cubicBezTo>
                  <a:cubicBezTo>
                    <a:pt x="44" y="180"/>
                    <a:pt x="47" y="178"/>
                    <a:pt x="48" y="174"/>
                  </a:cubicBezTo>
                  <a:cubicBezTo>
                    <a:pt x="54" y="171"/>
                    <a:pt x="56" y="164"/>
                    <a:pt x="61" y="161"/>
                  </a:cubicBezTo>
                  <a:cubicBezTo>
                    <a:pt x="63" y="156"/>
                    <a:pt x="68" y="154"/>
                    <a:pt x="69" y="149"/>
                  </a:cubicBezTo>
                  <a:cubicBezTo>
                    <a:pt x="70" y="149"/>
                    <a:pt x="71" y="148"/>
                    <a:pt x="72" y="148"/>
                  </a:cubicBezTo>
                  <a:cubicBezTo>
                    <a:pt x="73" y="146"/>
                    <a:pt x="72" y="143"/>
                    <a:pt x="72" y="141"/>
                  </a:cubicBezTo>
                  <a:cubicBezTo>
                    <a:pt x="71" y="141"/>
                    <a:pt x="71" y="141"/>
                    <a:pt x="71" y="141"/>
                  </a:cubicBezTo>
                  <a:close/>
                  <a:moveTo>
                    <a:pt x="110" y="183"/>
                  </a:moveTo>
                  <a:cubicBezTo>
                    <a:pt x="112" y="179"/>
                    <a:pt x="115" y="176"/>
                    <a:pt x="118" y="172"/>
                  </a:cubicBezTo>
                  <a:cubicBezTo>
                    <a:pt x="122" y="167"/>
                    <a:pt x="127" y="161"/>
                    <a:pt x="131" y="156"/>
                  </a:cubicBezTo>
                  <a:cubicBezTo>
                    <a:pt x="132" y="154"/>
                    <a:pt x="133" y="152"/>
                    <a:pt x="134" y="151"/>
                  </a:cubicBezTo>
                  <a:cubicBezTo>
                    <a:pt x="136" y="148"/>
                    <a:pt x="139" y="145"/>
                    <a:pt x="136" y="143"/>
                  </a:cubicBezTo>
                  <a:cubicBezTo>
                    <a:pt x="136" y="144"/>
                    <a:pt x="134" y="144"/>
                    <a:pt x="133" y="145"/>
                  </a:cubicBezTo>
                  <a:cubicBezTo>
                    <a:pt x="128" y="155"/>
                    <a:pt x="119" y="161"/>
                    <a:pt x="115" y="171"/>
                  </a:cubicBezTo>
                  <a:cubicBezTo>
                    <a:pt x="111" y="173"/>
                    <a:pt x="109" y="178"/>
                    <a:pt x="106" y="180"/>
                  </a:cubicBezTo>
                  <a:cubicBezTo>
                    <a:pt x="106" y="182"/>
                    <a:pt x="105" y="186"/>
                    <a:pt x="106" y="188"/>
                  </a:cubicBezTo>
                  <a:cubicBezTo>
                    <a:pt x="107" y="186"/>
                    <a:pt x="108" y="184"/>
                    <a:pt x="110" y="183"/>
                  </a:cubicBezTo>
                  <a:close/>
                  <a:moveTo>
                    <a:pt x="189" y="157"/>
                  </a:moveTo>
                  <a:cubicBezTo>
                    <a:pt x="184" y="161"/>
                    <a:pt x="180" y="166"/>
                    <a:pt x="177" y="172"/>
                  </a:cubicBezTo>
                  <a:cubicBezTo>
                    <a:pt x="173" y="173"/>
                    <a:pt x="171" y="177"/>
                    <a:pt x="170" y="180"/>
                  </a:cubicBezTo>
                  <a:cubicBezTo>
                    <a:pt x="169" y="180"/>
                    <a:pt x="169" y="180"/>
                    <a:pt x="168" y="181"/>
                  </a:cubicBezTo>
                  <a:cubicBezTo>
                    <a:pt x="167" y="184"/>
                    <a:pt x="167" y="186"/>
                    <a:pt x="167" y="189"/>
                  </a:cubicBezTo>
                  <a:cubicBezTo>
                    <a:pt x="175" y="183"/>
                    <a:pt x="179" y="174"/>
                    <a:pt x="185" y="167"/>
                  </a:cubicBezTo>
                  <a:cubicBezTo>
                    <a:pt x="190" y="162"/>
                    <a:pt x="193" y="155"/>
                    <a:pt x="198" y="150"/>
                  </a:cubicBezTo>
                  <a:cubicBezTo>
                    <a:pt x="197" y="149"/>
                    <a:pt x="198" y="147"/>
                    <a:pt x="198" y="146"/>
                  </a:cubicBezTo>
                  <a:cubicBezTo>
                    <a:pt x="198" y="145"/>
                    <a:pt x="198" y="145"/>
                    <a:pt x="197" y="145"/>
                  </a:cubicBezTo>
                  <a:cubicBezTo>
                    <a:pt x="194" y="149"/>
                    <a:pt x="191" y="152"/>
                    <a:pt x="189" y="157"/>
                  </a:cubicBezTo>
                  <a:close/>
                  <a:moveTo>
                    <a:pt x="227" y="183"/>
                  </a:moveTo>
                  <a:cubicBezTo>
                    <a:pt x="227" y="187"/>
                    <a:pt x="227" y="188"/>
                    <a:pt x="227" y="191"/>
                  </a:cubicBezTo>
                  <a:cubicBezTo>
                    <a:pt x="228" y="191"/>
                    <a:pt x="229" y="189"/>
                    <a:pt x="229" y="187"/>
                  </a:cubicBezTo>
                  <a:cubicBezTo>
                    <a:pt x="233" y="185"/>
                    <a:pt x="236" y="179"/>
                    <a:pt x="239" y="178"/>
                  </a:cubicBezTo>
                  <a:cubicBezTo>
                    <a:pt x="238" y="175"/>
                    <a:pt x="240" y="175"/>
                    <a:pt x="241" y="174"/>
                  </a:cubicBezTo>
                  <a:cubicBezTo>
                    <a:pt x="244" y="171"/>
                    <a:pt x="248" y="165"/>
                    <a:pt x="251" y="162"/>
                  </a:cubicBezTo>
                  <a:cubicBezTo>
                    <a:pt x="254" y="158"/>
                    <a:pt x="262" y="153"/>
                    <a:pt x="259" y="146"/>
                  </a:cubicBezTo>
                  <a:cubicBezTo>
                    <a:pt x="246" y="157"/>
                    <a:pt x="237" y="170"/>
                    <a:pt x="227" y="183"/>
                  </a:cubicBezTo>
                  <a:close/>
                  <a:moveTo>
                    <a:pt x="41" y="187"/>
                  </a:moveTo>
                  <a:cubicBezTo>
                    <a:pt x="42" y="189"/>
                    <a:pt x="42" y="189"/>
                    <a:pt x="41" y="191"/>
                  </a:cubicBezTo>
                  <a:cubicBezTo>
                    <a:pt x="44" y="191"/>
                    <a:pt x="43" y="188"/>
                    <a:pt x="45" y="188"/>
                  </a:cubicBezTo>
                  <a:cubicBezTo>
                    <a:pt x="52" y="177"/>
                    <a:pt x="62" y="169"/>
                    <a:pt x="70" y="159"/>
                  </a:cubicBezTo>
                  <a:cubicBezTo>
                    <a:pt x="70" y="157"/>
                    <a:pt x="71" y="156"/>
                    <a:pt x="72" y="155"/>
                  </a:cubicBezTo>
                  <a:cubicBezTo>
                    <a:pt x="72" y="154"/>
                    <a:pt x="73" y="151"/>
                    <a:pt x="71" y="151"/>
                  </a:cubicBezTo>
                  <a:cubicBezTo>
                    <a:pt x="61" y="163"/>
                    <a:pt x="51" y="175"/>
                    <a:pt x="41" y="187"/>
                  </a:cubicBezTo>
                  <a:close/>
                  <a:moveTo>
                    <a:pt x="130" y="159"/>
                  </a:moveTo>
                  <a:cubicBezTo>
                    <a:pt x="128" y="164"/>
                    <a:pt x="123" y="166"/>
                    <a:pt x="122" y="171"/>
                  </a:cubicBezTo>
                  <a:cubicBezTo>
                    <a:pt x="117" y="175"/>
                    <a:pt x="115" y="182"/>
                    <a:pt x="109" y="186"/>
                  </a:cubicBezTo>
                  <a:cubicBezTo>
                    <a:pt x="109" y="189"/>
                    <a:pt x="108" y="191"/>
                    <a:pt x="105" y="192"/>
                  </a:cubicBezTo>
                  <a:cubicBezTo>
                    <a:pt x="106" y="194"/>
                    <a:pt x="106" y="195"/>
                    <a:pt x="106" y="196"/>
                  </a:cubicBezTo>
                  <a:cubicBezTo>
                    <a:pt x="109" y="196"/>
                    <a:pt x="110" y="193"/>
                    <a:pt x="111" y="191"/>
                  </a:cubicBezTo>
                  <a:cubicBezTo>
                    <a:pt x="115" y="187"/>
                    <a:pt x="118" y="182"/>
                    <a:pt x="122" y="178"/>
                  </a:cubicBezTo>
                  <a:cubicBezTo>
                    <a:pt x="124" y="174"/>
                    <a:pt x="127" y="170"/>
                    <a:pt x="130" y="167"/>
                  </a:cubicBezTo>
                  <a:cubicBezTo>
                    <a:pt x="134" y="163"/>
                    <a:pt x="138" y="159"/>
                    <a:pt x="137" y="153"/>
                  </a:cubicBezTo>
                  <a:cubicBezTo>
                    <a:pt x="136" y="153"/>
                    <a:pt x="136" y="152"/>
                    <a:pt x="136" y="152"/>
                  </a:cubicBezTo>
                  <a:cubicBezTo>
                    <a:pt x="134" y="155"/>
                    <a:pt x="133" y="158"/>
                    <a:pt x="130" y="159"/>
                  </a:cubicBezTo>
                  <a:close/>
                  <a:moveTo>
                    <a:pt x="188" y="167"/>
                  </a:moveTo>
                  <a:cubicBezTo>
                    <a:pt x="186" y="168"/>
                    <a:pt x="185" y="168"/>
                    <a:pt x="185" y="170"/>
                  </a:cubicBezTo>
                  <a:cubicBezTo>
                    <a:pt x="184" y="170"/>
                    <a:pt x="184" y="171"/>
                    <a:pt x="183" y="171"/>
                  </a:cubicBezTo>
                  <a:cubicBezTo>
                    <a:pt x="180" y="177"/>
                    <a:pt x="176" y="183"/>
                    <a:pt x="172" y="189"/>
                  </a:cubicBezTo>
                  <a:cubicBezTo>
                    <a:pt x="171" y="189"/>
                    <a:pt x="171" y="189"/>
                    <a:pt x="170" y="189"/>
                  </a:cubicBezTo>
                  <a:cubicBezTo>
                    <a:pt x="169" y="192"/>
                    <a:pt x="166" y="194"/>
                    <a:pt x="167" y="200"/>
                  </a:cubicBezTo>
                  <a:cubicBezTo>
                    <a:pt x="170" y="200"/>
                    <a:pt x="170" y="196"/>
                    <a:pt x="172" y="196"/>
                  </a:cubicBezTo>
                  <a:cubicBezTo>
                    <a:pt x="180" y="185"/>
                    <a:pt x="188" y="174"/>
                    <a:pt x="196" y="163"/>
                  </a:cubicBezTo>
                  <a:cubicBezTo>
                    <a:pt x="196" y="163"/>
                    <a:pt x="197" y="163"/>
                    <a:pt x="198" y="163"/>
                  </a:cubicBezTo>
                  <a:cubicBezTo>
                    <a:pt x="198" y="159"/>
                    <a:pt x="199" y="157"/>
                    <a:pt x="198" y="155"/>
                  </a:cubicBezTo>
                  <a:cubicBezTo>
                    <a:pt x="194" y="158"/>
                    <a:pt x="190" y="162"/>
                    <a:pt x="188" y="167"/>
                  </a:cubicBezTo>
                  <a:close/>
                  <a:moveTo>
                    <a:pt x="250" y="165"/>
                  </a:moveTo>
                  <a:cubicBezTo>
                    <a:pt x="249" y="167"/>
                    <a:pt x="246" y="169"/>
                    <a:pt x="245" y="171"/>
                  </a:cubicBezTo>
                  <a:cubicBezTo>
                    <a:pt x="241" y="175"/>
                    <a:pt x="239" y="179"/>
                    <a:pt x="236" y="183"/>
                  </a:cubicBezTo>
                  <a:cubicBezTo>
                    <a:pt x="233" y="186"/>
                    <a:pt x="230" y="189"/>
                    <a:pt x="229" y="194"/>
                  </a:cubicBezTo>
                  <a:cubicBezTo>
                    <a:pt x="229" y="194"/>
                    <a:pt x="228" y="195"/>
                    <a:pt x="227" y="195"/>
                  </a:cubicBezTo>
                  <a:cubicBezTo>
                    <a:pt x="228" y="197"/>
                    <a:pt x="227" y="199"/>
                    <a:pt x="228" y="201"/>
                  </a:cubicBezTo>
                  <a:cubicBezTo>
                    <a:pt x="239" y="189"/>
                    <a:pt x="249" y="174"/>
                    <a:pt x="260" y="162"/>
                  </a:cubicBezTo>
                  <a:cubicBezTo>
                    <a:pt x="260" y="160"/>
                    <a:pt x="261" y="157"/>
                    <a:pt x="259" y="156"/>
                  </a:cubicBezTo>
                  <a:cubicBezTo>
                    <a:pt x="257" y="159"/>
                    <a:pt x="254" y="163"/>
                    <a:pt x="250" y="165"/>
                  </a:cubicBezTo>
                  <a:close/>
                  <a:moveTo>
                    <a:pt x="45" y="193"/>
                  </a:moveTo>
                  <a:cubicBezTo>
                    <a:pt x="45" y="193"/>
                    <a:pt x="43" y="193"/>
                    <a:pt x="43" y="194"/>
                  </a:cubicBezTo>
                  <a:cubicBezTo>
                    <a:pt x="43" y="194"/>
                    <a:pt x="43" y="196"/>
                    <a:pt x="41" y="196"/>
                  </a:cubicBezTo>
                  <a:cubicBezTo>
                    <a:pt x="42" y="198"/>
                    <a:pt x="41" y="200"/>
                    <a:pt x="42" y="201"/>
                  </a:cubicBezTo>
                  <a:cubicBezTo>
                    <a:pt x="52" y="189"/>
                    <a:pt x="63" y="178"/>
                    <a:pt x="72" y="166"/>
                  </a:cubicBezTo>
                  <a:cubicBezTo>
                    <a:pt x="72" y="163"/>
                    <a:pt x="72" y="161"/>
                    <a:pt x="72" y="160"/>
                  </a:cubicBezTo>
                  <a:cubicBezTo>
                    <a:pt x="63" y="171"/>
                    <a:pt x="52" y="180"/>
                    <a:pt x="45" y="193"/>
                  </a:cubicBezTo>
                  <a:close/>
                  <a:moveTo>
                    <a:pt x="136" y="163"/>
                  </a:moveTo>
                  <a:cubicBezTo>
                    <a:pt x="134" y="166"/>
                    <a:pt x="132" y="168"/>
                    <a:pt x="129" y="170"/>
                  </a:cubicBezTo>
                  <a:cubicBezTo>
                    <a:pt x="129" y="172"/>
                    <a:pt x="128" y="173"/>
                    <a:pt x="127" y="173"/>
                  </a:cubicBezTo>
                  <a:cubicBezTo>
                    <a:pt x="126" y="176"/>
                    <a:pt x="124" y="177"/>
                    <a:pt x="122" y="179"/>
                  </a:cubicBezTo>
                  <a:cubicBezTo>
                    <a:pt x="120" y="185"/>
                    <a:pt x="113" y="190"/>
                    <a:pt x="110" y="197"/>
                  </a:cubicBezTo>
                  <a:cubicBezTo>
                    <a:pt x="108" y="198"/>
                    <a:pt x="106" y="201"/>
                    <a:pt x="107" y="203"/>
                  </a:cubicBezTo>
                  <a:cubicBezTo>
                    <a:pt x="109" y="202"/>
                    <a:pt x="110" y="200"/>
                    <a:pt x="111" y="198"/>
                  </a:cubicBezTo>
                  <a:cubicBezTo>
                    <a:pt x="121" y="188"/>
                    <a:pt x="128" y="177"/>
                    <a:pt x="137" y="168"/>
                  </a:cubicBezTo>
                  <a:cubicBezTo>
                    <a:pt x="137" y="166"/>
                    <a:pt x="138" y="164"/>
                    <a:pt x="136" y="163"/>
                  </a:cubicBezTo>
                  <a:close/>
                  <a:moveTo>
                    <a:pt x="188" y="177"/>
                  </a:moveTo>
                  <a:cubicBezTo>
                    <a:pt x="188" y="178"/>
                    <a:pt x="187" y="178"/>
                    <a:pt x="187" y="179"/>
                  </a:cubicBezTo>
                  <a:cubicBezTo>
                    <a:pt x="185" y="179"/>
                    <a:pt x="186" y="181"/>
                    <a:pt x="185" y="182"/>
                  </a:cubicBezTo>
                  <a:cubicBezTo>
                    <a:pt x="184" y="183"/>
                    <a:pt x="183" y="183"/>
                    <a:pt x="182" y="184"/>
                  </a:cubicBezTo>
                  <a:cubicBezTo>
                    <a:pt x="182" y="185"/>
                    <a:pt x="182" y="186"/>
                    <a:pt x="182" y="186"/>
                  </a:cubicBezTo>
                  <a:cubicBezTo>
                    <a:pt x="181" y="187"/>
                    <a:pt x="179" y="188"/>
                    <a:pt x="179" y="189"/>
                  </a:cubicBezTo>
                  <a:cubicBezTo>
                    <a:pt x="179" y="189"/>
                    <a:pt x="179" y="190"/>
                    <a:pt x="179" y="190"/>
                  </a:cubicBezTo>
                  <a:cubicBezTo>
                    <a:pt x="178" y="191"/>
                    <a:pt x="177" y="191"/>
                    <a:pt x="177" y="192"/>
                  </a:cubicBezTo>
                  <a:cubicBezTo>
                    <a:pt x="176" y="192"/>
                    <a:pt x="177" y="193"/>
                    <a:pt x="177" y="193"/>
                  </a:cubicBezTo>
                  <a:cubicBezTo>
                    <a:pt x="176" y="193"/>
                    <a:pt x="175" y="193"/>
                    <a:pt x="175" y="194"/>
                  </a:cubicBezTo>
                  <a:cubicBezTo>
                    <a:pt x="174" y="195"/>
                    <a:pt x="174" y="196"/>
                    <a:pt x="174" y="197"/>
                  </a:cubicBezTo>
                  <a:cubicBezTo>
                    <a:pt x="170" y="202"/>
                    <a:pt x="165" y="205"/>
                    <a:pt x="168" y="211"/>
                  </a:cubicBezTo>
                  <a:cubicBezTo>
                    <a:pt x="174" y="206"/>
                    <a:pt x="178" y="197"/>
                    <a:pt x="184" y="191"/>
                  </a:cubicBezTo>
                  <a:cubicBezTo>
                    <a:pt x="184" y="190"/>
                    <a:pt x="186" y="190"/>
                    <a:pt x="186" y="189"/>
                  </a:cubicBezTo>
                  <a:cubicBezTo>
                    <a:pt x="186" y="189"/>
                    <a:pt x="186" y="188"/>
                    <a:pt x="186" y="187"/>
                  </a:cubicBezTo>
                  <a:cubicBezTo>
                    <a:pt x="190" y="181"/>
                    <a:pt x="200" y="176"/>
                    <a:pt x="199" y="166"/>
                  </a:cubicBezTo>
                  <a:cubicBezTo>
                    <a:pt x="198" y="166"/>
                    <a:pt x="198" y="166"/>
                    <a:pt x="198" y="166"/>
                  </a:cubicBezTo>
                  <a:cubicBezTo>
                    <a:pt x="194" y="169"/>
                    <a:pt x="192" y="174"/>
                    <a:pt x="188" y="177"/>
                  </a:cubicBezTo>
                  <a:close/>
                  <a:moveTo>
                    <a:pt x="246" y="182"/>
                  </a:moveTo>
                  <a:cubicBezTo>
                    <a:pt x="245" y="183"/>
                    <a:pt x="244" y="183"/>
                    <a:pt x="244" y="184"/>
                  </a:cubicBezTo>
                  <a:cubicBezTo>
                    <a:pt x="243" y="184"/>
                    <a:pt x="243" y="186"/>
                    <a:pt x="243" y="186"/>
                  </a:cubicBezTo>
                  <a:cubicBezTo>
                    <a:pt x="241" y="190"/>
                    <a:pt x="237" y="191"/>
                    <a:pt x="235" y="194"/>
                  </a:cubicBezTo>
                  <a:cubicBezTo>
                    <a:pt x="235" y="195"/>
                    <a:pt x="235" y="196"/>
                    <a:pt x="234" y="196"/>
                  </a:cubicBezTo>
                  <a:cubicBezTo>
                    <a:pt x="233" y="198"/>
                    <a:pt x="230" y="200"/>
                    <a:pt x="229" y="203"/>
                  </a:cubicBezTo>
                  <a:cubicBezTo>
                    <a:pt x="228" y="203"/>
                    <a:pt x="230" y="203"/>
                    <a:pt x="229" y="204"/>
                  </a:cubicBezTo>
                  <a:cubicBezTo>
                    <a:pt x="229" y="205"/>
                    <a:pt x="228" y="205"/>
                    <a:pt x="227" y="206"/>
                  </a:cubicBezTo>
                  <a:cubicBezTo>
                    <a:pt x="228" y="208"/>
                    <a:pt x="228" y="211"/>
                    <a:pt x="228" y="213"/>
                  </a:cubicBezTo>
                  <a:cubicBezTo>
                    <a:pt x="235" y="207"/>
                    <a:pt x="239" y="198"/>
                    <a:pt x="247" y="192"/>
                  </a:cubicBezTo>
                  <a:cubicBezTo>
                    <a:pt x="250" y="186"/>
                    <a:pt x="255" y="182"/>
                    <a:pt x="259" y="176"/>
                  </a:cubicBezTo>
                  <a:cubicBezTo>
                    <a:pt x="260" y="176"/>
                    <a:pt x="261" y="178"/>
                    <a:pt x="261" y="177"/>
                  </a:cubicBezTo>
                  <a:cubicBezTo>
                    <a:pt x="260" y="174"/>
                    <a:pt x="262" y="168"/>
                    <a:pt x="260" y="166"/>
                  </a:cubicBezTo>
                  <a:cubicBezTo>
                    <a:pt x="255" y="171"/>
                    <a:pt x="250" y="176"/>
                    <a:pt x="246" y="182"/>
                  </a:cubicBezTo>
                  <a:close/>
                  <a:moveTo>
                    <a:pt x="70" y="173"/>
                  </a:moveTo>
                  <a:cubicBezTo>
                    <a:pt x="69" y="173"/>
                    <a:pt x="68" y="174"/>
                    <a:pt x="67" y="174"/>
                  </a:cubicBezTo>
                  <a:cubicBezTo>
                    <a:pt x="67" y="175"/>
                    <a:pt x="67" y="175"/>
                    <a:pt x="67" y="176"/>
                  </a:cubicBezTo>
                  <a:cubicBezTo>
                    <a:pt x="66" y="178"/>
                    <a:pt x="63" y="180"/>
                    <a:pt x="61" y="182"/>
                  </a:cubicBezTo>
                  <a:cubicBezTo>
                    <a:pt x="58" y="186"/>
                    <a:pt x="55" y="190"/>
                    <a:pt x="51" y="194"/>
                  </a:cubicBezTo>
                  <a:cubicBezTo>
                    <a:pt x="49" y="196"/>
                    <a:pt x="47" y="198"/>
                    <a:pt x="46" y="200"/>
                  </a:cubicBezTo>
                  <a:cubicBezTo>
                    <a:pt x="45" y="201"/>
                    <a:pt x="45" y="202"/>
                    <a:pt x="45" y="203"/>
                  </a:cubicBezTo>
                  <a:cubicBezTo>
                    <a:pt x="44" y="204"/>
                    <a:pt x="43" y="204"/>
                    <a:pt x="42" y="205"/>
                  </a:cubicBezTo>
                  <a:cubicBezTo>
                    <a:pt x="41" y="207"/>
                    <a:pt x="42" y="209"/>
                    <a:pt x="42" y="211"/>
                  </a:cubicBezTo>
                  <a:cubicBezTo>
                    <a:pt x="54" y="201"/>
                    <a:pt x="63" y="188"/>
                    <a:pt x="73" y="176"/>
                  </a:cubicBezTo>
                  <a:cubicBezTo>
                    <a:pt x="73" y="174"/>
                    <a:pt x="73" y="172"/>
                    <a:pt x="72" y="170"/>
                  </a:cubicBezTo>
                  <a:cubicBezTo>
                    <a:pt x="71" y="171"/>
                    <a:pt x="71" y="172"/>
                    <a:pt x="70" y="173"/>
                  </a:cubicBezTo>
                  <a:close/>
                  <a:moveTo>
                    <a:pt x="114" y="198"/>
                  </a:moveTo>
                  <a:cubicBezTo>
                    <a:pt x="114" y="199"/>
                    <a:pt x="110" y="203"/>
                    <a:pt x="109" y="207"/>
                  </a:cubicBezTo>
                  <a:cubicBezTo>
                    <a:pt x="107" y="208"/>
                    <a:pt x="105" y="210"/>
                    <a:pt x="107" y="214"/>
                  </a:cubicBezTo>
                  <a:cubicBezTo>
                    <a:pt x="117" y="201"/>
                    <a:pt x="128" y="188"/>
                    <a:pt x="138" y="174"/>
                  </a:cubicBezTo>
                  <a:cubicBezTo>
                    <a:pt x="138" y="174"/>
                    <a:pt x="138" y="172"/>
                    <a:pt x="137" y="172"/>
                  </a:cubicBezTo>
                  <a:cubicBezTo>
                    <a:pt x="128" y="179"/>
                    <a:pt x="123" y="189"/>
                    <a:pt x="114" y="198"/>
                  </a:cubicBezTo>
                  <a:close/>
                  <a:moveTo>
                    <a:pt x="168" y="214"/>
                  </a:moveTo>
                  <a:cubicBezTo>
                    <a:pt x="169" y="215"/>
                    <a:pt x="169" y="216"/>
                    <a:pt x="169" y="217"/>
                  </a:cubicBezTo>
                  <a:cubicBezTo>
                    <a:pt x="167" y="217"/>
                    <a:pt x="168" y="219"/>
                    <a:pt x="168" y="221"/>
                  </a:cubicBezTo>
                  <a:cubicBezTo>
                    <a:pt x="172" y="218"/>
                    <a:pt x="176" y="213"/>
                    <a:pt x="179" y="207"/>
                  </a:cubicBezTo>
                  <a:cubicBezTo>
                    <a:pt x="184" y="202"/>
                    <a:pt x="189" y="196"/>
                    <a:pt x="193" y="191"/>
                  </a:cubicBezTo>
                  <a:cubicBezTo>
                    <a:pt x="196" y="187"/>
                    <a:pt x="201" y="182"/>
                    <a:pt x="198" y="177"/>
                  </a:cubicBezTo>
                  <a:cubicBezTo>
                    <a:pt x="192" y="181"/>
                    <a:pt x="189" y="188"/>
                    <a:pt x="184" y="193"/>
                  </a:cubicBezTo>
                  <a:cubicBezTo>
                    <a:pt x="180" y="200"/>
                    <a:pt x="173" y="207"/>
                    <a:pt x="168" y="214"/>
                  </a:cubicBezTo>
                  <a:close/>
                  <a:moveTo>
                    <a:pt x="228" y="217"/>
                  </a:moveTo>
                  <a:cubicBezTo>
                    <a:pt x="228" y="219"/>
                    <a:pt x="227" y="221"/>
                    <a:pt x="228" y="224"/>
                  </a:cubicBezTo>
                  <a:cubicBezTo>
                    <a:pt x="234" y="216"/>
                    <a:pt x="240" y="209"/>
                    <a:pt x="247" y="203"/>
                  </a:cubicBezTo>
                  <a:cubicBezTo>
                    <a:pt x="248" y="201"/>
                    <a:pt x="249" y="199"/>
                    <a:pt x="251" y="198"/>
                  </a:cubicBezTo>
                  <a:cubicBezTo>
                    <a:pt x="255" y="193"/>
                    <a:pt x="263" y="187"/>
                    <a:pt x="260" y="179"/>
                  </a:cubicBezTo>
                  <a:cubicBezTo>
                    <a:pt x="249" y="192"/>
                    <a:pt x="237" y="202"/>
                    <a:pt x="228" y="217"/>
                  </a:cubicBezTo>
                  <a:close/>
                  <a:moveTo>
                    <a:pt x="137" y="180"/>
                  </a:moveTo>
                  <a:cubicBezTo>
                    <a:pt x="132" y="185"/>
                    <a:pt x="127" y="193"/>
                    <a:pt x="121" y="199"/>
                  </a:cubicBezTo>
                  <a:cubicBezTo>
                    <a:pt x="120" y="201"/>
                    <a:pt x="117" y="205"/>
                    <a:pt x="114" y="206"/>
                  </a:cubicBezTo>
                  <a:cubicBezTo>
                    <a:pt x="113" y="210"/>
                    <a:pt x="109" y="214"/>
                    <a:pt x="107" y="218"/>
                  </a:cubicBezTo>
                  <a:cubicBezTo>
                    <a:pt x="107" y="218"/>
                    <a:pt x="106" y="218"/>
                    <a:pt x="106" y="218"/>
                  </a:cubicBezTo>
                  <a:cubicBezTo>
                    <a:pt x="106" y="220"/>
                    <a:pt x="106" y="221"/>
                    <a:pt x="106" y="223"/>
                  </a:cubicBezTo>
                  <a:cubicBezTo>
                    <a:pt x="118" y="211"/>
                    <a:pt x="128" y="198"/>
                    <a:pt x="138" y="185"/>
                  </a:cubicBezTo>
                  <a:cubicBezTo>
                    <a:pt x="138" y="183"/>
                    <a:pt x="139" y="182"/>
                    <a:pt x="139" y="180"/>
                  </a:cubicBezTo>
                  <a:cubicBezTo>
                    <a:pt x="138" y="180"/>
                    <a:pt x="138" y="180"/>
                    <a:pt x="137" y="180"/>
                  </a:cubicBezTo>
                  <a:close/>
                  <a:moveTo>
                    <a:pt x="60" y="195"/>
                  </a:moveTo>
                  <a:cubicBezTo>
                    <a:pt x="55" y="203"/>
                    <a:pt x="49" y="207"/>
                    <a:pt x="44" y="214"/>
                  </a:cubicBezTo>
                  <a:cubicBezTo>
                    <a:pt x="44" y="214"/>
                    <a:pt x="42" y="214"/>
                    <a:pt x="43" y="215"/>
                  </a:cubicBezTo>
                  <a:cubicBezTo>
                    <a:pt x="42" y="216"/>
                    <a:pt x="43" y="219"/>
                    <a:pt x="42" y="220"/>
                  </a:cubicBezTo>
                  <a:cubicBezTo>
                    <a:pt x="49" y="213"/>
                    <a:pt x="57" y="205"/>
                    <a:pt x="64" y="197"/>
                  </a:cubicBezTo>
                  <a:cubicBezTo>
                    <a:pt x="67" y="193"/>
                    <a:pt x="70" y="189"/>
                    <a:pt x="73" y="185"/>
                  </a:cubicBezTo>
                  <a:cubicBezTo>
                    <a:pt x="73" y="184"/>
                    <a:pt x="73" y="182"/>
                    <a:pt x="73" y="181"/>
                  </a:cubicBezTo>
                  <a:cubicBezTo>
                    <a:pt x="73" y="181"/>
                    <a:pt x="73" y="181"/>
                    <a:pt x="72" y="181"/>
                  </a:cubicBezTo>
                  <a:cubicBezTo>
                    <a:pt x="68" y="185"/>
                    <a:pt x="65" y="191"/>
                    <a:pt x="60" y="195"/>
                  </a:cubicBezTo>
                  <a:close/>
                  <a:moveTo>
                    <a:pt x="197" y="190"/>
                  </a:moveTo>
                  <a:cubicBezTo>
                    <a:pt x="191" y="195"/>
                    <a:pt x="188" y="201"/>
                    <a:pt x="182" y="207"/>
                  </a:cubicBezTo>
                  <a:cubicBezTo>
                    <a:pt x="182" y="207"/>
                    <a:pt x="182" y="207"/>
                    <a:pt x="182" y="208"/>
                  </a:cubicBezTo>
                  <a:cubicBezTo>
                    <a:pt x="181" y="208"/>
                    <a:pt x="180" y="210"/>
                    <a:pt x="180" y="211"/>
                  </a:cubicBezTo>
                  <a:cubicBezTo>
                    <a:pt x="176" y="213"/>
                    <a:pt x="177" y="217"/>
                    <a:pt x="173" y="218"/>
                  </a:cubicBezTo>
                  <a:cubicBezTo>
                    <a:pt x="174" y="222"/>
                    <a:pt x="170" y="224"/>
                    <a:pt x="168" y="222"/>
                  </a:cubicBezTo>
                  <a:cubicBezTo>
                    <a:pt x="168" y="228"/>
                    <a:pt x="168" y="233"/>
                    <a:pt x="169" y="239"/>
                  </a:cubicBezTo>
                  <a:cubicBezTo>
                    <a:pt x="179" y="229"/>
                    <a:pt x="189" y="218"/>
                    <a:pt x="197" y="205"/>
                  </a:cubicBezTo>
                  <a:cubicBezTo>
                    <a:pt x="198" y="205"/>
                    <a:pt x="198" y="204"/>
                    <a:pt x="199" y="205"/>
                  </a:cubicBezTo>
                  <a:cubicBezTo>
                    <a:pt x="199" y="202"/>
                    <a:pt x="200" y="199"/>
                    <a:pt x="199" y="197"/>
                  </a:cubicBezTo>
                  <a:cubicBezTo>
                    <a:pt x="198" y="198"/>
                    <a:pt x="198" y="198"/>
                    <a:pt x="197" y="198"/>
                  </a:cubicBezTo>
                  <a:cubicBezTo>
                    <a:pt x="194" y="205"/>
                    <a:pt x="188" y="208"/>
                    <a:pt x="185" y="215"/>
                  </a:cubicBezTo>
                  <a:cubicBezTo>
                    <a:pt x="180" y="218"/>
                    <a:pt x="178" y="224"/>
                    <a:pt x="173" y="227"/>
                  </a:cubicBezTo>
                  <a:cubicBezTo>
                    <a:pt x="173" y="229"/>
                    <a:pt x="173" y="229"/>
                    <a:pt x="173" y="230"/>
                  </a:cubicBezTo>
                  <a:cubicBezTo>
                    <a:pt x="172" y="230"/>
                    <a:pt x="171" y="232"/>
                    <a:pt x="170" y="232"/>
                  </a:cubicBezTo>
                  <a:cubicBezTo>
                    <a:pt x="170" y="231"/>
                    <a:pt x="170" y="231"/>
                    <a:pt x="169" y="230"/>
                  </a:cubicBezTo>
                  <a:cubicBezTo>
                    <a:pt x="178" y="217"/>
                    <a:pt x="189" y="207"/>
                    <a:pt x="198" y="195"/>
                  </a:cubicBezTo>
                  <a:cubicBezTo>
                    <a:pt x="198" y="196"/>
                    <a:pt x="200" y="191"/>
                    <a:pt x="199" y="188"/>
                  </a:cubicBezTo>
                  <a:cubicBezTo>
                    <a:pt x="198" y="188"/>
                    <a:pt x="198" y="188"/>
                    <a:pt x="197" y="188"/>
                  </a:cubicBezTo>
                  <a:cubicBezTo>
                    <a:pt x="197" y="189"/>
                    <a:pt x="197" y="189"/>
                    <a:pt x="197" y="190"/>
                  </a:cubicBezTo>
                  <a:close/>
                  <a:moveTo>
                    <a:pt x="63" y="199"/>
                  </a:moveTo>
                  <a:cubicBezTo>
                    <a:pt x="63" y="200"/>
                    <a:pt x="63" y="201"/>
                    <a:pt x="62" y="201"/>
                  </a:cubicBezTo>
                  <a:cubicBezTo>
                    <a:pt x="58" y="207"/>
                    <a:pt x="51" y="213"/>
                    <a:pt x="47" y="218"/>
                  </a:cubicBezTo>
                  <a:cubicBezTo>
                    <a:pt x="47" y="219"/>
                    <a:pt x="47" y="220"/>
                    <a:pt x="47" y="220"/>
                  </a:cubicBezTo>
                  <a:cubicBezTo>
                    <a:pt x="46" y="221"/>
                    <a:pt x="44" y="222"/>
                    <a:pt x="43" y="224"/>
                  </a:cubicBezTo>
                  <a:cubicBezTo>
                    <a:pt x="43" y="224"/>
                    <a:pt x="42" y="227"/>
                    <a:pt x="42" y="227"/>
                  </a:cubicBezTo>
                  <a:cubicBezTo>
                    <a:pt x="42" y="227"/>
                    <a:pt x="43" y="229"/>
                    <a:pt x="42" y="229"/>
                  </a:cubicBezTo>
                  <a:cubicBezTo>
                    <a:pt x="44" y="227"/>
                    <a:pt x="46" y="225"/>
                    <a:pt x="49" y="223"/>
                  </a:cubicBezTo>
                  <a:cubicBezTo>
                    <a:pt x="51" y="221"/>
                    <a:pt x="52" y="218"/>
                    <a:pt x="54" y="216"/>
                  </a:cubicBezTo>
                  <a:cubicBezTo>
                    <a:pt x="54" y="216"/>
                    <a:pt x="55" y="216"/>
                    <a:pt x="56" y="215"/>
                  </a:cubicBezTo>
                  <a:cubicBezTo>
                    <a:pt x="57" y="214"/>
                    <a:pt x="58" y="212"/>
                    <a:pt x="59" y="211"/>
                  </a:cubicBezTo>
                  <a:cubicBezTo>
                    <a:pt x="61" y="208"/>
                    <a:pt x="63" y="207"/>
                    <a:pt x="66" y="204"/>
                  </a:cubicBezTo>
                  <a:cubicBezTo>
                    <a:pt x="69" y="200"/>
                    <a:pt x="75" y="193"/>
                    <a:pt x="72" y="190"/>
                  </a:cubicBezTo>
                  <a:cubicBezTo>
                    <a:pt x="70" y="193"/>
                    <a:pt x="66" y="196"/>
                    <a:pt x="63" y="199"/>
                  </a:cubicBezTo>
                  <a:close/>
                  <a:moveTo>
                    <a:pt x="237" y="215"/>
                  </a:moveTo>
                  <a:cubicBezTo>
                    <a:pt x="236" y="215"/>
                    <a:pt x="237" y="216"/>
                    <a:pt x="236" y="217"/>
                  </a:cubicBezTo>
                  <a:cubicBezTo>
                    <a:pt x="235" y="218"/>
                    <a:pt x="232" y="219"/>
                    <a:pt x="233" y="221"/>
                  </a:cubicBezTo>
                  <a:cubicBezTo>
                    <a:pt x="230" y="222"/>
                    <a:pt x="230" y="226"/>
                    <a:pt x="228" y="227"/>
                  </a:cubicBezTo>
                  <a:cubicBezTo>
                    <a:pt x="228" y="230"/>
                    <a:pt x="229" y="233"/>
                    <a:pt x="229" y="236"/>
                  </a:cubicBezTo>
                  <a:cubicBezTo>
                    <a:pt x="233" y="235"/>
                    <a:pt x="233" y="231"/>
                    <a:pt x="236" y="230"/>
                  </a:cubicBezTo>
                  <a:cubicBezTo>
                    <a:pt x="235" y="228"/>
                    <a:pt x="239" y="224"/>
                    <a:pt x="240" y="224"/>
                  </a:cubicBezTo>
                  <a:cubicBezTo>
                    <a:pt x="241" y="221"/>
                    <a:pt x="243" y="220"/>
                    <a:pt x="244" y="218"/>
                  </a:cubicBezTo>
                  <a:cubicBezTo>
                    <a:pt x="244" y="218"/>
                    <a:pt x="244" y="218"/>
                    <a:pt x="244" y="217"/>
                  </a:cubicBezTo>
                  <a:cubicBezTo>
                    <a:pt x="249" y="213"/>
                    <a:pt x="253" y="208"/>
                    <a:pt x="256" y="203"/>
                  </a:cubicBezTo>
                  <a:cubicBezTo>
                    <a:pt x="259" y="200"/>
                    <a:pt x="263" y="197"/>
                    <a:pt x="261" y="190"/>
                  </a:cubicBezTo>
                  <a:cubicBezTo>
                    <a:pt x="255" y="195"/>
                    <a:pt x="250" y="201"/>
                    <a:pt x="245" y="206"/>
                  </a:cubicBezTo>
                  <a:cubicBezTo>
                    <a:pt x="245" y="206"/>
                    <a:pt x="246" y="206"/>
                    <a:pt x="245" y="205"/>
                  </a:cubicBezTo>
                  <a:cubicBezTo>
                    <a:pt x="245" y="206"/>
                    <a:pt x="245" y="207"/>
                    <a:pt x="244" y="207"/>
                  </a:cubicBezTo>
                  <a:cubicBezTo>
                    <a:pt x="244" y="207"/>
                    <a:pt x="245" y="207"/>
                    <a:pt x="244" y="206"/>
                  </a:cubicBezTo>
                  <a:cubicBezTo>
                    <a:pt x="244" y="207"/>
                    <a:pt x="242" y="207"/>
                    <a:pt x="242" y="208"/>
                  </a:cubicBezTo>
                  <a:cubicBezTo>
                    <a:pt x="243" y="209"/>
                    <a:pt x="243" y="208"/>
                    <a:pt x="244" y="208"/>
                  </a:cubicBezTo>
                  <a:cubicBezTo>
                    <a:pt x="243" y="211"/>
                    <a:pt x="239" y="212"/>
                    <a:pt x="237" y="215"/>
                  </a:cubicBezTo>
                  <a:close/>
                  <a:moveTo>
                    <a:pt x="129" y="199"/>
                  </a:moveTo>
                  <a:cubicBezTo>
                    <a:pt x="127" y="204"/>
                    <a:pt x="122" y="206"/>
                    <a:pt x="120" y="211"/>
                  </a:cubicBezTo>
                  <a:cubicBezTo>
                    <a:pt x="120" y="211"/>
                    <a:pt x="119" y="211"/>
                    <a:pt x="119" y="211"/>
                  </a:cubicBezTo>
                  <a:cubicBezTo>
                    <a:pt x="118" y="214"/>
                    <a:pt x="115" y="215"/>
                    <a:pt x="114" y="218"/>
                  </a:cubicBezTo>
                  <a:cubicBezTo>
                    <a:pt x="114" y="218"/>
                    <a:pt x="114" y="218"/>
                    <a:pt x="113" y="218"/>
                  </a:cubicBezTo>
                  <a:cubicBezTo>
                    <a:pt x="114" y="219"/>
                    <a:pt x="113" y="219"/>
                    <a:pt x="112" y="220"/>
                  </a:cubicBezTo>
                  <a:cubicBezTo>
                    <a:pt x="110" y="222"/>
                    <a:pt x="109" y="227"/>
                    <a:pt x="106" y="227"/>
                  </a:cubicBezTo>
                  <a:cubicBezTo>
                    <a:pt x="107" y="230"/>
                    <a:pt x="105" y="231"/>
                    <a:pt x="107" y="232"/>
                  </a:cubicBezTo>
                  <a:cubicBezTo>
                    <a:pt x="116" y="220"/>
                    <a:pt x="127" y="211"/>
                    <a:pt x="135" y="198"/>
                  </a:cubicBezTo>
                  <a:cubicBezTo>
                    <a:pt x="137" y="198"/>
                    <a:pt x="137" y="197"/>
                    <a:pt x="138" y="196"/>
                  </a:cubicBezTo>
                  <a:cubicBezTo>
                    <a:pt x="138" y="194"/>
                    <a:pt x="139" y="191"/>
                    <a:pt x="137" y="190"/>
                  </a:cubicBezTo>
                  <a:cubicBezTo>
                    <a:pt x="134" y="193"/>
                    <a:pt x="133" y="197"/>
                    <a:pt x="129" y="199"/>
                  </a:cubicBezTo>
                  <a:close/>
                  <a:moveTo>
                    <a:pt x="120" y="219"/>
                  </a:moveTo>
                  <a:cubicBezTo>
                    <a:pt x="118" y="227"/>
                    <a:pt x="105" y="230"/>
                    <a:pt x="106" y="242"/>
                  </a:cubicBezTo>
                  <a:cubicBezTo>
                    <a:pt x="111" y="237"/>
                    <a:pt x="116" y="232"/>
                    <a:pt x="120" y="226"/>
                  </a:cubicBezTo>
                  <a:cubicBezTo>
                    <a:pt x="127" y="221"/>
                    <a:pt x="130" y="213"/>
                    <a:pt x="137" y="208"/>
                  </a:cubicBezTo>
                  <a:cubicBezTo>
                    <a:pt x="138" y="204"/>
                    <a:pt x="139" y="202"/>
                    <a:pt x="138" y="199"/>
                  </a:cubicBezTo>
                  <a:cubicBezTo>
                    <a:pt x="132" y="206"/>
                    <a:pt x="127" y="213"/>
                    <a:pt x="120" y="219"/>
                  </a:cubicBezTo>
                  <a:close/>
                  <a:moveTo>
                    <a:pt x="73" y="199"/>
                  </a:moveTo>
                  <a:cubicBezTo>
                    <a:pt x="69" y="202"/>
                    <a:pt x="66" y="206"/>
                    <a:pt x="62" y="211"/>
                  </a:cubicBezTo>
                  <a:cubicBezTo>
                    <a:pt x="58" y="215"/>
                    <a:pt x="55" y="219"/>
                    <a:pt x="52" y="222"/>
                  </a:cubicBezTo>
                  <a:cubicBezTo>
                    <a:pt x="49" y="227"/>
                    <a:pt x="42" y="231"/>
                    <a:pt x="42" y="237"/>
                  </a:cubicBezTo>
                  <a:cubicBezTo>
                    <a:pt x="48" y="233"/>
                    <a:pt x="53" y="226"/>
                    <a:pt x="58" y="221"/>
                  </a:cubicBezTo>
                  <a:cubicBezTo>
                    <a:pt x="63" y="215"/>
                    <a:pt x="70" y="211"/>
                    <a:pt x="73" y="205"/>
                  </a:cubicBezTo>
                  <a:cubicBezTo>
                    <a:pt x="73" y="204"/>
                    <a:pt x="73" y="204"/>
                    <a:pt x="73" y="204"/>
                  </a:cubicBezTo>
                  <a:cubicBezTo>
                    <a:pt x="73" y="202"/>
                    <a:pt x="73" y="201"/>
                    <a:pt x="74" y="199"/>
                  </a:cubicBezTo>
                  <a:cubicBezTo>
                    <a:pt x="73" y="199"/>
                    <a:pt x="73" y="199"/>
                    <a:pt x="73" y="199"/>
                  </a:cubicBezTo>
                  <a:close/>
                  <a:moveTo>
                    <a:pt x="242" y="232"/>
                  </a:moveTo>
                  <a:cubicBezTo>
                    <a:pt x="239" y="234"/>
                    <a:pt x="239" y="237"/>
                    <a:pt x="237" y="238"/>
                  </a:cubicBezTo>
                  <a:cubicBezTo>
                    <a:pt x="235" y="243"/>
                    <a:pt x="229" y="245"/>
                    <a:pt x="229" y="252"/>
                  </a:cubicBezTo>
                  <a:cubicBezTo>
                    <a:pt x="235" y="246"/>
                    <a:pt x="243" y="237"/>
                    <a:pt x="249" y="230"/>
                  </a:cubicBezTo>
                  <a:cubicBezTo>
                    <a:pt x="250" y="229"/>
                    <a:pt x="253" y="226"/>
                    <a:pt x="253" y="227"/>
                  </a:cubicBezTo>
                  <a:cubicBezTo>
                    <a:pt x="255" y="221"/>
                    <a:pt x="263" y="220"/>
                    <a:pt x="261" y="210"/>
                  </a:cubicBezTo>
                  <a:cubicBezTo>
                    <a:pt x="255" y="216"/>
                    <a:pt x="250" y="225"/>
                    <a:pt x="244" y="229"/>
                  </a:cubicBezTo>
                  <a:cubicBezTo>
                    <a:pt x="244" y="229"/>
                    <a:pt x="244" y="230"/>
                    <a:pt x="244" y="230"/>
                  </a:cubicBezTo>
                  <a:cubicBezTo>
                    <a:pt x="244" y="230"/>
                    <a:pt x="243" y="230"/>
                    <a:pt x="242" y="230"/>
                  </a:cubicBezTo>
                  <a:cubicBezTo>
                    <a:pt x="242" y="231"/>
                    <a:pt x="243" y="231"/>
                    <a:pt x="242" y="232"/>
                  </a:cubicBezTo>
                  <a:close/>
                  <a:moveTo>
                    <a:pt x="239" y="235"/>
                  </a:moveTo>
                  <a:cubicBezTo>
                    <a:pt x="242" y="229"/>
                    <a:pt x="247" y="225"/>
                    <a:pt x="251" y="220"/>
                  </a:cubicBezTo>
                  <a:cubicBezTo>
                    <a:pt x="251" y="221"/>
                    <a:pt x="251" y="221"/>
                    <a:pt x="251" y="220"/>
                  </a:cubicBezTo>
                  <a:cubicBezTo>
                    <a:pt x="253" y="217"/>
                    <a:pt x="257" y="213"/>
                    <a:pt x="259" y="209"/>
                  </a:cubicBezTo>
                  <a:cubicBezTo>
                    <a:pt x="260" y="208"/>
                    <a:pt x="260" y="208"/>
                    <a:pt x="261" y="208"/>
                  </a:cubicBezTo>
                  <a:cubicBezTo>
                    <a:pt x="262" y="206"/>
                    <a:pt x="261" y="203"/>
                    <a:pt x="261" y="200"/>
                  </a:cubicBezTo>
                  <a:cubicBezTo>
                    <a:pt x="255" y="205"/>
                    <a:pt x="251" y="212"/>
                    <a:pt x="246" y="218"/>
                  </a:cubicBezTo>
                  <a:cubicBezTo>
                    <a:pt x="245" y="218"/>
                    <a:pt x="245" y="217"/>
                    <a:pt x="245" y="217"/>
                  </a:cubicBezTo>
                  <a:cubicBezTo>
                    <a:pt x="245" y="218"/>
                    <a:pt x="245" y="218"/>
                    <a:pt x="245" y="219"/>
                  </a:cubicBezTo>
                  <a:cubicBezTo>
                    <a:pt x="240" y="225"/>
                    <a:pt x="235" y="232"/>
                    <a:pt x="230" y="238"/>
                  </a:cubicBezTo>
                  <a:cubicBezTo>
                    <a:pt x="229" y="238"/>
                    <a:pt x="229" y="237"/>
                    <a:pt x="228" y="237"/>
                  </a:cubicBezTo>
                  <a:cubicBezTo>
                    <a:pt x="229" y="240"/>
                    <a:pt x="228" y="242"/>
                    <a:pt x="229" y="245"/>
                  </a:cubicBezTo>
                  <a:cubicBezTo>
                    <a:pt x="233" y="243"/>
                    <a:pt x="234" y="237"/>
                    <a:pt x="239" y="235"/>
                  </a:cubicBezTo>
                  <a:close/>
                  <a:moveTo>
                    <a:pt x="174" y="244"/>
                  </a:moveTo>
                  <a:cubicBezTo>
                    <a:pt x="174" y="244"/>
                    <a:pt x="174" y="244"/>
                    <a:pt x="174" y="244"/>
                  </a:cubicBezTo>
                  <a:cubicBezTo>
                    <a:pt x="183" y="235"/>
                    <a:pt x="191" y="224"/>
                    <a:pt x="200" y="214"/>
                  </a:cubicBezTo>
                  <a:cubicBezTo>
                    <a:pt x="199" y="212"/>
                    <a:pt x="199" y="211"/>
                    <a:pt x="199" y="208"/>
                  </a:cubicBezTo>
                  <a:cubicBezTo>
                    <a:pt x="192" y="215"/>
                    <a:pt x="187" y="225"/>
                    <a:pt x="179" y="230"/>
                  </a:cubicBezTo>
                  <a:cubicBezTo>
                    <a:pt x="178" y="235"/>
                    <a:pt x="172" y="237"/>
                    <a:pt x="170" y="243"/>
                  </a:cubicBezTo>
                  <a:cubicBezTo>
                    <a:pt x="168" y="243"/>
                    <a:pt x="167" y="249"/>
                    <a:pt x="168" y="250"/>
                  </a:cubicBezTo>
                  <a:cubicBezTo>
                    <a:pt x="170" y="248"/>
                    <a:pt x="173" y="245"/>
                    <a:pt x="174" y="244"/>
                  </a:cubicBezTo>
                  <a:close/>
                  <a:moveTo>
                    <a:pt x="45" y="238"/>
                  </a:moveTo>
                  <a:cubicBezTo>
                    <a:pt x="45" y="239"/>
                    <a:pt x="46" y="239"/>
                    <a:pt x="45" y="240"/>
                  </a:cubicBezTo>
                  <a:cubicBezTo>
                    <a:pt x="45" y="241"/>
                    <a:pt x="43" y="241"/>
                    <a:pt x="42" y="241"/>
                  </a:cubicBezTo>
                  <a:cubicBezTo>
                    <a:pt x="43" y="244"/>
                    <a:pt x="43" y="246"/>
                    <a:pt x="42" y="249"/>
                  </a:cubicBezTo>
                  <a:cubicBezTo>
                    <a:pt x="54" y="237"/>
                    <a:pt x="62" y="225"/>
                    <a:pt x="74" y="215"/>
                  </a:cubicBezTo>
                  <a:cubicBezTo>
                    <a:pt x="73" y="213"/>
                    <a:pt x="74" y="210"/>
                    <a:pt x="72" y="210"/>
                  </a:cubicBezTo>
                  <a:cubicBezTo>
                    <a:pt x="63" y="219"/>
                    <a:pt x="55" y="229"/>
                    <a:pt x="45" y="238"/>
                  </a:cubicBezTo>
                  <a:close/>
                  <a:moveTo>
                    <a:pt x="116" y="233"/>
                  </a:moveTo>
                  <a:cubicBezTo>
                    <a:pt x="116" y="235"/>
                    <a:pt x="113" y="238"/>
                    <a:pt x="112" y="239"/>
                  </a:cubicBezTo>
                  <a:cubicBezTo>
                    <a:pt x="111" y="241"/>
                    <a:pt x="110" y="245"/>
                    <a:pt x="107" y="245"/>
                  </a:cubicBezTo>
                  <a:cubicBezTo>
                    <a:pt x="107" y="246"/>
                    <a:pt x="107" y="248"/>
                    <a:pt x="107" y="249"/>
                  </a:cubicBezTo>
                  <a:cubicBezTo>
                    <a:pt x="116" y="239"/>
                    <a:pt x="124" y="231"/>
                    <a:pt x="132" y="221"/>
                  </a:cubicBezTo>
                  <a:cubicBezTo>
                    <a:pt x="135" y="220"/>
                    <a:pt x="135" y="217"/>
                    <a:pt x="138" y="216"/>
                  </a:cubicBezTo>
                  <a:cubicBezTo>
                    <a:pt x="138" y="214"/>
                    <a:pt x="138" y="213"/>
                    <a:pt x="137" y="211"/>
                  </a:cubicBezTo>
                  <a:cubicBezTo>
                    <a:pt x="133" y="213"/>
                    <a:pt x="132" y="219"/>
                    <a:pt x="127" y="221"/>
                  </a:cubicBezTo>
                  <a:cubicBezTo>
                    <a:pt x="127" y="223"/>
                    <a:pt x="127" y="224"/>
                    <a:pt x="124" y="224"/>
                  </a:cubicBezTo>
                  <a:cubicBezTo>
                    <a:pt x="125" y="226"/>
                    <a:pt x="123" y="228"/>
                    <a:pt x="121" y="228"/>
                  </a:cubicBezTo>
                  <a:cubicBezTo>
                    <a:pt x="122" y="229"/>
                    <a:pt x="120" y="231"/>
                    <a:pt x="118" y="230"/>
                  </a:cubicBezTo>
                  <a:cubicBezTo>
                    <a:pt x="118" y="233"/>
                    <a:pt x="117" y="232"/>
                    <a:pt x="116" y="233"/>
                  </a:cubicBezTo>
                  <a:close/>
                  <a:moveTo>
                    <a:pt x="66" y="225"/>
                  </a:moveTo>
                  <a:cubicBezTo>
                    <a:pt x="61" y="233"/>
                    <a:pt x="54" y="239"/>
                    <a:pt x="48" y="246"/>
                  </a:cubicBezTo>
                  <a:cubicBezTo>
                    <a:pt x="46" y="248"/>
                    <a:pt x="43" y="251"/>
                    <a:pt x="43" y="254"/>
                  </a:cubicBezTo>
                  <a:cubicBezTo>
                    <a:pt x="47" y="253"/>
                    <a:pt x="50" y="249"/>
                    <a:pt x="53" y="246"/>
                  </a:cubicBezTo>
                  <a:cubicBezTo>
                    <a:pt x="56" y="243"/>
                    <a:pt x="59" y="240"/>
                    <a:pt x="61" y="237"/>
                  </a:cubicBezTo>
                  <a:cubicBezTo>
                    <a:pt x="65" y="234"/>
                    <a:pt x="67" y="229"/>
                    <a:pt x="71" y="226"/>
                  </a:cubicBezTo>
                  <a:cubicBezTo>
                    <a:pt x="72" y="226"/>
                    <a:pt x="73" y="225"/>
                    <a:pt x="74" y="224"/>
                  </a:cubicBezTo>
                  <a:cubicBezTo>
                    <a:pt x="73" y="221"/>
                    <a:pt x="74" y="219"/>
                    <a:pt x="73" y="218"/>
                  </a:cubicBezTo>
                  <a:cubicBezTo>
                    <a:pt x="71" y="221"/>
                    <a:pt x="69" y="223"/>
                    <a:pt x="66" y="225"/>
                  </a:cubicBezTo>
                  <a:close/>
                  <a:moveTo>
                    <a:pt x="191" y="227"/>
                  </a:moveTo>
                  <a:cubicBezTo>
                    <a:pt x="190" y="230"/>
                    <a:pt x="187" y="233"/>
                    <a:pt x="184" y="235"/>
                  </a:cubicBezTo>
                  <a:cubicBezTo>
                    <a:pt x="184" y="236"/>
                    <a:pt x="184" y="236"/>
                    <a:pt x="184" y="237"/>
                  </a:cubicBezTo>
                  <a:cubicBezTo>
                    <a:pt x="182" y="240"/>
                    <a:pt x="178" y="241"/>
                    <a:pt x="176" y="245"/>
                  </a:cubicBezTo>
                  <a:cubicBezTo>
                    <a:pt x="174" y="247"/>
                    <a:pt x="173" y="251"/>
                    <a:pt x="170" y="251"/>
                  </a:cubicBezTo>
                  <a:cubicBezTo>
                    <a:pt x="171" y="252"/>
                    <a:pt x="169" y="253"/>
                    <a:pt x="168" y="255"/>
                  </a:cubicBezTo>
                  <a:cubicBezTo>
                    <a:pt x="169" y="255"/>
                    <a:pt x="170" y="255"/>
                    <a:pt x="170" y="255"/>
                  </a:cubicBezTo>
                  <a:cubicBezTo>
                    <a:pt x="174" y="250"/>
                    <a:pt x="177" y="246"/>
                    <a:pt x="182" y="242"/>
                  </a:cubicBezTo>
                  <a:cubicBezTo>
                    <a:pt x="188" y="236"/>
                    <a:pt x="194" y="229"/>
                    <a:pt x="199" y="223"/>
                  </a:cubicBezTo>
                  <a:cubicBezTo>
                    <a:pt x="199" y="221"/>
                    <a:pt x="200" y="220"/>
                    <a:pt x="199" y="219"/>
                  </a:cubicBezTo>
                  <a:cubicBezTo>
                    <a:pt x="196" y="221"/>
                    <a:pt x="194" y="225"/>
                    <a:pt x="191" y="227"/>
                  </a:cubicBezTo>
                  <a:close/>
                  <a:moveTo>
                    <a:pt x="127" y="229"/>
                  </a:moveTo>
                  <a:cubicBezTo>
                    <a:pt x="126" y="230"/>
                    <a:pt x="128" y="229"/>
                    <a:pt x="127" y="231"/>
                  </a:cubicBezTo>
                  <a:cubicBezTo>
                    <a:pt x="124" y="232"/>
                    <a:pt x="124" y="237"/>
                    <a:pt x="121" y="235"/>
                  </a:cubicBezTo>
                  <a:cubicBezTo>
                    <a:pt x="120" y="237"/>
                    <a:pt x="120" y="236"/>
                    <a:pt x="121" y="237"/>
                  </a:cubicBezTo>
                  <a:cubicBezTo>
                    <a:pt x="115" y="242"/>
                    <a:pt x="111" y="247"/>
                    <a:pt x="107" y="253"/>
                  </a:cubicBezTo>
                  <a:cubicBezTo>
                    <a:pt x="107" y="254"/>
                    <a:pt x="108" y="253"/>
                    <a:pt x="109" y="253"/>
                  </a:cubicBezTo>
                  <a:cubicBezTo>
                    <a:pt x="115" y="248"/>
                    <a:pt x="119" y="242"/>
                    <a:pt x="124" y="237"/>
                  </a:cubicBezTo>
                  <a:cubicBezTo>
                    <a:pt x="125" y="235"/>
                    <a:pt x="127" y="235"/>
                    <a:pt x="128" y="233"/>
                  </a:cubicBezTo>
                  <a:cubicBezTo>
                    <a:pt x="130" y="231"/>
                    <a:pt x="131" y="228"/>
                    <a:pt x="134" y="227"/>
                  </a:cubicBezTo>
                  <a:cubicBezTo>
                    <a:pt x="134" y="226"/>
                    <a:pt x="135" y="225"/>
                    <a:pt x="136" y="225"/>
                  </a:cubicBezTo>
                  <a:cubicBezTo>
                    <a:pt x="136" y="226"/>
                    <a:pt x="137" y="226"/>
                    <a:pt x="137" y="227"/>
                  </a:cubicBezTo>
                  <a:cubicBezTo>
                    <a:pt x="134" y="229"/>
                    <a:pt x="133" y="232"/>
                    <a:pt x="130" y="234"/>
                  </a:cubicBezTo>
                  <a:cubicBezTo>
                    <a:pt x="130" y="236"/>
                    <a:pt x="126" y="238"/>
                    <a:pt x="125" y="240"/>
                  </a:cubicBezTo>
                  <a:cubicBezTo>
                    <a:pt x="122" y="243"/>
                    <a:pt x="119" y="248"/>
                    <a:pt x="117" y="248"/>
                  </a:cubicBezTo>
                  <a:cubicBezTo>
                    <a:pt x="116" y="251"/>
                    <a:pt x="113" y="251"/>
                    <a:pt x="113" y="253"/>
                  </a:cubicBezTo>
                  <a:cubicBezTo>
                    <a:pt x="113" y="254"/>
                    <a:pt x="115" y="253"/>
                    <a:pt x="117" y="254"/>
                  </a:cubicBezTo>
                  <a:cubicBezTo>
                    <a:pt x="122" y="246"/>
                    <a:pt x="131" y="240"/>
                    <a:pt x="137" y="232"/>
                  </a:cubicBezTo>
                  <a:cubicBezTo>
                    <a:pt x="137" y="228"/>
                    <a:pt x="139" y="224"/>
                    <a:pt x="137" y="220"/>
                  </a:cubicBezTo>
                  <a:cubicBezTo>
                    <a:pt x="133" y="222"/>
                    <a:pt x="131" y="228"/>
                    <a:pt x="127" y="229"/>
                  </a:cubicBezTo>
                  <a:close/>
                  <a:moveTo>
                    <a:pt x="258" y="224"/>
                  </a:moveTo>
                  <a:cubicBezTo>
                    <a:pt x="247" y="234"/>
                    <a:pt x="238" y="245"/>
                    <a:pt x="229" y="256"/>
                  </a:cubicBezTo>
                  <a:cubicBezTo>
                    <a:pt x="231" y="257"/>
                    <a:pt x="232" y="256"/>
                    <a:pt x="234" y="256"/>
                  </a:cubicBezTo>
                  <a:cubicBezTo>
                    <a:pt x="234" y="256"/>
                    <a:pt x="234" y="255"/>
                    <a:pt x="234" y="254"/>
                  </a:cubicBezTo>
                  <a:cubicBezTo>
                    <a:pt x="242" y="247"/>
                    <a:pt x="249" y="238"/>
                    <a:pt x="257" y="231"/>
                  </a:cubicBezTo>
                  <a:cubicBezTo>
                    <a:pt x="257" y="229"/>
                    <a:pt x="259" y="228"/>
                    <a:pt x="261" y="228"/>
                  </a:cubicBezTo>
                  <a:cubicBezTo>
                    <a:pt x="261" y="224"/>
                    <a:pt x="262" y="224"/>
                    <a:pt x="261" y="221"/>
                  </a:cubicBezTo>
                  <a:cubicBezTo>
                    <a:pt x="259" y="221"/>
                    <a:pt x="259" y="224"/>
                    <a:pt x="258" y="224"/>
                  </a:cubicBezTo>
                  <a:cubicBezTo>
                    <a:pt x="258" y="224"/>
                    <a:pt x="258" y="224"/>
                    <a:pt x="258" y="224"/>
                  </a:cubicBezTo>
                  <a:close/>
                  <a:moveTo>
                    <a:pt x="192" y="233"/>
                  </a:moveTo>
                  <a:cubicBezTo>
                    <a:pt x="193" y="234"/>
                    <a:pt x="192" y="235"/>
                    <a:pt x="192" y="235"/>
                  </a:cubicBezTo>
                  <a:cubicBezTo>
                    <a:pt x="189" y="237"/>
                    <a:pt x="188" y="241"/>
                    <a:pt x="184" y="242"/>
                  </a:cubicBezTo>
                  <a:cubicBezTo>
                    <a:pt x="182" y="247"/>
                    <a:pt x="176" y="249"/>
                    <a:pt x="174" y="255"/>
                  </a:cubicBezTo>
                  <a:cubicBezTo>
                    <a:pt x="175" y="256"/>
                    <a:pt x="176" y="255"/>
                    <a:pt x="177" y="255"/>
                  </a:cubicBezTo>
                  <a:cubicBezTo>
                    <a:pt x="183" y="248"/>
                    <a:pt x="192" y="241"/>
                    <a:pt x="198" y="233"/>
                  </a:cubicBezTo>
                  <a:cubicBezTo>
                    <a:pt x="199" y="232"/>
                    <a:pt x="199" y="230"/>
                    <a:pt x="200" y="228"/>
                  </a:cubicBezTo>
                  <a:cubicBezTo>
                    <a:pt x="199" y="228"/>
                    <a:pt x="200" y="227"/>
                    <a:pt x="199" y="227"/>
                  </a:cubicBezTo>
                  <a:cubicBezTo>
                    <a:pt x="196" y="229"/>
                    <a:pt x="195" y="232"/>
                    <a:pt x="192" y="233"/>
                  </a:cubicBezTo>
                  <a:close/>
                  <a:moveTo>
                    <a:pt x="73" y="228"/>
                  </a:moveTo>
                  <a:cubicBezTo>
                    <a:pt x="65" y="237"/>
                    <a:pt x="58" y="244"/>
                    <a:pt x="50" y="253"/>
                  </a:cubicBezTo>
                  <a:cubicBezTo>
                    <a:pt x="56" y="252"/>
                    <a:pt x="59" y="243"/>
                    <a:pt x="65" y="241"/>
                  </a:cubicBezTo>
                  <a:cubicBezTo>
                    <a:pt x="67" y="236"/>
                    <a:pt x="71" y="233"/>
                    <a:pt x="74" y="231"/>
                  </a:cubicBezTo>
                  <a:cubicBezTo>
                    <a:pt x="74" y="230"/>
                    <a:pt x="74" y="229"/>
                    <a:pt x="74" y="228"/>
                  </a:cubicBezTo>
                  <a:cubicBezTo>
                    <a:pt x="73" y="228"/>
                    <a:pt x="73" y="228"/>
                    <a:pt x="73" y="228"/>
                  </a:cubicBezTo>
                  <a:close/>
                  <a:moveTo>
                    <a:pt x="243" y="252"/>
                  </a:moveTo>
                  <a:cubicBezTo>
                    <a:pt x="250" y="247"/>
                    <a:pt x="254" y="239"/>
                    <a:pt x="261" y="233"/>
                  </a:cubicBezTo>
                  <a:cubicBezTo>
                    <a:pt x="261" y="232"/>
                    <a:pt x="261" y="230"/>
                    <a:pt x="261" y="229"/>
                  </a:cubicBezTo>
                  <a:cubicBezTo>
                    <a:pt x="252" y="238"/>
                    <a:pt x="243" y="246"/>
                    <a:pt x="236" y="256"/>
                  </a:cubicBezTo>
                  <a:cubicBezTo>
                    <a:pt x="237" y="256"/>
                    <a:pt x="238" y="256"/>
                    <a:pt x="238" y="256"/>
                  </a:cubicBezTo>
                  <a:cubicBezTo>
                    <a:pt x="240" y="255"/>
                    <a:pt x="243" y="253"/>
                    <a:pt x="243" y="252"/>
                  </a:cubicBezTo>
                  <a:close/>
                  <a:moveTo>
                    <a:pt x="55" y="253"/>
                  </a:moveTo>
                  <a:cubicBezTo>
                    <a:pt x="56" y="254"/>
                    <a:pt x="58" y="253"/>
                    <a:pt x="60" y="253"/>
                  </a:cubicBezTo>
                  <a:cubicBezTo>
                    <a:pt x="64" y="248"/>
                    <a:pt x="69" y="243"/>
                    <a:pt x="74" y="239"/>
                  </a:cubicBezTo>
                  <a:cubicBezTo>
                    <a:pt x="73" y="237"/>
                    <a:pt x="75" y="235"/>
                    <a:pt x="73" y="235"/>
                  </a:cubicBezTo>
                  <a:cubicBezTo>
                    <a:pt x="67" y="241"/>
                    <a:pt x="61" y="247"/>
                    <a:pt x="55" y="253"/>
                  </a:cubicBezTo>
                  <a:close/>
                  <a:moveTo>
                    <a:pt x="196" y="238"/>
                  </a:moveTo>
                  <a:cubicBezTo>
                    <a:pt x="192" y="244"/>
                    <a:pt x="184" y="249"/>
                    <a:pt x="180" y="255"/>
                  </a:cubicBezTo>
                  <a:cubicBezTo>
                    <a:pt x="181" y="256"/>
                    <a:pt x="183" y="255"/>
                    <a:pt x="184" y="256"/>
                  </a:cubicBezTo>
                  <a:cubicBezTo>
                    <a:pt x="189" y="250"/>
                    <a:pt x="195" y="245"/>
                    <a:pt x="200" y="239"/>
                  </a:cubicBezTo>
                  <a:cubicBezTo>
                    <a:pt x="200" y="238"/>
                    <a:pt x="200" y="238"/>
                    <a:pt x="200" y="236"/>
                  </a:cubicBezTo>
                  <a:cubicBezTo>
                    <a:pt x="198" y="236"/>
                    <a:pt x="198" y="238"/>
                    <a:pt x="196" y="238"/>
                  </a:cubicBezTo>
                  <a:close/>
                  <a:moveTo>
                    <a:pt x="244" y="252"/>
                  </a:moveTo>
                  <a:cubicBezTo>
                    <a:pt x="243" y="254"/>
                    <a:pt x="242" y="254"/>
                    <a:pt x="241" y="256"/>
                  </a:cubicBezTo>
                  <a:cubicBezTo>
                    <a:pt x="249" y="256"/>
                    <a:pt x="253" y="256"/>
                    <a:pt x="261" y="256"/>
                  </a:cubicBezTo>
                  <a:cubicBezTo>
                    <a:pt x="261" y="254"/>
                    <a:pt x="262" y="251"/>
                    <a:pt x="260" y="249"/>
                  </a:cubicBezTo>
                  <a:cubicBezTo>
                    <a:pt x="259" y="250"/>
                    <a:pt x="256" y="256"/>
                    <a:pt x="253" y="254"/>
                  </a:cubicBezTo>
                  <a:cubicBezTo>
                    <a:pt x="256" y="251"/>
                    <a:pt x="258" y="249"/>
                    <a:pt x="261" y="246"/>
                  </a:cubicBezTo>
                  <a:cubicBezTo>
                    <a:pt x="261" y="245"/>
                    <a:pt x="261" y="244"/>
                    <a:pt x="261" y="243"/>
                  </a:cubicBezTo>
                  <a:cubicBezTo>
                    <a:pt x="257" y="248"/>
                    <a:pt x="252" y="252"/>
                    <a:pt x="247" y="255"/>
                  </a:cubicBezTo>
                  <a:cubicBezTo>
                    <a:pt x="246" y="255"/>
                    <a:pt x="246" y="255"/>
                    <a:pt x="246" y="254"/>
                  </a:cubicBezTo>
                  <a:cubicBezTo>
                    <a:pt x="251" y="251"/>
                    <a:pt x="256" y="246"/>
                    <a:pt x="260" y="241"/>
                  </a:cubicBezTo>
                  <a:cubicBezTo>
                    <a:pt x="261" y="241"/>
                    <a:pt x="260" y="243"/>
                    <a:pt x="261" y="243"/>
                  </a:cubicBezTo>
                  <a:cubicBezTo>
                    <a:pt x="261" y="241"/>
                    <a:pt x="262" y="237"/>
                    <a:pt x="260" y="237"/>
                  </a:cubicBezTo>
                  <a:cubicBezTo>
                    <a:pt x="255" y="242"/>
                    <a:pt x="249" y="250"/>
                    <a:pt x="244" y="252"/>
                  </a:cubicBezTo>
                  <a:close/>
                  <a:moveTo>
                    <a:pt x="119" y="253"/>
                  </a:moveTo>
                  <a:cubicBezTo>
                    <a:pt x="122" y="255"/>
                    <a:pt x="126" y="253"/>
                    <a:pt x="130" y="254"/>
                  </a:cubicBezTo>
                  <a:cubicBezTo>
                    <a:pt x="131" y="250"/>
                    <a:pt x="138" y="249"/>
                    <a:pt x="136" y="245"/>
                  </a:cubicBezTo>
                  <a:cubicBezTo>
                    <a:pt x="134" y="249"/>
                    <a:pt x="131" y="250"/>
                    <a:pt x="127" y="253"/>
                  </a:cubicBezTo>
                  <a:cubicBezTo>
                    <a:pt x="127" y="252"/>
                    <a:pt x="125" y="253"/>
                    <a:pt x="126" y="252"/>
                  </a:cubicBezTo>
                  <a:cubicBezTo>
                    <a:pt x="130" y="248"/>
                    <a:pt x="134" y="245"/>
                    <a:pt x="137" y="241"/>
                  </a:cubicBezTo>
                  <a:cubicBezTo>
                    <a:pt x="137" y="239"/>
                    <a:pt x="138" y="238"/>
                    <a:pt x="136" y="237"/>
                  </a:cubicBezTo>
                  <a:cubicBezTo>
                    <a:pt x="131" y="242"/>
                    <a:pt x="124" y="247"/>
                    <a:pt x="119" y="253"/>
                  </a:cubicBezTo>
                  <a:close/>
                  <a:moveTo>
                    <a:pt x="73" y="242"/>
                  </a:moveTo>
                  <a:cubicBezTo>
                    <a:pt x="70" y="247"/>
                    <a:pt x="66" y="249"/>
                    <a:pt x="63" y="253"/>
                  </a:cubicBezTo>
                  <a:cubicBezTo>
                    <a:pt x="68" y="255"/>
                    <a:pt x="70" y="248"/>
                    <a:pt x="74" y="248"/>
                  </a:cubicBezTo>
                  <a:cubicBezTo>
                    <a:pt x="73" y="247"/>
                    <a:pt x="75" y="244"/>
                    <a:pt x="74" y="242"/>
                  </a:cubicBezTo>
                  <a:cubicBezTo>
                    <a:pt x="74" y="242"/>
                    <a:pt x="73" y="242"/>
                    <a:pt x="73" y="242"/>
                  </a:cubicBezTo>
                  <a:close/>
                  <a:moveTo>
                    <a:pt x="190" y="253"/>
                  </a:moveTo>
                  <a:cubicBezTo>
                    <a:pt x="189" y="253"/>
                    <a:pt x="187" y="254"/>
                    <a:pt x="188" y="256"/>
                  </a:cubicBezTo>
                  <a:cubicBezTo>
                    <a:pt x="189" y="256"/>
                    <a:pt x="190" y="255"/>
                    <a:pt x="192" y="256"/>
                  </a:cubicBezTo>
                  <a:cubicBezTo>
                    <a:pt x="194" y="251"/>
                    <a:pt x="203" y="250"/>
                    <a:pt x="199" y="243"/>
                  </a:cubicBezTo>
                  <a:cubicBezTo>
                    <a:pt x="196" y="246"/>
                    <a:pt x="192" y="249"/>
                    <a:pt x="190" y="253"/>
                  </a:cubicBezTo>
                  <a:close/>
                  <a:moveTo>
                    <a:pt x="70" y="253"/>
                  </a:moveTo>
                  <a:cubicBezTo>
                    <a:pt x="72" y="254"/>
                    <a:pt x="73" y="254"/>
                    <a:pt x="74" y="254"/>
                  </a:cubicBezTo>
                  <a:cubicBezTo>
                    <a:pt x="74" y="253"/>
                    <a:pt x="74" y="251"/>
                    <a:pt x="74" y="250"/>
                  </a:cubicBezTo>
                  <a:cubicBezTo>
                    <a:pt x="72" y="251"/>
                    <a:pt x="71" y="252"/>
                    <a:pt x="70" y="253"/>
                  </a:cubicBezTo>
                  <a:close/>
                  <a:moveTo>
                    <a:pt x="132" y="254"/>
                  </a:moveTo>
                  <a:cubicBezTo>
                    <a:pt x="134" y="254"/>
                    <a:pt x="135" y="254"/>
                    <a:pt x="137" y="254"/>
                  </a:cubicBezTo>
                  <a:cubicBezTo>
                    <a:pt x="137" y="253"/>
                    <a:pt x="137" y="252"/>
                    <a:pt x="137" y="251"/>
                  </a:cubicBezTo>
                  <a:cubicBezTo>
                    <a:pt x="135" y="251"/>
                    <a:pt x="134" y="253"/>
                    <a:pt x="132" y="254"/>
                  </a:cubicBezTo>
                  <a:close/>
                  <a:moveTo>
                    <a:pt x="195" y="256"/>
                  </a:moveTo>
                  <a:cubicBezTo>
                    <a:pt x="197" y="256"/>
                    <a:pt x="198" y="256"/>
                    <a:pt x="200" y="256"/>
                  </a:cubicBezTo>
                  <a:cubicBezTo>
                    <a:pt x="201" y="255"/>
                    <a:pt x="200" y="254"/>
                    <a:pt x="200" y="252"/>
                  </a:cubicBezTo>
                  <a:cubicBezTo>
                    <a:pt x="197" y="253"/>
                    <a:pt x="196" y="254"/>
                    <a:pt x="195" y="256"/>
                  </a:cubicBez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2400">
                <a:latin typeface="Arial"/>
                <a:ea typeface="微软雅黑"/>
                <a:sym typeface="Arial"/>
              </a:endParaRPr>
            </a:p>
          </p:txBody>
        </p:sp>
        <p:sp>
          <p:nvSpPr>
            <p:cNvPr id="6" name="chenying0907 6"/>
            <p:cNvSpPr>
              <a:spLocks/>
            </p:cNvSpPr>
            <p:nvPr/>
          </p:nvSpPr>
          <p:spPr bwMode="auto">
            <a:xfrm>
              <a:off x="4837" y="1302"/>
              <a:ext cx="1388" cy="1128"/>
            </a:xfrm>
            <a:custGeom>
              <a:avLst/>
              <a:gdLst>
                <a:gd name="T0" fmla="*/ 183 w 183"/>
                <a:gd name="T1" fmla="*/ 5 h 176"/>
                <a:gd name="T2" fmla="*/ 169 w 183"/>
                <a:gd name="T3" fmla="*/ 31 h 176"/>
                <a:gd name="T4" fmla="*/ 166 w 183"/>
                <a:gd name="T5" fmla="*/ 33 h 176"/>
                <a:gd name="T6" fmla="*/ 156 w 183"/>
                <a:gd name="T7" fmla="*/ 51 h 176"/>
                <a:gd name="T8" fmla="*/ 154 w 183"/>
                <a:gd name="T9" fmla="*/ 51 h 176"/>
                <a:gd name="T10" fmla="*/ 153 w 183"/>
                <a:gd name="T11" fmla="*/ 56 h 176"/>
                <a:gd name="T12" fmla="*/ 149 w 183"/>
                <a:gd name="T13" fmla="*/ 57 h 176"/>
                <a:gd name="T14" fmla="*/ 148 w 183"/>
                <a:gd name="T15" fmla="*/ 44 h 176"/>
                <a:gd name="T16" fmla="*/ 132 w 183"/>
                <a:gd name="T17" fmla="*/ 60 h 176"/>
                <a:gd name="T18" fmla="*/ 122 w 183"/>
                <a:gd name="T19" fmla="*/ 70 h 176"/>
                <a:gd name="T20" fmla="*/ 78 w 183"/>
                <a:gd name="T21" fmla="*/ 110 h 176"/>
                <a:gd name="T22" fmla="*/ 65 w 183"/>
                <a:gd name="T23" fmla="*/ 123 h 176"/>
                <a:gd name="T24" fmla="*/ 63 w 183"/>
                <a:gd name="T25" fmla="*/ 124 h 176"/>
                <a:gd name="T26" fmla="*/ 52 w 183"/>
                <a:gd name="T27" fmla="*/ 134 h 176"/>
                <a:gd name="T28" fmla="*/ 41 w 183"/>
                <a:gd name="T29" fmla="*/ 145 h 176"/>
                <a:gd name="T30" fmla="*/ 30 w 183"/>
                <a:gd name="T31" fmla="*/ 152 h 176"/>
                <a:gd name="T32" fmla="*/ 20 w 183"/>
                <a:gd name="T33" fmla="*/ 161 h 176"/>
                <a:gd name="T34" fmla="*/ 2 w 183"/>
                <a:gd name="T35" fmla="*/ 176 h 176"/>
                <a:gd name="T36" fmla="*/ 0 w 183"/>
                <a:gd name="T37" fmla="*/ 174 h 176"/>
                <a:gd name="T38" fmla="*/ 24 w 183"/>
                <a:gd name="T39" fmla="*/ 155 h 176"/>
                <a:gd name="T40" fmla="*/ 52 w 183"/>
                <a:gd name="T41" fmla="*/ 130 h 176"/>
                <a:gd name="T42" fmla="*/ 84 w 183"/>
                <a:gd name="T43" fmla="*/ 103 h 176"/>
                <a:gd name="T44" fmla="*/ 89 w 183"/>
                <a:gd name="T45" fmla="*/ 99 h 176"/>
                <a:gd name="T46" fmla="*/ 97 w 183"/>
                <a:gd name="T47" fmla="*/ 91 h 176"/>
                <a:gd name="T48" fmla="*/ 107 w 183"/>
                <a:gd name="T49" fmla="*/ 83 h 176"/>
                <a:gd name="T50" fmla="*/ 134 w 183"/>
                <a:gd name="T51" fmla="*/ 55 h 176"/>
                <a:gd name="T52" fmla="*/ 147 w 183"/>
                <a:gd name="T53" fmla="*/ 41 h 176"/>
                <a:gd name="T54" fmla="*/ 137 w 183"/>
                <a:gd name="T55" fmla="*/ 40 h 176"/>
                <a:gd name="T56" fmla="*/ 142 w 183"/>
                <a:gd name="T57" fmla="*/ 36 h 176"/>
                <a:gd name="T58" fmla="*/ 148 w 183"/>
                <a:gd name="T59" fmla="*/ 32 h 176"/>
                <a:gd name="T60" fmla="*/ 150 w 183"/>
                <a:gd name="T61" fmla="*/ 30 h 176"/>
                <a:gd name="T62" fmla="*/ 172 w 183"/>
                <a:gd name="T63" fmla="*/ 11 h 176"/>
                <a:gd name="T64" fmla="*/ 183 w 183"/>
                <a:gd name="T6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76">
                  <a:moveTo>
                    <a:pt x="183" y="5"/>
                  </a:moveTo>
                  <a:cubicBezTo>
                    <a:pt x="178" y="13"/>
                    <a:pt x="173" y="21"/>
                    <a:pt x="169" y="31"/>
                  </a:cubicBezTo>
                  <a:cubicBezTo>
                    <a:pt x="168" y="31"/>
                    <a:pt x="167" y="32"/>
                    <a:pt x="166" y="33"/>
                  </a:cubicBezTo>
                  <a:cubicBezTo>
                    <a:pt x="164" y="40"/>
                    <a:pt x="158" y="44"/>
                    <a:pt x="156" y="51"/>
                  </a:cubicBezTo>
                  <a:cubicBezTo>
                    <a:pt x="155" y="51"/>
                    <a:pt x="155" y="51"/>
                    <a:pt x="154" y="51"/>
                  </a:cubicBezTo>
                  <a:cubicBezTo>
                    <a:pt x="154" y="53"/>
                    <a:pt x="153" y="54"/>
                    <a:pt x="153" y="56"/>
                  </a:cubicBezTo>
                  <a:cubicBezTo>
                    <a:pt x="151" y="56"/>
                    <a:pt x="151" y="57"/>
                    <a:pt x="149" y="57"/>
                  </a:cubicBezTo>
                  <a:cubicBezTo>
                    <a:pt x="149" y="52"/>
                    <a:pt x="149" y="49"/>
                    <a:pt x="148" y="44"/>
                  </a:cubicBezTo>
                  <a:cubicBezTo>
                    <a:pt x="143" y="49"/>
                    <a:pt x="138" y="55"/>
                    <a:pt x="132" y="60"/>
                  </a:cubicBezTo>
                  <a:cubicBezTo>
                    <a:pt x="129" y="64"/>
                    <a:pt x="125" y="67"/>
                    <a:pt x="122" y="70"/>
                  </a:cubicBezTo>
                  <a:cubicBezTo>
                    <a:pt x="108" y="84"/>
                    <a:pt x="93" y="98"/>
                    <a:pt x="78" y="110"/>
                  </a:cubicBezTo>
                  <a:cubicBezTo>
                    <a:pt x="74" y="115"/>
                    <a:pt x="69" y="119"/>
                    <a:pt x="65" y="123"/>
                  </a:cubicBezTo>
                  <a:cubicBezTo>
                    <a:pt x="64" y="124"/>
                    <a:pt x="64" y="124"/>
                    <a:pt x="63" y="124"/>
                  </a:cubicBezTo>
                  <a:cubicBezTo>
                    <a:pt x="60" y="128"/>
                    <a:pt x="56" y="131"/>
                    <a:pt x="52" y="134"/>
                  </a:cubicBezTo>
                  <a:cubicBezTo>
                    <a:pt x="48" y="137"/>
                    <a:pt x="44" y="141"/>
                    <a:pt x="41" y="145"/>
                  </a:cubicBezTo>
                  <a:cubicBezTo>
                    <a:pt x="38" y="148"/>
                    <a:pt x="33" y="149"/>
                    <a:pt x="30" y="152"/>
                  </a:cubicBezTo>
                  <a:cubicBezTo>
                    <a:pt x="26" y="155"/>
                    <a:pt x="24" y="158"/>
                    <a:pt x="20" y="161"/>
                  </a:cubicBezTo>
                  <a:cubicBezTo>
                    <a:pt x="14" y="166"/>
                    <a:pt x="8" y="171"/>
                    <a:pt x="2" y="176"/>
                  </a:cubicBezTo>
                  <a:cubicBezTo>
                    <a:pt x="1" y="175"/>
                    <a:pt x="1" y="174"/>
                    <a:pt x="0" y="174"/>
                  </a:cubicBezTo>
                  <a:cubicBezTo>
                    <a:pt x="8" y="168"/>
                    <a:pt x="16" y="162"/>
                    <a:pt x="24" y="155"/>
                  </a:cubicBezTo>
                  <a:cubicBezTo>
                    <a:pt x="33" y="146"/>
                    <a:pt x="44" y="140"/>
                    <a:pt x="52" y="130"/>
                  </a:cubicBezTo>
                  <a:cubicBezTo>
                    <a:pt x="63" y="122"/>
                    <a:pt x="73" y="112"/>
                    <a:pt x="84" y="103"/>
                  </a:cubicBezTo>
                  <a:cubicBezTo>
                    <a:pt x="85" y="101"/>
                    <a:pt x="87" y="100"/>
                    <a:pt x="89" y="99"/>
                  </a:cubicBezTo>
                  <a:cubicBezTo>
                    <a:pt x="92" y="96"/>
                    <a:pt x="94" y="93"/>
                    <a:pt x="97" y="91"/>
                  </a:cubicBezTo>
                  <a:cubicBezTo>
                    <a:pt x="100" y="88"/>
                    <a:pt x="104" y="86"/>
                    <a:pt x="107" y="83"/>
                  </a:cubicBezTo>
                  <a:cubicBezTo>
                    <a:pt x="116" y="74"/>
                    <a:pt x="125" y="64"/>
                    <a:pt x="134" y="55"/>
                  </a:cubicBezTo>
                  <a:cubicBezTo>
                    <a:pt x="139" y="51"/>
                    <a:pt x="143" y="46"/>
                    <a:pt x="147" y="41"/>
                  </a:cubicBezTo>
                  <a:cubicBezTo>
                    <a:pt x="143" y="39"/>
                    <a:pt x="140" y="43"/>
                    <a:pt x="137" y="40"/>
                  </a:cubicBezTo>
                  <a:cubicBezTo>
                    <a:pt x="136" y="37"/>
                    <a:pt x="140" y="37"/>
                    <a:pt x="142" y="36"/>
                  </a:cubicBezTo>
                  <a:cubicBezTo>
                    <a:pt x="144" y="35"/>
                    <a:pt x="145" y="33"/>
                    <a:pt x="148" y="32"/>
                  </a:cubicBezTo>
                  <a:cubicBezTo>
                    <a:pt x="148" y="31"/>
                    <a:pt x="150" y="31"/>
                    <a:pt x="150" y="30"/>
                  </a:cubicBezTo>
                  <a:cubicBezTo>
                    <a:pt x="158" y="26"/>
                    <a:pt x="166" y="18"/>
                    <a:pt x="172" y="11"/>
                  </a:cubicBezTo>
                  <a:cubicBezTo>
                    <a:pt x="175" y="8"/>
                    <a:pt x="180" y="0"/>
                    <a:pt x="183" y="5"/>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2400">
                <a:latin typeface="Arial"/>
                <a:ea typeface="微软雅黑"/>
                <a:sym typeface="Arial"/>
              </a:endParaRPr>
            </a:p>
          </p:txBody>
        </p:sp>
        <p:sp>
          <p:nvSpPr>
            <p:cNvPr id="7" name="chenying0907 7"/>
            <p:cNvSpPr>
              <a:spLocks/>
            </p:cNvSpPr>
            <p:nvPr/>
          </p:nvSpPr>
          <p:spPr bwMode="auto">
            <a:xfrm>
              <a:off x="4496" y="2417"/>
              <a:ext cx="349" cy="186"/>
            </a:xfrm>
            <a:custGeom>
              <a:avLst/>
              <a:gdLst>
                <a:gd name="T0" fmla="*/ 45 w 46"/>
                <a:gd name="T1" fmla="*/ 0 h 29"/>
                <a:gd name="T2" fmla="*/ 46 w 46"/>
                <a:gd name="T3" fmla="*/ 2 h 29"/>
                <a:gd name="T4" fmla="*/ 28 w 46"/>
                <a:gd name="T5" fmla="*/ 15 h 29"/>
                <a:gd name="T6" fmla="*/ 0 w 46"/>
                <a:gd name="T7" fmla="*/ 29 h 29"/>
                <a:gd name="T8" fmla="*/ 5 w 46"/>
                <a:gd name="T9" fmla="*/ 25 h 29"/>
                <a:gd name="T10" fmla="*/ 39 w 46"/>
                <a:gd name="T11" fmla="*/ 4 h 29"/>
                <a:gd name="T12" fmla="*/ 45 w 4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46" h="29">
                  <a:moveTo>
                    <a:pt x="45" y="0"/>
                  </a:moveTo>
                  <a:cubicBezTo>
                    <a:pt x="46" y="0"/>
                    <a:pt x="45" y="2"/>
                    <a:pt x="46" y="2"/>
                  </a:cubicBezTo>
                  <a:cubicBezTo>
                    <a:pt x="41" y="7"/>
                    <a:pt x="33" y="10"/>
                    <a:pt x="28" y="15"/>
                  </a:cubicBezTo>
                  <a:cubicBezTo>
                    <a:pt x="18" y="19"/>
                    <a:pt x="11" y="26"/>
                    <a:pt x="0" y="29"/>
                  </a:cubicBezTo>
                  <a:cubicBezTo>
                    <a:pt x="0" y="26"/>
                    <a:pt x="3" y="25"/>
                    <a:pt x="5" y="25"/>
                  </a:cubicBezTo>
                  <a:cubicBezTo>
                    <a:pt x="17" y="18"/>
                    <a:pt x="29" y="12"/>
                    <a:pt x="39" y="4"/>
                  </a:cubicBezTo>
                  <a:cubicBezTo>
                    <a:pt x="42" y="3"/>
                    <a:pt x="43" y="2"/>
                    <a:pt x="45" y="0"/>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2400">
                <a:latin typeface="Arial"/>
                <a:ea typeface="微软雅黑"/>
                <a:sym typeface="Arial"/>
              </a:endParaRPr>
            </a:p>
          </p:txBody>
        </p:sp>
      </p:grpSp>
      <p:sp>
        <p:nvSpPr>
          <p:cNvPr id="19" name="PA_椭圆 31"/>
          <p:cNvSpPr/>
          <p:nvPr>
            <p:custDataLst>
              <p:tags r:id="rId2"/>
            </p:custDataLst>
          </p:nvPr>
        </p:nvSpPr>
        <p:spPr>
          <a:xfrm>
            <a:off x="6062045" y="1848482"/>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600">
              <a:solidFill>
                <a:schemeClr val="tx1"/>
              </a:solidFill>
              <a:latin typeface="Arial"/>
              <a:ea typeface="微软雅黑"/>
              <a:sym typeface="Arial"/>
            </a:endParaRPr>
          </a:p>
        </p:txBody>
      </p:sp>
      <p:sp>
        <p:nvSpPr>
          <p:cNvPr id="21" name="PA_椭圆 31"/>
          <p:cNvSpPr/>
          <p:nvPr>
            <p:custDataLst>
              <p:tags r:id="rId3"/>
            </p:custDataLst>
          </p:nvPr>
        </p:nvSpPr>
        <p:spPr>
          <a:xfrm>
            <a:off x="6089035" y="309045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600">
              <a:solidFill>
                <a:schemeClr val="tx1"/>
              </a:solidFill>
              <a:latin typeface="Arial"/>
              <a:ea typeface="微软雅黑"/>
              <a:sym typeface="Arial"/>
            </a:endParaRPr>
          </a:p>
        </p:txBody>
      </p:sp>
      <p:sp>
        <p:nvSpPr>
          <p:cNvPr id="22" name="PA_文本框 21"/>
          <p:cNvSpPr txBox="1"/>
          <p:nvPr>
            <p:custDataLst>
              <p:tags r:id="rId4"/>
            </p:custDataLst>
          </p:nvPr>
        </p:nvSpPr>
        <p:spPr>
          <a:xfrm>
            <a:off x="6059625" y="2134663"/>
            <a:ext cx="723275" cy="369332"/>
          </a:xfrm>
          <a:prstGeom prst="rect">
            <a:avLst/>
          </a:prstGeom>
          <a:noFill/>
        </p:spPr>
        <p:txBody>
          <a:bodyPr wrap="none" rtlCol="0">
            <a:spAutoFit/>
          </a:bodyPr>
          <a:lstStyle/>
          <a:p>
            <a:pPr algn="ctr"/>
            <a:r>
              <a:rPr lang="en-US" altLang="zh-CN" dirty="0">
                <a:solidFill>
                  <a:schemeClr val="tx1">
                    <a:lumMod val="75000"/>
                    <a:lumOff val="25000"/>
                  </a:schemeClr>
                </a:solidFill>
                <a:latin typeface="Arial"/>
                <a:ea typeface="微软雅黑"/>
                <a:cs typeface="落落补 汤圆" pitchFamily="2" charset="-128"/>
                <a:sym typeface="Arial"/>
              </a:rPr>
              <a:t>2016</a:t>
            </a:r>
            <a:endParaRPr lang="zh-CN" altLang="en-US" dirty="0">
              <a:solidFill>
                <a:schemeClr val="tx1">
                  <a:lumMod val="75000"/>
                  <a:lumOff val="25000"/>
                </a:schemeClr>
              </a:solidFill>
              <a:latin typeface="Arial"/>
              <a:ea typeface="微软雅黑"/>
              <a:cs typeface="落落补 汤圆" pitchFamily="2" charset="-128"/>
              <a:sym typeface="Arial"/>
            </a:endParaRPr>
          </a:p>
        </p:txBody>
      </p:sp>
      <p:sp>
        <p:nvSpPr>
          <p:cNvPr id="23" name="PA_文本框 22"/>
          <p:cNvSpPr txBox="1"/>
          <p:nvPr>
            <p:custDataLst>
              <p:tags r:id="rId5"/>
            </p:custDataLst>
          </p:nvPr>
        </p:nvSpPr>
        <p:spPr>
          <a:xfrm>
            <a:off x="6114204" y="3378578"/>
            <a:ext cx="723275" cy="369332"/>
          </a:xfrm>
          <a:prstGeom prst="rect">
            <a:avLst/>
          </a:prstGeom>
          <a:noFill/>
        </p:spPr>
        <p:txBody>
          <a:bodyPr wrap="none" rtlCol="0">
            <a:spAutoFit/>
          </a:bodyPr>
          <a:lstStyle/>
          <a:p>
            <a:pPr algn="ctr"/>
            <a:r>
              <a:rPr lang="en-US" altLang="zh-CN" dirty="0">
                <a:solidFill>
                  <a:schemeClr val="tx1">
                    <a:lumMod val="75000"/>
                    <a:lumOff val="25000"/>
                  </a:schemeClr>
                </a:solidFill>
                <a:latin typeface="Arial"/>
                <a:ea typeface="微软雅黑"/>
                <a:cs typeface="落落补 汤圆" pitchFamily="2" charset="-128"/>
                <a:sym typeface="Arial"/>
              </a:rPr>
              <a:t>2017</a:t>
            </a:r>
            <a:endParaRPr lang="zh-CN" altLang="en-US" dirty="0">
              <a:solidFill>
                <a:schemeClr val="tx1">
                  <a:lumMod val="75000"/>
                  <a:lumOff val="25000"/>
                </a:schemeClr>
              </a:solidFill>
              <a:latin typeface="Arial"/>
              <a:ea typeface="微软雅黑"/>
              <a:cs typeface="落落补 汤圆" pitchFamily="2" charset="-128"/>
              <a:sym typeface="Arial"/>
            </a:endParaRPr>
          </a:p>
        </p:txBody>
      </p:sp>
      <p:sp>
        <p:nvSpPr>
          <p:cNvPr id="26" name="PA_文本框 271"/>
          <p:cNvSpPr txBox="1"/>
          <p:nvPr>
            <p:custDataLst>
              <p:tags r:id="rId6"/>
            </p:custDataLst>
          </p:nvPr>
        </p:nvSpPr>
        <p:spPr>
          <a:xfrm>
            <a:off x="1975517" y="4945595"/>
            <a:ext cx="2927410" cy="400110"/>
          </a:xfrm>
          <a:prstGeom prst="rect">
            <a:avLst/>
          </a:prstGeom>
          <a:noFill/>
        </p:spPr>
        <p:txBody>
          <a:bodyPr wrap="square" rtlCol="0">
            <a:spAutoFit/>
          </a:bodyPr>
          <a:lstStyle/>
          <a:p>
            <a:r>
              <a:rPr lang="zh-CN" altLang="en-US" sz="2000" dirty="0" smtClean="0">
                <a:latin typeface="Arial"/>
                <a:ea typeface="微软雅黑"/>
                <a:cs typeface="落落补 汤圆" pitchFamily="2" charset="-128"/>
                <a:sym typeface="Arial"/>
              </a:rPr>
              <a:t>点击添加主要文字内容</a:t>
            </a:r>
            <a:endParaRPr lang="zh-CN" altLang="en-US" sz="2000" dirty="0">
              <a:latin typeface="Arial"/>
              <a:ea typeface="微软雅黑"/>
              <a:cs typeface="落落补 汤圆" pitchFamily="2" charset="-128"/>
              <a:sym typeface="Arial"/>
            </a:endParaRPr>
          </a:p>
        </p:txBody>
      </p:sp>
      <p:sp>
        <p:nvSpPr>
          <p:cNvPr id="2" name="PA_矩形 1"/>
          <p:cNvSpPr/>
          <p:nvPr>
            <p:custDataLst>
              <p:tags r:id="rId7"/>
            </p:custDataLst>
          </p:nvPr>
        </p:nvSpPr>
        <p:spPr>
          <a:xfrm>
            <a:off x="7053178" y="1792779"/>
            <a:ext cx="303261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字信息请在这里输入文字信息。息请在这里输入文字信息请在这里输入文字信息请在。</a:t>
            </a:r>
            <a:endParaRPr lang="zh-CN" altLang="en-US" sz="1333" dirty="0">
              <a:latin typeface="Arial"/>
              <a:ea typeface="微软雅黑"/>
              <a:sym typeface="Arial"/>
            </a:endParaRPr>
          </a:p>
        </p:txBody>
      </p:sp>
      <p:sp>
        <p:nvSpPr>
          <p:cNvPr id="27" name="PA_矩形 26"/>
          <p:cNvSpPr/>
          <p:nvPr>
            <p:custDataLst>
              <p:tags r:id="rId8"/>
            </p:custDataLst>
          </p:nvPr>
        </p:nvSpPr>
        <p:spPr>
          <a:xfrm>
            <a:off x="7053178" y="3083337"/>
            <a:ext cx="303261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字信息请在这里输入文字信息。息请在这里输入文字信息请在这里输入文字信息请在。</a:t>
            </a:r>
            <a:endParaRPr lang="zh-CN" altLang="en-US" sz="1333" dirty="0">
              <a:latin typeface="Arial"/>
              <a:ea typeface="微软雅黑"/>
              <a:sym typeface="Arial"/>
            </a:endParaRPr>
          </a:p>
        </p:txBody>
      </p:sp>
      <p:sp>
        <p:nvSpPr>
          <p:cNvPr id="28" name="PA_椭圆 31"/>
          <p:cNvSpPr/>
          <p:nvPr>
            <p:custDataLst>
              <p:tags r:id="rId9"/>
            </p:custDataLst>
          </p:nvPr>
        </p:nvSpPr>
        <p:spPr>
          <a:xfrm>
            <a:off x="6089035" y="448819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600">
              <a:solidFill>
                <a:schemeClr val="tx1"/>
              </a:solidFill>
              <a:latin typeface="Arial"/>
              <a:ea typeface="微软雅黑"/>
              <a:sym typeface="Arial"/>
            </a:endParaRPr>
          </a:p>
        </p:txBody>
      </p:sp>
      <p:sp>
        <p:nvSpPr>
          <p:cNvPr id="29" name="PA_文本框 22"/>
          <p:cNvSpPr txBox="1"/>
          <p:nvPr>
            <p:custDataLst>
              <p:tags r:id="rId10"/>
            </p:custDataLst>
          </p:nvPr>
        </p:nvSpPr>
        <p:spPr>
          <a:xfrm>
            <a:off x="6114203" y="4776318"/>
            <a:ext cx="723275" cy="369332"/>
          </a:xfrm>
          <a:prstGeom prst="rect">
            <a:avLst/>
          </a:prstGeom>
          <a:noFill/>
        </p:spPr>
        <p:txBody>
          <a:bodyPr wrap="none" rtlCol="0">
            <a:spAutoFit/>
          </a:bodyPr>
          <a:lstStyle/>
          <a:p>
            <a:pPr algn="ctr"/>
            <a:r>
              <a:rPr lang="en-US" altLang="zh-CN" dirty="0">
                <a:solidFill>
                  <a:schemeClr val="tx1">
                    <a:lumMod val="75000"/>
                    <a:lumOff val="25000"/>
                  </a:schemeClr>
                </a:solidFill>
                <a:latin typeface="Arial"/>
                <a:ea typeface="微软雅黑"/>
                <a:cs typeface="落落补 汤圆" pitchFamily="2" charset="-128"/>
                <a:sym typeface="Arial"/>
              </a:rPr>
              <a:t>2018</a:t>
            </a:r>
            <a:endParaRPr lang="zh-CN" altLang="en-US" dirty="0">
              <a:solidFill>
                <a:schemeClr val="tx1">
                  <a:lumMod val="75000"/>
                  <a:lumOff val="25000"/>
                </a:schemeClr>
              </a:solidFill>
              <a:latin typeface="Arial"/>
              <a:ea typeface="微软雅黑"/>
              <a:cs typeface="落落补 汤圆" pitchFamily="2" charset="-128"/>
              <a:sym typeface="Arial"/>
            </a:endParaRPr>
          </a:p>
        </p:txBody>
      </p:sp>
      <p:sp>
        <p:nvSpPr>
          <p:cNvPr id="30" name="PA_矩形 29"/>
          <p:cNvSpPr/>
          <p:nvPr>
            <p:custDataLst>
              <p:tags r:id="rId11"/>
            </p:custDataLst>
          </p:nvPr>
        </p:nvSpPr>
        <p:spPr>
          <a:xfrm>
            <a:off x="7053178" y="4481077"/>
            <a:ext cx="303261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字信息请在这里输入文字信息。息请在这里输入文字信息请在这里输入文字信息请在。</a:t>
            </a:r>
            <a:endParaRPr lang="zh-CN" altLang="en-US" sz="1333" dirty="0">
              <a:latin typeface="Arial"/>
              <a:ea typeface="微软雅黑"/>
              <a:sym typeface="Arial"/>
            </a:endParaRPr>
          </a:p>
        </p:txBody>
      </p:sp>
      <p:sp>
        <p:nvSpPr>
          <p:cNvPr id="31" name="文本框 30"/>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32" name="组合 31"/>
          <p:cNvGrpSpPr/>
          <p:nvPr/>
        </p:nvGrpSpPr>
        <p:grpSpPr>
          <a:xfrm>
            <a:off x="3543759" y="266849"/>
            <a:ext cx="636853" cy="393183"/>
            <a:chOff x="3610120" y="261689"/>
            <a:chExt cx="636853" cy="393183"/>
          </a:xfrm>
        </p:grpSpPr>
        <p:pic>
          <p:nvPicPr>
            <p:cNvPr id="33" name="图片 32"/>
            <p:cNvPicPr>
              <a:picLocks noChangeAspect="1"/>
            </p:cNvPicPr>
            <p:nvPr userDrawn="1"/>
          </p:nvPicPr>
          <p:blipFill>
            <a:blip r:embed="rId1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3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2121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6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210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24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8" fill="hold" grpId="0" nodeType="withEffect">
                                  <p:stCondLst>
                                    <p:cond delay="27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330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6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autoUpdateAnimBg="0"/>
      <p:bldP spid="23" grpId="0"/>
      <p:bldP spid="26" grpId="0" animBg="1" autoUpdateAnimBg="0"/>
      <p:bldP spid="2" grpId="0"/>
      <p:bldP spid="27" grpId="0"/>
      <p:bldP spid="28" grpId="0" animBg="1" autoUpdateAnimBg="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15861" y="1514532"/>
            <a:ext cx="2787931" cy="3077754"/>
          </a:xfrm>
          <a:prstGeom prst="rect">
            <a:avLst/>
          </a:prstGeom>
        </p:spPr>
        <p:txBody>
          <a:bodyPr wrap="square" lIns="121908" tIns="60954" rIns="121908" bIns="60954">
            <a:spAutoFit/>
          </a:bodyPr>
          <a:lstStyle/>
          <a:p>
            <a:pPr>
              <a:lnSpc>
                <a:spcPct val="150000"/>
              </a:lnSpc>
              <a:spcBef>
                <a:spcPct val="0"/>
              </a:spcBef>
            </a:pPr>
            <a:r>
              <a:rPr lang="zh-CN" altLang="en-US" sz="16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点击添加主要文字内容点击添加主要文字内容点击添加主要文字内容点击添加主要文字内容点击添加主要文字内容点击添加主要文字内容点击添加主要文字内容点击添加主要文字内容点击添加主要文字</a:t>
            </a:r>
            <a:r>
              <a:rPr lang="zh-CN" altLang="en-US" sz="1600" dirty="0" smtClean="0">
                <a:solidFill>
                  <a:schemeClr val="tx1">
                    <a:lumMod val="75000"/>
                    <a:lumOff val="25000"/>
                  </a:schemeClr>
                </a:solidFill>
                <a:latin typeface="Arial"/>
                <a:ea typeface="微软雅黑"/>
                <a:sym typeface="Arial"/>
              </a:rPr>
              <a:t>内容</a:t>
            </a:r>
            <a:endParaRPr lang="zh-CN" altLang="en-US" sz="1600" dirty="0">
              <a:solidFill>
                <a:schemeClr val="tx1">
                  <a:lumMod val="75000"/>
                  <a:lumOff val="25000"/>
                </a:schemeClr>
              </a:solidFill>
              <a:latin typeface="Arial"/>
              <a:ea typeface="微软雅黑"/>
              <a:sym typeface="Arial"/>
            </a:endParaRPr>
          </a:p>
        </p:txBody>
      </p:sp>
      <p:grpSp>
        <p:nvGrpSpPr>
          <p:cNvPr id="3" name="组合 2"/>
          <p:cNvGrpSpPr/>
          <p:nvPr/>
        </p:nvGrpSpPr>
        <p:grpSpPr>
          <a:xfrm>
            <a:off x="750797" y="1445029"/>
            <a:ext cx="1320631" cy="4729784"/>
            <a:chOff x="562575" y="1083772"/>
            <a:chExt cx="990602" cy="3547338"/>
          </a:xfrm>
        </p:grpSpPr>
        <p:grpSp>
          <p:nvGrpSpPr>
            <p:cNvPr id="4" name="组合 3"/>
            <p:cNvGrpSpPr/>
            <p:nvPr/>
          </p:nvGrpSpPr>
          <p:grpSpPr>
            <a:xfrm>
              <a:off x="562575" y="1083772"/>
              <a:ext cx="990602" cy="3506894"/>
              <a:chOff x="751904" y="1267983"/>
              <a:chExt cx="1323980" cy="4687107"/>
            </a:xfrm>
          </p:grpSpPr>
          <p:cxnSp>
            <p:nvCxnSpPr>
              <p:cNvPr id="8" name="直接连接符 7"/>
              <p:cNvCxnSpPr/>
              <p:nvPr/>
            </p:nvCxnSpPr>
            <p:spPr>
              <a:xfrm>
                <a:off x="1414232" y="1267983"/>
                <a:ext cx="0" cy="335803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弧形 8"/>
              <p:cNvSpPr/>
              <p:nvPr/>
            </p:nvSpPr>
            <p:spPr>
              <a:xfrm>
                <a:off x="751904" y="4631110"/>
                <a:ext cx="1323980" cy="1323980"/>
              </a:xfrm>
              <a:prstGeom prst="arc">
                <a:avLst>
                  <a:gd name="adj1" fmla="val 12935667"/>
                  <a:gd name="adj2" fmla="val 19476206"/>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5" name="组合 4"/>
            <p:cNvGrpSpPr/>
            <p:nvPr/>
          </p:nvGrpSpPr>
          <p:grpSpPr>
            <a:xfrm>
              <a:off x="608833" y="3733024"/>
              <a:ext cx="898087" cy="898086"/>
              <a:chOff x="608833" y="3733024"/>
              <a:chExt cx="898087" cy="898086"/>
            </a:xfrm>
          </p:grpSpPr>
          <p:sp>
            <p:nvSpPr>
              <p:cNvPr id="6" name="椭圆 5"/>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7" name="文本框 24"/>
              <p:cNvSpPr txBox="1"/>
              <p:nvPr/>
            </p:nvSpPr>
            <p:spPr>
              <a:xfrm>
                <a:off x="791374" y="3915521"/>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grpSp>
        <p:nvGrpSpPr>
          <p:cNvPr id="10" name="组合 9"/>
          <p:cNvGrpSpPr/>
          <p:nvPr/>
        </p:nvGrpSpPr>
        <p:grpSpPr>
          <a:xfrm>
            <a:off x="796" y="911677"/>
            <a:ext cx="9568937" cy="533288"/>
            <a:chOff x="0" y="683758"/>
            <a:chExt cx="7177637" cy="399966"/>
          </a:xfrm>
        </p:grpSpPr>
        <p:sp>
          <p:nvSpPr>
            <p:cNvPr id="11" name="矩形 10"/>
            <p:cNvSpPr/>
            <p:nvPr/>
          </p:nvSpPr>
          <p:spPr>
            <a:xfrm>
              <a:off x="5661095" y="683758"/>
              <a:ext cx="1516542" cy="399090"/>
            </a:xfrm>
            <a:prstGeom prst="rect">
              <a:avLst/>
            </a:prstGeom>
            <a:solidFill>
              <a:schemeClr val="tx1">
                <a:lumMod val="85000"/>
                <a:lumOff val="1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latin typeface="Arial"/>
                <a:ea typeface="微软雅黑"/>
                <a:sym typeface="Arial"/>
              </a:endParaRPr>
            </a:p>
          </p:txBody>
        </p:sp>
        <p:sp>
          <p:nvSpPr>
            <p:cNvPr id="12" name="矩形 11"/>
            <p:cNvSpPr/>
            <p:nvPr/>
          </p:nvSpPr>
          <p:spPr>
            <a:xfrm>
              <a:off x="5966485" y="736809"/>
              <a:ext cx="908059" cy="300083"/>
            </a:xfrm>
            <a:prstGeom prst="rect">
              <a:avLst/>
            </a:prstGeom>
          </p:spPr>
          <p:txBody>
            <a:bodyPr wrap="none">
              <a:spAutoFit/>
            </a:bodyPr>
            <a:lstStyle/>
            <a:p>
              <a:r>
                <a:rPr lang="zh-CN" altLang="en-US" sz="2000" dirty="0">
                  <a:solidFill>
                    <a:schemeClr val="bg1"/>
                  </a:solidFill>
                  <a:latin typeface="Arial"/>
                  <a:ea typeface="微软雅黑"/>
                  <a:sym typeface="Arial"/>
                </a:rPr>
                <a:t>标题文字</a:t>
              </a:r>
            </a:p>
          </p:txBody>
        </p:sp>
        <p:cxnSp>
          <p:nvCxnSpPr>
            <p:cNvPr id="13" name="直接连接符 12"/>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151395" y="1444966"/>
            <a:ext cx="1320631" cy="3073571"/>
            <a:chOff x="1613160" y="1083724"/>
            <a:chExt cx="990602" cy="2305178"/>
          </a:xfrm>
        </p:grpSpPr>
        <p:grpSp>
          <p:nvGrpSpPr>
            <p:cNvPr id="15" name="组合 14"/>
            <p:cNvGrpSpPr/>
            <p:nvPr/>
          </p:nvGrpSpPr>
          <p:grpSpPr>
            <a:xfrm>
              <a:off x="1613160" y="1083724"/>
              <a:ext cx="990602" cy="2227897"/>
              <a:chOff x="2156053" y="1267920"/>
              <a:chExt cx="1323980" cy="2977675"/>
            </a:xfrm>
          </p:grpSpPr>
          <p:cxnSp>
            <p:nvCxnSpPr>
              <p:cNvPr id="19" name="直接连接符 18"/>
              <p:cNvCxnSpPr/>
              <p:nvPr/>
            </p:nvCxnSpPr>
            <p:spPr>
              <a:xfrm>
                <a:off x="2818381" y="1267920"/>
                <a:ext cx="0" cy="1648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2156053" y="2921615"/>
                <a:ext cx="1323980" cy="1323980"/>
              </a:xfrm>
              <a:prstGeom prst="arc">
                <a:avLst>
                  <a:gd name="adj1" fmla="val 12935667"/>
                  <a:gd name="adj2" fmla="val 194762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16" name="组合 15"/>
            <p:cNvGrpSpPr/>
            <p:nvPr/>
          </p:nvGrpSpPr>
          <p:grpSpPr>
            <a:xfrm>
              <a:off x="1659417" y="2490816"/>
              <a:ext cx="898087" cy="898086"/>
              <a:chOff x="608833" y="3733024"/>
              <a:chExt cx="898087" cy="898086"/>
            </a:xfrm>
          </p:grpSpPr>
          <p:sp>
            <p:nvSpPr>
              <p:cNvPr id="17" name="椭圆 16"/>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18" name="文本框 24"/>
              <p:cNvSpPr txBox="1"/>
              <p:nvPr/>
            </p:nvSpPr>
            <p:spPr>
              <a:xfrm>
                <a:off x="791374" y="3908805"/>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grpSp>
        <p:nvGrpSpPr>
          <p:cNvPr id="21" name="组合 20"/>
          <p:cNvGrpSpPr/>
          <p:nvPr/>
        </p:nvGrpSpPr>
        <p:grpSpPr>
          <a:xfrm>
            <a:off x="3675456" y="1444967"/>
            <a:ext cx="1320631" cy="3775727"/>
            <a:chOff x="2756355" y="1083724"/>
            <a:chExt cx="990602" cy="2831795"/>
          </a:xfrm>
        </p:grpSpPr>
        <p:grpSp>
          <p:nvGrpSpPr>
            <p:cNvPr id="22" name="组合 21"/>
            <p:cNvGrpSpPr/>
            <p:nvPr/>
          </p:nvGrpSpPr>
          <p:grpSpPr>
            <a:xfrm>
              <a:off x="2756355" y="1083724"/>
              <a:ext cx="990602" cy="2774344"/>
              <a:chOff x="3683979" y="1267920"/>
              <a:chExt cx="1323980" cy="3708024"/>
            </a:xfrm>
          </p:grpSpPr>
          <p:cxnSp>
            <p:nvCxnSpPr>
              <p:cNvPr id="26" name="直接连接符 25"/>
              <p:cNvCxnSpPr/>
              <p:nvPr/>
            </p:nvCxnSpPr>
            <p:spPr>
              <a:xfrm>
                <a:off x="4346307" y="1267920"/>
                <a:ext cx="0" cy="23789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a:off x="3683979" y="3651964"/>
                <a:ext cx="1323980" cy="1323980"/>
              </a:xfrm>
              <a:prstGeom prst="arc">
                <a:avLst>
                  <a:gd name="adj1" fmla="val 12935667"/>
                  <a:gd name="adj2" fmla="val 19476206"/>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23" name="组合 22"/>
            <p:cNvGrpSpPr/>
            <p:nvPr/>
          </p:nvGrpSpPr>
          <p:grpSpPr>
            <a:xfrm>
              <a:off x="2802612" y="3017433"/>
              <a:ext cx="898087" cy="898086"/>
              <a:chOff x="608833" y="3733024"/>
              <a:chExt cx="898087" cy="898086"/>
            </a:xfrm>
          </p:grpSpPr>
          <p:sp>
            <p:nvSpPr>
              <p:cNvPr id="24" name="椭圆 23"/>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25" name="文本框 24"/>
              <p:cNvSpPr txBox="1"/>
              <p:nvPr/>
            </p:nvSpPr>
            <p:spPr>
              <a:xfrm>
                <a:off x="785191" y="3912906"/>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grpSp>
        <p:nvGrpSpPr>
          <p:cNvPr id="28" name="组合 27"/>
          <p:cNvGrpSpPr/>
          <p:nvPr/>
        </p:nvGrpSpPr>
        <p:grpSpPr>
          <a:xfrm>
            <a:off x="5068848" y="1457148"/>
            <a:ext cx="1320631" cy="2566096"/>
            <a:chOff x="3801535" y="1092861"/>
            <a:chExt cx="990602" cy="1924572"/>
          </a:xfrm>
        </p:grpSpPr>
        <p:grpSp>
          <p:nvGrpSpPr>
            <p:cNvPr id="29" name="组合 28"/>
            <p:cNvGrpSpPr/>
            <p:nvPr/>
          </p:nvGrpSpPr>
          <p:grpSpPr>
            <a:xfrm>
              <a:off x="3801535" y="1092861"/>
              <a:ext cx="990602" cy="1872126"/>
              <a:chOff x="5080905" y="1263803"/>
              <a:chExt cx="1323980" cy="2502173"/>
            </a:xfrm>
          </p:grpSpPr>
          <p:cxnSp>
            <p:nvCxnSpPr>
              <p:cNvPr id="33" name="直接连接符 32"/>
              <p:cNvCxnSpPr/>
              <p:nvPr/>
            </p:nvCxnSpPr>
            <p:spPr>
              <a:xfrm>
                <a:off x="5743233" y="1263803"/>
                <a:ext cx="0" cy="117309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弧形 33"/>
              <p:cNvSpPr/>
              <p:nvPr/>
            </p:nvSpPr>
            <p:spPr>
              <a:xfrm>
                <a:off x="5080905" y="2441996"/>
                <a:ext cx="1323980" cy="1323980"/>
              </a:xfrm>
              <a:prstGeom prst="arc">
                <a:avLst>
                  <a:gd name="adj1" fmla="val 12935667"/>
                  <a:gd name="adj2" fmla="val 19476206"/>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30" name="组合 29"/>
            <p:cNvGrpSpPr/>
            <p:nvPr/>
          </p:nvGrpSpPr>
          <p:grpSpPr>
            <a:xfrm>
              <a:off x="3847792" y="2119347"/>
              <a:ext cx="898087" cy="898086"/>
              <a:chOff x="608833" y="3733024"/>
              <a:chExt cx="898087" cy="898086"/>
            </a:xfrm>
          </p:grpSpPr>
          <p:sp>
            <p:nvSpPr>
              <p:cNvPr id="31" name="椭圆 30"/>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32" name="文本框 24"/>
              <p:cNvSpPr txBox="1"/>
              <p:nvPr/>
            </p:nvSpPr>
            <p:spPr>
              <a:xfrm>
                <a:off x="801670" y="3916609"/>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sp>
        <p:nvSpPr>
          <p:cNvPr id="37" name="文本框 36"/>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38" name="组合 37"/>
          <p:cNvGrpSpPr/>
          <p:nvPr/>
        </p:nvGrpSpPr>
        <p:grpSpPr>
          <a:xfrm>
            <a:off x="3543759" y="266849"/>
            <a:ext cx="636853" cy="393183"/>
            <a:chOff x="3610120" y="261689"/>
            <a:chExt cx="636853" cy="393183"/>
          </a:xfrm>
        </p:grpSpPr>
        <p:pic>
          <p:nvPicPr>
            <p:cNvPr id="39" name="图片 38"/>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0"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189659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点击添加目录</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smtClean="0">
                  <a:solidFill>
                    <a:schemeClr val="tx1">
                      <a:lumMod val="65000"/>
                      <a:lumOff val="35000"/>
                    </a:schemeClr>
                  </a:solidFill>
                  <a:latin typeface="Arial"/>
                  <a:ea typeface="微软雅黑"/>
                  <a:cs typeface="DFPShaoNvW5-GB" charset="-122"/>
                  <a:sym typeface="Arial"/>
                </a:rPr>
                <a:t>2</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4006473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8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A_图片 2" descr="C:\Users\Administrator\Desktop\f7d7060f540b6677161820d233704db5.png"/>
          <p:cNvPicPr>
            <a:picLocks noChangeAspect="1" noChangeArrowheads="1"/>
          </p:cNvPicPr>
          <p:nvPr>
            <p:custDataLst>
              <p:tags r:id="rId1"/>
            </p:custDataLst>
          </p:nvPr>
        </p:nvPicPr>
        <p:blipFill>
          <a:blip r:embed="rId9">
            <a:grayscl/>
            <a:extLst>
              <a:ext uri="{28A0092B-C50C-407E-A947-70E740481C1C}">
                <a14:useLocalDpi xmlns:a14="http://schemas.microsoft.com/office/drawing/2010/main" val="0"/>
              </a:ext>
            </a:extLst>
          </a:blip>
          <a:srcRect/>
          <a:stretch>
            <a:fillRect/>
          </a:stretch>
        </p:blipFill>
        <p:spPr bwMode="auto">
          <a:xfrm>
            <a:off x="2872972" y="1406495"/>
            <a:ext cx="6754280" cy="3832820"/>
          </a:xfrm>
          <a:prstGeom prst="rect">
            <a:avLst/>
          </a:prstGeom>
          <a:noFill/>
          <a:extLst>
            <a:ext uri="{909E8E84-426E-40DD-AFC4-6F175D3DCCD1}">
              <a14:hiddenFill xmlns:a14="http://schemas.microsoft.com/office/drawing/2010/main">
                <a:solidFill>
                  <a:srgbClr val="FFFFFF"/>
                </a:solidFill>
              </a14:hiddenFill>
            </a:ext>
          </a:extLst>
        </p:spPr>
      </p:pic>
      <p:sp>
        <p:nvSpPr>
          <p:cNvPr id="6" name="PA_chenying0907 5"/>
          <p:cNvSpPr/>
          <p:nvPr>
            <p:custDataLst>
              <p:tags r:id="rId2"/>
            </p:custDataLst>
          </p:nvPr>
        </p:nvSpPr>
        <p:spPr>
          <a:xfrm>
            <a:off x="977762" y="2784295"/>
            <a:ext cx="2366568" cy="613694"/>
          </a:xfrm>
          <a:prstGeom prst="rect">
            <a:avLst/>
          </a:prstGeom>
        </p:spPr>
        <p:txBody>
          <a:bodyPr wrap="square">
            <a:spAutoFit/>
          </a:bodyPr>
          <a:lstStyle/>
          <a:p>
            <a:pPr>
              <a:lnSpc>
                <a:spcPct val="150000"/>
              </a:lnSpc>
            </a:pPr>
            <a:r>
              <a:rPr lang="zh-CN" altLang="en-US" sz="1200" dirty="0" smtClean="0">
                <a:latin typeface="Arial"/>
                <a:ea typeface="微软雅黑"/>
                <a:cs typeface="+mn-ea"/>
                <a:sym typeface="Arial"/>
              </a:rPr>
              <a:t>请</a:t>
            </a:r>
            <a:r>
              <a:rPr lang="zh-CN" altLang="en-US" sz="1200" dirty="0">
                <a:latin typeface="Arial"/>
                <a:ea typeface="微软雅黑"/>
                <a:cs typeface="+mn-ea"/>
                <a:sym typeface="Arial"/>
              </a:rPr>
              <a:t>在这里输入文字信息请在这里输入文字信息请在这里输入。 </a:t>
            </a:r>
          </a:p>
        </p:txBody>
      </p:sp>
      <p:sp>
        <p:nvSpPr>
          <p:cNvPr id="7" name="PA_chenying0907 29"/>
          <p:cNvSpPr txBox="1"/>
          <p:nvPr>
            <p:custDataLst>
              <p:tags r:id="rId3"/>
            </p:custDataLst>
          </p:nvPr>
        </p:nvSpPr>
        <p:spPr>
          <a:xfrm>
            <a:off x="977762" y="2434899"/>
            <a:ext cx="2374188" cy="415498"/>
          </a:xfrm>
          <a:prstGeom prst="rect">
            <a:avLst/>
          </a:prstGeom>
          <a:noFill/>
        </p:spPr>
        <p:txBody>
          <a:bodyPr wrap="square" rtlCol="0">
            <a:spAutoFit/>
          </a:bodyPr>
          <a:lstStyle/>
          <a:p>
            <a:r>
              <a:rPr lang="zh-CN" altLang="en-US" sz="2100" dirty="0" smtClean="0">
                <a:latin typeface="Arial"/>
                <a:ea typeface="微软雅黑"/>
                <a:cs typeface="+mn-ea"/>
                <a:sym typeface="Arial"/>
              </a:rPr>
              <a:t>点击添加内容</a:t>
            </a:r>
            <a:endParaRPr lang="zh-CN" altLang="en-US" sz="2100" dirty="0">
              <a:latin typeface="Arial"/>
              <a:ea typeface="微软雅黑"/>
              <a:cs typeface="+mn-ea"/>
              <a:sym typeface="Arial"/>
            </a:endParaRPr>
          </a:p>
        </p:txBody>
      </p:sp>
      <p:sp>
        <p:nvSpPr>
          <p:cNvPr id="8" name="PA_chenying0907 7"/>
          <p:cNvSpPr/>
          <p:nvPr>
            <p:custDataLst>
              <p:tags r:id="rId4"/>
            </p:custDataLst>
          </p:nvPr>
        </p:nvSpPr>
        <p:spPr>
          <a:xfrm>
            <a:off x="9073879" y="1900486"/>
            <a:ext cx="2366568" cy="613694"/>
          </a:xfrm>
          <a:prstGeom prst="rect">
            <a:avLst/>
          </a:prstGeom>
        </p:spPr>
        <p:txBody>
          <a:bodyPr wrap="square">
            <a:spAutoFit/>
          </a:bodyPr>
          <a:lstStyle/>
          <a:p>
            <a:pPr>
              <a:lnSpc>
                <a:spcPct val="150000"/>
              </a:lnSpc>
            </a:pPr>
            <a:r>
              <a:rPr lang="zh-CN" altLang="en-US" sz="1200" dirty="0" smtClean="0">
                <a:latin typeface="Arial"/>
                <a:ea typeface="微软雅黑"/>
                <a:cs typeface="+mn-ea"/>
                <a:sym typeface="Arial"/>
              </a:rPr>
              <a:t>请</a:t>
            </a:r>
            <a:r>
              <a:rPr lang="zh-CN" altLang="en-US" sz="1200" dirty="0">
                <a:latin typeface="Arial"/>
                <a:ea typeface="微软雅黑"/>
                <a:cs typeface="+mn-ea"/>
                <a:sym typeface="Arial"/>
              </a:rPr>
              <a:t>在这里输入文字信息请在这里输入文字信息请在这里输入。 </a:t>
            </a:r>
          </a:p>
        </p:txBody>
      </p:sp>
      <p:sp>
        <p:nvSpPr>
          <p:cNvPr id="9" name="PA_chenying0907 29"/>
          <p:cNvSpPr txBox="1"/>
          <p:nvPr>
            <p:custDataLst>
              <p:tags r:id="rId5"/>
            </p:custDataLst>
          </p:nvPr>
        </p:nvSpPr>
        <p:spPr>
          <a:xfrm>
            <a:off x="9073880" y="1573124"/>
            <a:ext cx="2374188" cy="415498"/>
          </a:xfrm>
          <a:prstGeom prst="rect">
            <a:avLst/>
          </a:prstGeom>
          <a:noFill/>
        </p:spPr>
        <p:txBody>
          <a:bodyPr wrap="square" rtlCol="0">
            <a:spAutoFit/>
          </a:bodyPr>
          <a:lstStyle/>
          <a:p>
            <a:r>
              <a:rPr lang="zh-CN" altLang="en-US" sz="2100" dirty="0">
                <a:latin typeface="Arial"/>
                <a:ea typeface="微软雅黑"/>
                <a:cs typeface="+mn-ea"/>
                <a:sym typeface="Arial"/>
              </a:rPr>
              <a:t>点击添加内容</a:t>
            </a:r>
          </a:p>
        </p:txBody>
      </p:sp>
      <p:sp>
        <p:nvSpPr>
          <p:cNvPr id="10" name="PA_chenying0907 9"/>
          <p:cNvSpPr/>
          <p:nvPr>
            <p:custDataLst>
              <p:tags r:id="rId6"/>
            </p:custDataLst>
          </p:nvPr>
        </p:nvSpPr>
        <p:spPr>
          <a:xfrm>
            <a:off x="4492457" y="4397081"/>
            <a:ext cx="3805461" cy="1015471"/>
          </a:xfrm>
          <a:prstGeom prst="rect">
            <a:avLst/>
          </a:prstGeom>
        </p:spPr>
        <p:txBody>
          <a:bodyPr wrap="square">
            <a:spAutoFit/>
          </a:bodyPr>
          <a:lstStyle/>
          <a:p>
            <a:pPr algn="ctr">
              <a:lnSpc>
                <a:spcPct val="150000"/>
              </a:lnSpc>
            </a:pPr>
            <a:r>
              <a:rPr lang="zh-CN" altLang="en-US" sz="1333" dirty="0" smtClean="0">
                <a:solidFill>
                  <a:schemeClr val="tx1">
                    <a:lumMod val="75000"/>
                    <a:lumOff val="25000"/>
                  </a:schemeClr>
                </a:solidFill>
                <a:latin typeface="Arial"/>
                <a:ea typeface="微软雅黑"/>
                <a:cs typeface="+mn-ea"/>
                <a:sym typeface="Arial"/>
              </a:rPr>
              <a:t>请</a:t>
            </a:r>
            <a:r>
              <a:rPr lang="zh-CN" altLang="en-US" sz="1333" dirty="0">
                <a:solidFill>
                  <a:schemeClr val="tx1">
                    <a:lumMod val="75000"/>
                    <a:lumOff val="25000"/>
                  </a:schemeClr>
                </a:solidFill>
                <a:latin typeface="Arial"/>
                <a:ea typeface="微软雅黑"/>
                <a:cs typeface="+mn-ea"/>
                <a:sym typeface="Arial"/>
              </a:rPr>
              <a:t>在这里输入文字信息请在这里输入文字信息请在这里输入文字信息请在这里输入</a:t>
            </a:r>
            <a:r>
              <a:rPr lang="zh-CN" altLang="en-US" sz="1333" dirty="0" smtClean="0">
                <a:solidFill>
                  <a:schemeClr val="tx1">
                    <a:lumMod val="75000"/>
                    <a:lumOff val="25000"/>
                  </a:schemeClr>
                </a:solidFill>
                <a:latin typeface="Arial"/>
                <a:ea typeface="微软雅黑"/>
                <a:cs typeface="+mn-ea"/>
                <a:sym typeface="Arial"/>
              </a:rPr>
              <a:t>文字</a:t>
            </a:r>
            <a:endParaRPr lang="en-US" altLang="zh-CN" sz="1333" dirty="0" smtClean="0">
              <a:solidFill>
                <a:schemeClr val="tx1">
                  <a:lumMod val="75000"/>
                  <a:lumOff val="25000"/>
                </a:schemeClr>
              </a:solidFill>
              <a:latin typeface="Arial"/>
              <a:ea typeface="微软雅黑"/>
              <a:cs typeface="+mn-ea"/>
              <a:sym typeface="Arial"/>
            </a:endParaRPr>
          </a:p>
          <a:p>
            <a:pPr algn="ctr">
              <a:lnSpc>
                <a:spcPct val="150000"/>
              </a:lnSpc>
            </a:pPr>
            <a:r>
              <a:rPr lang="zh-CN" altLang="en-US" sz="1333" dirty="0" smtClean="0">
                <a:solidFill>
                  <a:schemeClr val="tx1">
                    <a:lumMod val="75000"/>
                    <a:lumOff val="25000"/>
                  </a:schemeClr>
                </a:solidFill>
                <a:latin typeface="Arial"/>
                <a:ea typeface="微软雅黑"/>
                <a:cs typeface="+mn-ea"/>
                <a:sym typeface="Arial"/>
              </a:rPr>
              <a:t>信息</a:t>
            </a:r>
            <a:r>
              <a:rPr lang="zh-CN" altLang="en-US" sz="1333" dirty="0">
                <a:solidFill>
                  <a:schemeClr val="tx1">
                    <a:lumMod val="75000"/>
                    <a:lumOff val="25000"/>
                  </a:schemeClr>
                </a:solidFill>
                <a:latin typeface="Arial"/>
                <a:ea typeface="微软雅黑"/>
                <a:cs typeface="+mn-ea"/>
                <a:sym typeface="Arial"/>
              </a:rPr>
              <a:t>请在这里输入</a:t>
            </a:r>
            <a:r>
              <a:rPr lang="zh-CN" altLang="en-US" sz="1333" dirty="0" smtClean="0">
                <a:solidFill>
                  <a:schemeClr val="tx1">
                    <a:lumMod val="75000"/>
                    <a:lumOff val="25000"/>
                  </a:schemeClr>
                </a:solidFill>
                <a:latin typeface="Arial"/>
                <a:ea typeface="微软雅黑"/>
                <a:cs typeface="+mn-ea"/>
                <a:sym typeface="Arial"/>
              </a:rPr>
              <a:t>文字</a:t>
            </a:r>
            <a:endParaRPr lang="en-US" altLang="zh-CN" sz="1333" dirty="0">
              <a:solidFill>
                <a:schemeClr val="tx1">
                  <a:lumMod val="75000"/>
                  <a:lumOff val="25000"/>
                </a:schemeClr>
              </a:solidFill>
              <a:latin typeface="Arial"/>
              <a:ea typeface="微软雅黑"/>
              <a:cs typeface="+mn-ea"/>
              <a:sym typeface="Arial"/>
            </a:endParaRPr>
          </a:p>
        </p:txBody>
      </p:sp>
      <p:sp>
        <p:nvSpPr>
          <p:cNvPr id="11" name="文本框 10"/>
          <p:cNvSpPr txBox="1"/>
          <p:nvPr/>
        </p:nvSpPr>
        <p:spPr>
          <a:xfrm>
            <a:off x="282804" y="320511"/>
            <a:ext cx="3134191" cy="446276"/>
          </a:xfrm>
          <a:prstGeom prst="rect">
            <a:avLst/>
          </a:prstGeom>
          <a:noFill/>
        </p:spPr>
        <p:txBody>
          <a:bodyPr wrap="none" rtlCol="0">
            <a:spAutoFit/>
          </a:bodyPr>
          <a:lstStyle/>
          <a:p>
            <a:r>
              <a:rPr lang="zh-CN" altLang="en-US" sz="2300" kern="1200" dirty="0" smtClean="0">
                <a:solidFill>
                  <a:schemeClr val="tx1"/>
                </a:solidFill>
                <a:latin typeface="Arial"/>
                <a:ea typeface="微软雅黑"/>
                <a:cs typeface="方正苏新诗柳楷简体-yolan" panose="02000000000000000000" pitchFamily="2" charset="-122"/>
                <a:sym typeface="Arial"/>
              </a:rPr>
              <a:t>点击此处添加您的标题</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2" name="组合 11"/>
          <p:cNvGrpSpPr/>
          <p:nvPr/>
        </p:nvGrpSpPr>
        <p:grpSpPr>
          <a:xfrm>
            <a:off x="3543759" y="266849"/>
            <a:ext cx="636853" cy="393183"/>
            <a:chOff x="3610120" y="261689"/>
            <a:chExt cx="636853" cy="393183"/>
          </a:xfrm>
        </p:grpSpPr>
        <p:pic>
          <p:nvPicPr>
            <p:cNvPr id="13" name="图片 12"/>
            <p:cNvPicPr>
              <a:picLocks noChangeAspect="1"/>
            </p:cNvPicPr>
            <p:nvPr userDrawn="1"/>
          </p:nvPicPr>
          <p:blipFill>
            <a:blip r:embed="rId10"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364652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39"/>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1762"/>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2068"/>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2568"/>
                            </p:stCondLst>
                            <p:childTnLst>
                              <p:par>
                                <p:cTn id="15" presetID="10" presetClass="entr" presetSubtype="0" fill="hold" grpId="0" nodeType="afterEffect">
                                  <p:stCondLst>
                                    <p:cond delay="339"/>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3407"/>
                            </p:stCondLst>
                            <p:childTnLst>
                              <p:par>
                                <p:cTn id="19" presetID="10" presetClass="entr" presetSubtype="0" fill="hold" grpId="0" nodeType="afterEffect">
                                  <p:stCondLst>
                                    <p:cond delay="339"/>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671"/>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3FE3C99-2218-4003-8976-8FFEF26117BE"/>
  <p:tag name="ISPRING_SCORM_RATE_SLIDES" val="1"/>
  <p:tag name="ISPRINGONLINEFOLDERID" val="0"/>
  <p:tag name="ISPRINGONLINEFOLDERPATH" val="Content List"/>
  <p:tag name="ISPRINGCLOUDFOLDERID" val="0"/>
  <p:tag name="ISPRINGCLOUDFOLDERPATH" val="Repository"/>
  <p:tag name="ISPRING_PLAYERS_CUSTOMIZATION" val="UEsDBBQAAgAIAE+IQ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PiEN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IQ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4hD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4hD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4hD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4hD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PiEN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PiENKKoo35ocRAADwYQAAFwAAAHVuaXZlcnNhbC91bml2ZXJzYWwucG5n7d35V5LZ/wBwSzMnZ6LNzCxtmrTFBdQaMxdabNKRcp3UUtHUbDM1MxRZUqexRSV1yl2aXNolbdLcwCUl1KAJldKUCoUQlRCRHT70nZrPjH7mD/ie83AOeLj3Oc+9r/vc1R/eXPI6sO+bRasXaWlpfePu5uqjpaUD09LSjtPT1aSodlvu0/yZF++zb7dWFXUNV/NFJ2rX/l1aWtU4fUXYAs33r2LdAuO1tBa3f3rPI8fcjtDSCrvg7rrLLzFkYgh+5UGkkixQ5qO0nM8f0Aa15X60fJr1I2TTj67Oesvn2yyZeAYp/+i6/kXaMv35e3QueXkqtFOQlYEUmWhtk2JIfu5BPZ926NFRwjYm45f99RxaaX0Vo6c0iU/rIT4uUEim6Z72/GbxMLsEMVwvkbKLYmTcr1eFnp+n+/ePtz+sXqUsO+S2LZuLO8yCukjephlLu6643DTU/hrSovX3j/s2XtERiid65qZYRXXAzZW2/8yGtOxM1u5zGyM/oEHVTcqw+3dgJvsyI2aVdyM95YRZ3RjvbFAiTh9Bmyz4Z/b5lEjtvh9PK5V8rCEMVjWnuudTwN/4WdRXWFrlmUWNZMzO/xC5E+K9xMBVd3ZGvtESWJN3Ytmc+81rLWf8/CyiB203S3PV+CHEe+lPc2/1EEK5l7OM0zO37JY2171+S41ml9HSVu6/1HfnkP3sFq2fp7/cwHtvxJw66ec2bdkcR82YbQ/RtYT5uRpkz75ek4w0sFnQCyAABIAAEAACQAAIAAEgAASAABAAAkAACAABIAAEgAAQAAJAAAgAASAABIAAEAACQAAIAAEgAASAABAAAkAACAABIAAEgAAQAAJAAAgAASAABIAAEAACQAAIAAEgAASAABAAAkAACAABIAAEgAAQAAJAAAgAASAABIAAEADi/xEiRdo28ojmMij5H9ECz6eo7WO7wxLT5sbR0z1tvy4/4FXAKpvZYQFbes6Hvs9sM14wJ6KgnvnRg0cPzk6FxP57+/5b8jXY5sg5dX12HkyZZz6/bOfdF7PKWKspOvVSaJvW7Cr5C5xhLtKR3Oce4Obfk6YoG+1xTlPP2CkLTbbX40Vn+rr9wVHNTWvH8hjeo/8s0NoeokTNrIDmBctt+ziNImEdSRk97RDTrBJtZXEZKswtSSJZVQwNyUdJ3qUXmaol5I2GbtaNTcgk3uhMVrupyT9jKcK1+UT5JEVVof52100XzgNGNOWcM7Ue7UJiB52AVLNF8B14aTsrdOpNPK3kJ0uj9MNgBHL7SRP1BcOQV720bTh5u6kqVkh15KMm4uBoUd9zMEZw5Qqe5iIfv8t5zBYLt3djlzQJOo3hJUo+Vi0fpGKQYFFiI/XR5Kk3TKhaShs0ATczgn+oei8OQAaaoKf/eB5J4PxWWoUsOLq3dlz+wlE4Tc3/8vRzUmQe077KRZe2eYdy40qT2AUdNDNe3PVSWr1L0+TM3fRlcRAHxuqfwOKfSNWMjdWIoQRGx8buk6XiZvGw/DH53isfUgi+mEGLwQiLDNWNbGlScbta694jgpdPlKqZj+a/VzPqD0pWIbxBjfLJRkRnFbIBWYwcQDbFgUdvrn+qBxap8yZPFWULatZOJQfN1PTyDhH2BLpcbw4H0+8/W4w9HFDDffdXhamvdypHh1g4KCY8vPXiGg/E2SqbiInuYATqGjPnu8XmJ+EvfFFNZk6Udt7yHtnIExViP+ROJKXWM/+kN0S5IeG+Vk5eB2tSnM7Q+5alOBHsnV2uStb5RfDwcniCv4hpUN9ZkvnW1oTglNHhveAi9/2IMVPS2f/BtvRcXjYai0Ou7bzJrcmrCOG8kwa0juy4fpx8KDtJPsCf6K53sP/cr7abaYuarTwF8b33MAXXqYq7WJIvCpPA8OA8nHmXSillfpWE4rYNtHjjY2mkkfBBs8D8IKapJas7qFLsFfabKtmkZsuGDNG+C4Sle7ekwvCYxNteNvArGWZ/VNlTg3+YUTqPiS1ueYC7L27xADMHEFsGTfifahKQvXZqR/IAL/nwuX5q4ZcObufFHHy/AloN7ez+fbo2NoMp7C3lDPA5NWcPimJbI2ihtosR0ZA7pFY8FntFuqBvIze84yF7yokahoWcamxcCmMLQlfDahdcr0+PxpFWbDhnZASmE0nkgbxI7qjj08GE5uXOI5HTv6c3OztAOeTPY+HWsRtEJ5Y5lpkjJb/2QMQGm+YxucxbxK1RXMt+pyBIfWVozUSyb4b+3as+IEOPKjGowFffvDFDz5ynfj21jT/tRBURSxxiOM8/3xDxsmW/yvzW4M2nLwOZ3KtxJSSskk7x4FRPx7aOrE51R2+mVvHjfarLiYZdhTF6DWcLTEqVYX7wg3aZfnR+mA/JRcnAVTLbI5BUkZkfHSs9hgLlyh4LlF6dLPiMM8za7swHfvVMZDWEokhMjg/5axo8bpw48ZgxgNqcFSNrUIID4VilKO0mZa2+edFr3PHjDeNh6SvuhDftOSw0c8hTxj8QXUpakCsgjPSqT8tvpeMENQhsaQLVwKZTXFaAcffryGnIW3TouxOZ522VlQT6rTscu8z1BjsqPe1Am+hCuK1t24GpZBiJyyvMG+1NpZiqPqY/wLb0ydOD+QsbimZk+JmF0ZNk5ecpF62bpSRsNZlK4trgz1Fe2WD5vqjhdNXJwlRKin6u7OfEBtdXumcZeYcywB130j2x1s6kCvv5ILg66wm1gThSgcnaaUslrO9IDLDa10nw1BR7cTNLUImwf/+D8/3dXZHq+c9f5p3q676uMmEVEfu7m9mR9ZYDa05sSeIE8nuHMfKJK6cbJrg6uSIiqNnek3//80L2NuibNVOeegz4m+dY1Zg/STYWTpc9SZJ9NISj4oS9vp7RGJUQz5wR8Go5vqQZhZAGR11olaiFuCReUl/7GDYXV8aLy5u0QGNEEpFmTtiOHhDY9vO8SSEEehWjziSE4w/Cl4Yrkc5MmUi2JpRB5yevZI06j8gL9MwX6uaaXTWZBBnpuhxWZhGHBRgZ9xY8s4fd/UgW0/p08Ne6zX8F0rXVjFWLma+0WcfZcAFEleyaJstPYODsmSjhPWYyg9ULX9zP3+YyWaK+ksMnqVUduVmrspusPWKMKcJCPHnrW7+nt01ZjE544unkEp7UD3bXVLQDx6h7765cxakWeqnF54N5wscEGpFJc4Usha20GHlpXJIu1z5JaYnkP7NOJm/Kf/g4orvdKOzz+ncnpW4YybsRYKtKPY1aBj24hO45vg9SgFkGj2NpJj6i1VkY/ugguR2r5MHBJtiG4dscX+iWwvuZ8+jkw8jkV5ykLByDJzL2JFnkB80oyPReXvAfETplSatWcxyb09Ahk1L6r5kVwgJokKY+R7ZutsXxQdV7UikBv/aoEYPCiMxtf4X9rUu5J/GPq72QVS27jdtVtyBXJoKqBLi6B9bXNdcHw1huHbkyb/j7Gs8NAVMkmrBYtYBz0VWukytrJjtk7e2qHX1Wner+OmCHaavrukvZ5bedMHxoee0QKbTtZ7H+X2MsYdWrjXo9+KOWTmPLxTKH3W5W6ytby124pkxEuGp7+J2a6P3OmTrh12yJaoreIiGYHihHWpUIBjh2cCSDdwh8uKRVorIQNVih3akoM9v13s4TZ6ttlcosA9iY+FPhG/TMNSs39HuSYhQM3gnD9hP62l+2z0hUVz+c2AkJI91DE+zlf1YniJCCTm2pDa2xOpsRE7DD5TfT6jKTut270eocbl5eBpxwDKJ0CMZlvPBROxLX3CJGRDIZ4ZRBFxrCMrKTF0zgVF2gKBIeME7Kkg+QVkQx8t7omcMxrM7NbUmtA6KHaOtEp+fLSgUfL397QaSS85lOM6/CizaWJr6vxYOgio/sRqZysoOlt5EhXxw7sRbZRG8wbB35fbJ9MF3+ZYdUdOJt9j6T147fZ+ACOfq5UtJBO3VO8VIQOy6U63FmTFyEsesVjG4XYt3NpWsSuSG5nG3OuKX2neJgI7iPHTzf0ll92So82FatsmIdxxnAujpfSgPyLS1hLrIPZc/FJLVy/97s1AYeh+4JRQu2i56ItnJbk1FYtwTbWDdIAbHMhN4ZTCPQC5DBzaCwL1sp4um31/xD6nNCz7y2XzOkmVI78172qK8Vb2M+Odvg91oUucXj2yMTbqETwtczZg6ik/QLz2rBlPpxKaPmqGv58U2F6vge8iLzyO/QRYL98Kh5Ff0bQC6StxXVEau9x+J4x1+miSWq87yI0AlHtjeH3HZKlXUIIjhH50508roc/1wl5EaJmt0f6LK5R/fVYPWPVMmqc/etz2l6hdPNjEh3ZxWqomaG9YG3yFwkz8AuTjwMKcC6H1AiFmTLxjJkNRUCZ68xaQYjWQWev/a7/F8voYdLdXLdIUmsTHtrYi+7RrORSB+KpzkXaZ4RooiknIjBlL42UrDtSfWSlxZQBH5Xc9ogp6R7+ngOYlq0+IxiefhgadWwzeH8cXFr+2/iD9ySzxX9ujgtxVOzZT3yVTbq6x3oN7IN6ppYb1NTBqtHbVa0SItl3NovHFwJ6iTsx5Iuf8VicNRPT8t2WA55yhSdPBsoTvayeOmesbixd40hzB0E2ZU/kJJpvFfVLWNalCzSjYUCZe5jJVjpRx7hnqp1DoIUaIbk0SqRswfbu9xa7ImV0TtoMrUwHTr9Yk8RXjGy8QiloCNn6ZOnOaOhv9Mc89BplHzZRCF4kbmLl2Nv2a2oi5+7XszbB3XDA47548sNDowev34K39WdVAIm8wgkor/lnUdN4ZpdEejYhBNXsw1ulERlV+4qX/QK5eBD+h5dXChGyQeZK2E6ucaNfoFIcuP0Rx4yGY50cFKwsbEjWUM2nxvna21w87RP47GaEXWDizX0GpNTzykddLyuZ/6IDz/DbxZjop1reN2n2Ba5MWjeYc2ZYH3+uKSyiyFaHM8F6YHE81Z82ZK/6G7RTJrDWwotpcQqXLfnO/EdrEEUE9xhxDkWZivV8YRwpc4BKHcqV9NLiPzQPNX5jx9DTNfVx4i/bD1MMZJ3u5i0CCbOg99Ltyog+YIZJRI0Ey0eSus3W2n+iPQN81OP1jSuRa5UbCMwc+CsPaSTy1qYu4fI7R9AVImSLZXz3r1zOXbky2CRGd3mh1XPhHfFY5vMmByV7AFaCk+eeGwhfdPSFrFs/xh+4fDMfjgcIx0l3HRXqqOZ049VSWGaLp30y/LWEUlrOfFc7IRjHdqU/4LgGSRr72iXo2NHqUMOf9bZntySgHJq4JOr/aVnPY4SpsQ7+jgJ1/CGTzXPR1UpWbWQxI7BqxUcKBwFujyNN1BREcRHUhEBa5Vf/E4MkXbDVWfCSfxnP124Yap4u3Ah43W457e8iUYMrgK6TvO8UC9Y1kNmn1u5XHfMQjtLUM++40STla71iPLBxW8B821CshpYFXZuJiYLc+Ot4k9a0HGY6bLn7SBo047CXlY/fUP6ZFxzPF+zV/zl4yqsW5+w6TLBczxxY0gU/8qXJSg3JVxtNmwzf+eUEwNFTa7C0wgO6eEKsxNrYNSlgWdiPwXLryTmUT71aY8yyn+nrJLhPxKDla1dfz8oco7dUN2cCCKdeF9z7OFM/HC8AoWJtnTohN/sbC0f3pQlsu84uXg9uhitmqmf74aG5sp8fpYxpXkfFONR0EaJbRYyP+A96HK8Iq2tu8fqv8c+f23OtHS8kIal05IaSapL8uZU9ynjYiGLONVlUbTPFH3WV/3m43SU8pDzeDHcHtwIXTf7yP8qeiekQElve5iY3jrngKvp4Uc2t89JttNk2C+KWTHnLA4BmatlDNKay/Zf68798QCP/wvWL2eqz60b3vRvwfpFHYbw7Uv+x71bWvJ07157M6Dgp1+7xFfxHHfazbkiyjCzHBOkmXMEmj62z91n+Zx/cNx4kHLiOxbZv7Uc806z4PDZQho0JhnyY2Fh1+zfJ4Bq9+2+ewmGVZgWEHuaf1PrQrU0L/e9B1yrdoem/gdQSwMEFAACAAgAT4hDSpXukX5LAAAAawAAABsAAAB1bml2ZXJzYWwvdW5pdmVyc2FsLnBuZy54bWyzsa/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IQ0oqlg9n/gIAAJcLAAAmAAAAAAAAAAEAAAAAAAYLAAB1bml2ZXJzYWwvaHRtbF9wdWJsaXNoaW5nX3NldHRpbmdzLnhtbFBLAQIAABQAAgAIAE+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
  <p:tag name="ISPRING_PRESENTATION_TITLE" val="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3762</Words>
  <Application>Microsoft Office PowerPoint</Application>
  <PresentationFormat>宽屏</PresentationFormat>
  <Paragraphs>268</Paragraphs>
  <Slides>31</Slides>
  <Notes>31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31</vt:i4>
      </vt:variant>
    </vt:vector>
  </HeadingPairs>
  <TitlesOfParts>
    <vt:vector size="48" baseType="lpstr">
      <vt:lpstr>Arial Unicode MS</vt:lpstr>
      <vt:lpstr>DFPShaoNvW5-GB</vt:lpstr>
      <vt:lpstr>Meiryo</vt:lpstr>
      <vt:lpstr>方正苏新诗柳楷简体-yolan</vt:lpstr>
      <vt:lpstr>落落补 汤圆</vt:lpstr>
      <vt:lpstr>宋体</vt:lpstr>
      <vt:lpstr>微软雅黑</vt:lpstr>
      <vt:lpstr>Aharoni</vt:lpstr>
      <vt:lpstr>Arial</vt:lpstr>
      <vt:lpstr>Arial Black</vt:lpstr>
      <vt:lpstr>Calibri</vt:lpstr>
      <vt:lpstr>Calibri Light</vt:lpstr>
      <vt:lpstr>Raleway</vt:lpstr>
      <vt:lpstr>Raleway Light</vt:lpstr>
      <vt:lpstr>Tahoma</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2017-10-20T03:31:41Z</dcterms:created>
  <dcterms:modified xsi:type="dcterms:W3CDTF">2018-06-06T06:26:42Z</dcterms:modified>
</cp:coreProperties>
</file>