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5" r:id="rId2"/>
  </p:sldMasterIdLst>
  <p:notesMasterIdLst>
    <p:notesMasterId r:id="rId29"/>
  </p:notesMasterIdLst>
  <p:sldIdLst>
    <p:sldId id="285" r:id="rId3"/>
    <p:sldId id="280" r:id="rId4"/>
    <p:sldId id="284" r:id="rId5"/>
    <p:sldId id="265" r:id="rId6"/>
    <p:sldId id="272" r:id="rId7"/>
    <p:sldId id="275" r:id="rId8"/>
    <p:sldId id="263" r:id="rId9"/>
    <p:sldId id="276" r:id="rId10"/>
    <p:sldId id="283" r:id="rId11"/>
    <p:sldId id="268" r:id="rId12"/>
    <p:sldId id="277" r:id="rId13"/>
    <p:sldId id="267" r:id="rId14"/>
    <p:sldId id="264" r:id="rId15"/>
    <p:sldId id="278" r:id="rId16"/>
    <p:sldId id="282" r:id="rId17"/>
    <p:sldId id="270" r:id="rId18"/>
    <p:sldId id="271" r:id="rId19"/>
    <p:sldId id="266" r:id="rId20"/>
    <p:sldId id="269" r:id="rId21"/>
    <p:sldId id="279" r:id="rId22"/>
    <p:sldId id="273" r:id="rId23"/>
    <p:sldId id="261" r:id="rId24"/>
    <p:sldId id="274" r:id="rId25"/>
    <p:sldId id="262" r:id="rId26"/>
    <p:sldId id="281" r:id="rId27"/>
    <p:sldId id="286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1206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7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5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5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6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61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06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29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3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71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94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36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16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28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79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06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10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2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0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9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1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6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"/>
            <a:ext cx="12192000" cy="68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8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5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55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1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3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0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"/>
            <a:ext cx="12192000" cy="685557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矩形 3"/>
          <p:cNvSpPr/>
          <p:nvPr/>
        </p:nvSpPr>
        <p:spPr>
          <a:xfrm rot="5400000">
            <a:off x="4381501" y="-4381500"/>
            <a:ext cx="3428999" cy="12192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381501" y="-952499"/>
            <a:ext cx="3428999" cy="1219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03200" y="247650"/>
            <a:ext cx="11760200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1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874713" y="1028700"/>
            <a:ext cx="10442575" cy="4217847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3546" y="1425852"/>
            <a:ext cx="3640741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2018</a:t>
            </a:r>
            <a:endParaRPr lang="zh-CN" altLang="en-US" sz="138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7064" y="1425852"/>
            <a:ext cx="365356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2019</a:t>
            </a:r>
            <a:endParaRPr lang="zh-CN" altLang="en-US" sz="138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0373" y="3419071"/>
            <a:ext cx="365997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凝心聚力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59677" y="3419071"/>
            <a:ext cx="3659976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迎势起航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48100" y="4823505"/>
            <a:ext cx="4495800" cy="676290"/>
            <a:chOff x="3848100" y="4823505"/>
            <a:chExt cx="4495800" cy="676290"/>
          </a:xfrm>
        </p:grpSpPr>
        <p:sp>
          <p:nvSpPr>
            <p:cNvPr id="12" name="任意多边形 11"/>
            <p:cNvSpPr/>
            <p:nvPr/>
          </p:nvSpPr>
          <p:spPr>
            <a:xfrm flipH="1">
              <a:off x="3848100" y="4823505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69707" y="4840768"/>
              <a:ext cx="3877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年终</a:t>
              </a:r>
              <a:r>
                <a:rPr lang="zh-CN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  <a:r>
                <a:rPr lang="zh-CN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结计划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153391" y="5825218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1877" y="582521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门：设计部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4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8" grpId="0"/>
      <p:bldP spid="9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238694" y="2441112"/>
            <a:ext cx="3693608" cy="4416888"/>
            <a:chOff x="4238694" y="2441112"/>
            <a:chExt cx="3693608" cy="4416888"/>
          </a:xfrm>
        </p:grpSpPr>
        <p:grpSp>
          <p:nvGrpSpPr>
            <p:cNvPr id="2" name="Group 123"/>
            <p:cNvGrpSpPr/>
            <p:nvPr/>
          </p:nvGrpSpPr>
          <p:grpSpPr>
            <a:xfrm flipH="1" flipV="1">
              <a:off x="5916150" y="3731035"/>
              <a:ext cx="359694" cy="3126912"/>
              <a:chOff x="4839914" y="3328307"/>
              <a:chExt cx="359694" cy="312691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" name="任意多边形 2"/>
              <p:cNvSpPr/>
              <p:nvPr/>
            </p:nvSpPr>
            <p:spPr>
              <a:xfrm>
                <a:off x="4839914" y="3328307"/>
                <a:ext cx="359694" cy="3126906"/>
              </a:xfrm>
              <a:custGeom>
                <a:avLst/>
                <a:gdLst/>
                <a:ahLst/>
                <a:cxnLst/>
                <a:rect l="0" t="0" r="0" b="0"/>
                <a:pathLst>
                  <a:path w="359694" h="3126906">
                    <a:moveTo>
                      <a:pt x="82111" y="0"/>
                    </a:moveTo>
                    <a:lnTo>
                      <a:pt x="82132" y="2929732"/>
                    </a:lnTo>
                    <a:lnTo>
                      <a:pt x="0" y="2929732"/>
                    </a:lnTo>
                    <a:lnTo>
                      <a:pt x="181689" y="3126906"/>
                    </a:lnTo>
                    <a:lnTo>
                      <a:pt x="359694" y="2929732"/>
                    </a:lnTo>
                    <a:lnTo>
                      <a:pt x="277604" y="2929732"/>
                    </a:lnTo>
                    <a:lnTo>
                      <a:pt x="277583" y="0"/>
                    </a:lnTo>
                    <a:lnTo>
                      <a:pt x="82111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4" name="Text 124"/>
              <p:cNvSpPr txBox="1"/>
              <p:nvPr/>
            </p:nvSpPr>
            <p:spPr>
              <a:xfrm flipV="1">
                <a:off x="4839914" y="6109849"/>
                <a:ext cx="359694" cy="345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 flipV="1">
              <a:off x="5195093" y="4103487"/>
              <a:ext cx="999522" cy="2754506"/>
              <a:chOff x="4118857" y="3700753"/>
              <a:chExt cx="999522" cy="2754506"/>
            </a:xfrm>
            <a:solidFill>
              <a:schemeClr val="accent4"/>
            </a:solidFill>
          </p:grpSpPr>
          <p:sp>
            <p:nvSpPr>
              <p:cNvPr id="6" name="任意多边形 5"/>
              <p:cNvSpPr/>
              <p:nvPr/>
            </p:nvSpPr>
            <p:spPr>
              <a:xfrm>
                <a:off x="4118857" y="3700753"/>
                <a:ext cx="999522" cy="2754506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2754506">
                    <a:moveTo>
                      <a:pt x="804034" y="0"/>
                    </a:moveTo>
                    <a:lnTo>
                      <a:pt x="802332" y="1777374"/>
                    </a:lnTo>
                    <a:cubicBezTo>
                      <a:pt x="802332" y="1777374"/>
                      <a:pt x="817745" y="1867274"/>
                      <a:pt x="716253" y="1961271"/>
                    </a:cubicBezTo>
                    <a:cubicBezTo>
                      <a:pt x="614759" y="2055268"/>
                      <a:pt x="82527" y="2527289"/>
                      <a:pt x="82527" y="2527289"/>
                    </a:cubicBezTo>
                    <a:lnTo>
                      <a:pt x="29843" y="2460052"/>
                    </a:lnTo>
                    <a:lnTo>
                      <a:pt x="0" y="2739397"/>
                    </a:lnTo>
                    <a:lnTo>
                      <a:pt x="260570" y="2754506"/>
                    </a:lnTo>
                    <a:lnTo>
                      <a:pt x="207912" y="2687307"/>
                    </a:lnTo>
                    <a:lnTo>
                      <a:pt x="800508" y="2161524"/>
                    </a:lnTo>
                    <a:cubicBezTo>
                      <a:pt x="800508" y="2161524"/>
                      <a:pt x="997751" y="2010314"/>
                      <a:pt x="999522" y="1688720"/>
                    </a:cubicBezTo>
                    <a:cubicBezTo>
                      <a:pt x="999522" y="1688720"/>
                      <a:pt x="999522" y="0"/>
                      <a:pt x="999522" y="0"/>
                    </a:cubicBezTo>
                    <a:lnTo>
                      <a:pt x="80403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7" name="Text 126"/>
              <p:cNvSpPr txBox="1"/>
              <p:nvPr/>
            </p:nvSpPr>
            <p:spPr>
              <a:xfrm flipV="1">
                <a:off x="4118857" y="6190477"/>
                <a:ext cx="267316" cy="264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05</a:t>
                </a:r>
              </a:p>
            </p:txBody>
          </p:sp>
        </p:grpSp>
        <p:grpSp>
          <p:nvGrpSpPr>
            <p:cNvPr id="8" name="Group 127"/>
            <p:cNvGrpSpPr/>
            <p:nvPr/>
          </p:nvGrpSpPr>
          <p:grpSpPr>
            <a:xfrm flipH="1" flipV="1">
              <a:off x="5997448" y="4472786"/>
              <a:ext cx="999522" cy="2385207"/>
              <a:chOff x="4921212" y="4070052"/>
              <a:chExt cx="999522" cy="2385207"/>
            </a:xfrm>
            <a:solidFill>
              <a:schemeClr val="accent3"/>
            </a:solidFill>
          </p:grpSpPr>
          <p:sp>
            <p:nvSpPr>
              <p:cNvPr id="9" name="任意多边形 8"/>
              <p:cNvSpPr/>
              <p:nvPr/>
            </p:nvSpPr>
            <p:spPr>
              <a:xfrm>
                <a:off x="4921212" y="4070052"/>
                <a:ext cx="999522" cy="2385207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2385207">
                    <a:moveTo>
                      <a:pt x="802324" y="0"/>
                    </a:moveTo>
                    <a:lnTo>
                      <a:pt x="802332" y="1385343"/>
                    </a:lnTo>
                    <a:cubicBezTo>
                      <a:pt x="802332" y="1385343"/>
                      <a:pt x="817745" y="1477334"/>
                      <a:pt x="716253" y="1573519"/>
                    </a:cubicBezTo>
                    <a:cubicBezTo>
                      <a:pt x="614759" y="1669697"/>
                      <a:pt x="82527" y="2152700"/>
                      <a:pt x="82527" y="2152700"/>
                    </a:cubicBezTo>
                    <a:lnTo>
                      <a:pt x="29843" y="2083905"/>
                    </a:lnTo>
                    <a:lnTo>
                      <a:pt x="0" y="2369748"/>
                    </a:lnTo>
                    <a:lnTo>
                      <a:pt x="260570" y="2385207"/>
                    </a:lnTo>
                    <a:lnTo>
                      <a:pt x="207912" y="2316442"/>
                    </a:lnTo>
                    <a:lnTo>
                      <a:pt x="800508" y="1778430"/>
                    </a:lnTo>
                    <a:cubicBezTo>
                      <a:pt x="800508" y="1778430"/>
                      <a:pt x="997751" y="1623702"/>
                      <a:pt x="999522" y="1294622"/>
                    </a:cubicBezTo>
                    <a:cubicBezTo>
                      <a:pt x="999522" y="1294622"/>
                      <a:pt x="997812" y="0"/>
                      <a:pt x="997812" y="0"/>
                    </a:cubicBezTo>
                    <a:lnTo>
                      <a:pt x="80232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0" name="Text 128"/>
              <p:cNvSpPr txBox="1"/>
              <p:nvPr/>
            </p:nvSpPr>
            <p:spPr>
              <a:xfrm flipV="1">
                <a:off x="4921212" y="6155637"/>
                <a:ext cx="259409" cy="299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</p:grpSp>
        <p:grpSp>
          <p:nvGrpSpPr>
            <p:cNvPr id="11" name="Group 129"/>
            <p:cNvGrpSpPr/>
            <p:nvPr/>
          </p:nvGrpSpPr>
          <p:grpSpPr>
            <a:xfrm flipV="1">
              <a:off x="5195093" y="5288038"/>
              <a:ext cx="999522" cy="1569962"/>
              <a:chOff x="4118857" y="4885304"/>
              <a:chExt cx="999522" cy="1569962"/>
            </a:xfrm>
            <a:solidFill>
              <a:schemeClr val="accent1"/>
            </a:solidFill>
          </p:grpSpPr>
          <p:sp>
            <p:nvSpPr>
              <p:cNvPr id="12" name="任意多边形 11"/>
              <p:cNvSpPr/>
              <p:nvPr/>
            </p:nvSpPr>
            <p:spPr>
              <a:xfrm>
                <a:off x="4118857" y="4885304"/>
                <a:ext cx="999522" cy="1569962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1569962">
                    <a:moveTo>
                      <a:pt x="804034" y="0"/>
                    </a:moveTo>
                    <a:lnTo>
                      <a:pt x="802332" y="765708"/>
                    </a:lnTo>
                    <a:cubicBezTo>
                      <a:pt x="802332" y="765708"/>
                      <a:pt x="817745" y="839701"/>
                      <a:pt x="716253" y="917069"/>
                    </a:cubicBezTo>
                    <a:cubicBezTo>
                      <a:pt x="614759" y="994437"/>
                      <a:pt x="82527" y="1382942"/>
                      <a:pt x="82527" y="1382942"/>
                    </a:cubicBezTo>
                    <a:lnTo>
                      <a:pt x="29843" y="1327606"/>
                    </a:lnTo>
                    <a:lnTo>
                      <a:pt x="0" y="1557529"/>
                    </a:lnTo>
                    <a:lnTo>
                      <a:pt x="260570" y="1569962"/>
                    </a:lnTo>
                    <a:lnTo>
                      <a:pt x="207912" y="1514650"/>
                    </a:lnTo>
                    <a:lnTo>
                      <a:pt x="800508" y="1081890"/>
                    </a:lnTo>
                    <a:cubicBezTo>
                      <a:pt x="800508" y="1081890"/>
                      <a:pt x="997751" y="957433"/>
                      <a:pt x="999522" y="692737"/>
                    </a:cubicBezTo>
                    <a:cubicBezTo>
                      <a:pt x="999522" y="692737"/>
                      <a:pt x="999522" y="0"/>
                      <a:pt x="999522" y="0"/>
                    </a:cubicBezTo>
                    <a:lnTo>
                      <a:pt x="80403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3" name="Text 130"/>
              <p:cNvSpPr txBox="1"/>
              <p:nvPr/>
            </p:nvSpPr>
            <p:spPr>
              <a:xfrm flipV="1">
                <a:off x="4119541" y="6222490"/>
                <a:ext cx="252696" cy="2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</p:grpSp>
        <p:grpSp>
          <p:nvGrpSpPr>
            <p:cNvPr id="14" name="Group 131"/>
            <p:cNvGrpSpPr/>
            <p:nvPr/>
          </p:nvGrpSpPr>
          <p:grpSpPr>
            <a:xfrm flipH="1" flipV="1">
              <a:off x="5997448" y="5573721"/>
              <a:ext cx="999522" cy="1284278"/>
              <a:chOff x="4921212" y="5170987"/>
              <a:chExt cx="999522" cy="1284278"/>
            </a:xfrm>
            <a:solidFill>
              <a:schemeClr val="accent2"/>
            </a:solidFill>
          </p:grpSpPr>
          <p:sp>
            <p:nvSpPr>
              <p:cNvPr id="15" name="任意多边形 14"/>
              <p:cNvSpPr/>
              <p:nvPr/>
            </p:nvSpPr>
            <p:spPr>
              <a:xfrm>
                <a:off x="4921212" y="5170987"/>
                <a:ext cx="999522" cy="1284278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1284278">
                    <a:moveTo>
                      <a:pt x="802324" y="0"/>
                    </a:moveTo>
                    <a:lnTo>
                      <a:pt x="802332" y="438591"/>
                    </a:lnTo>
                    <a:cubicBezTo>
                      <a:pt x="802332" y="438591"/>
                      <a:pt x="817745" y="516398"/>
                      <a:pt x="716253" y="597749"/>
                    </a:cubicBezTo>
                    <a:cubicBezTo>
                      <a:pt x="614759" y="679102"/>
                      <a:pt x="82527" y="1087628"/>
                      <a:pt x="82527" y="1087628"/>
                    </a:cubicBezTo>
                    <a:lnTo>
                      <a:pt x="29843" y="1029435"/>
                    </a:lnTo>
                    <a:lnTo>
                      <a:pt x="0" y="1271206"/>
                    </a:lnTo>
                    <a:lnTo>
                      <a:pt x="260570" y="1284278"/>
                    </a:lnTo>
                    <a:lnTo>
                      <a:pt x="207912" y="1226116"/>
                    </a:lnTo>
                    <a:lnTo>
                      <a:pt x="800508" y="771066"/>
                    </a:lnTo>
                    <a:cubicBezTo>
                      <a:pt x="800508" y="771066"/>
                      <a:pt x="997751" y="640194"/>
                      <a:pt x="999522" y="361860"/>
                    </a:cubicBezTo>
                    <a:cubicBezTo>
                      <a:pt x="999522" y="361860"/>
                      <a:pt x="997812" y="0"/>
                      <a:pt x="997812" y="0"/>
                    </a:cubicBezTo>
                    <a:lnTo>
                      <a:pt x="80232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6" name="Text 132"/>
              <p:cNvSpPr txBox="1"/>
              <p:nvPr/>
            </p:nvSpPr>
            <p:spPr>
              <a:xfrm flipV="1">
                <a:off x="4921212" y="6204421"/>
                <a:ext cx="245473" cy="24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>
              <a:off x="4238694" y="4653938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3"/>
              <a:srcRect/>
              <a:stretch>
                <a:fillRect l="-25660" r="-24928"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238694" y="3194414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4"/>
              <a:srcRect/>
              <a:stretch>
                <a:fillRect l="-25660" r="-24928"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657111" y="2441112"/>
              <a:ext cx="877777" cy="1059858"/>
            </a:xfrm>
            <a:custGeom>
              <a:avLst/>
              <a:gdLst/>
              <a:ahLst/>
              <a:cxnLst/>
              <a:rect l="l" t="t" r="r" b="b"/>
              <a:pathLst>
                <a:path w="877777" h="1059858">
                  <a:moveTo>
                    <a:pt x="128483" y="219525"/>
                  </a:moveTo>
                  <a:cubicBezTo>
                    <a:pt x="300018" y="47990"/>
                    <a:pt x="577768" y="48003"/>
                    <a:pt x="749290" y="219525"/>
                  </a:cubicBezTo>
                  <a:cubicBezTo>
                    <a:pt x="920406" y="390641"/>
                    <a:pt x="920831" y="668798"/>
                    <a:pt x="749290" y="840332"/>
                  </a:cubicBezTo>
                  <a:cubicBezTo>
                    <a:pt x="749290" y="840332"/>
                    <a:pt x="438887" y="1150739"/>
                    <a:pt x="438887" y="1150739"/>
                  </a:cubicBezTo>
                  <a:cubicBezTo>
                    <a:pt x="438887" y="1150739"/>
                    <a:pt x="128483" y="840332"/>
                    <a:pt x="128483" y="840332"/>
                  </a:cubicBezTo>
                  <a:cubicBezTo>
                    <a:pt x="-43039" y="668811"/>
                    <a:pt x="-42588" y="390597"/>
                    <a:pt x="128483" y="219525"/>
                  </a:cubicBezTo>
                  <a:close/>
                </a:path>
              </a:pathLst>
            </a:custGeom>
            <a:blipFill>
              <a:blip r:embed="rId5"/>
              <a:srcRect/>
              <a:stretch>
                <a:fillRect l="-41505" r="-40321"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7054350" y="3525133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6"/>
              <a:srcRect/>
              <a:stretch>
                <a:fillRect l="-25391" r="-24668"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7054350" y="4787437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7"/>
              <a:srcRect/>
              <a:stretch>
                <a:fillRect l="-25391" r="-24668"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29670" y="4212585"/>
            <a:ext cx="2351472" cy="1132618"/>
            <a:chOff x="3624780" y="2412339"/>
            <a:chExt cx="2351472" cy="1132618"/>
          </a:xfrm>
        </p:grpSpPr>
        <p:sp>
          <p:nvSpPr>
            <p:cNvPr id="24" name="文本框 23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29670" y="2436012"/>
            <a:ext cx="2351472" cy="1132618"/>
            <a:chOff x="3624780" y="2412339"/>
            <a:chExt cx="2351472" cy="1132618"/>
          </a:xfrm>
        </p:grpSpPr>
        <p:sp>
          <p:nvSpPr>
            <p:cNvPr id="27" name="文本框 2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53938" y="1703245"/>
            <a:ext cx="3170553" cy="957185"/>
            <a:chOff x="3624779" y="2412339"/>
            <a:chExt cx="3170553" cy="957185"/>
          </a:xfrm>
        </p:grpSpPr>
        <p:sp>
          <p:nvSpPr>
            <p:cNvPr id="30" name="文本框 2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24779" y="2750893"/>
              <a:ext cx="3170553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31055" y="2924393"/>
            <a:ext cx="2351472" cy="1132618"/>
            <a:chOff x="3624780" y="2412339"/>
            <a:chExt cx="2351472" cy="1132618"/>
          </a:xfrm>
        </p:grpSpPr>
        <p:sp>
          <p:nvSpPr>
            <p:cNvPr id="33" name="文本框 3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31055" y="4757275"/>
            <a:ext cx="2351472" cy="1132618"/>
            <a:chOff x="3624780" y="2412339"/>
            <a:chExt cx="2351472" cy="1132618"/>
          </a:xfrm>
        </p:grpSpPr>
        <p:sp>
          <p:nvSpPr>
            <p:cNvPr id="36" name="文本框 35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9" name="任意多边形 3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94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45"/>
          <p:cNvSpPr>
            <a:spLocks noChangeArrowheads="1"/>
          </p:cNvSpPr>
          <p:nvPr/>
        </p:nvSpPr>
        <p:spPr bwMode="auto">
          <a:xfrm>
            <a:off x="1130300" y="1638301"/>
            <a:ext cx="9931400" cy="43021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5622" y="1777472"/>
            <a:ext cx="9540758" cy="4063544"/>
            <a:chOff x="1325622" y="1777472"/>
            <a:chExt cx="9540758" cy="4063544"/>
          </a:xfrm>
        </p:grpSpPr>
        <p:sp>
          <p:nvSpPr>
            <p:cNvPr id="4" name="Freeform 1023"/>
            <p:cNvSpPr>
              <a:spLocks/>
            </p:cNvSpPr>
            <p:nvPr/>
          </p:nvSpPr>
          <p:spPr bwMode="auto">
            <a:xfrm>
              <a:off x="6097075" y="1777472"/>
              <a:ext cx="4769305" cy="2032536"/>
            </a:xfrm>
            <a:custGeom>
              <a:avLst/>
              <a:gdLst>
                <a:gd name="T0" fmla="*/ 0 w 2920"/>
                <a:gd name="T1" fmla="*/ 2109788 h 936"/>
                <a:gd name="T2" fmla="*/ 1883307 w 2920"/>
                <a:gd name="T3" fmla="*/ 0 h 936"/>
                <a:gd name="T4" fmla="*/ 3527425 w 2920"/>
                <a:gd name="T5" fmla="*/ 0 h 936"/>
                <a:gd name="T6" fmla="*/ 3527425 w 2920"/>
                <a:gd name="T7" fmla="*/ 703263 h 936"/>
                <a:gd name="T8" fmla="*/ 1883307 w 2920"/>
                <a:gd name="T9" fmla="*/ 703263 h 936"/>
                <a:gd name="T10" fmla="*/ 0 w 2920"/>
                <a:gd name="T11" fmla="*/ 2109788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936"/>
                <a:gd name="T20" fmla="*/ 2920 w 2920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936">
                  <a:moveTo>
                    <a:pt x="0" y="936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59" y="312"/>
                  </a:lnTo>
                  <a:lnTo>
                    <a:pt x="0" y="93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24"/>
            <p:cNvSpPr>
              <a:spLocks/>
            </p:cNvSpPr>
            <p:nvPr/>
          </p:nvSpPr>
          <p:spPr bwMode="auto">
            <a:xfrm>
              <a:off x="6097075" y="2640038"/>
              <a:ext cx="4769305" cy="1169970"/>
            </a:xfrm>
            <a:custGeom>
              <a:avLst/>
              <a:gdLst>
                <a:gd name="T0" fmla="*/ 0 w 2920"/>
                <a:gd name="T1" fmla="*/ 1214438 h 539"/>
                <a:gd name="T2" fmla="*/ 1883307 w 2920"/>
                <a:gd name="T3" fmla="*/ 0 h 539"/>
                <a:gd name="T4" fmla="*/ 3527425 w 2920"/>
                <a:gd name="T5" fmla="*/ 0 h 539"/>
                <a:gd name="T6" fmla="*/ 3527425 w 2920"/>
                <a:gd name="T7" fmla="*/ 702977 h 539"/>
                <a:gd name="T8" fmla="*/ 1849482 w 2920"/>
                <a:gd name="T9" fmla="*/ 702977 h 539"/>
                <a:gd name="T10" fmla="*/ 0 w 2920"/>
                <a:gd name="T11" fmla="*/ 1214438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539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31" y="312"/>
                  </a:lnTo>
                  <a:lnTo>
                    <a:pt x="0" y="53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25"/>
            <p:cNvSpPr>
              <a:spLocks/>
            </p:cNvSpPr>
            <p:nvPr/>
          </p:nvSpPr>
          <p:spPr bwMode="auto">
            <a:xfrm rot="10800000" flipV="1">
              <a:off x="6097075" y="3501076"/>
              <a:ext cx="4769305" cy="671394"/>
            </a:xfrm>
            <a:custGeom>
              <a:avLst/>
              <a:gdLst>
                <a:gd name="T0" fmla="*/ 3527425 w 2222"/>
                <a:gd name="T1" fmla="*/ 320675 h 439"/>
                <a:gd name="T2" fmla="*/ 1644650 w 2222"/>
                <a:gd name="T3" fmla="*/ 0 h 439"/>
                <a:gd name="T4" fmla="*/ 0 w 2222"/>
                <a:gd name="T5" fmla="*/ 0 h 439"/>
                <a:gd name="T6" fmla="*/ 0 w 2222"/>
                <a:gd name="T7" fmla="*/ 696912 h 439"/>
                <a:gd name="T8" fmla="*/ 1676400 w 2222"/>
                <a:gd name="T9" fmla="*/ 687387 h 439"/>
                <a:gd name="T10" fmla="*/ 3527425 w 2222"/>
                <a:gd name="T11" fmla="*/ 320675 h 4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2"/>
                <a:gd name="T19" fmla="*/ 0 h 439"/>
                <a:gd name="T20" fmla="*/ 2222 w 2222"/>
                <a:gd name="T21" fmla="*/ 439 h 4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2" h="439">
                  <a:moveTo>
                    <a:pt x="2222" y="202"/>
                  </a:moveTo>
                  <a:lnTo>
                    <a:pt x="1036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056" y="433"/>
                  </a:lnTo>
                  <a:lnTo>
                    <a:pt x="2222" y="20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26"/>
            <p:cNvSpPr>
              <a:spLocks/>
            </p:cNvSpPr>
            <p:nvPr/>
          </p:nvSpPr>
          <p:spPr bwMode="auto">
            <a:xfrm>
              <a:off x="6097075" y="3810009"/>
              <a:ext cx="4769305" cy="1168440"/>
            </a:xfrm>
            <a:custGeom>
              <a:avLst/>
              <a:gdLst>
                <a:gd name="T0" fmla="*/ 0 w 2920"/>
                <a:gd name="T1" fmla="*/ 0 h 539"/>
                <a:gd name="T2" fmla="*/ 1883307 w 2920"/>
                <a:gd name="T3" fmla="*/ 510792 h 539"/>
                <a:gd name="T4" fmla="*/ 3527425 w 2920"/>
                <a:gd name="T5" fmla="*/ 510792 h 539"/>
                <a:gd name="T6" fmla="*/ 3527425 w 2920"/>
                <a:gd name="T7" fmla="*/ 1212850 h 539"/>
                <a:gd name="T8" fmla="*/ 1883307 w 2920"/>
                <a:gd name="T9" fmla="*/ 1212850 h 539"/>
                <a:gd name="T10" fmla="*/ 0 w 2920"/>
                <a:gd name="T11" fmla="*/ 0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0"/>
                  </a:moveTo>
                  <a:lnTo>
                    <a:pt x="1559" y="227"/>
                  </a:lnTo>
                  <a:lnTo>
                    <a:pt x="2920" y="227"/>
                  </a:lnTo>
                  <a:lnTo>
                    <a:pt x="2920" y="539"/>
                  </a:lnTo>
                  <a:lnTo>
                    <a:pt x="1559" y="5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27"/>
            <p:cNvSpPr>
              <a:spLocks/>
            </p:cNvSpPr>
            <p:nvPr/>
          </p:nvSpPr>
          <p:spPr bwMode="auto">
            <a:xfrm>
              <a:off x="6144294" y="3810009"/>
              <a:ext cx="4722084" cy="2031007"/>
            </a:xfrm>
            <a:custGeom>
              <a:avLst/>
              <a:gdLst>
                <a:gd name="T0" fmla="*/ 0 w 2891"/>
                <a:gd name="T1" fmla="*/ 0 h 936"/>
                <a:gd name="T2" fmla="*/ 1848331 w 2891"/>
                <a:gd name="T3" fmla="*/ 1405467 h 936"/>
                <a:gd name="T4" fmla="*/ 3492500 w 2891"/>
                <a:gd name="T5" fmla="*/ 1405467 h 936"/>
                <a:gd name="T6" fmla="*/ 3492500 w 2891"/>
                <a:gd name="T7" fmla="*/ 2108200 h 936"/>
                <a:gd name="T8" fmla="*/ 1848331 w 2891"/>
                <a:gd name="T9" fmla="*/ 2108200 h 936"/>
                <a:gd name="T10" fmla="*/ 0 w 2891"/>
                <a:gd name="T11" fmla="*/ 0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1"/>
                <a:gd name="T19" fmla="*/ 0 h 936"/>
                <a:gd name="T20" fmla="*/ 2891 w 2891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1" h="936">
                  <a:moveTo>
                    <a:pt x="0" y="0"/>
                  </a:moveTo>
                  <a:lnTo>
                    <a:pt x="1530" y="624"/>
                  </a:lnTo>
                  <a:lnTo>
                    <a:pt x="2891" y="624"/>
                  </a:lnTo>
                  <a:lnTo>
                    <a:pt x="2891" y="936"/>
                  </a:lnTo>
                  <a:lnTo>
                    <a:pt x="1530" y="9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67"/>
            <p:cNvSpPr>
              <a:spLocks/>
            </p:cNvSpPr>
            <p:nvPr/>
          </p:nvSpPr>
          <p:spPr bwMode="auto">
            <a:xfrm flipH="1">
              <a:off x="1325623" y="1777472"/>
              <a:ext cx="4769305" cy="2032536"/>
            </a:xfrm>
            <a:custGeom>
              <a:avLst/>
              <a:gdLst>
                <a:gd name="T0" fmla="*/ 0 w 2920"/>
                <a:gd name="T1" fmla="*/ 2109788 h 936"/>
                <a:gd name="T2" fmla="*/ 1883307 w 2920"/>
                <a:gd name="T3" fmla="*/ 0 h 936"/>
                <a:gd name="T4" fmla="*/ 3527425 w 2920"/>
                <a:gd name="T5" fmla="*/ 0 h 936"/>
                <a:gd name="T6" fmla="*/ 3527425 w 2920"/>
                <a:gd name="T7" fmla="*/ 703263 h 936"/>
                <a:gd name="T8" fmla="*/ 1883307 w 2920"/>
                <a:gd name="T9" fmla="*/ 703263 h 936"/>
                <a:gd name="T10" fmla="*/ 0 w 2920"/>
                <a:gd name="T11" fmla="*/ 2109788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936"/>
                <a:gd name="T20" fmla="*/ 2920 w 2920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936">
                  <a:moveTo>
                    <a:pt x="0" y="936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59" y="312"/>
                  </a:lnTo>
                  <a:lnTo>
                    <a:pt x="0" y="93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68"/>
            <p:cNvSpPr>
              <a:spLocks/>
            </p:cNvSpPr>
            <p:nvPr/>
          </p:nvSpPr>
          <p:spPr bwMode="auto">
            <a:xfrm flipH="1">
              <a:off x="1325623" y="2640038"/>
              <a:ext cx="4769305" cy="1169970"/>
            </a:xfrm>
            <a:custGeom>
              <a:avLst/>
              <a:gdLst>
                <a:gd name="T0" fmla="*/ 0 w 2920"/>
                <a:gd name="T1" fmla="*/ 1214438 h 539"/>
                <a:gd name="T2" fmla="*/ 1883307 w 2920"/>
                <a:gd name="T3" fmla="*/ 0 h 539"/>
                <a:gd name="T4" fmla="*/ 3527425 w 2920"/>
                <a:gd name="T5" fmla="*/ 0 h 539"/>
                <a:gd name="T6" fmla="*/ 3527425 w 2920"/>
                <a:gd name="T7" fmla="*/ 702977 h 539"/>
                <a:gd name="T8" fmla="*/ 1849482 w 2920"/>
                <a:gd name="T9" fmla="*/ 702977 h 539"/>
                <a:gd name="T10" fmla="*/ 0 w 2920"/>
                <a:gd name="T11" fmla="*/ 1214438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539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31" y="312"/>
                  </a:lnTo>
                  <a:lnTo>
                    <a:pt x="0" y="53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69"/>
            <p:cNvSpPr>
              <a:spLocks/>
            </p:cNvSpPr>
            <p:nvPr/>
          </p:nvSpPr>
          <p:spPr bwMode="auto">
            <a:xfrm rot="10800000" flipH="1" flipV="1">
              <a:off x="1325623" y="3501076"/>
              <a:ext cx="4769305" cy="671394"/>
            </a:xfrm>
            <a:custGeom>
              <a:avLst/>
              <a:gdLst>
                <a:gd name="T0" fmla="*/ 3527425 w 2222"/>
                <a:gd name="T1" fmla="*/ 320675 h 439"/>
                <a:gd name="T2" fmla="*/ 1644650 w 2222"/>
                <a:gd name="T3" fmla="*/ 0 h 439"/>
                <a:gd name="T4" fmla="*/ 0 w 2222"/>
                <a:gd name="T5" fmla="*/ 0 h 439"/>
                <a:gd name="T6" fmla="*/ 0 w 2222"/>
                <a:gd name="T7" fmla="*/ 696912 h 439"/>
                <a:gd name="T8" fmla="*/ 1676400 w 2222"/>
                <a:gd name="T9" fmla="*/ 687387 h 439"/>
                <a:gd name="T10" fmla="*/ 3527425 w 2222"/>
                <a:gd name="T11" fmla="*/ 320675 h 4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2"/>
                <a:gd name="T19" fmla="*/ 0 h 439"/>
                <a:gd name="T20" fmla="*/ 2222 w 2222"/>
                <a:gd name="T21" fmla="*/ 439 h 4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2" h="439">
                  <a:moveTo>
                    <a:pt x="2222" y="202"/>
                  </a:moveTo>
                  <a:lnTo>
                    <a:pt x="1036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056" y="433"/>
                  </a:lnTo>
                  <a:lnTo>
                    <a:pt x="2222" y="20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70"/>
            <p:cNvSpPr>
              <a:spLocks/>
            </p:cNvSpPr>
            <p:nvPr/>
          </p:nvSpPr>
          <p:spPr bwMode="auto">
            <a:xfrm flipH="1">
              <a:off x="1325623" y="3810009"/>
              <a:ext cx="4769305" cy="1168440"/>
            </a:xfrm>
            <a:custGeom>
              <a:avLst/>
              <a:gdLst>
                <a:gd name="T0" fmla="*/ 0 w 2920"/>
                <a:gd name="T1" fmla="*/ 0 h 539"/>
                <a:gd name="T2" fmla="*/ 1883307 w 2920"/>
                <a:gd name="T3" fmla="*/ 510792 h 539"/>
                <a:gd name="T4" fmla="*/ 3527425 w 2920"/>
                <a:gd name="T5" fmla="*/ 510792 h 539"/>
                <a:gd name="T6" fmla="*/ 3527425 w 2920"/>
                <a:gd name="T7" fmla="*/ 1212850 h 539"/>
                <a:gd name="T8" fmla="*/ 1883307 w 2920"/>
                <a:gd name="T9" fmla="*/ 1212850 h 539"/>
                <a:gd name="T10" fmla="*/ 0 w 2920"/>
                <a:gd name="T11" fmla="*/ 0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0"/>
                  </a:moveTo>
                  <a:lnTo>
                    <a:pt x="1559" y="227"/>
                  </a:lnTo>
                  <a:lnTo>
                    <a:pt x="2920" y="227"/>
                  </a:lnTo>
                  <a:lnTo>
                    <a:pt x="2920" y="539"/>
                  </a:lnTo>
                  <a:lnTo>
                    <a:pt x="1559" y="5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971"/>
            <p:cNvSpPr>
              <a:spLocks/>
            </p:cNvSpPr>
            <p:nvPr/>
          </p:nvSpPr>
          <p:spPr bwMode="auto">
            <a:xfrm flipH="1">
              <a:off x="1325622" y="3810009"/>
              <a:ext cx="4722084" cy="2031007"/>
            </a:xfrm>
            <a:custGeom>
              <a:avLst/>
              <a:gdLst>
                <a:gd name="T0" fmla="*/ 0 w 2891"/>
                <a:gd name="T1" fmla="*/ 0 h 936"/>
                <a:gd name="T2" fmla="*/ 1848331 w 2891"/>
                <a:gd name="T3" fmla="*/ 1405467 h 936"/>
                <a:gd name="T4" fmla="*/ 3492500 w 2891"/>
                <a:gd name="T5" fmla="*/ 1405467 h 936"/>
                <a:gd name="T6" fmla="*/ 3492500 w 2891"/>
                <a:gd name="T7" fmla="*/ 2108200 h 936"/>
                <a:gd name="T8" fmla="*/ 1848331 w 2891"/>
                <a:gd name="T9" fmla="*/ 2108200 h 936"/>
                <a:gd name="T10" fmla="*/ 0 w 2891"/>
                <a:gd name="T11" fmla="*/ 0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1"/>
                <a:gd name="T19" fmla="*/ 0 h 936"/>
                <a:gd name="T20" fmla="*/ 2891 w 2891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1" h="936">
                  <a:moveTo>
                    <a:pt x="0" y="0"/>
                  </a:moveTo>
                  <a:lnTo>
                    <a:pt x="1530" y="624"/>
                  </a:lnTo>
                  <a:lnTo>
                    <a:pt x="2891" y="624"/>
                  </a:lnTo>
                  <a:lnTo>
                    <a:pt x="2891" y="936"/>
                  </a:lnTo>
                  <a:lnTo>
                    <a:pt x="1530" y="9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70067" y="1817726"/>
            <a:ext cx="9466792" cy="3987869"/>
            <a:chOff x="1370067" y="1817726"/>
            <a:chExt cx="9466792" cy="3987869"/>
          </a:xfrm>
        </p:grpSpPr>
        <p:sp>
          <p:nvSpPr>
            <p:cNvPr id="15" name="矩形 14"/>
            <p:cNvSpPr/>
            <p:nvPr/>
          </p:nvSpPr>
          <p:spPr bwMode="auto">
            <a:xfrm>
              <a:off x="1370067" y="18177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370067" y="26630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370067" y="35083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70067" y="43536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70067" y="5198925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8739193" y="18177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8739193" y="26630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739193" y="35083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739193" y="43536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739193" y="5198925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</p:grpSp>
      <p:sp>
        <p:nvSpPr>
          <p:cNvPr id="37" name="椭圆 36"/>
          <p:cNvSpPr/>
          <p:nvPr/>
        </p:nvSpPr>
        <p:spPr>
          <a:xfrm>
            <a:off x="4686300" y="2379663"/>
            <a:ext cx="2819400" cy="2819400"/>
          </a:xfrm>
          <a:prstGeom prst="ellipse">
            <a:avLst/>
          </a:prstGeom>
          <a:blipFill>
            <a:blip r:embed="rId3">
              <a:grayscl/>
            </a:blip>
            <a:srcRect/>
            <a:stretch>
              <a:fillRect l="-25142" r="-24916"/>
            </a:stretch>
          </a:blipFill>
          <a:ln w="25400"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contourW="50800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52009" y="193857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52009" y="277653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52009" y="3614492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52009" y="4452453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52009" y="5290414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24267" y="193857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24267" y="277653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24267" y="3614492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24267" y="4452453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24267" y="5290414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8" name="任意多边形 47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547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37040" y="1882308"/>
            <a:ext cx="3753347" cy="3638265"/>
            <a:chOff x="4237040" y="1882308"/>
            <a:chExt cx="3753347" cy="3638265"/>
          </a:xfrm>
        </p:grpSpPr>
        <p:sp>
          <p:nvSpPr>
            <p:cNvPr id="2" name="任意多边形 1"/>
            <p:cNvSpPr/>
            <p:nvPr/>
          </p:nvSpPr>
          <p:spPr>
            <a:xfrm>
              <a:off x="6096000" y="4046165"/>
              <a:ext cx="1487016" cy="1474408"/>
            </a:xfrm>
            <a:custGeom>
              <a:avLst/>
              <a:gdLst>
                <a:gd name="rtl" fmla="*/ 142217 w 1487016"/>
                <a:gd name="rtt" fmla="*/ 61731 h 1474408"/>
                <a:gd name="rtr" fmla="*/ 671103 w 1487016"/>
                <a:gd name="rtb" fmla="*/ 583656 h 1474408"/>
              </a:gdLst>
              <a:ahLst/>
              <a:cxnLst/>
              <a:rect l="rtl" t="rtt" r="rtr" b="rtb"/>
              <a:pathLst>
                <a:path w="1487016" h="1474408">
                  <a:moveTo>
                    <a:pt x="1099598" y="1335176"/>
                  </a:moveTo>
                  <a:cubicBezTo>
                    <a:pt x="735804" y="1567827"/>
                    <a:pt x="268472" y="1500681"/>
                    <a:pt x="0" y="1195260"/>
                  </a:cubicBezTo>
                  <a:cubicBezTo>
                    <a:pt x="8446" y="1185896"/>
                    <a:pt x="15423" y="1176290"/>
                    <a:pt x="24801" y="1166448"/>
                  </a:cubicBezTo>
                  <a:cubicBezTo>
                    <a:pt x="243018" y="900790"/>
                    <a:pt x="264540" y="536437"/>
                    <a:pt x="108707" y="243314"/>
                  </a:cubicBezTo>
                  <a:cubicBezTo>
                    <a:pt x="110763" y="242944"/>
                    <a:pt x="112817" y="242562"/>
                    <a:pt x="114865" y="242169"/>
                  </a:cubicBezTo>
                  <a:cubicBezTo>
                    <a:pt x="114537" y="241549"/>
                    <a:pt x="114205" y="240927"/>
                    <a:pt x="113876" y="240308"/>
                  </a:cubicBezTo>
                  <a:cubicBezTo>
                    <a:pt x="184787" y="227436"/>
                    <a:pt x="253114" y="199460"/>
                    <a:pt x="313607" y="156881"/>
                  </a:cubicBezTo>
                  <a:cubicBezTo>
                    <a:pt x="335868" y="140961"/>
                    <a:pt x="355017" y="124635"/>
                    <a:pt x="373840" y="106069"/>
                  </a:cubicBezTo>
                  <a:cubicBezTo>
                    <a:pt x="404580" y="75124"/>
                    <a:pt x="431123" y="40373"/>
                    <a:pt x="452886" y="2812"/>
                  </a:cubicBezTo>
                  <a:cubicBezTo>
                    <a:pt x="453193" y="3152"/>
                    <a:pt x="453503" y="3493"/>
                    <a:pt x="453812" y="3833"/>
                  </a:cubicBezTo>
                  <a:cubicBezTo>
                    <a:pt x="454567" y="2560"/>
                    <a:pt x="455317" y="0"/>
                    <a:pt x="456063" y="0"/>
                  </a:cubicBezTo>
                  <a:cubicBezTo>
                    <a:pt x="660375" y="221839"/>
                    <a:pt x="971326" y="327248"/>
                    <a:pt x="1276329" y="247800"/>
                  </a:cubicBezTo>
                  <a:cubicBezTo>
                    <a:pt x="1318342" y="236858"/>
                    <a:pt x="1358736" y="222801"/>
                    <a:pt x="1397344" y="205926"/>
                  </a:cubicBezTo>
                  <a:cubicBezTo>
                    <a:pt x="1440694" y="282238"/>
                    <a:pt x="1470357" y="363066"/>
                    <a:pt x="1487016" y="445541"/>
                  </a:cubicBezTo>
                  <a:cubicBezTo>
                    <a:pt x="1381406" y="456564"/>
                    <a:pt x="1299076" y="545864"/>
                    <a:pt x="1299076" y="654393"/>
                  </a:cubicBezTo>
                  <a:cubicBezTo>
                    <a:pt x="1299076" y="755124"/>
                    <a:pt x="1369999" y="839291"/>
                    <a:pt x="1464634" y="859682"/>
                  </a:cubicBezTo>
                  <a:cubicBezTo>
                    <a:pt x="1405871" y="1048040"/>
                    <a:pt x="1281254" y="1219002"/>
                    <a:pt x="1099598" y="1335176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128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4620967" y="4038930"/>
              <a:ext cx="1476437" cy="1476201"/>
            </a:xfrm>
            <a:custGeom>
              <a:avLst/>
              <a:gdLst/>
              <a:ahLst/>
              <a:cxnLst/>
              <a:rect l="0" t="0" r="0" b="0"/>
              <a:pathLst>
                <a:path w="1476437" h="1476201">
                  <a:moveTo>
                    <a:pt x="307079" y="1275911"/>
                  </a:moveTo>
                  <a:cubicBezTo>
                    <a:pt x="169395" y="1162815"/>
                    <a:pt x="74809" y="1017184"/>
                    <a:pt x="25772" y="860556"/>
                  </a:cubicBezTo>
                  <a:cubicBezTo>
                    <a:pt x="108705" y="832481"/>
                    <a:pt x="168400" y="754013"/>
                    <a:pt x="168400" y="661599"/>
                  </a:cubicBezTo>
                  <a:cubicBezTo>
                    <a:pt x="168400" y="559862"/>
                    <a:pt x="96053" y="475024"/>
                    <a:pt x="0" y="455723"/>
                  </a:cubicBezTo>
                  <a:cubicBezTo>
                    <a:pt x="16808" y="363473"/>
                    <a:pt x="49457" y="273579"/>
                    <a:pt x="98418" y="190173"/>
                  </a:cubicBezTo>
                  <a:cubicBezTo>
                    <a:pt x="111290" y="196004"/>
                    <a:pt x="124380" y="201532"/>
                    <a:pt x="137684" y="206747"/>
                  </a:cubicBezTo>
                  <a:cubicBezTo>
                    <a:pt x="457933" y="332250"/>
                    <a:pt x="811292" y="239975"/>
                    <a:pt x="1041960" y="0"/>
                  </a:cubicBezTo>
                  <a:cubicBezTo>
                    <a:pt x="1042104" y="0"/>
                    <a:pt x="1042241" y="0"/>
                    <a:pt x="1042287" y="1622"/>
                  </a:cubicBezTo>
                  <a:cubicBezTo>
                    <a:pt x="1042842" y="0"/>
                    <a:pt x="1043298" y="0"/>
                    <a:pt x="1043754" y="0"/>
                  </a:cubicBezTo>
                  <a:cubicBezTo>
                    <a:pt x="1077908" y="63569"/>
                    <a:pt x="1125628" y="119906"/>
                    <a:pt x="1184817" y="164281"/>
                  </a:cubicBezTo>
                  <a:cubicBezTo>
                    <a:pt x="1206834" y="180532"/>
                    <a:pt x="1228282" y="193700"/>
                    <a:pt x="1251758" y="205863"/>
                  </a:cubicBezTo>
                  <a:cubicBezTo>
                    <a:pt x="1290685" y="225537"/>
                    <a:pt x="1331938" y="240044"/>
                    <a:pt x="1374384" y="249133"/>
                  </a:cubicBezTo>
                  <a:cubicBezTo>
                    <a:pt x="1374156" y="249531"/>
                    <a:pt x="1373928" y="249931"/>
                    <a:pt x="1373700" y="250330"/>
                  </a:cubicBezTo>
                  <a:cubicBezTo>
                    <a:pt x="1376831" y="251034"/>
                    <a:pt x="1379978" y="251710"/>
                    <a:pt x="1383132" y="252358"/>
                  </a:cubicBezTo>
                  <a:cubicBezTo>
                    <a:pt x="1236246" y="514928"/>
                    <a:pt x="1232477" y="842376"/>
                    <a:pt x="1401919" y="1107312"/>
                  </a:cubicBezTo>
                  <a:cubicBezTo>
                    <a:pt x="1424552" y="1142706"/>
                    <a:pt x="1449495" y="1175758"/>
                    <a:pt x="1476437" y="1206416"/>
                  </a:cubicBezTo>
                  <a:cubicBezTo>
                    <a:pt x="1179459" y="1535664"/>
                    <a:pt x="664104" y="1569172"/>
                    <a:pt x="307079" y="1275911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8" name="任意多边形 7"/>
            <p:cNvSpPr/>
            <p:nvPr/>
          </p:nvSpPr>
          <p:spPr>
            <a:xfrm>
              <a:off x="4237040" y="2584096"/>
              <a:ext cx="1499936" cy="1641608"/>
            </a:xfrm>
            <a:custGeom>
              <a:avLst/>
              <a:gdLst/>
              <a:ahLst/>
              <a:cxnLst/>
              <a:rect l="0" t="0" r="0" b="0"/>
              <a:pathLst>
                <a:path w="1499936" h="1641608">
                  <a:moveTo>
                    <a:pt x="59266" y="548676"/>
                  </a:moveTo>
                  <a:cubicBezTo>
                    <a:pt x="218266" y="148789"/>
                    <a:pt x="635104" y="-69784"/>
                    <a:pt x="1030872" y="20029"/>
                  </a:cubicBezTo>
                  <a:cubicBezTo>
                    <a:pt x="1029435" y="33218"/>
                    <a:pt x="1028326" y="46507"/>
                    <a:pt x="1027528" y="59889"/>
                  </a:cubicBezTo>
                  <a:cubicBezTo>
                    <a:pt x="1007190" y="402190"/>
                    <a:pt x="1202867" y="708905"/>
                    <a:pt x="1499936" y="854909"/>
                  </a:cubicBezTo>
                  <a:cubicBezTo>
                    <a:pt x="1499936" y="856094"/>
                    <a:pt x="1497800" y="857158"/>
                    <a:pt x="1496736" y="858291"/>
                  </a:cubicBezTo>
                  <a:cubicBezTo>
                    <a:pt x="1497367" y="858602"/>
                    <a:pt x="1497998" y="858906"/>
                    <a:pt x="1499936" y="859279"/>
                  </a:cubicBezTo>
                  <a:cubicBezTo>
                    <a:pt x="1448826" y="911308"/>
                    <a:pt x="1409998" y="974107"/>
                    <a:pt x="1386080" y="1044111"/>
                  </a:cubicBezTo>
                  <a:cubicBezTo>
                    <a:pt x="1377432" y="1070072"/>
                    <a:pt x="1371534" y="1094537"/>
                    <a:pt x="1367217" y="1120620"/>
                  </a:cubicBezTo>
                  <a:cubicBezTo>
                    <a:pt x="1360537" y="1163727"/>
                    <a:pt x="1359488" y="1207442"/>
                    <a:pt x="1363964" y="1250618"/>
                  </a:cubicBezTo>
                  <a:cubicBezTo>
                    <a:pt x="1363516" y="1250527"/>
                    <a:pt x="1363060" y="1250436"/>
                    <a:pt x="1362612" y="1250337"/>
                  </a:cubicBezTo>
                  <a:cubicBezTo>
                    <a:pt x="1362764" y="1251933"/>
                    <a:pt x="1362916" y="1253529"/>
                    <a:pt x="1363083" y="1255125"/>
                  </a:cubicBezTo>
                  <a:cubicBezTo>
                    <a:pt x="1067458" y="1195830"/>
                    <a:pt x="754031" y="1293338"/>
                    <a:pt x="554020" y="1536834"/>
                  </a:cubicBezTo>
                  <a:cubicBezTo>
                    <a:pt x="526528" y="1570304"/>
                    <a:pt x="502157" y="1605340"/>
                    <a:pt x="480869" y="1641608"/>
                  </a:cubicBezTo>
                  <a:cubicBezTo>
                    <a:pt x="203247" y="1515835"/>
                    <a:pt x="27109" y="1249007"/>
                    <a:pt x="0" y="954750"/>
                  </a:cubicBezTo>
                  <a:cubicBezTo>
                    <a:pt x="109101" y="947188"/>
                    <a:pt x="195257" y="856284"/>
                    <a:pt x="195257" y="745262"/>
                  </a:cubicBezTo>
                  <a:cubicBezTo>
                    <a:pt x="195257" y="655331"/>
                    <a:pt x="138729" y="578605"/>
                    <a:pt x="59266" y="54867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</p:sp>
        <p:sp>
          <p:nvSpPr>
            <p:cNvPr id="12" name="任意多边形 11"/>
            <p:cNvSpPr/>
            <p:nvPr/>
          </p:nvSpPr>
          <p:spPr>
            <a:xfrm>
              <a:off x="6494335" y="2604509"/>
              <a:ext cx="1496052" cy="1649618"/>
            </a:xfrm>
            <a:custGeom>
              <a:avLst/>
              <a:gdLst/>
              <a:ahLst/>
              <a:cxnLst/>
              <a:rect l="0" t="0" r="0" b="0"/>
              <a:pathLst>
                <a:path w="1496052" h="1649618">
                  <a:moveTo>
                    <a:pt x="1496052" y="934754"/>
                  </a:moveTo>
                  <a:cubicBezTo>
                    <a:pt x="1473807" y="1246263"/>
                    <a:pt x="1285730" y="1524887"/>
                    <a:pt x="1000304" y="1649618"/>
                  </a:cubicBezTo>
                  <a:cubicBezTo>
                    <a:pt x="993259" y="1637215"/>
                    <a:pt x="985849" y="1624926"/>
                    <a:pt x="978074" y="1612766"/>
                  </a:cubicBezTo>
                  <a:cubicBezTo>
                    <a:pt x="792764" y="1323000"/>
                    <a:pt x="452659" y="1189955"/>
                    <a:pt x="125585" y="1247791"/>
                  </a:cubicBezTo>
                  <a:cubicBezTo>
                    <a:pt x="125598" y="1247684"/>
                    <a:pt x="125611" y="1247578"/>
                    <a:pt x="125624" y="1247479"/>
                  </a:cubicBezTo>
                  <a:cubicBezTo>
                    <a:pt x="124933" y="1247601"/>
                    <a:pt x="124239" y="1247722"/>
                    <a:pt x="123548" y="1247844"/>
                  </a:cubicBezTo>
                  <a:cubicBezTo>
                    <a:pt x="133219" y="1176427"/>
                    <a:pt x="127726" y="1102798"/>
                    <a:pt x="105924" y="1032110"/>
                  </a:cubicBezTo>
                  <a:cubicBezTo>
                    <a:pt x="97664" y="1006020"/>
                    <a:pt x="88053" y="982764"/>
                    <a:pt x="76213" y="959120"/>
                  </a:cubicBezTo>
                  <a:cubicBezTo>
                    <a:pt x="56282" y="920322"/>
                    <a:pt x="0" y="846670"/>
                    <a:pt x="0" y="846670"/>
                  </a:cubicBezTo>
                  <a:cubicBezTo>
                    <a:pt x="274198" y="720939"/>
                    <a:pt x="470610" y="457743"/>
                    <a:pt x="489306" y="143054"/>
                  </a:cubicBezTo>
                  <a:cubicBezTo>
                    <a:pt x="491847" y="100287"/>
                    <a:pt x="491016" y="58076"/>
                    <a:pt x="487037" y="16664"/>
                  </a:cubicBezTo>
                  <a:cubicBezTo>
                    <a:pt x="877625" y="-63721"/>
                    <a:pt x="1269603" y="153361"/>
                    <a:pt x="1427219" y="524615"/>
                  </a:cubicBezTo>
                  <a:cubicBezTo>
                    <a:pt x="1342304" y="551540"/>
                    <a:pt x="1280767" y="630997"/>
                    <a:pt x="1280767" y="724826"/>
                  </a:cubicBezTo>
                  <a:cubicBezTo>
                    <a:pt x="1280767" y="840803"/>
                    <a:pt x="1374787" y="934823"/>
                    <a:pt x="1490763" y="934823"/>
                  </a:cubicBezTo>
                  <a:cubicBezTo>
                    <a:pt x="1492534" y="934823"/>
                    <a:pt x="1494297" y="934800"/>
                    <a:pt x="1496052" y="934754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16" name="任意多边形 15"/>
            <p:cNvSpPr/>
            <p:nvPr/>
          </p:nvSpPr>
          <p:spPr>
            <a:xfrm>
              <a:off x="5267668" y="1882308"/>
              <a:ext cx="1712098" cy="1444920"/>
            </a:xfrm>
            <a:custGeom>
              <a:avLst/>
              <a:gdLst/>
              <a:ahLst/>
              <a:cxnLst/>
              <a:rect l="0" t="0" r="0" b="0"/>
              <a:pathLst>
                <a:path w="1712098" h="1444920">
                  <a:moveTo>
                    <a:pt x="1055845" y="1812"/>
                  </a:moveTo>
                  <a:cubicBezTo>
                    <a:pt x="1411708" y="85465"/>
                    <a:pt x="1677366" y="381771"/>
                    <a:pt x="1712098" y="736867"/>
                  </a:cubicBezTo>
                  <a:cubicBezTo>
                    <a:pt x="1697566" y="739713"/>
                    <a:pt x="1683734" y="742936"/>
                    <a:pt x="1669910" y="746535"/>
                  </a:cubicBezTo>
                  <a:cubicBezTo>
                    <a:pt x="1337463" y="833127"/>
                    <a:pt x="1105990" y="1114897"/>
                    <a:pt x="1059531" y="1443324"/>
                  </a:cubicBezTo>
                  <a:cubicBezTo>
                    <a:pt x="1059182" y="1443156"/>
                    <a:pt x="1058840" y="1442997"/>
                    <a:pt x="1058490" y="1442830"/>
                  </a:cubicBezTo>
                  <a:cubicBezTo>
                    <a:pt x="1058391" y="1444920"/>
                    <a:pt x="1058292" y="1444920"/>
                    <a:pt x="1058194" y="1444920"/>
                  </a:cubicBezTo>
                  <a:cubicBezTo>
                    <a:pt x="993259" y="1413653"/>
                    <a:pt x="921538" y="1396120"/>
                    <a:pt x="847575" y="1395018"/>
                  </a:cubicBezTo>
                  <a:cubicBezTo>
                    <a:pt x="820694" y="1394836"/>
                    <a:pt x="795120" y="1396766"/>
                    <a:pt x="768976" y="1400718"/>
                  </a:cubicBezTo>
                  <a:cubicBezTo>
                    <a:pt x="725918" y="1407680"/>
                    <a:pt x="684019" y="1420197"/>
                    <a:pt x="644335" y="1437791"/>
                  </a:cubicBezTo>
                  <a:cubicBezTo>
                    <a:pt x="644285" y="1437335"/>
                    <a:pt x="610063" y="1450787"/>
                    <a:pt x="634406" y="1440185"/>
                  </a:cubicBezTo>
                  <a:cubicBezTo>
                    <a:pt x="599562" y="1140555"/>
                    <a:pt x="409935" y="872419"/>
                    <a:pt x="116428" y="757396"/>
                  </a:cubicBezTo>
                  <a:cubicBezTo>
                    <a:pt x="77778" y="742251"/>
                    <a:pt x="38653" y="730159"/>
                    <a:pt x="0" y="722460"/>
                  </a:cubicBezTo>
                  <a:cubicBezTo>
                    <a:pt x="38253" y="363352"/>
                    <a:pt x="308080" y="78823"/>
                    <a:pt x="655670" y="0"/>
                  </a:cubicBezTo>
                  <a:cubicBezTo>
                    <a:pt x="682437" y="85187"/>
                    <a:pt x="762029" y="146976"/>
                    <a:pt x="856049" y="146976"/>
                  </a:cubicBezTo>
                  <a:cubicBezTo>
                    <a:pt x="949400" y="146976"/>
                    <a:pt x="1028523" y="86062"/>
                    <a:pt x="1055845" y="1812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</p:sp>
        <p:sp>
          <p:nvSpPr>
            <p:cNvPr id="19" name="任意多边形 18"/>
            <p:cNvSpPr/>
            <p:nvPr/>
          </p:nvSpPr>
          <p:spPr>
            <a:xfrm>
              <a:off x="6556534" y="3842071"/>
              <a:ext cx="940249" cy="482766"/>
            </a:xfrm>
            <a:custGeom>
              <a:avLst/>
              <a:gdLst/>
              <a:ahLst/>
              <a:cxnLst/>
              <a:rect l="0" t="0" r="0" b="0"/>
              <a:pathLst>
                <a:path w="940249" h="482766">
                  <a:moveTo>
                    <a:pt x="936267" y="411239"/>
                  </a:moveTo>
                  <a:cubicBezTo>
                    <a:pt x="897697" y="428095"/>
                    <a:pt x="857348" y="442137"/>
                    <a:pt x="815389" y="453067"/>
                  </a:cubicBezTo>
                  <a:cubicBezTo>
                    <a:pt x="510718" y="532423"/>
                    <a:pt x="200106" y="427134"/>
                    <a:pt x="-3981" y="205540"/>
                  </a:cubicBezTo>
                  <a:cubicBezTo>
                    <a:pt x="3031" y="193482"/>
                    <a:pt x="9596" y="181054"/>
                    <a:pt x="15684" y="168266"/>
                  </a:cubicBezTo>
                  <a:cubicBezTo>
                    <a:pt x="21231" y="156731"/>
                    <a:pt x="26390" y="144902"/>
                    <a:pt x="31137" y="132789"/>
                  </a:cubicBezTo>
                  <a:cubicBezTo>
                    <a:pt x="33784" y="126035"/>
                    <a:pt x="36277" y="119259"/>
                    <a:pt x="38618" y="112466"/>
                  </a:cubicBezTo>
                  <a:cubicBezTo>
                    <a:pt x="55080" y="66855"/>
                    <a:pt x="59480" y="40673"/>
                    <a:pt x="61735" y="15715"/>
                  </a:cubicBezTo>
                  <a:cubicBezTo>
                    <a:pt x="62003" y="13760"/>
                    <a:pt x="62260" y="11806"/>
                    <a:pt x="62506" y="9851"/>
                  </a:cubicBezTo>
                  <a:cubicBezTo>
                    <a:pt x="389222" y="-47920"/>
                    <a:pt x="728950" y="84982"/>
                    <a:pt x="914060" y="374431"/>
                  </a:cubicBezTo>
                  <a:cubicBezTo>
                    <a:pt x="921827" y="386573"/>
                    <a:pt x="929229" y="398846"/>
                    <a:pt x="936267" y="411239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0" name="任意多边形 19"/>
            <p:cNvSpPr/>
            <p:nvPr/>
          </p:nvSpPr>
          <p:spPr>
            <a:xfrm>
              <a:off x="5889542" y="4286550"/>
              <a:ext cx="412414" cy="954058"/>
            </a:xfrm>
            <a:custGeom>
              <a:avLst/>
              <a:gdLst/>
              <a:ahLst/>
              <a:cxnLst/>
              <a:rect l="0" t="0" r="0" b="0"/>
              <a:pathLst>
                <a:path w="412414" h="954058">
                  <a:moveTo>
                    <a:pt x="231198" y="927428"/>
                  </a:moveTo>
                  <a:cubicBezTo>
                    <a:pt x="223114" y="937270"/>
                    <a:pt x="214844" y="946876"/>
                    <a:pt x="206207" y="956240"/>
                  </a:cubicBezTo>
                  <a:cubicBezTo>
                    <a:pt x="179557" y="925596"/>
                    <a:pt x="154510" y="892536"/>
                    <a:pt x="131875" y="857143"/>
                  </a:cubicBezTo>
                  <a:cubicBezTo>
                    <a:pt x="-37561" y="592202"/>
                    <a:pt x="-33792" y="264757"/>
                    <a:pt x="113094" y="2186"/>
                  </a:cubicBezTo>
                  <a:cubicBezTo>
                    <a:pt x="136836" y="7057"/>
                    <a:pt x="161217" y="10297"/>
                    <a:pt x="186126" y="11777"/>
                  </a:cubicBezTo>
                  <a:cubicBezTo>
                    <a:pt x="245424" y="15300"/>
                    <a:pt x="276049" y="11970"/>
                    <a:pt x="302584" y="6380"/>
                  </a:cubicBezTo>
                  <a:cubicBezTo>
                    <a:pt x="306773" y="5736"/>
                    <a:pt x="310947" y="5041"/>
                    <a:pt x="315104" y="4295"/>
                  </a:cubicBezTo>
                  <a:cubicBezTo>
                    <a:pt x="470936" y="297419"/>
                    <a:pt x="449412" y="661768"/>
                    <a:pt x="231198" y="927428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1" name="任意多边形 20"/>
            <p:cNvSpPr/>
            <p:nvPr/>
          </p:nvSpPr>
          <p:spPr>
            <a:xfrm>
              <a:off x="4722278" y="3820319"/>
              <a:ext cx="943494" cy="476020"/>
            </a:xfrm>
            <a:custGeom>
              <a:avLst/>
              <a:gdLst/>
              <a:ahLst/>
              <a:cxnLst/>
              <a:rect l="0" t="0" r="0" b="0"/>
              <a:pathLst>
                <a:path w="943494" h="476020">
                  <a:moveTo>
                    <a:pt x="34892" y="422821"/>
                  </a:moveTo>
                  <a:cubicBezTo>
                    <a:pt x="21589" y="417607"/>
                    <a:pt x="8498" y="412080"/>
                    <a:pt x="-4374" y="406248"/>
                  </a:cubicBezTo>
                  <a:cubicBezTo>
                    <a:pt x="16914" y="369984"/>
                    <a:pt x="41285" y="334947"/>
                    <a:pt x="68778" y="301476"/>
                  </a:cubicBezTo>
                  <a:cubicBezTo>
                    <a:pt x="268789" y="57981"/>
                    <a:pt x="582217" y="-39526"/>
                    <a:pt x="877846" y="19768"/>
                  </a:cubicBezTo>
                  <a:cubicBezTo>
                    <a:pt x="880399" y="44674"/>
                    <a:pt x="884822" y="69701"/>
                    <a:pt x="891214" y="94687"/>
                  </a:cubicBezTo>
                  <a:cubicBezTo>
                    <a:pt x="891602" y="96256"/>
                    <a:pt x="892004" y="97826"/>
                    <a:pt x="892415" y="99395"/>
                  </a:cubicBezTo>
                  <a:cubicBezTo>
                    <a:pt x="893274" y="102691"/>
                    <a:pt x="894163" y="105972"/>
                    <a:pt x="895082" y="109237"/>
                  </a:cubicBezTo>
                  <a:cubicBezTo>
                    <a:pt x="909933" y="163273"/>
                    <a:pt x="922617" y="188972"/>
                    <a:pt x="936510" y="212187"/>
                  </a:cubicBezTo>
                  <a:cubicBezTo>
                    <a:pt x="937369" y="213799"/>
                    <a:pt x="938243" y="215405"/>
                    <a:pt x="939117" y="217004"/>
                  </a:cubicBezTo>
                  <a:cubicBezTo>
                    <a:pt x="708503" y="456052"/>
                    <a:pt x="355143" y="548327"/>
                    <a:pt x="34892" y="422821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2" name="任意多边形 21"/>
            <p:cNvSpPr/>
            <p:nvPr/>
          </p:nvSpPr>
          <p:spPr>
            <a:xfrm>
              <a:off x="5261262" y="2609675"/>
              <a:ext cx="639889" cy="834883"/>
            </a:xfrm>
            <a:custGeom>
              <a:avLst/>
              <a:gdLst/>
              <a:ahLst/>
              <a:cxnLst/>
              <a:rect l="0" t="0" r="0" b="0"/>
              <a:pathLst>
                <a:path w="639889" h="834883">
                  <a:moveTo>
                    <a:pt x="3265" y="35178"/>
                  </a:moveTo>
                  <a:cubicBezTo>
                    <a:pt x="4060" y="21796"/>
                    <a:pt x="4851" y="8488"/>
                    <a:pt x="6607" y="-4682"/>
                  </a:cubicBezTo>
                  <a:cubicBezTo>
                    <a:pt x="45947" y="4246"/>
                    <a:pt x="85079" y="16220"/>
                    <a:pt x="123728" y="31367"/>
                  </a:cubicBezTo>
                  <a:cubicBezTo>
                    <a:pt x="417236" y="146392"/>
                    <a:pt x="606860" y="414525"/>
                    <a:pt x="641706" y="714157"/>
                  </a:cubicBezTo>
                  <a:cubicBezTo>
                    <a:pt x="617362" y="724791"/>
                    <a:pt x="593531" y="737471"/>
                    <a:pt x="570434" y="752240"/>
                  </a:cubicBezTo>
                  <a:cubicBezTo>
                    <a:pt x="535055" y="774866"/>
                    <a:pt x="503406" y="801124"/>
                    <a:pt x="475671" y="830201"/>
                  </a:cubicBezTo>
                  <a:cubicBezTo>
                    <a:pt x="178605" y="684194"/>
                    <a:pt x="-17071" y="377479"/>
                    <a:pt x="3265" y="35178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3" name="任意多边形 22"/>
            <p:cNvSpPr/>
            <p:nvPr/>
          </p:nvSpPr>
          <p:spPr>
            <a:xfrm>
              <a:off x="6327762" y="2615741"/>
              <a:ext cx="655589" cy="830011"/>
            </a:xfrm>
            <a:custGeom>
              <a:avLst/>
              <a:gdLst/>
              <a:ahLst/>
              <a:cxnLst/>
              <a:rect l="0" t="0" r="0" b="0"/>
              <a:pathLst>
                <a:path w="655589" h="830011">
                  <a:moveTo>
                    <a:pt x="610738" y="14475"/>
                  </a:moveTo>
                  <a:cubicBezTo>
                    <a:pt x="624559" y="10875"/>
                    <a:pt x="638392" y="7654"/>
                    <a:pt x="652226" y="4807"/>
                  </a:cubicBezTo>
                  <a:cubicBezTo>
                    <a:pt x="655589" y="46219"/>
                    <a:pt x="657038" y="88431"/>
                    <a:pt x="654495" y="131198"/>
                  </a:cubicBezTo>
                  <a:cubicBezTo>
                    <a:pt x="635799" y="445887"/>
                    <a:pt x="439387" y="709088"/>
                    <a:pt x="165189" y="834822"/>
                  </a:cubicBezTo>
                  <a:cubicBezTo>
                    <a:pt x="147552" y="814956"/>
                    <a:pt x="128131" y="796206"/>
                    <a:pt x="106945" y="778802"/>
                  </a:cubicBezTo>
                  <a:cubicBezTo>
                    <a:pt x="73549" y="751372"/>
                    <a:pt x="37720" y="728888"/>
                    <a:pt x="0" y="711263"/>
                  </a:cubicBezTo>
                  <a:cubicBezTo>
                    <a:pt x="46815" y="382835"/>
                    <a:pt x="278291" y="101072"/>
                    <a:pt x="610738" y="14475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9" name="椭圆 36"/>
            <p:cNvSpPr/>
            <p:nvPr/>
          </p:nvSpPr>
          <p:spPr>
            <a:xfrm>
              <a:off x="5861509" y="2279556"/>
              <a:ext cx="468982" cy="468275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37"/>
            <p:cNvSpPr/>
            <p:nvPr/>
          </p:nvSpPr>
          <p:spPr>
            <a:xfrm>
              <a:off x="4792281" y="3251364"/>
              <a:ext cx="468981" cy="293168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8"/>
            <p:cNvSpPr/>
            <p:nvPr/>
          </p:nvSpPr>
          <p:spPr>
            <a:xfrm>
              <a:off x="7014303" y="3198259"/>
              <a:ext cx="468981" cy="399377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9"/>
            <p:cNvSpPr/>
            <p:nvPr/>
          </p:nvSpPr>
          <p:spPr>
            <a:xfrm>
              <a:off x="6605017" y="4528725"/>
              <a:ext cx="468982" cy="464440"/>
            </a:xfrm>
            <a:custGeom>
              <a:avLst/>
              <a:gdLst>
                <a:gd name="connsiteX0" fmla="*/ 251451 w 608736"/>
                <a:gd name="connsiteY0" fmla="*/ 247191 h 602841"/>
                <a:gd name="connsiteX1" fmla="*/ 262137 w 608736"/>
                <a:gd name="connsiteY1" fmla="*/ 250055 h 602841"/>
                <a:gd name="connsiteX2" fmla="*/ 323645 w 608736"/>
                <a:gd name="connsiteY2" fmla="*/ 285209 h 602841"/>
                <a:gd name="connsiteX3" fmla="*/ 359872 w 608736"/>
                <a:gd name="connsiteY3" fmla="*/ 350307 h 602841"/>
                <a:gd name="connsiteX4" fmla="*/ 363521 w 608736"/>
                <a:gd name="connsiteY4" fmla="*/ 365670 h 602841"/>
                <a:gd name="connsiteX5" fmla="*/ 347753 w 608736"/>
                <a:gd name="connsiteY5" fmla="*/ 364108 h 602841"/>
                <a:gd name="connsiteX6" fmla="*/ 342801 w 608736"/>
                <a:gd name="connsiteY6" fmla="*/ 363587 h 602841"/>
                <a:gd name="connsiteX7" fmla="*/ 326121 w 608736"/>
                <a:gd name="connsiteY7" fmla="*/ 362676 h 602841"/>
                <a:gd name="connsiteX8" fmla="*/ 323776 w 608736"/>
                <a:gd name="connsiteY8" fmla="*/ 354734 h 602841"/>
                <a:gd name="connsiteX9" fmla="*/ 298104 w 608736"/>
                <a:gd name="connsiteY9" fmla="*/ 310727 h 602841"/>
                <a:gd name="connsiteX10" fmla="*/ 251842 w 608736"/>
                <a:gd name="connsiteY10" fmla="*/ 284558 h 602841"/>
                <a:gd name="connsiteX11" fmla="*/ 238550 w 608736"/>
                <a:gd name="connsiteY11" fmla="*/ 281042 h 602841"/>
                <a:gd name="connsiteX12" fmla="*/ 244284 w 608736"/>
                <a:gd name="connsiteY12" fmla="*/ 268674 h 602841"/>
                <a:gd name="connsiteX13" fmla="*/ 248324 w 608736"/>
                <a:gd name="connsiteY13" fmla="*/ 257737 h 602841"/>
                <a:gd name="connsiteX14" fmla="*/ 246454 w 608736"/>
                <a:gd name="connsiteY14" fmla="*/ 168722 h 602841"/>
                <a:gd name="connsiteX15" fmla="*/ 261971 w 608736"/>
                <a:gd name="connsiteY15" fmla="*/ 171325 h 602841"/>
                <a:gd name="connsiteX16" fmla="*/ 378414 w 608736"/>
                <a:gd name="connsiteY16" fmla="*/ 230549 h 602841"/>
                <a:gd name="connsiteX17" fmla="*/ 439699 w 608736"/>
                <a:gd name="connsiteY17" fmla="*/ 360970 h 602841"/>
                <a:gd name="connsiteX18" fmla="*/ 441003 w 608736"/>
                <a:gd name="connsiteY18" fmla="*/ 373856 h 602841"/>
                <a:gd name="connsiteX19" fmla="*/ 425225 w 608736"/>
                <a:gd name="connsiteY19" fmla="*/ 373335 h 602841"/>
                <a:gd name="connsiteX20" fmla="*/ 417923 w 608736"/>
                <a:gd name="connsiteY20" fmla="*/ 373075 h 602841"/>
                <a:gd name="connsiteX21" fmla="*/ 404753 w 608736"/>
                <a:gd name="connsiteY21" fmla="*/ 371253 h 602841"/>
                <a:gd name="connsiteX22" fmla="*/ 403841 w 608736"/>
                <a:gd name="connsiteY22" fmla="*/ 362532 h 602841"/>
                <a:gd name="connsiteX23" fmla="*/ 352856 w 608736"/>
                <a:gd name="connsiteY23" fmla="*/ 256060 h 602841"/>
                <a:gd name="connsiteX24" fmla="*/ 260015 w 608736"/>
                <a:gd name="connsiteY24" fmla="*/ 207640 h 602841"/>
                <a:gd name="connsiteX25" fmla="*/ 251800 w 608736"/>
                <a:gd name="connsiteY25" fmla="*/ 206078 h 602841"/>
                <a:gd name="connsiteX26" fmla="*/ 250757 w 608736"/>
                <a:gd name="connsiteY26" fmla="*/ 197878 h 602841"/>
                <a:gd name="connsiteX27" fmla="*/ 248932 w 608736"/>
                <a:gd name="connsiteY27" fmla="*/ 184211 h 602841"/>
                <a:gd name="connsiteX28" fmla="*/ 73371 w 608736"/>
                <a:gd name="connsiteY28" fmla="*/ 111141 h 602841"/>
                <a:gd name="connsiteX29" fmla="*/ 97098 w 608736"/>
                <a:gd name="connsiteY29" fmla="*/ 120514 h 602841"/>
                <a:gd name="connsiteX30" fmla="*/ 175057 w 608736"/>
                <a:gd name="connsiteY30" fmla="*/ 198363 h 602841"/>
                <a:gd name="connsiteX31" fmla="*/ 174014 w 608736"/>
                <a:gd name="connsiteY31" fmla="*/ 247963 h 602841"/>
                <a:gd name="connsiteX32" fmla="*/ 131906 w 608736"/>
                <a:gd name="connsiteY32" fmla="*/ 290142 h 602841"/>
                <a:gd name="connsiteX33" fmla="*/ 138033 w 608736"/>
                <a:gd name="connsiteY33" fmla="*/ 301208 h 602841"/>
                <a:gd name="connsiteX34" fmla="*/ 207388 w 608736"/>
                <a:gd name="connsiteY34" fmla="*/ 396892 h 602841"/>
                <a:gd name="connsiteX35" fmla="*/ 302947 w 608736"/>
                <a:gd name="connsiteY35" fmla="*/ 466019 h 602841"/>
                <a:gd name="connsiteX36" fmla="*/ 314419 w 608736"/>
                <a:gd name="connsiteY36" fmla="*/ 472268 h 602841"/>
                <a:gd name="connsiteX37" fmla="*/ 356528 w 608736"/>
                <a:gd name="connsiteY37" fmla="*/ 430219 h 602841"/>
                <a:gd name="connsiteX38" fmla="*/ 382340 w 608736"/>
                <a:gd name="connsiteY38" fmla="*/ 419804 h 602841"/>
                <a:gd name="connsiteX39" fmla="*/ 406198 w 608736"/>
                <a:gd name="connsiteY39" fmla="*/ 429177 h 602841"/>
                <a:gd name="connsiteX40" fmla="*/ 484157 w 608736"/>
                <a:gd name="connsiteY40" fmla="*/ 507027 h 602841"/>
                <a:gd name="connsiteX41" fmla="*/ 483114 w 608736"/>
                <a:gd name="connsiteY41" fmla="*/ 556496 h 602841"/>
                <a:gd name="connsiteX42" fmla="*/ 465123 w 608736"/>
                <a:gd name="connsiteY42" fmla="*/ 574071 h 602841"/>
                <a:gd name="connsiteX43" fmla="*/ 460821 w 608736"/>
                <a:gd name="connsiteY43" fmla="*/ 577586 h 602841"/>
                <a:gd name="connsiteX44" fmla="*/ 430446 w 608736"/>
                <a:gd name="connsiteY44" fmla="*/ 594770 h 602841"/>
                <a:gd name="connsiteX45" fmla="*/ 399288 w 608736"/>
                <a:gd name="connsiteY45" fmla="*/ 602581 h 602841"/>
                <a:gd name="connsiteX46" fmla="*/ 390554 w 608736"/>
                <a:gd name="connsiteY46" fmla="*/ 602841 h 602841"/>
                <a:gd name="connsiteX47" fmla="*/ 134513 w 608736"/>
                <a:gd name="connsiteY47" fmla="*/ 469664 h 602841"/>
                <a:gd name="connsiteX48" fmla="*/ 1539 w 608736"/>
                <a:gd name="connsiteY48" fmla="*/ 205263 h 602841"/>
                <a:gd name="connsiteX49" fmla="*/ 9231 w 608736"/>
                <a:gd name="connsiteY49" fmla="*/ 174410 h 602841"/>
                <a:gd name="connsiteX50" fmla="*/ 26569 w 608736"/>
                <a:gd name="connsiteY50" fmla="*/ 143817 h 602841"/>
                <a:gd name="connsiteX51" fmla="*/ 28395 w 608736"/>
                <a:gd name="connsiteY51" fmla="*/ 140953 h 602841"/>
                <a:gd name="connsiteX52" fmla="*/ 47558 w 608736"/>
                <a:gd name="connsiteY52" fmla="*/ 121686 h 602841"/>
                <a:gd name="connsiteX53" fmla="*/ 73371 w 608736"/>
                <a:gd name="connsiteY53" fmla="*/ 111141 h 602841"/>
                <a:gd name="connsiteX54" fmla="*/ 229800 w 608736"/>
                <a:gd name="connsiteY54" fmla="*/ 83832 h 602841"/>
                <a:gd name="connsiteX55" fmla="*/ 244010 w 608736"/>
                <a:gd name="connsiteY55" fmla="*/ 84743 h 602841"/>
                <a:gd name="connsiteX56" fmla="*/ 437738 w 608736"/>
                <a:gd name="connsiteY56" fmla="*/ 171303 h 602841"/>
                <a:gd name="connsiteX57" fmla="*/ 523781 w 608736"/>
                <a:gd name="connsiteY57" fmla="*/ 359001 h 602841"/>
                <a:gd name="connsiteX58" fmla="*/ 524693 w 608736"/>
                <a:gd name="connsiteY58" fmla="*/ 370195 h 602841"/>
                <a:gd name="connsiteX59" fmla="*/ 508788 w 608736"/>
                <a:gd name="connsiteY59" fmla="*/ 371496 h 602841"/>
                <a:gd name="connsiteX60" fmla="*/ 499793 w 608736"/>
                <a:gd name="connsiteY60" fmla="*/ 372147 h 602841"/>
                <a:gd name="connsiteX61" fmla="*/ 488581 w 608736"/>
                <a:gd name="connsiteY61" fmla="*/ 372798 h 602841"/>
                <a:gd name="connsiteX62" fmla="*/ 487799 w 608736"/>
                <a:gd name="connsiteY62" fmla="*/ 361734 h 602841"/>
                <a:gd name="connsiteX63" fmla="*/ 412316 w 608736"/>
                <a:gd name="connsiteY63" fmla="*/ 196685 h 602841"/>
                <a:gd name="connsiteX64" fmla="*/ 245053 w 608736"/>
                <a:gd name="connsiteY64" fmla="*/ 121059 h 602841"/>
                <a:gd name="connsiteX65" fmla="*/ 236449 w 608736"/>
                <a:gd name="connsiteY65" fmla="*/ 120408 h 602841"/>
                <a:gd name="connsiteX66" fmla="*/ 234754 w 608736"/>
                <a:gd name="connsiteY66" fmla="*/ 111948 h 602841"/>
                <a:gd name="connsiteX67" fmla="*/ 232147 w 608736"/>
                <a:gd name="connsiteY67" fmla="*/ 97890 h 602841"/>
                <a:gd name="connsiteX68" fmla="*/ 230344 w 608736"/>
                <a:gd name="connsiteY68" fmla="*/ 0 h 602841"/>
                <a:gd name="connsiteX69" fmla="*/ 241293 w 608736"/>
                <a:gd name="connsiteY69" fmla="*/ 521 h 602841"/>
                <a:gd name="connsiteX70" fmla="*/ 497291 w 608736"/>
                <a:gd name="connsiteY70" fmla="*/ 111947 h 602841"/>
                <a:gd name="connsiteX71" fmla="*/ 607824 w 608736"/>
                <a:gd name="connsiteY71" fmla="*/ 351069 h 602841"/>
                <a:gd name="connsiteX72" fmla="*/ 608736 w 608736"/>
                <a:gd name="connsiteY72" fmla="*/ 362394 h 602841"/>
                <a:gd name="connsiteX73" fmla="*/ 596223 w 608736"/>
                <a:gd name="connsiteY73" fmla="*/ 363305 h 602841"/>
                <a:gd name="connsiteX74" fmla="*/ 584362 w 608736"/>
                <a:gd name="connsiteY74" fmla="*/ 364347 h 602841"/>
                <a:gd name="connsiteX75" fmla="*/ 572761 w 608736"/>
                <a:gd name="connsiteY75" fmla="*/ 365388 h 602841"/>
                <a:gd name="connsiteX76" fmla="*/ 571849 w 608736"/>
                <a:gd name="connsiteY76" fmla="*/ 353933 h 602841"/>
                <a:gd name="connsiteX77" fmla="*/ 471744 w 608736"/>
                <a:gd name="connsiteY77" fmla="*/ 137460 h 602841"/>
                <a:gd name="connsiteX78" fmla="*/ 239860 w 608736"/>
                <a:gd name="connsiteY78" fmla="*/ 36578 h 602841"/>
                <a:gd name="connsiteX79" fmla="*/ 228389 w 608736"/>
                <a:gd name="connsiteY79" fmla="*/ 36187 h 602841"/>
                <a:gd name="connsiteX80" fmla="*/ 229041 w 608736"/>
                <a:gd name="connsiteY80" fmla="*/ 20176 h 602841"/>
                <a:gd name="connsiteX81" fmla="*/ 229562 w 608736"/>
                <a:gd name="connsiteY81" fmla="*/ 11065 h 6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8736" h="602841">
                  <a:moveTo>
                    <a:pt x="251451" y="247191"/>
                  </a:moveTo>
                  <a:lnTo>
                    <a:pt x="262137" y="250055"/>
                  </a:lnTo>
                  <a:cubicBezTo>
                    <a:pt x="285463" y="256175"/>
                    <a:pt x="306704" y="268283"/>
                    <a:pt x="323645" y="285209"/>
                  </a:cubicBezTo>
                  <a:cubicBezTo>
                    <a:pt x="341498" y="303045"/>
                    <a:pt x="354008" y="325569"/>
                    <a:pt x="359872" y="350307"/>
                  </a:cubicBezTo>
                  <a:lnTo>
                    <a:pt x="363521" y="365670"/>
                  </a:lnTo>
                  <a:lnTo>
                    <a:pt x="347753" y="364108"/>
                  </a:lnTo>
                  <a:cubicBezTo>
                    <a:pt x="346190" y="363978"/>
                    <a:pt x="344495" y="363847"/>
                    <a:pt x="342801" y="363587"/>
                  </a:cubicBezTo>
                  <a:lnTo>
                    <a:pt x="326121" y="362676"/>
                  </a:lnTo>
                  <a:lnTo>
                    <a:pt x="323776" y="354734"/>
                  </a:lnTo>
                  <a:cubicBezTo>
                    <a:pt x="319215" y="338068"/>
                    <a:pt x="310353" y="322835"/>
                    <a:pt x="298104" y="310727"/>
                  </a:cubicBezTo>
                  <a:cubicBezTo>
                    <a:pt x="285463" y="297968"/>
                    <a:pt x="269435" y="288984"/>
                    <a:pt x="251842" y="284558"/>
                  </a:cubicBezTo>
                  <a:lnTo>
                    <a:pt x="238550" y="281042"/>
                  </a:lnTo>
                  <a:lnTo>
                    <a:pt x="244284" y="268674"/>
                  </a:lnTo>
                  <a:cubicBezTo>
                    <a:pt x="245848" y="265419"/>
                    <a:pt x="247151" y="261643"/>
                    <a:pt x="248324" y="257737"/>
                  </a:cubicBezTo>
                  <a:close/>
                  <a:moveTo>
                    <a:pt x="246454" y="168722"/>
                  </a:moveTo>
                  <a:lnTo>
                    <a:pt x="261971" y="171325"/>
                  </a:lnTo>
                  <a:cubicBezTo>
                    <a:pt x="306566" y="178614"/>
                    <a:pt x="346858" y="199180"/>
                    <a:pt x="378414" y="230549"/>
                  </a:cubicBezTo>
                  <a:cubicBezTo>
                    <a:pt x="413620" y="265822"/>
                    <a:pt x="434744" y="310858"/>
                    <a:pt x="439699" y="360970"/>
                  </a:cubicBezTo>
                  <a:lnTo>
                    <a:pt x="441003" y="373856"/>
                  </a:lnTo>
                  <a:lnTo>
                    <a:pt x="425225" y="373335"/>
                  </a:lnTo>
                  <a:cubicBezTo>
                    <a:pt x="422096" y="373205"/>
                    <a:pt x="420010" y="373335"/>
                    <a:pt x="417923" y="373075"/>
                  </a:cubicBezTo>
                  <a:lnTo>
                    <a:pt x="404753" y="371253"/>
                  </a:lnTo>
                  <a:lnTo>
                    <a:pt x="403841" y="362532"/>
                  </a:lnTo>
                  <a:cubicBezTo>
                    <a:pt x="399407" y="321792"/>
                    <a:pt x="381674" y="284956"/>
                    <a:pt x="352856" y="256060"/>
                  </a:cubicBezTo>
                  <a:cubicBezTo>
                    <a:pt x="327690" y="231069"/>
                    <a:pt x="295613" y="214278"/>
                    <a:pt x="260015" y="207640"/>
                  </a:cubicBezTo>
                  <a:lnTo>
                    <a:pt x="251800" y="206078"/>
                  </a:lnTo>
                  <a:lnTo>
                    <a:pt x="250757" y="197878"/>
                  </a:lnTo>
                  <a:cubicBezTo>
                    <a:pt x="250236" y="193323"/>
                    <a:pt x="249714" y="188767"/>
                    <a:pt x="248932" y="184211"/>
                  </a:cubicBezTo>
                  <a:close/>
                  <a:moveTo>
                    <a:pt x="73371" y="111141"/>
                  </a:moveTo>
                  <a:cubicBezTo>
                    <a:pt x="82627" y="111141"/>
                    <a:pt x="91101" y="114526"/>
                    <a:pt x="97098" y="120514"/>
                  </a:cubicBezTo>
                  <a:lnTo>
                    <a:pt x="175057" y="198363"/>
                  </a:lnTo>
                  <a:cubicBezTo>
                    <a:pt x="188485" y="211772"/>
                    <a:pt x="187963" y="234034"/>
                    <a:pt x="174014" y="247963"/>
                  </a:cubicBezTo>
                  <a:lnTo>
                    <a:pt x="131906" y="290142"/>
                  </a:lnTo>
                  <a:lnTo>
                    <a:pt x="138033" y="301208"/>
                  </a:lnTo>
                  <a:cubicBezTo>
                    <a:pt x="151982" y="326333"/>
                    <a:pt x="171016" y="360701"/>
                    <a:pt x="207388" y="396892"/>
                  </a:cubicBezTo>
                  <a:cubicBezTo>
                    <a:pt x="243630" y="433083"/>
                    <a:pt x="277917" y="452090"/>
                    <a:pt x="302947" y="466019"/>
                  </a:cubicBezTo>
                  <a:lnTo>
                    <a:pt x="314419" y="472268"/>
                  </a:lnTo>
                  <a:lnTo>
                    <a:pt x="356528" y="430219"/>
                  </a:lnTo>
                  <a:cubicBezTo>
                    <a:pt x="363177" y="423580"/>
                    <a:pt x="372563" y="419804"/>
                    <a:pt x="382340" y="419804"/>
                  </a:cubicBezTo>
                  <a:cubicBezTo>
                    <a:pt x="391597" y="419804"/>
                    <a:pt x="400070" y="423059"/>
                    <a:pt x="406198" y="429177"/>
                  </a:cubicBezTo>
                  <a:lnTo>
                    <a:pt x="484157" y="507027"/>
                  </a:lnTo>
                  <a:cubicBezTo>
                    <a:pt x="497454" y="520435"/>
                    <a:pt x="497063" y="542566"/>
                    <a:pt x="483114" y="556496"/>
                  </a:cubicBezTo>
                  <a:lnTo>
                    <a:pt x="465123" y="574071"/>
                  </a:lnTo>
                  <a:lnTo>
                    <a:pt x="460821" y="577586"/>
                  </a:lnTo>
                  <a:cubicBezTo>
                    <a:pt x="451696" y="584616"/>
                    <a:pt x="441397" y="590474"/>
                    <a:pt x="430446" y="594770"/>
                  </a:cubicBezTo>
                  <a:cubicBezTo>
                    <a:pt x="420147" y="598675"/>
                    <a:pt x="409978" y="601279"/>
                    <a:pt x="399288" y="602581"/>
                  </a:cubicBezTo>
                  <a:cubicBezTo>
                    <a:pt x="398506" y="602581"/>
                    <a:pt x="395508" y="602841"/>
                    <a:pt x="390554" y="602841"/>
                  </a:cubicBezTo>
                  <a:cubicBezTo>
                    <a:pt x="361873" y="602841"/>
                    <a:pt x="258362" y="593338"/>
                    <a:pt x="134513" y="469664"/>
                  </a:cubicBezTo>
                  <a:cubicBezTo>
                    <a:pt x="29959" y="365258"/>
                    <a:pt x="-8499" y="288710"/>
                    <a:pt x="1539" y="205263"/>
                  </a:cubicBezTo>
                  <a:cubicBezTo>
                    <a:pt x="2712" y="195109"/>
                    <a:pt x="5189" y="185085"/>
                    <a:pt x="9231" y="174410"/>
                  </a:cubicBezTo>
                  <a:cubicBezTo>
                    <a:pt x="13663" y="163214"/>
                    <a:pt x="19399" y="152930"/>
                    <a:pt x="26569" y="143817"/>
                  </a:cubicBezTo>
                  <a:lnTo>
                    <a:pt x="28395" y="140953"/>
                  </a:lnTo>
                  <a:lnTo>
                    <a:pt x="47558" y="121686"/>
                  </a:lnTo>
                  <a:cubicBezTo>
                    <a:pt x="54207" y="115047"/>
                    <a:pt x="63594" y="111141"/>
                    <a:pt x="73371" y="111141"/>
                  </a:cubicBezTo>
                  <a:close/>
                  <a:moveTo>
                    <a:pt x="229800" y="83832"/>
                  </a:moveTo>
                  <a:lnTo>
                    <a:pt x="244010" y="84743"/>
                  </a:lnTo>
                  <a:cubicBezTo>
                    <a:pt x="317277" y="88908"/>
                    <a:pt x="386112" y="119627"/>
                    <a:pt x="437738" y="171303"/>
                  </a:cubicBezTo>
                  <a:cubicBezTo>
                    <a:pt x="487799" y="221156"/>
                    <a:pt x="518436" y="287931"/>
                    <a:pt x="523781" y="359001"/>
                  </a:cubicBezTo>
                  <a:lnTo>
                    <a:pt x="524693" y="370195"/>
                  </a:lnTo>
                  <a:lnTo>
                    <a:pt x="508788" y="371496"/>
                  </a:lnTo>
                  <a:cubicBezTo>
                    <a:pt x="505008" y="371887"/>
                    <a:pt x="502400" y="372017"/>
                    <a:pt x="499793" y="372147"/>
                  </a:cubicBezTo>
                  <a:lnTo>
                    <a:pt x="488581" y="372798"/>
                  </a:lnTo>
                  <a:lnTo>
                    <a:pt x="487799" y="361734"/>
                  </a:lnTo>
                  <a:cubicBezTo>
                    <a:pt x="482975" y="299125"/>
                    <a:pt x="456120" y="240551"/>
                    <a:pt x="412316" y="196685"/>
                  </a:cubicBezTo>
                  <a:cubicBezTo>
                    <a:pt x="367730" y="152169"/>
                    <a:pt x="308282" y="125355"/>
                    <a:pt x="245053" y="121059"/>
                  </a:cubicBezTo>
                  <a:lnTo>
                    <a:pt x="236449" y="120408"/>
                  </a:lnTo>
                  <a:lnTo>
                    <a:pt x="234754" y="111948"/>
                  </a:lnTo>
                  <a:cubicBezTo>
                    <a:pt x="233711" y="107132"/>
                    <a:pt x="232929" y="102446"/>
                    <a:pt x="232147" y="97890"/>
                  </a:cubicBezTo>
                  <a:close/>
                  <a:moveTo>
                    <a:pt x="230344" y="0"/>
                  </a:moveTo>
                  <a:lnTo>
                    <a:pt x="241293" y="521"/>
                  </a:lnTo>
                  <a:cubicBezTo>
                    <a:pt x="338009" y="4166"/>
                    <a:pt x="428990" y="43737"/>
                    <a:pt x="497291" y="111947"/>
                  </a:cubicBezTo>
                  <a:cubicBezTo>
                    <a:pt x="561291" y="175860"/>
                    <a:pt x="600524" y="260731"/>
                    <a:pt x="607824" y="351069"/>
                  </a:cubicBezTo>
                  <a:lnTo>
                    <a:pt x="608736" y="362394"/>
                  </a:lnTo>
                  <a:lnTo>
                    <a:pt x="596223" y="363305"/>
                  </a:lnTo>
                  <a:cubicBezTo>
                    <a:pt x="592182" y="363566"/>
                    <a:pt x="588272" y="363956"/>
                    <a:pt x="584362" y="364347"/>
                  </a:cubicBezTo>
                  <a:lnTo>
                    <a:pt x="572761" y="365388"/>
                  </a:lnTo>
                  <a:lnTo>
                    <a:pt x="571849" y="353933"/>
                  </a:lnTo>
                  <a:cubicBezTo>
                    <a:pt x="565201" y="272186"/>
                    <a:pt x="529617" y="195256"/>
                    <a:pt x="471744" y="137460"/>
                  </a:cubicBezTo>
                  <a:cubicBezTo>
                    <a:pt x="409830" y="75629"/>
                    <a:pt x="327452" y="39832"/>
                    <a:pt x="239860" y="36578"/>
                  </a:cubicBezTo>
                  <a:lnTo>
                    <a:pt x="228389" y="36187"/>
                  </a:lnTo>
                  <a:lnTo>
                    <a:pt x="229041" y="20176"/>
                  </a:lnTo>
                  <a:cubicBezTo>
                    <a:pt x="229171" y="17183"/>
                    <a:pt x="229302" y="14058"/>
                    <a:pt x="229562" y="110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40"/>
            <p:cNvSpPr/>
            <p:nvPr/>
          </p:nvSpPr>
          <p:spPr>
            <a:xfrm>
              <a:off x="5160408" y="4543637"/>
              <a:ext cx="468981" cy="434615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43" name="文本框 4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46" name="文本框 45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49" name="文本框 48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52" name="文本框 51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5" name="任意多边形 3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8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60560" y="1714500"/>
            <a:ext cx="4149726" cy="4149726"/>
            <a:chOff x="1360560" y="1714500"/>
            <a:chExt cx="4149726" cy="4149726"/>
          </a:xfrm>
        </p:grpSpPr>
        <p:sp>
          <p:nvSpPr>
            <p:cNvPr id="18" name="任意多边形 17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1658035 w 3316070"/>
                <a:gd name="connsiteY0" fmla="*/ 0 h 3316070"/>
                <a:gd name="connsiteX1" fmla="*/ 3316070 w 3316070"/>
                <a:gd name="connsiteY1" fmla="*/ 1658035 h 3316070"/>
                <a:gd name="connsiteX2" fmla="*/ 1658035 w 3316070"/>
                <a:gd name="connsiteY2" fmla="*/ 3316070 h 3316070"/>
                <a:gd name="connsiteX3" fmla="*/ 0 w 3316070"/>
                <a:gd name="connsiteY3" fmla="*/ 1658035 h 3316070"/>
                <a:gd name="connsiteX4" fmla="*/ 1658035 w 3316070"/>
                <a:gd name="connsiteY4" fmla="*/ 0 h 331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070" h="3316070">
                  <a:moveTo>
                    <a:pt x="1658035" y="0"/>
                  </a:moveTo>
                  <a:cubicBezTo>
                    <a:pt x="2573742" y="0"/>
                    <a:pt x="3316070" y="742328"/>
                    <a:pt x="3316070" y="1658035"/>
                  </a:cubicBezTo>
                  <a:cubicBezTo>
                    <a:pt x="3316070" y="2573742"/>
                    <a:pt x="2573742" y="3316070"/>
                    <a:pt x="1658035" y="3316070"/>
                  </a:cubicBezTo>
                  <a:cubicBezTo>
                    <a:pt x="742328" y="3316070"/>
                    <a:pt x="0" y="2573742"/>
                    <a:pt x="0" y="1658035"/>
                  </a:cubicBezTo>
                  <a:cubicBezTo>
                    <a:pt x="0" y="742328"/>
                    <a:pt x="742328" y="0"/>
                    <a:pt x="1658035" y="0"/>
                  </a:cubicBezTo>
                  <a:close/>
                </a:path>
              </a:pathLst>
            </a:custGeom>
            <a:blipFill>
              <a:blip r:embed="rId3"/>
              <a:srcRect/>
              <a:stretch>
                <a:fillRect l="-39005" r="-38773"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1313500 w 2627008"/>
                <a:gd name="connsiteY0" fmla="*/ 0 h 2627008"/>
                <a:gd name="rtl" fmla="*/ 1826865 w 2627008"/>
                <a:gd name="rtt" fmla="*/ 1014389 h 2627008"/>
                <a:gd name="rtr" fmla="*/ 2199265 w 2627008"/>
                <a:gd name="rtb" fmla="*/ 1158010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1313500" y="0"/>
                  </a:moveTo>
                  <a:cubicBezTo>
                    <a:pt x="2038927" y="0"/>
                    <a:pt x="2627001" y="588074"/>
                    <a:pt x="2627001" y="1313500"/>
                  </a:cubicBezTo>
                  <a:cubicBezTo>
                    <a:pt x="2627001" y="1750364"/>
                    <a:pt x="2413727" y="2137414"/>
                    <a:pt x="2085557" y="2376145"/>
                  </a:cubicBezTo>
                  <a:lnTo>
                    <a:pt x="1313500" y="1313500"/>
                  </a:lnTo>
                  <a:lnTo>
                    <a:pt x="1313500" y="0"/>
                  </a:lnTo>
                  <a:close/>
                </a:path>
              </a:pathLst>
            </a:custGeom>
            <a:solidFill>
              <a:schemeClr val="accent1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40%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2085562 w 2627008"/>
                <a:gd name="connsiteY0" fmla="*/ 2376148 h 2627008"/>
                <a:gd name="rtl" fmla="*/ 1012236 w 2627008"/>
                <a:gd name="rtt" fmla="*/ 1968196 h 2627008"/>
                <a:gd name="rtr" fmla="*/ 1384636 w 2627008"/>
                <a:gd name="rtb" fmla="*/ 2111818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2085562" y="2376148"/>
                  </a:moveTo>
                  <a:cubicBezTo>
                    <a:pt x="1868893" y="2533949"/>
                    <a:pt x="1602063" y="2627001"/>
                    <a:pt x="1313500" y="2627001"/>
                  </a:cubicBezTo>
                  <a:cubicBezTo>
                    <a:pt x="876637" y="2627001"/>
                    <a:pt x="489586" y="2413727"/>
                    <a:pt x="250856" y="2085557"/>
                  </a:cubicBezTo>
                  <a:lnTo>
                    <a:pt x="1313500" y="1313500"/>
                  </a:lnTo>
                  <a:lnTo>
                    <a:pt x="2085562" y="23761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25%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250856 w 2627008"/>
                <a:gd name="connsiteY0" fmla="*/ 2085562 h 2627008"/>
                <a:gd name="rtl" fmla="*/ 400797 w 2627008"/>
                <a:gd name="rtt" fmla="*/ 1356761 h 2627008"/>
                <a:gd name="rtr" fmla="*/ 773197 w 2627008"/>
                <a:gd name="rtb" fmla="*/ 1500383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250856" y="2085562"/>
                  </a:moveTo>
                  <a:cubicBezTo>
                    <a:pt x="93052" y="1868893"/>
                    <a:pt x="0" y="1602063"/>
                    <a:pt x="0" y="1313500"/>
                  </a:cubicBezTo>
                  <a:cubicBezTo>
                    <a:pt x="0" y="1171630"/>
                    <a:pt x="22492" y="1035014"/>
                    <a:pt x="64287" y="907606"/>
                  </a:cubicBezTo>
                  <a:lnTo>
                    <a:pt x="1313500" y="1313500"/>
                  </a:lnTo>
                  <a:lnTo>
                    <a:pt x="250856" y="2085562"/>
                  </a:lnTo>
                  <a:close/>
                </a:path>
              </a:pathLst>
            </a:custGeom>
            <a:solidFill>
              <a:schemeClr val="accent4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15%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64287 w 2627008"/>
                <a:gd name="connsiteY0" fmla="*/ 907607 h 2627008"/>
                <a:gd name="rtl" fmla="*/ 532220 w 2627008"/>
                <a:gd name="rtt" fmla="*/ 809341 h 2627008"/>
                <a:gd name="rtr" fmla="*/ 904620 w 2627008"/>
                <a:gd name="rtb" fmla="*/ 952962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64287" y="907607"/>
                  </a:moveTo>
                  <a:cubicBezTo>
                    <a:pt x="150630" y="640885"/>
                    <a:pt x="319826" y="412037"/>
                    <a:pt x="541444" y="250856"/>
                  </a:cubicBezTo>
                  <a:lnTo>
                    <a:pt x="1313500" y="1313500"/>
                  </a:lnTo>
                  <a:lnTo>
                    <a:pt x="64287" y="907607"/>
                  </a:lnTo>
                  <a:close/>
                </a:path>
              </a:pathLst>
            </a:custGeom>
            <a:solidFill>
              <a:schemeClr val="accent3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10%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541445 w 2627008"/>
                <a:gd name="connsiteY0" fmla="*/ 250856 h 2627008"/>
                <a:gd name="rtl" fmla="*/ 900000 w 2627008"/>
                <a:gd name="rtt" fmla="*/ 542131 h 2627008"/>
                <a:gd name="rtr" fmla="*/ 1272400 w 2627008"/>
                <a:gd name="rtb" fmla="*/ 685752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541445" y="250856"/>
                  </a:moveTo>
                  <a:cubicBezTo>
                    <a:pt x="758108" y="93052"/>
                    <a:pt x="1024938" y="0"/>
                    <a:pt x="1313500" y="0"/>
                  </a:cubicBezTo>
                  <a:lnTo>
                    <a:pt x="1313500" y="1313500"/>
                  </a:lnTo>
                  <a:lnTo>
                    <a:pt x="541445" y="250856"/>
                  </a:lnTo>
                  <a:close/>
                </a:path>
              </a:pathLst>
            </a:custGeom>
            <a:solidFill>
              <a:schemeClr val="accent2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10%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6000" y="1878086"/>
            <a:ext cx="4427621" cy="878058"/>
            <a:chOff x="6608679" y="1912715"/>
            <a:chExt cx="4427621" cy="878058"/>
          </a:xfrm>
        </p:grpSpPr>
        <p:sp>
          <p:nvSpPr>
            <p:cNvPr id="21" name="圆角矩形 20"/>
            <p:cNvSpPr/>
            <p:nvPr/>
          </p:nvSpPr>
          <p:spPr>
            <a:xfrm>
              <a:off x="6608679" y="1912715"/>
              <a:ext cx="2281222" cy="35585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701750" y="1915500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01750" y="2347575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000" y="2868759"/>
            <a:ext cx="4427621" cy="875249"/>
            <a:chOff x="6608679" y="2903388"/>
            <a:chExt cx="4427621" cy="875249"/>
          </a:xfrm>
        </p:grpSpPr>
        <p:sp>
          <p:nvSpPr>
            <p:cNvPr id="25" name="圆角矩形 24"/>
            <p:cNvSpPr/>
            <p:nvPr/>
          </p:nvSpPr>
          <p:spPr>
            <a:xfrm>
              <a:off x="6608679" y="2903388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01750" y="2906173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01750" y="3335439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6000" y="3859432"/>
            <a:ext cx="4427621" cy="863588"/>
            <a:chOff x="6608679" y="3894061"/>
            <a:chExt cx="4427621" cy="863588"/>
          </a:xfrm>
        </p:grpSpPr>
        <p:sp>
          <p:nvSpPr>
            <p:cNvPr id="29" name="圆角矩形 28"/>
            <p:cNvSpPr/>
            <p:nvPr/>
          </p:nvSpPr>
          <p:spPr>
            <a:xfrm>
              <a:off x="6608679" y="3894061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01750" y="3896846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01750" y="4314451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096000" y="4850106"/>
            <a:ext cx="4427621" cy="862550"/>
            <a:chOff x="6608679" y="4884735"/>
            <a:chExt cx="4427621" cy="862550"/>
          </a:xfrm>
        </p:grpSpPr>
        <p:sp>
          <p:nvSpPr>
            <p:cNvPr id="33" name="圆角矩形 32"/>
            <p:cNvSpPr/>
            <p:nvPr/>
          </p:nvSpPr>
          <p:spPr>
            <a:xfrm>
              <a:off x="6608679" y="4884735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01750" y="488751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701750" y="5304087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7" name="任意多边形 36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35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4476751" y="2450272"/>
            <a:ext cx="3241675" cy="2628900"/>
          </a:xfrm>
          <a:custGeom>
            <a:avLst/>
            <a:gdLst>
              <a:gd name="T0" fmla="*/ 0 w 1180"/>
              <a:gd name="T1" fmla="*/ 158 h 158"/>
              <a:gd name="T2" fmla="*/ 0 w 1180"/>
              <a:gd name="T3" fmla="*/ 0 h 158"/>
              <a:gd name="T4" fmla="*/ 1180 w 1180"/>
              <a:gd name="T5" fmla="*/ 0 h 158"/>
              <a:gd name="T6" fmla="*/ 1180 w 1180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0" h="158">
                <a:moveTo>
                  <a:pt x="0" y="158"/>
                </a:moveTo>
                <a:lnTo>
                  <a:pt x="0" y="0"/>
                </a:lnTo>
                <a:lnTo>
                  <a:pt x="1180" y="0"/>
                </a:lnTo>
                <a:lnTo>
                  <a:pt x="1180" y="158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Freeform 3"/>
          <p:cNvSpPr>
            <a:spLocks/>
          </p:cNvSpPr>
          <p:nvPr/>
        </p:nvSpPr>
        <p:spPr bwMode="auto">
          <a:xfrm>
            <a:off x="2857500" y="3313872"/>
            <a:ext cx="1619250" cy="1728788"/>
          </a:xfrm>
          <a:custGeom>
            <a:avLst/>
            <a:gdLst>
              <a:gd name="T0" fmla="*/ 0 w 1020"/>
              <a:gd name="T1" fmla="*/ 113 h 113"/>
              <a:gd name="T2" fmla="*/ 0 w 1020"/>
              <a:gd name="T3" fmla="*/ 0 h 113"/>
              <a:gd name="T4" fmla="*/ 1020 w 1020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0" h="113">
                <a:moveTo>
                  <a:pt x="0" y="113"/>
                </a:moveTo>
                <a:lnTo>
                  <a:pt x="0" y="0"/>
                </a:lnTo>
                <a:lnTo>
                  <a:pt x="1020" y="0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 flipH="1">
            <a:off x="7718425" y="3313872"/>
            <a:ext cx="1619250" cy="1657350"/>
          </a:xfrm>
          <a:custGeom>
            <a:avLst/>
            <a:gdLst>
              <a:gd name="T0" fmla="*/ 0 w 1020"/>
              <a:gd name="T1" fmla="*/ 113 h 113"/>
              <a:gd name="T2" fmla="*/ 0 w 1020"/>
              <a:gd name="T3" fmla="*/ 0 h 113"/>
              <a:gd name="T4" fmla="*/ 1020 w 1020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0" h="113">
                <a:moveTo>
                  <a:pt x="0" y="113"/>
                </a:moveTo>
                <a:lnTo>
                  <a:pt x="0" y="0"/>
                </a:lnTo>
                <a:lnTo>
                  <a:pt x="1020" y="0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7588" y="2269298"/>
            <a:ext cx="0" cy="2809875"/>
          </a:xfrm>
          <a:prstGeom prst="line">
            <a:avLst/>
          </a:prstGeom>
          <a:noFill/>
          <a:ln w="25400">
            <a:solidFill>
              <a:srgbClr val="9E9E9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76863" y="17660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376863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6997700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756025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3756025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5376863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2135188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8618538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6997700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3756025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5376863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2135188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AutoShape 32"/>
          <p:cNvSpPr>
            <a:spLocks noChangeArrowheads="1"/>
          </p:cNvSpPr>
          <p:nvPr/>
        </p:nvSpPr>
        <p:spPr bwMode="auto">
          <a:xfrm>
            <a:off x="8618538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6997700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3756025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AutoShape 38"/>
          <p:cNvSpPr>
            <a:spLocks noChangeArrowheads="1"/>
          </p:cNvSpPr>
          <p:nvPr/>
        </p:nvSpPr>
        <p:spPr bwMode="auto">
          <a:xfrm>
            <a:off x="5376863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2135188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8618538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AutoShape 44"/>
          <p:cNvSpPr>
            <a:spLocks noChangeArrowheads="1"/>
          </p:cNvSpPr>
          <p:nvPr/>
        </p:nvSpPr>
        <p:spPr bwMode="auto">
          <a:xfrm>
            <a:off x="6997700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>
            <a:off x="2133601" y="5645287"/>
            <a:ext cx="7923213" cy="0"/>
          </a:xfrm>
          <a:prstGeom prst="line">
            <a:avLst/>
          </a:prstGeom>
          <a:noFill/>
          <a:ln w="15875">
            <a:solidFill>
              <a:srgbClr val="9E9E9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92393" y="1832808"/>
            <a:ext cx="1407208" cy="3697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职务名称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71291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93298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15305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31178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31178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31178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215722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15722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15722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00266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00266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00266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4810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84810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84810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69354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9354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69354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6" name="任意多边形 4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300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3941" y="1851561"/>
            <a:ext cx="2906566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03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26325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149260" y="1844448"/>
            <a:ext cx="3889840" cy="3889830"/>
            <a:chOff x="4149260" y="1844448"/>
            <a:chExt cx="3889840" cy="3889830"/>
          </a:xfrm>
        </p:grpSpPr>
        <p:grpSp>
          <p:nvGrpSpPr>
            <p:cNvPr id="11" name="组合 10"/>
            <p:cNvGrpSpPr/>
            <p:nvPr/>
          </p:nvGrpSpPr>
          <p:grpSpPr>
            <a:xfrm>
              <a:off x="4149260" y="1844448"/>
              <a:ext cx="3889840" cy="3889830"/>
              <a:chOff x="4442818" y="2633077"/>
              <a:chExt cx="3302724" cy="3302717"/>
            </a:xfrm>
          </p:grpSpPr>
          <p:sp>
            <p:nvSpPr>
              <p:cNvPr id="2" name="ArcArrow"/>
              <p:cNvSpPr/>
              <p:nvPr/>
            </p:nvSpPr>
            <p:spPr>
              <a:xfrm>
                <a:off x="4513802" y="2633077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1615866" y="0"/>
                    </a:moveTo>
                    <a:cubicBezTo>
                      <a:pt x="2508285" y="0"/>
                      <a:pt x="3231733" y="723448"/>
                      <a:pt x="3231733" y="1615866"/>
                    </a:cubicBezTo>
                    <a:lnTo>
                      <a:pt x="1615866" y="1615866"/>
                    </a:lnTo>
                    <a:lnTo>
                      <a:pt x="16158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</p:sp>
          <p:sp>
            <p:nvSpPr>
              <p:cNvPr id="3" name="ArcArrow"/>
              <p:cNvSpPr/>
              <p:nvPr/>
            </p:nvSpPr>
            <p:spPr>
              <a:xfrm>
                <a:off x="4513802" y="2704054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3231740" y="1615866"/>
                    </a:moveTo>
                    <a:cubicBezTo>
                      <a:pt x="3231733" y="2508285"/>
                      <a:pt x="2508285" y="3231733"/>
                      <a:pt x="1615866" y="3231733"/>
                    </a:cubicBezTo>
                    <a:lnTo>
                      <a:pt x="1615866" y="1615866"/>
                    </a:lnTo>
                    <a:lnTo>
                      <a:pt x="3231740" y="1615866"/>
                    </a:lnTo>
                    <a:close/>
                  </a:path>
                </a:pathLst>
              </a:custGeom>
              <a:solidFill>
                <a:schemeClr val="accent3"/>
              </a:solidFill>
              <a:ln w="7600" cap="flat">
                <a:noFill/>
                <a:bevel/>
              </a:ln>
            </p:spPr>
          </p:sp>
          <p:sp>
            <p:nvSpPr>
              <p:cNvPr id="4" name="ArcArrow"/>
              <p:cNvSpPr/>
              <p:nvPr/>
            </p:nvSpPr>
            <p:spPr>
              <a:xfrm>
                <a:off x="4442818" y="2704054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1615866" y="3231740"/>
                    </a:moveTo>
                    <a:cubicBezTo>
                      <a:pt x="723448" y="3231733"/>
                      <a:pt x="0" y="2508285"/>
                      <a:pt x="0" y="1615866"/>
                    </a:cubicBezTo>
                    <a:lnTo>
                      <a:pt x="1615866" y="1615866"/>
                    </a:lnTo>
                    <a:lnTo>
                      <a:pt x="1615866" y="3231740"/>
                    </a:lnTo>
                    <a:close/>
                  </a:path>
                </a:pathLst>
              </a:custGeom>
              <a:solidFill>
                <a:schemeClr val="accent4"/>
              </a:solidFill>
              <a:ln w="7600" cap="flat">
                <a:noFill/>
                <a:bevel/>
              </a:ln>
            </p:spPr>
          </p:sp>
          <p:sp>
            <p:nvSpPr>
              <p:cNvPr id="5" name="ArcArrow"/>
              <p:cNvSpPr/>
              <p:nvPr/>
            </p:nvSpPr>
            <p:spPr>
              <a:xfrm>
                <a:off x="4442818" y="2633077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0" y="1615874"/>
                    </a:moveTo>
                    <a:cubicBezTo>
                      <a:pt x="0" y="723448"/>
                      <a:pt x="723448" y="0"/>
                      <a:pt x="1615866" y="0"/>
                    </a:cubicBezTo>
                    <a:lnTo>
                      <a:pt x="1615866" y="1615866"/>
                    </a:lnTo>
                    <a:lnTo>
                      <a:pt x="0" y="1615874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</p:sp>
          <p:sp>
            <p:nvSpPr>
              <p:cNvPr id="6" name="任意多边形 5"/>
              <p:cNvSpPr/>
              <p:nvPr/>
            </p:nvSpPr>
            <p:spPr>
              <a:xfrm>
                <a:off x="5073623" y="3263875"/>
                <a:ext cx="2041106" cy="2041105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1261912">
                    <a:moveTo>
                      <a:pt x="630956" y="0"/>
                    </a:moveTo>
                    <a:lnTo>
                      <a:pt x="1261912" y="630956"/>
                    </a:lnTo>
                    <a:lnTo>
                      <a:pt x="630956" y="1261912"/>
                    </a:lnTo>
                    <a:lnTo>
                      <a:pt x="0" y="630956"/>
                    </a:lnTo>
                    <a:lnTo>
                      <a:pt x="6309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368" dirty="0">
                  <a:solidFill>
                    <a:srgbClr val="204779"/>
                  </a:solidFill>
                  <a:latin typeface="Arial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194932" y="3385185"/>
                <a:ext cx="1798488" cy="1798485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1261912">
                    <a:moveTo>
                      <a:pt x="630956" y="0"/>
                    </a:moveTo>
                    <a:lnTo>
                      <a:pt x="1261912" y="630956"/>
                    </a:lnTo>
                    <a:lnTo>
                      <a:pt x="630956" y="1261912"/>
                    </a:lnTo>
                    <a:lnTo>
                      <a:pt x="0" y="630956"/>
                    </a:lnTo>
                    <a:lnTo>
                      <a:pt x="630956" y="0"/>
                    </a:lnTo>
                    <a:close/>
                  </a:path>
                </a:pathLst>
              </a:custGeom>
              <a:blipFill>
                <a:blip r:embed="rId3">
                  <a:grayscl/>
                </a:blip>
                <a:srcRect/>
                <a:stretch>
                  <a:fillRect l="-25446" r="-25142"/>
                </a:stretch>
              </a:blipFill>
              <a:ln w="76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368" dirty="0">
                  <a:solidFill>
                    <a:srgbClr val="204779"/>
                  </a:solidFill>
                  <a:latin typeface="Arial"/>
                </a:endParaRPr>
              </a:p>
            </p:txBody>
          </p:sp>
        </p:grpSp>
        <p:sp>
          <p:nvSpPr>
            <p:cNvPr id="30" name="椭圆 12"/>
            <p:cNvSpPr/>
            <p:nvPr/>
          </p:nvSpPr>
          <p:spPr>
            <a:xfrm>
              <a:off x="4899637" y="2524425"/>
              <a:ext cx="393751" cy="473074"/>
            </a:xfrm>
            <a:custGeom>
              <a:avLst/>
              <a:gdLst>
                <a:gd name="connsiteX0" fmla="*/ 166861 w 505460"/>
                <a:gd name="connsiteY0" fmla="*/ 355015 h 607286"/>
                <a:gd name="connsiteX1" fmla="*/ 421301 w 505460"/>
                <a:gd name="connsiteY1" fmla="*/ 355015 h 607286"/>
                <a:gd name="connsiteX2" fmla="*/ 438634 w 505460"/>
                <a:gd name="connsiteY2" fmla="*/ 372303 h 607286"/>
                <a:gd name="connsiteX3" fmla="*/ 421301 w 505460"/>
                <a:gd name="connsiteY3" fmla="*/ 389592 h 607286"/>
                <a:gd name="connsiteX4" fmla="*/ 166861 w 505460"/>
                <a:gd name="connsiteY4" fmla="*/ 389592 h 607286"/>
                <a:gd name="connsiteX5" fmla="*/ 149528 w 505460"/>
                <a:gd name="connsiteY5" fmla="*/ 372303 h 607286"/>
                <a:gd name="connsiteX6" fmla="*/ 166861 w 505460"/>
                <a:gd name="connsiteY6" fmla="*/ 355015 h 607286"/>
                <a:gd name="connsiteX7" fmla="*/ 166861 w 505460"/>
                <a:gd name="connsiteY7" fmla="*/ 272524 h 607286"/>
                <a:gd name="connsiteX8" fmla="*/ 421301 w 505460"/>
                <a:gd name="connsiteY8" fmla="*/ 272524 h 607286"/>
                <a:gd name="connsiteX9" fmla="*/ 438634 w 505460"/>
                <a:gd name="connsiteY9" fmla="*/ 289813 h 607286"/>
                <a:gd name="connsiteX10" fmla="*/ 421301 w 505460"/>
                <a:gd name="connsiteY10" fmla="*/ 307101 h 607286"/>
                <a:gd name="connsiteX11" fmla="*/ 166861 w 505460"/>
                <a:gd name="connsiteY11" fmla="*/ 307101 h 607286"/>
                <a:gd name="connsiteX12" fmla="*/ 149528 w 505460"/>
                <a:gd name="connsiteY12" fmla="*/ 289813 h 607286"/>
                <a:gd name="connsiteX13" fmla="*/ 166861 w 505460"/>
                <a:gd name="connsiteY13" fmla="*/ 272524 h 607286"/>
                <a:gd name="connsiteX14" fmla="*/ 166861 w 505460"/>
                <a:gd name="connsiteY14" fmla="*/ 190033 h 607286"/>
                <a:gd name="connsiteX15" fmla="*/ 421301 w 505460"/>
                <a:gd name="connsiteY15" fmla="*/ 190033 h 607286"/>
                <a:gd name="connsiteX16" fmla="*/ 438634 w 505460"/>
                <a:gd name="connsiteY16" fmla="*/ 207439 h 607286"/>
                <a:gd name="connsiteX17" fmla="*/ 421301 w 505460"/>
                <a:gd name="connsiteY17" fmla="*/ 224751 h 607286"/>
                <a:gd name="connsiteX18" fmla="*/ 166861 w 505460"/>
                <a:gd name="connsiteY18" fmla="*/ 224751 h 607286"/>
                <a:gd name="connsiteX19" fmla="*/ 149528 w 505460"/>
                <a:gd name="connsiteY19" fmla="*/ 207439 h 607286"/>
                <a:gd name="connsiteX20" fmla="*/ 166861 w 505460"/>
                <a:gd name="connsiteY20" fmla="*/ 190033 h 607286"/>
                <a:gd name="connsiteX21" fmla="*/ 166861 w 505460"/>
                <a:gd name="connsiteY21" fmla="*/ 107612 h 607286"/>
                <a:gd name="connsiteX22" fmla="*/ 421301 w 505460"/>
                <a:gd name="connsiteY22" fmla="*/ 107612 h 607286"/>
                <a:gd name="connsiteX23" fmla="*/ 438634 w 505460"/>
                <a:gd name="connsiteY23" fmla="*/ 124901 h 607286"/>
                <a:gd name="connsiteX24" fmla="*/ 421301 w 505460"/>
                <a:gd name="connsiteY24" fmla="*/ 142189 h 607286"/>
                <a:gd name="connsiteX25" fmla="*/ 166861 w 505460"/>
                <a:gd name="connsiteY25" fmla="*/ 142189 h 607286"/>
                <a:gd name="connsiteX26" fmla="*/ 149528 w 505460"/>
                <a:gd name="connsiteY26" fmla="*/ 124901 h 607286"/>
                <a:gd name="connsiteX27" fmla="*/ 166861 w 505460"/>
                <a:gd name="connsiteY27" fmla="*/ 107612 h 607286"/>
                <a:gd name="connsiteX28" fmla="*/ 43330 w 505460"/>
                <a:gd name="connsiteY28" fmla="*/ 105635 h 607286"/>
                <a:gd name="connsiteX29" fmla="*/ 34664 w 505460"/>
                <a:gd name="connsiteY29" fmla="*/ 114289 h 607286"/>
                <a:gd name="connsiteX30" fmla="*/ 34664 w 505460"/>
                <a:gd name="connsiteY30" fmla="*/ 563922 h 607286"/>
                <a:gd name="connsiteX31" fmla="*/ 43330 w 505460"/>
                <a:gd name="connsiteY31" fmla="*/ 572576 h 607286"/>
                <a:gd name="connsiteX32" fmla="*/ 379237 w 505460"/>
                <a:gd name="connsiteY32" fmla="*/ 572576 h 607286"/>
                <a:gd name="connsiteX33" fmla="*/ 387903 w 505460"/>
                <a:gd name="connsiteY33" fmla="*/ 563922 h 607286"/>
                <a:gd name="connsiteX34" fmla="*/ 387903 w 505460"/>
                <a:gd name="connsiteY34" fmla="*/ 536267 h 607286"/>
                <a:gd name="connsiteX35" fmla="*/ 126223 w 505460"/>
                <a:gd name="connsiteY35" fmla="*/ 536267 h 607286"/>
                <a:gd name="connsiteX36" fmla="*/ 82799 w 505460"/>
                <a:gd name="connsiteY36" fmla="*/ 492997 h 607286"/>
                <a:gd name="connsiteX37" fmla="*/ 82799 w 505460"/>
                <a:gd name="connsiteY37" fmla="*/ 105635 h 607286"/>
                <a:gd name="connsiteX38" fmla="*/ 126223 w 505460"/>
                <a:gd name="connsiteY38" fmla="*/ 34616 h 607286"/>
                <a:gd name="connsiteX39" fmla="*/ 117557 w 505460"/>
                <a:gd name="connsiteY39" fmla="*/ 43270 h 607286"/>
                <a:gd name="connsiteX40" fmla="*/ 117557 w 505460"/>
                <a:gd name="connsiteY40" fmla="*/ 492997 h 607286"/>
                <a:gd name="connsiteX41" fmla="*/ 126223 w 505460"/>
                <a:gd name="connsiteY41" fmla="*/ 501651 h 607286"/>
                <a:gd name="connsiteX42" fmla="*/ 462130 w 505460"/>
                <a:gd name="connsiteY42" fmla="*/ 501651 h 607286"/>
                <a:gd name="connsiteX43" fmla="*/ 470796 w 505460"/>
                <a:gd name="connsiteY43" fmla="*/ 492997 h 607286"/>
                <a:gd name="connsiteX44" fmla="*/ 470796 w 505460"/>
                <a:gd name="connsiteY44" fmla="*/ 43270 h 607286"/>
                <a:gd name="connsiteX45" fmla="*/ 462130 w 505460"/>
                <a:gd name="connsiteY45" fmla="*/ 34616 h 607286"/>
                <a:gd name="connsiteX46" fmla="*/ 126223 w 505460"/>
                <a:gd name="connsiteY46" fmla="*/ 0 h 607286"/>
                <a:gd name="connsiteX47" fmla="*/ 462130 w 505460"/>
                <a:gd name="connsiteY47" fmla="*/ 0 h 607286"/>
                <a:gd name="connsiteX48" fmla="*/ 505460 w 505460"/>
                <a:gd name="connsiteY48" fmla="*/ 43270 h 607286"/>
                <a:gd name="connsiteX49" fmla="*/ 505460 w 505460"/>
                <a:gd name="connsiteY49" fmla="*/ 492997 h 607286"/>
                <a:gd name="connsiteX50" fmla="*/ 462130 w 505460"/>
                <a:gd name="connsiteY50" fmla="*/ 536267 h 607286"/>
                <a:gd name="connsiteX51" fmla="*/ 422661 w 505460"/>
                <a:gd name="connsiteY51" fmla="*/ 536267 h 607286"/>
                <a:gd name="connsiteX52" fmla="*/ 422661 w 505460"/>
                <a:gd name="connsiteY52" fmla="*/ 563922 h 607286"/>
                <a:gd name="connsiteX53" fmla="*/ 379237 w 505460"/>
                <a:gd name="connsiteY53" fmla="*/ 607286 h 607286"/>
                <a:gd name="connsiteX54" fmla="*/ 43330 w 505460"/>
                <a:gd name="connsiteY54" fmla="*/ 607286 h 607286"/>
                <a:gd name="connsiteX55" fmla="*/ 0 w 505460"/>
                <a:gd name="connsiteY55" fmla="*/ 563922 h 607286"/>
                <a:gd name="connsiteX56" fmla="*/ 0 w 505460"/>
                <a:gd name="connsiteY56" fmla="*/ 114289 h 607286"/>
                <a:gd name="connsiteX57" fmla="*/ 43330 w 505460"/>
                <a:gd name="connsiteY57" fmla="*/ 70925 h 607286"/>
                <a:gd name="connsiteX58" fmla="*/ 82799 w 505460"/>
                <a:gd name="connsiteY58" fmla="*/ 70925 h 607286"/>
                <a:gd name="connsiteX59" fmla="*/ 82799 w 505460"/>
                <a:gd name="connsiteY59" fmla="*/ 43270 h 607286"/>
                <a:gd name="connsiteX60" fmla="*/ 126223 w 505460"/>
                <a:gd name="connsiteY60" fmla="*/ 0 h 60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5460" h="607286">
                  <a:moveTo>
                    <a:pt x="166861" y="355015"/>
                  </a:moveTo>
                  <a:lnTo>
                    <a:pt x="421301" y="355015"/>
                  </a:lnTo>
                  <a:cubicBezTo>
                    <a:pt x="430910" y="355015"/>
                    <a:pt x="438634" y="362720"/>
                    <a:pt x="438634" y="372303"/>
                  </a:cubicBezTo>
                  <a:cubicBezTo>
                    <a:pt x="438634" y="381793"/>
                    <a:pt x="430910" y="389592"/>
                    <a:pt x="421301" y="389592"/>
                  </a:cubicBezTo>
                  <a:lnTo>
                    <a:pt x="166861" y="389592"/>
                  </a:lnTo>
                  <a:cubicBezTo>
                    <a:pt x="157253" y="389592"/>
                    <a:pt x="149528" y="381887"/>
                    <a:pt x="149528" y="372303"/>
                  </a:cubicBezTo>
                  <a:cubicBezTo>
                    <a:pt x="149528" y="362720"/>
                    <a:pt x="157253" y="355015"/>
                    <a:pt x="166861" y="355015"/>
                  </a:cubicBezTo>
                  <a:close/>
                  <a:moveTo>
                    <a:pt x="166861" y="272524"/>
                  </a:moveTo>
                  <a:lnTo>
                    <a:pt x="421301" y="272524"/>
                  </a:lnTo>
                  <a:cubicBezTo>
                    <a:pt x="430910" y="272524"/>
                    <a:pt x="438634" y="280229"/>
                    <a:pt x="438634" y="289813"/>
                  </a:cubicBezTo>
                  <a:cubicBezTo>
                    <a:pt x="438634" y="299396"/>
                    <a:pt x="430910" y="307101"/>
                    <a:pt x="421301" y="307101"/>
                  </a:cubicBezTo>
                  <a:lnTo>
                    <a:pt x="166861" y="307101"/>
                  </a:lnTo>
                  <a:cubicBezTo>
                    <a:pt x="157253" y="307101"/>
                    <a:pt x="149528" y="299396"/>
                    <a:pt x="149528" y="289813"/>
                  </a:cubicBezTo>
                  <a:cubicBezTo>
                    <a:pt x="149528" y="280229"/>
                    <a:pt x="157253" y="272524"/>
                    <a:pt x="166861" y="272524"/>
                  </a:cubicBezTo>
                  <a:close/>
                  <a:moveTo>
                    <a:pt x="166861" y="190033"/>
                  </a:moveTo>
                  <a:lnTo>
                    <a:pt x="421301" y="190033"/>
                  </a:lnTo>
                  <a:cubicBezTo>
                    <a:pt x="430910" y="190033"/>
                    <a:pt x="438634" y="197842"/>
                    <a:pt x="438634" y="207439"/>
                  </a:cubicBezTo>
                  <a:cubicBezTo>
                    <a:pt x="438634" y="216942"/>
                    <a:pt x="430910" y="224751"/>
                    <a:pt x="421301" y="224751"/>
                  </a:cubicBezTo>
                  <a:lnTo>
                    <a:pt x="166861" y="224751"/>
                  </a:lnTo>
                  <a:cubicBezTo>
                    <a:pt x="157253" y="224751"/>
                    <a:pt x="149528" y="216942"/>
                    <a:pt x="149528" y="207439"/>
                  </a:cubicBezTo>
                  <a:cubicBezTo>
                    <a:pt x="149528" y="197842"/>
                    <a:pt x="157253" y="190033"/>
                    <a:pt x="166861" y="190033"/>
                  </a:cubicBezTo>
                  <a:close/>
                  <a:moveTo>
                    <a:pt x="166861" y="107612"/>
                  </a:moveTo>
                  <a:lnTo>
                    <a:pt x="421301" y="107612"/>
                  </a:lnTo>
                  <a:cubicBezTo>
                    <a:pt x="430910" y="107612"/>
                    <a:pt x="438634" y="115317"/>
                    <a:pt x="438634" y="124901"/>
                  </a:cubicBezTo>
                  <a:cubicBezTo>
                    <a:pt x="438634" y="134484"/>
                    <a:pt x="430910" y="142189"/>
                    <a:pt x="421301" y="142189"/>
                  </a:cubicBezTo>
                  <a:lnTo>
                    <a:pt x="166861" y="142189"/>
                  </a:lnTo>
                  <a:cubicBezTo>
                    <a:pt x="157253" y="142189"/>
                    <a:pt x="149528" y="134484"/>
                    <a:pt x="149528" y="124901"/>
                  </a:cubicBezTo>
                  <a:cubicBezTo>
                    <a:pt x="149528" y="115317"/>
                    <a:pt x="157253" y="107612"/>
                    <a:pt x="166861" y="107612"/>
                  </a:cubicBezTo>
                  <a:close/>
                  <a:moveTo>
                    <a:pt x="43330" y="105635"/>
                  </a:moveTo>
                  <a:cubicBezTo>
                    <a:pt x="38526" y="105635"/>
                    <a:pt x="34664" y="109492"/>
                    <a:pt x="34664" y="114289"/>
                  </a:cubicBezTo>
                  <a:lnTo>
                    <a:pt x="34664" y="563922"/>
                  </a:lnTo>
                  <a:cubicBezTo>
                    <a:pt x="34664" y="568719"/>
                    <a:pt x="38526" y="572576"/>
                    <a:pt x="43330" y="572576"/>
                  </a:cubicBezTo>
                  <a:lnTo>
                    <a:pt x="379237" y="572576"/>
                  </a:lnTo>
                  <a:cubicBezTo>
                    <a:pt x="384041" y="572576"/>
                    <a:pt x="387903" y="568719"/>
                    <a:pt x="387903" y="563922"/>
                  </a:cubicBezTo>
                  <a:lnTo>
                    <a:pt x="387903" y="536267"/>
                  </a:lnTo>
                  <a:lnTo>
                    <a:pt x="126223" y="536267"/>
                  </a:lnTo>
                  <a:cubicBezTo>
                    <a:pt x="102297" y="536267"/>
                    <a:pt x="82799" y="516889"/>
                    <a:pt x="82799" y="492997"/>
                  </a:cubicBezTo>
                  <a:lnTo>
                    <a:pt x="82799" y="105635"/>
                  </a:lnTo>
                  <a:close/>
                  <a:moveTo>
                    <a:pt x="126223" y="34616"/>
                  </a:moveTo>
                  <a:cubicBezTo>
                    <a:pt x="121419" y="34616"/>
                    <a:pt x="117557" y="38567"/>
                    <a:pt x="117557" y="43270"/>
                  </a:cubicBezTo>
                  <a:lnTo>
                    <a:pt x="117557" y="492997"/>
                  </a:lnTo>
                  <a:cubicBezTo>
                    <a:pt x="117557" y="497794"/>
                    <a:pt x="121419" y="501651"/>
                    <a:pt x="126223" y="501651"/>
                  </a:cubicBezTo>
                  <a:lnTo>
                    <a:pt x="462130" y="501651"/>
                  </a:lnTo>
                  <a:cubicBezTo>
                    <a:pt x="466840" y="501651"/>
                    <a:pt x="470796" y="497794"/>
                    <a:pt x="470796" y="492997"/>
                  </a:cubicBezTo>
                  <a:lnTo>
                    <a:pt x="470796" y="43270"/>
                  </a:lnTo>
                  <a:cubicBezTo>
                    <a:pt x="470796" y="38567"/>
                    <a:pt x="466840" y="34616"/>
                    <a:pt x="462130" y="34616"/>
                  </a:cubicBezTo>
                  <a:close/>
                  <a:moveTo>
                    <a:pt x="126223" y="0"/>
                  </a:moveTo>
                  <a:lnTo>
                    <a:pt x="462130" y="0"/>
                  </a:lnTo>
                  <a:cubicBezTo>
                    <a:pt x="485961" y="0"/>
                    <a:pt x="505460" y="19472"/>
                    <a:pt x="505460" y="43270"/>
                  </a:cubicBezTo>
                  <a:lnTo>
                    <a:pt x="505460" y="492997"/>
                  </a:lnTo>
                  <a:cubicBezTo>
                    <a:pt x="505460" y="516889"/>
                    <a:pt x="485961" y="536267"/>
                    <a:pt x="462130" y="536267"/>
                  </a:cubicBezTo>
                  <a:lnTo>
                    <a:pt x="422661" y="536267"/>
                  </a:lnTo>
                  <a:lnTo>
                    <a:pt x="422661" y="563922"/>
                  </a:lnTo>
                  <a:cubicBezTo>
                    <a:pt x="422661" y="587815"/>
                    <a:pt x="403163" y="607286"/>
                    <a:pt x="379237" y="607286"/>
                  </a:cubicBezTo>
                  <a:lnTo>
                    <a:pt x="43330" y="607286"/>
                  </a:lnTo>
                  <a:cubicBezTo>
                    <a:pt x="19404" y="607286"/>
                    <a:pt x="0" y="587815"/>
                    <a:pt x="0" y="563922"/>
                  </a:cubicBezTo>
                  <a:lnTo>
                    <a:pt x="0" y="114289"/>
                  </a:lnTo>
                  <a:cubicBezTo>
                    <a:pt x="0" y="90397"/>
                    <a:pt x="19404" y="70925"/>
                    <a:pt x="43330" y="70925"/>
                  </a:cubicBezTo>
                  <a:lnTo>
                    <a:pt x="82799" y="70925"/>
                  </a:lnTo>
                  <a:lnTo>
                    <a:pt x="82799" y="43270"/>
                  </a:lnTo>
                  <a:cubicBezTo>
                    <a:pt x="82799" y="19472"/>
                    <a:pt x="102297" y="0"/>
                    <a:pt x="1262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13"/>
            <p:cNvSpPr/>
            <p:nvPr/>
          </p:nvSpPr>
          <p:spPr>
            <a:xfrm>
              <a:off x="6773338" y="2542881"/>
              <a:ext cx="473073" cy="436162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14"/>
            <p:cNvSpPr/>
            <p:nvPr/>
          </p:nvSpPr>
          <p:spPr>
            <a:xfrm>
              <a:off x="4891586" y="4458972"/>
              <a:ext cx="409854" cy="473074"/>
            </a:xfrm>
            <a:custGeom>
              <a:avLst/>
              <a:gdLst>
                <a:gd name="connsiteX0" fmla="*/ 364492 w 525642"/>
                <a:gd name="connsiteY0" fmla="*/ 201148 h 606722"/>
                <a:gd name="connsiteX1" fmla="*/ 378547 w 525642"/>
                <a:gd name="connsiteY1" fmla="*/ 215723 h 606722"/>
                <a:gd name="connsiteX2" fmla="*/ 374010 w 525642"/>
                <a:gd name="connsiteY2" fmla="*/ 448744 h 606722"/>
                <a:gd name="connsiteX3" fmla="*/ 359777 w 525642"/>
                <a:gd name="connsiteY3" fmla="*/ 462697 h 606722"/>
                <a:gd name="connsiteX4" fmla="*/ 359510 w 525642"/>
                <a:gd name="connsiteY4" fmla="*/ 462697 h 606722"/>
                <a:gd name="connsiteX5" fmla="*/ 345455 w 525642"/>
                <a:gd name="connsiteY5" fmla="*/ 448211 h 606722"/>
                <a:gd name="connsiteX6" fmla="*/ 349992 w 525642"/>
                <a:gd name="connsiteY6" fmla="*/ 215190 h 606722"/>
                <a:gd name="connsiteX7" fmla="*/ 364492 w 525642"/>
                <a:gd name="connsiteY7" fmla="*/ 201148 h 606722"/>
                <a:gd name="connsiteX8" fmla="*/ 262847 w 525642"/>
                <a:gd name="connsiteY8" fmla="*/ 201112 h 606722"/>
                <a:gd name="connsiteX9" fmla="*/ 277181 w 525642"/>
                <a:gd name="connsiteY9" fmla="*/ 215422 h 606722"/>
                <a:gd name="connsiteX10" fmla="*/ 277181 w 525642"/>
                <a:gd name="connsiteY10" fmla="*/ 448477 h 606722"/>
                <a:gd name="connsiteX11" fmla="*/ 262847 w 525642"/>
                <a:gd name="connsiteY11" fmla="*/ 462698 h 606722"/>
                <a:gd name="connsiteX12" fmla="*/ 248602 w 525642"/>
                <a:gd name="connsiteY12" fmla="*/ 448477 h 606722"/>
                <a:gd name="connsiteX13" fmla="*/ 248602 w 525642"/>
                <a:gd name="connsiteY13" fmla="*/ 215422 h 606722"/>
                <a:gd name="connsiteX14" fmla="*/ 262847 w 525642"/>
                <a:gd name="connsiteY14" fmla="*/ 201112 h 606722"/>
                <a:gd name="connsiteX15" fmla="*/ 161210 w 525642"/>
                <a:gd name="connsiteY15" fmla="*/ 201112 h 606722"/>
                <a:gd name="connsiteX16" fmla="*/ 161566 w 525642"/>
                <a:gd name="connsiteY16" fmla="*/ 201112 h 606722"/>
                <a:gd name="connsiteX17" fmla="*/ 175807 w 525642"/>
                <a:gd name="connsiteY17" fmla="*/ 215156 h 606722"/>
                <a:gd name="connsiteX18" fmla="*/ 180257 w 525642"/>
                <a:gd name="connsiteY18" fmla="*/ 448210 h 606722"/>
                <a:gd name="connsiteX19" fmla="*/ 166283 w 525642"/>
                <a:gd name="connsiteY19" fmla="*/ 462698 h 606722"/>
                <a:gd name="connsiteX20" fmla="*/ 166016 w 525642"/>
                <a:gd name="connsiteY20" fmla="*/ 462698 h 606722"/>
                <a:gd name="connsiteX21" fmla="*/ 151686 w 525642"/>
                <a:gd name="connsiteY21" fmla="*/ 448743 h 606722"/>
                <a:gd name="connsiteX22" fmla="*/ 147236 w 525642"/>
                <a:gd name="connsiteY22" fmla="*/ 215689 h 606722"/>
                <a:gd name="connsiteX23" fmla="*/ 161210 w 525642"/>
                <a:gd name="connsiteY23" fmla="*/ 201112 h 606722"/>
                <a:gd name="connsiteX24" fmla="*/ 69421 w 525642"/>
                <a:gd name="connsiteY24" fmla="*/ 85760 h 606722"/>
                <a:gd name="connsiteX25" fmla="*/ 87488 w 525642"/>
                <a:gd name="connsiteY25" fmla="*/ 554288 h 606722"/>
                <a:gd name="connsiteX26" fmla="*/ 112231 w 525642"/>
                <a:gd name="connsiteY26" fmla="*/ 578106 h 606722"/>
                <a:gd name="connsiteX27" fmla="*/ 413411 w 525642"/>
                <a:gd name="connsiteY27" fmla="*/ 578106 h 606722"/>
                <a:gd name="connsiteX28" fmla="*/ 438243 w 525642"/>
                <a:gd name="connsiteY28" fmla="*/ 554288 h 606722"/>
                <a:gd name="connsiteX29" fmla="*/ 456221 w 525642"/>
                <a:gd name="connsiteY29" fmla="*/ 85760 h 606722"/>
                <a:gd name="connsiteX30" fmla="*/ 206216 w 525642"/>
                <a:gd name="connsiteY30" fmla="*/ 28527 h 606722"/>
                <a:gd name="connsiteX31" fmla="*/ 206216 w 525642"/>
                <a:gd name="connsiteY31" fmla="*/ 57144 h 606722"/>
                <a:gd name="connsiteX32" fmla="*/ 319515 w 525642"/>
                <a:gd name="connsiteY32" fmla="*/ 57144 h 606722"/>
                <a:gd name="connsiteX33" fmla="*/ 319515 w 525642"/>
                <a:gd name="connsiteY33" fmla="*/ 28527 h 606722"/>
                <a:gd name="connsiteX34" fmla="*/ 206038 w 525642"/>
                <a:gd name="connsiteY34" fmla="*/ 0 h 606722"/>
                <a:gd name="connsiteX35" fmla="*/ 319693 w 525642"/>
                <a:gd name="connsiteY35" fmla="*/ 0 h 606722"/>
                <a:gd name="connsiteX36" fmla="*/ 348084 w 525642"/>
                <a:gd name="connsiteY36" fmla="*/ 28350 h 606722"/>
                <a:gd name="connsiteX37" fmla="*/ 348084 w 525642"/>
                <a:gd name="connsiteY37" fmla="*/ 57144 h 606722"/>
                <a:gd name="connsiteX38" fmla="*/ 511402 w 525642"/>
                <a:gd name="connsiteY38" fmla="*/ 57144 h 606722"/>
                <a:gd name="connsiteX39" fmla="*/ 525642 w 525642"/>
                <a:gd name="connsiteY39" fmla="*/ 71452 h 606722"/>
                <a:gd name="connsiteX40" fmla="*/ 511402 w 525642"/>
                <a:gd name="connsiteY40" fmla="*/ 85671 h 606722"/>
                <a:gd name="connsiteX41" fmla="*/ 484879 w 525642"/>
                <a:gd name="connsiteY41" fmla="*/ 85671 h 606722"/>
                <a:gd name="connsiteX42" fmla="*/ 466812 w 525642"/>
                <a:gd name="connsiteY42" fmla="*/ 555444 h 606722"/>
                <a:gd name="connsiteX43" fmla="*/ 413411 w 525642"/>
                <a:gd name="connsiteY43" fmla="*/ 606722 h 606722"/>
                <a:gd name="connsiteX44" fmla="*/ 112231 w 525642"/>
                <a:gd name="connsiteY44" fmla="*/ 606722 h 606722"/>
                <a:gd name="connsiteX45" fmla="*/ 58919 w 525642"/>
                <a:gd name="connsiteY45" fmla="*/ 555444 h 606722"/>
                <a:gd name="connsiteX46" fmla="*/ 40852 w 525642"/>
                <a:gd name="connsiteY46" fmla="*/ 85760 h 606722"/>
                <a:gd name="connsiteX47" fmla="*/ 14329 w 525642"/>
                <a:gd name="connsiteY47" fmla="*/ 85760 h 606722"/>
                <a:gd name="connsiteX48" fmla="*/ 0 w 525642"/>
                <a:gd name="connsiteY48" fmla="*/ 71452 h 606722"/>
                <a:gd name="connsiteX49" fmla="*/ 14329 w 525642"/>
                <a:gd name="connsiteY49" fmla="*/ 57144 h 606722"/>
                <a:gd name="connsiteX50" fmla="*/ 177647 w 525642"/>
                <a:gd name="connsiteY50" fmla="*/ 57144 h 606722"/>
                <a:gd name="connsiteX51" fmla="*/ 177647 w 525642"/>
                <a:gd name="connsiteY51" fmla="*/ 28350 h 606722"/>
                <a:gd name="connsiteX52" fmla="*/ 206038 w 525642"/>
                <a:gd name="connsiteY5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5642" h="606722">
                  <a:moveTo>
                    <a:pt x="364492" y="201148"/>
                  </a:moveTo>
                  <a:cubicBezTo>
                    <a:pt x="372409" y="201326"/>
                    <a:pt x="378725" y="207813"/>
                    <a:pt x="378547" y="215723"/>
                  </a:cubicBezTo>
                  <a:lnTo>
                    <a:pt x="374010" y="448744"/>
                  </a:lnTo>
                  <a:cubicBezTo>
                    <a:pt x="373921" y="456565"/>
                    <a:pt x="367516" y="462697"/>
                    <a:pt x="359777" y="462697"/>
                  </a:cubicBezTo>
                  <a:cubicBezTo>
                    <a:pt x="359688" y="462697"/>
                    <a:pt x="359599" y="462697"/>
                    <a:pt x="359510" y="462697"/>
                  </a:cubicBezTo>
                  <a:cubicBezTo>
                    <a:pt x="351593" y="462608"/>
                    <a:pt x="345277" y="456032"/>
                    <a:pt x="345455" y="448211"/>
                  </a:cubicBezTo>
                  <a:lnTo>
                    <a:pt x="349992" y="215190"/>
                  </a:lnTo>
                  <a:cubicBezTo>
                    <a:pt x="350081" y="207280"/>
                    <a:pt x="356664" y="200970"/>
                    <a:pt x="364492" y="201148"/>
                  </a:cubicBezTo>
                  <a:close/>
                  <a:moveTo>
                    <a:pt x="262847" y="201112"/>
                  </a:moveTo>
                  <a:cubicBezTo>
                    <a:pt x="270771" y="201112"/>
                    <a:pt x="277181" y="207512"/>
                    <a:pt x="277181" y="215422"/>
                  </a:cubicBezTo>
                  <a:lnTo>
                    <a:pt x="277181" y="448477"/>
                  </a:lnTo>
                  <a:cubicBezTo>
                    <a:pt x="277181" y="456387"/>
                    <a:pt x="270771" y="462698"/>
                    <a:pt x="262847" y="462698"/>
                  </a:cubicBezTo>
                  <a:cubicBezTo>
                    <a:pt x="255012" y="462698"/>
                    <a:pt x="248602" y="456387"/>
                    <a:pt x="248602" y="448477"/>
                  </a:cubicBezTo>
                  <a:lnTo>
                    <a:pt x="248602" y="215422"/>
                  </a:lnTo>
                  <a:cubicBezTo>
                    <a:pt x="248602" y="207512"/>
                    <a:pt x="255012" y="201112"/>
                    <a:pt x="262847" y="201112"/>
                  </a:cubicBezTo>
                  <a:close/>
                  <a:moveTo>
                    <a:pt x="161210" y="201112"/>
                  </a:moveTo>
                  <a:cubicBezTo>
                    <a:pt x="161299" y="201112"/>
                    <a:pt x="161388" y="201112"/>
                    <a:pt x="161566" y="201112"/>
                  </a:cubicBezTo>
                  <a:cubicBezTo>
                    <a:pt x="169309" y="201112"/>
                    <a:pt x="175629" y="207334"/>
                    <a:pt x="175807" y="215156"/>
                  </a:cubicBezTo>
                  <a:lnTo>
                    <a:pt x="180257" y="448210"/>
                  </a:lnTo>
                  <a:cubicBezTo>
                    <a:pt x="180435" y="456032"/>
                    <a:pt x="174205" y="462609"/>
                    <a:pt x="166283" y="462698"/>
                  </a:cubicBezTo>
                  <a:cubicBezTo>
                    <a:pt x="166194" y="462698"/>
                    <a:pt x="166105" y="462698"/>
                    <a:pt x="166016" y="462698"/>
                  </a:cubicBezTo>
                  <a:cubicBezTo>
                    <a:pt x="158273" y="462698"/>
                    <a:pt x="151864" y="456565"/>
                    <a:pt x="151686" y="448743"/>
                  </a:cubicBezTo>
                  <a:lnTo>
                    <a:pt x="147236" y="215689"/>
                  </a:lnTo>
                  <a:cubicBezTo>
                    <a:pt x="147058" y="207778"/>
                    <a:pt x="153377" y="201290"/>
                    <a:pt x="161210" y="201112"/>
                  </a:cubicBezTo>
                  <a:close/>
                  <a:moveTo>
                    <a:pt x="69421" y="85760"/>
                  </a:moveTo>
                  <a:lnTo>
                    <a:pt x="87488" y="554288"/>
                  </a:lnTo>
                  <a:cubicBezTo>
                    <a:pt x="88022" y="567708"/>
                    <a:pt x="98881" y="578106"/>
                    <a:pt x="112231" y="578106"/>
                  </a:cubicBezTo>
                  <a:lnTo>
                    <a:pt x="413411" y="578106"/>
                  </a:lnTo>
                  <a:cubicBezTo>
                    <a:pt x="426850" y="578106"/>
                    <a:pt x="437709" y="567708"/>
                    <a:pt x="438243" y="554288"/>
                  </a:cubicBezTo>
                  <a:lnTo>
                    <a:pt x="456221" y="85760"/>
                  </a:lnTo>
                  <a:close/>
                  <a:moveTo>
                    <a:pt x="206216" y="28527"/>
                  </a:moveTo>
                  <a:lnTo>
                    <a:pt x="206216" y="57144"/>
                  </a:lnTo>
                  <a:lnTo>
                    <a:pt x="319515" y="57144"/>
                  </a:lnTo>
                  <a:lnTo>
                    <a:pt x="319515" y="28527"/>
                  </a:lnTo>
                  <a:close/>
                  <a:moveTo>
                    <a:pt x="206038" y="0"/>
                  </a:moveTo>
                  <a:lnTo>
                    <a:pt x="319693" y="0"/>
                  </a:lnTo>
                  <a:cubicBezTo>
                    <a:pt x="335357" y="0"/>
                    <a:pt x="348084" y="12708"/>
                    <a:pt x="348084" y="28350"/>
                  </a:cubicBezTo>
                  <a:lnTo>
                    <a:pt x="348084" y="57144"/>
                  </a:lnTo>
                  <a:lnTo>
                    <a:pt x="511402" y="57144"/>
                  </a:lnTo>
                  <a:cubicBezTo>
                    <a:pt x="519234" y="57144"/>
                    <a:pt x="525642" y="63543"/>
                    <a:pt x="525642" y="71452"/>
                  </a:cubicBezTo>
                  <a:cubicBezTo>
                    <a:pt x="525642" y="79362"/>
                    <a:pt x="519234" y="85671"/>
                    <a:pt x="511402" y="85671"/>
                  </a:cubicBezTo>
                  <a:lnTo>
                    <a:pt x="484879" y="85671"/>
                  </a:lnTo>
                  <a:lnTo>
                    <a:pt x="466812" y="555444"/>
                  </a:lnTo>
                  <a:cubicBezTo>
                    <a:pt x="465655" y="584149"/>
                    <a:pt x="442248" y="606722"/>
                    <a:pt x="413411" y="606722"/>
                  </a:cubicBezTo>
                  <a:lnTo>
                    <a:pt x="112231" y="606722"/>
                  </a:lnTo>
                  <a:cubicBezTo>
                    <a:pt x="83483" y="606722"/>
                    <a:pt x="59987" y="584149"/>
                    <a:pt x="58919" y="555444"/>
                  </a:cubicBezTo>
                  <a:lnTo>
                    <a:pt x="40852" y="85760"/>
                  </a:lnTo>
                  <a:lnTo>
                    <a:pt x="14329" y="85760"/>
                  </a:lnTo>
                  <a:cubicBezTo>
                    <a:pt x="6408" y="85760"/>
                    <a:pt x="0" y="79362"/>
                    <a:pt x="0" y="71452"/>
                  </a:cubicBezTo>
                  <a:cubicBezTo>
                    <a:pt x="0" y="63543"/>
                    <a:pt x="6408" y="57144"/>
                    <a:pt x="14329" y="57144"/>
                  </a:cubicBezTo>
                  <a:lnTo>
                    <a:pt x="177647" y="57144"/>
                  </a:lnTo>
                  <a:lnTo>
                    <a:pt x="177647" y="28350"/>
                  </a:lnTo>
                  <a:cubicBezTo>
                    <a:pt x="177647" y="12708"/>
                    <a:pt x="190374" y="0"/>
                    <a:pt x="2060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15"/>
            <p:cNvSpPr/>
            <p:nvPr/>
          </p:nvSpPr>
          <p:spPr>
            <a:xfrm>
              <a:off x="6773338" y="4459468"/>
              <a:ext cx="473074" cy="472083"/>
            </a:xfrm>
            <a:custGeom>
              <a:avLst/>
              <a:gdLst>
                <a:gd name="connsiteX0" fmla="*/ 73141 w 606368"/>
                <a:gd name="connsiteY0" fmla="*/ 459099 h 605099"/>
                <a:gd name="connsiteX1" fmla="*/ 146282 w 606368"/>
                <a:gd name="connsiteY1" fmla="*/ 532099 h 605099"/>
                <a:gd name="connsiteX2" fmla="*/ 73141 w 606368"/>
                <a:gd name="connsiteY2" fmla="*/ 605099 h 605099"/>
                <a:gd name="connsiteX3" fmla="*/ 0 w 606368"/>
                <a:gd name="connsiteY3" fmla="*/ 532099 h 605099"/>
                <a:gd name="connsiteX4" fmla="*/ 73141 w 606368"/>
                <a:gd name="connsiteY4" fmla="*/ 459099 h 605099"/>
                <a:gd name="connsiteX5" fmla="*/ 90350 w 606368"/>
                <a:gd name="connsiteY5" fmla="*/ 311335 h 605099"/>
                <a:gd name="connsiteX6" fmla="*/ 286566 w 606368"/>
                <a:gd name="connsiteY6" fmla="*/ 507355 h 605099"/>
                <a:gd name="connsiteX7" fmla="*/ 245213 w 606368"/>
                <a:gd name="connsiteY7" fmla="*/ 548647 h 605099"/>
                <a:gd name="connsiteX8" fmla="*/ 203860 w 606368"/>
                <a:gd name="connsiteY8" fmla="*/ 507355 h 605099"/>
                <a:gd name="connsiteX9" fmla="*/ 90350 w 606368"/>
                <a:gd name="connsiteY9" fmla="*/ 393919 h 605099"/>
                <a:gd name="connsiteX10" fmla="*/ 48902 w 606368"/>
                <a:gd name="connsiteY10" fmla="*/ 352627 h 605099"/>
                <a:gd name="connsiteX11" fmla="*/ 90350 w 606368"/>
                <a:gd name="connsiteY11" fmla="*/ 311335 h 605099"/>
                <a:gd name="connsiteX12" fmla="*/ 112838 w 606368"/>
                <a:gd name="connsiteY12" fmla="*/ 158772 h 605099"/>
                <a:gd name="connsiteX13" fmla="*/ 439340 w 606368"/>
                <a:gd name="connsiteY13" fmla="*/ 484848 h 605099"/>
                <a:gd name="connsiteX14" fmla="*/ 397986 w 606368"/>
                <a:gd name="connsiteY14" fmla="*/ 526136 h 605099"/>
                <a:gd name="connsiteX15" fmla="*/ 356631 w 606368"/>
                <a:gd name="connsiteY15" fmla="*/ 484848 h 605099"/>
                <a:gd name="connsiteX16" fmla="*/ 112838 w 606368"/>
                <a:gd name="connsiteY16" fmla="*/ 241443 h 605099"/>
                <a:gd name="connsiteX17" fmla="*/ 71483 w 606368"/>
                <a:gd name="connsiteY17" fmla="*/ 200060 h 605099"/>
                <a:gd name="connsiteX18" fmla="*/ 112838 w 606368"/>
                <a:gd name="connsiteY18" fmla="*/ 158772 h 605099"/>
                <a:gd name="connsiteX19" fmla="*/ 121024 w 606368"/>
                <a:gd name="connsiteY19" fmla="*/ 0 h 605099"/>
                <a:gd name="connsiteX20" fmla="*/ 606368 w 606368"/>
                <a:gd name="connsiteY20" fmla="*/ 484702 h 605099"/>
                <a:gd name="connsiteX21" fmla="*/ 565012 w 606368"/>
                <a:gd name="connsiteY21" fmla="*/ 525995 h 605099"/>
                <a:gd name="connsiteX22" fmla="*/ 523656 w 606368"/>
                <a:gd name="connsiteY22" fmla="*/ 484702 h 605099"/>
                <a:gd name="connsiteX23" fmla="*/ 121024 w 606368"/>
                <a:gd name="connsiteY23" fmla="*/ 82586 h 605099"/>
                <a:gd name="connsiteX24" fmla="*/ 79668 w 606368"/>
                <a:gd name="connsiteY24" fmla="*/ 41293 h 605099"/>
                <a:gd name="connsiteX25" fmla="*/ 121024 w 606368"/>
                <a:gd name="connsiteY25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368" h="605099">
                  <a:moveTo>
                    <a:pt x="73141" y="459099"/>
                  </a:moveTo>
                  <a:cubicBezTo>
                    <a:pt x="113536" y="459099"/>
                    <a:pt x="146282" y="491782"/>
                    <a:pt x="146282" y="532099"/>
                  </a:cubicBezTo>
                  <a:cubicBezTo>
                    <a:pt x="146282" y="572416"/>
                    <a:pt x="113536" y="605099"/>
                    <a:pt x="73141" y="605099"/>
                  </a:cubicBezTo>
                  <a:cubicBezTo>
                    <a:pt x="32746" y="605099"/>
                    <a:pt x="0" y="572416"/>
                    <a:pt x="0" y="532099"/>
                  </a:cubicBezTo>
                  <a:cubicBezTo>
                    <a:pt x="0" y="491782"/>
                    <a:pt x="32746" y="459099"/>
                    <a:pt x="73141" y="459099"/>
                  </a:cubicBezTo>
                  <a:close/>
                  <a:moveTo>
                    <a:pt x="90350" y="311335"/>
                  </a:moveTo>
                  <a:cubicBezTo>
                    <a:pt x="198584" y="311335"/>
                    <a:pt x="286566" y="399280"/>
                    <a:pt x="286566" y="507355"/>
                  </a:cubicBezTo>
                  <a:cubicBezTo>
                    <a:pt x="286566" y="530118"/>
                    <a:pt x="268103" y="548647"/>
                    <a:pt x="245213" y="548647"/>
                  </a:cubicBezTo>
                  <a:cubicBezTo>
                    <a:pt x="222417" y="548647"/>
                    <a:pt x="203860" y="530118"/>
                    <a:pt x="203860" y="507355"/>
                  </a:cubicBezTo>
                  <a:cubicBezTo>
                    <a:pt x="203860" y="444805"/>
                    <a:pt x="152898" y="393919"/>
                    <a:pt x="90350" y="393919"/>
                  </a:cubicBezTo>
                  <a:cubicBezTo>
                    <a:pt x="67459" y="393919"/>
                    <a:pt x="48902" y="375483"/>
                    <a:pt x="48902" y="352627"/>
                  </a:cubicBezTo>
                  <a:cubicBezTo>
                    <a:pt x="48902" y="329770"/>
                    <a:pt x="67459" y="311335"/>
                    <a:pt x="90350" y="311335"/>
                  </a:cubicBezTo>
                  <a:close/>
                  <a:moveTo>
                    <a:pt x="112838" y="158772"/>
                  </a:moveTo>
                  <a:cubicBezTo>
                    <a:pt x="292857" y="158772"/>
                    <a:pt x="439340" y="305021"/>
                    <a:pt x="439340" y="484848"/>
                  </a:cubicBezTo>
                  <a:cubicBezTo>
                    <a:pt x="439340" y="507608"/>
                    <a:pt x="420783" y="526136"/>
                    <a:pt x="397986" y="526136"/>
                  </a:cubicBezTo>
                  <a:cubicBezTo>
                    <a:pt x="375095" y="526136"/>
                    <a:pt x="356631" y="507608"/>
                    <a:pt x="356631" y="484848"/>
                  </a:cubicBezTo>
                  <a:cubicBezTo>
                    <a:pt x="356631" y="350636"/>
                    <a:pt x="247263" y="241443"/>
                    <a:pt x="112838" y="241443"/>
                  </a:cubicBezTo>
                  <a:cubicBezTo>
                    <a:pt x="89947" y="241443"/>
                    <a:pt x="71483" y="222915"/>
                    <a:pt x="71483" y="200060"/>
                  </a:cubicBezTo>
                  <a:cubicBezTo>
                    <a:pt x="71483" y="177300"/>
                    <a:pt x="89947" y="158772"/>
                    <a:pt x="112838" y="158772"/>
                  </a:cubicBezTo>
                  <a:close/>
                  <a:moveTo>
                    <a:pt x="121024" y="0"/>
                  </a:moveTo>
                  <a:cubicBezTo>
                    <a:pt x="388661" y="0"/>
                    <a:pt x="606368" y="217377"/>
                    <a:pt x="606368" y="484702"/>
                  </a:cubicBezTo>
                  <a:cubicBezTo>
                    <a:pt x="606368" y="507465"/>
                    <a:pt x="587904" y="525995"/>
                    <a:pt x="565012" y="525995"/>
                  </a:cubicBezTo>
                  <a:cubicBezTo>
                    <a:pt x="542120" y="525995"/>
                    <a:pt x="523656" y="507465"/>
                    <a:pt x="523656" y="484702"/>
                  </a:cubicBezTo>
                  <a:cubicBezTo>
                    <a:pt x="523656" y="262997"/>
                    <a:pt x="342971" y="82586"/>
                    <a:pt x="121024" y="82586"/>
                  </a:cubicBezTo>
                  <a:cubicBezTo>
                    <a:pt x="98227" y="82586"/>
                    <a:pt x="79668" y="64150"/>
                    <a:pt x="79668" y="41293"/>
                  </a:cubicBezTo>
                  <a:cubicBezTo>
                    <a:pt x="79668" y="18530"/>
                    <a:pt x="98227" y="0"/>
                    <a:pt x="12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24" name="文本框 23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27" name="文本框 2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4" name="任意多边形 33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74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33051" y="3057068"/>
            <a:ext cx="9122250" cy="1794790"/>
            <a:chOff x="2929015" y="3666110"/>
            <a:chExt cx="6330321" cy="1245483"/>
          </a:xfrm>
        </p:grpSpPr>
        <p:sp>
          <p:nvSpPr>
            <p:cNvPr id="2" name="任意多边形 1"/>
            <p:cNvSpPr/>
            <p:nvPr/>
          </p:nvSpPr>
          <p:spPr>
            <a:xfrm>
              <a:off x="2929015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419532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6" name="任意多边形 5"/>
            <p:cNvSpPr/>
            <p:nvPr/>
          </p:nvSpPr>
          <p:spPr>
            <a:xfrm>
              <a:off x="547143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674265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10" name="任意多边形 9"/>
            <p:cNvSpPr/>
            <p:nvPr/>
          </p:nvSpPr>
          <p:spPr>
            <a:xfrm>
              <a:off x="801385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54708" y="4541391"/>
            <a:ext cx="2351472" cy="1132618"/>
            <a:chOff x="3624780" y="2412339"/>
            <a:chExt cx="2351472" cy="1132618"/>
          </a:xfrm>
        </p:grpSpPr>
        <p:sp>
          <p:nvSpPr>
            <p:cNvPr id="13" name="文本框 12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20264" y="4541391"/>
            <a:ext cx="2351472" cy="1132618"/>
            <a:chOff x="3624780" y="2412339"/>
            <a:chExt cx="2351472" cy="1132618"/>
          </a:xfrm>
        </p:grpSpPr>
        <p:sp>
          <p:nvSpPr>
            <p:cNvPr id="16" name="文本框 15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82171" y="4541391"/>
            <a:ext cx="2351472" cy="1132618"/>
            <a:chOff x="3624780" y="2412339"/>
            <a:chExt cx="2351472" cy="1132618"/>
          </a:xfrm>
        </p:grpSpPr>
        <p:sp>
          <p:nvSpPr>
            <p:cNvPr id="19" name="文本框 18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50306" y="2012398"/>
            <a:ext cx="2351472" cy="1132618"/>
            <a:chOff x="3624780" y="2412339"/>
            <a:chExt cx="2351472" cy="1132618"/>
          </a:xfrm>
        </p:grpSpPr>
        <p:sp>
          <p:nvSpPr>
            <p:cNvPr id="22" name="文本框 21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79505" y="2012398"/>
            <a:ext cx="2351472" cy="1132618"/>
            <a:chOff x="3624780" y="2412339"/>
            <a:chExt cx="2351472" cy="1132618"/>
          </a:xfrm>
        </p:grpSpPr>
        <p:sp>
          <p:nvSpPr>
            <p:cNvPr id="25" name="文本框 24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33" name="椭圆 26"/>
          <p:cNvSpPr/>
          <p:nvPr/>
        </p:nvSpPr>
        <p:spPr>
          <a:xfrm>
            <a:off x="2227977" y="3334095"/>
            <a:ext cx="404935" cy="444010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27"/>
          <p:cNvSpPr/>
          <p:nvPr/>
        </p:nvSpPr>
        <p:spPr>
          <a:xfrm>
            <a:off x="5864215" y="3355221"/>
            <a:ext cx="444010" cy="401758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28"/>
          <p:cNvSpPr/>
          <p:nvPr/>
        </p:nvSpPr>
        <p:spPr>
          <a:xfrm>
            <a:off x="9543090" y="3334095"/>
            <a:ext cx="429633" cy="444010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29"/>
          <p:cNvSpPr/>
          <p:nvPr/>
        </p:nvSpPr>
        <p:spPr>
          <a:xfrm>
            <a:off x="4052774" y="4155757"/>
            <a:ext cx="404935" cy="444010"/>
          </a:xfrm>
          <a:custGeom>
            <a:avLst/>
            <a:gdLst>
              <a:gd name="connsiteX0" fmla="*/ 257952 w 552598"/>
              <a:gd name="connsiteY0" fmla="*/ 238897 h 605921"/>
              <a:gd name="connsiteX1" fmla="*/ 252845 w 552598"/>
              <a:gd name="connsiteY1" fmla="*/ 243996 h 605921"/>
              <a:gd name="connsiteX2" fmla="*/ 252845 w 552598"/>
              <a:gd name="connsiteY2" fmla="*/ 308986 h 605921"/>
              <a:gd name="connsiteX3" fmla="*/ 228056 w 552598"/>
              <a:gd name="connsiteY3" fmla="*/ 308986 h 605921"/>
              <a:gd name="connsiteX4" fmla="*/ 225642 w 552598"/>
              <a:gd name="connsiteY4" fmla="*/ 314085 h 605921"/>
              <a:gd name="connsiteX5" fmla="*/ 273271 w 552598"/>
              <a:gd name="connsiteY5" fmla="*/ 372123 h 605921"/>
              <a:gd name="connsiteX6" fmla="*/ 279306 w 552598"/>
              <a:gd name="connsiteY6" fmla="*/ 372123 h 605921"/>
              <a:gd name="connsiteX7" fmla="*/ 327027 w 552598"/>
              <a:gd name="connsiteY7" fmla="*/ 314085 h 605921"/>
              <a:gd name="connsiteX8" fmla="*/ 324520 w 552598"/>
              <a:gd name="connsiteY8" fmla="*/ 308986 h 605921"/>
              <a:gd name="connsiteX9" fmla="*/ 299731 w 552598"/>
              <a:gd name="connsiteY9" fmla="*/ 308986 h 605921"/>
              <a:gd name="connsiteX10" fmla="*/ 299731 w 552598"/>
              <a:gd name="connsiteY10" fmla="*/ 243996 h 605921"/>
              <a:gd name="connsiteX11" fmla="*/ 294718 w 552598"/>
              <a:gd name="connsiteY11" fmla="*/ 238897 h 605921"/>
              <a:gd name="connsiteX12" fmla="*/ 260737 w 552598"/>
              <a:gd name="connsiteY12" fmla="*/ 130146 h 605921"/>
              <a:gd name="connsiteX13" fmla="*/ 291932 w 552598"/>
              <a:gd name="connsiteY13" fmla="*/ 130146 h 605921"/>
              <a:gd name="connsiteX14" fmla="*/ 303445 w 552598"/>
              <a:gd name="connsiteY14" fmla="*/ 141642 h 605921"/>
              <a:gd name="connsiteX15" fmla="*/ 303445 w 552598"/>
              <a:gd name="connsiteY15" fmla="*/ 167602 h 605921"/>
              <a:gd name="connsiteX16" fmla="*/ 353580 w 552598"/>
              <a:gd name="connsiteY16" fmla="*/ 188369 h 605921"/>
              <a:gd name="connsiteX17" fmla="*/ 371963 w 552598"/>
              <a:gd name="connsiteY17" fmla="*/ 170012 h 605921"/>
              <a:gd name="connsiteX18" fmla="*/ 388118 w 552598"/>
              <a:gd name="connsiteY18" fmla="*/ 170012 h 605921"/>
              <a:gd name="connsiteX19" fmla="*/ 410215 w 552598"/>
              <a:gd name="connsiteY19" fmla="*/ 192077 h 605921"/>
              <a:gd name="connsiteX20" fmla="*/ 410215 w 552598"/>
              <a:gd name="connsiteY20" fmla="*/ 208209 h 605921"/>
              <a:gd name="connsiteX21" fmla="*/ 391832 w 552598"/>
              <a:gd name="connsiteY21" fmla="*/ 226566 h 605921"/>
              <a:gd name="connsiteX22" fmla="*/ 412628 w 552598"/>
              <a:gd name="connsiteY22" fmla="*/ 276630 h 605921"/>
              <a:gd name="connsiteX23" fmla="*/ 438625 w 552598"/>
              <a:gd name="connsiteY23" fmla="*/ 276630 h 605921"/>
              <a:gd name="connsiteX24" fmla="*/ 450137 w 552598"/>
              <a:gd name="connsiteY24" fmla="*/ 288126 h 605921"/>
              <a:gd name="connsiteX25" fmla="*/ 450137 w 552598"/>
              <a:gd name="connsiteY25" fmla="*/ 319277 h 605921"/>
              <a:gd name="connsiteX26" fmla="*/ 438625 w 552598"/>
              <a:gd name="connsiteY26" fmla="*/ 330773 h 605921"/>
              <a:gd name="connsiteX27" fmla="*/ 412628 w 552598"/>
              <a:gd name="connsiteY27" fmla="*/ 330773 h 605921"/>
              <a:gd name="connsiteX28" fmla="*/ 391832 w 552598"/>
              <a:gd name="connsiteY28" fmla="*/ 380838 h 605921"/>
              <a:gd name="connsiteX29" fmla="*/ 410215 w 552598"/>
              <a:gd name="connsiteY29" fmla="*/ 399102 h 605921"/>
              <a:gd name="connsiteX30" fmla="*/ 410215 w 552598"/>
              <a:gd name="connsiteY30" fmla="*/ 415326 h 605921"/>
              <a:gd name="connsiteX31" fmla="*/ 388118 w 552598"/>
              <a:gd name="connsiteY31" fmla="*/ 437299 h 605921"/>
              <a:gd name="connsiteX32" fmla="*/ 371963 w 552598"/>
              <a:gd name="connsiteY32" fmla="*/ 437299 h 605921"/>
              <a:gd name="connsiteX33" fmla="*/ 353580 w 552598"/>
              <a:gd name="connsiteY33" fmla="*/ 419035 h 605921"/>
              <a:gd name="connsiteX34" fmla="*/ 303445 w 552598"/>
              <a:gd name="connsiteY34" fmla="*/ 439802 h 605921"/>
              <a:gd name="connsiteX35" fmla="*/ 303445 w 552598"/>
              <a:gd name="connsiteY35" fmla="*/ 465761 h 605921"/>
              <a:gd name="connsiteX36" fmla="*/ 291932 w 552598"/>
              <a:gd name="connsiteY36" fmla="*/ 477257 h 605921"/>
              <a:gd name="connsiteX37" fmla="*/ 260737 w 552598"/>
              <a:gd name="connsiteY37" fmla="*/ 477257 h 605921"/>
              <a:gd name="connsiteX38" fmla="*/ 249224 w 552598"/>
              <a:gd name="connsiteY38" fmla="*/ 465761 h 605921"/>
              <a:gd name="connsiteX39" fmla="*/ 249224 w 552598"/>
              <a:gd name="connsiteY39" fmla="*/ 439802 h 605921"/>
              <a:gd name="connsiteX40" fmla="*/ 199089 w 552598"/>
              <a:gd name="connsiteY40" fmla="*/ 419035 h 605921"/>
              <a:gd name="connsiteX41" fmla="*/ 180799 w 552598"/>
              <a:gd name="connsiteY41" fmla="*/ 437299 h 605921"/>
              <a:gd name="connsiteX42" fmla="*/ 164551 w 552598"/>
              <a:gd name="connsiteY42" fmla="*/ 437299 h 605921"/>
              <a:gd name="connsiteX43" fmla="*/ 142547 w 552598"/>
              <a:gd name="connsiteY43" fmla="*/ 415326 h 605921"/>
              <a:gd name="connsiteX44" fmla="*/ 142547 w 552598"/>
              <a:gd name="connsiteY44" fmla="*/ 399102 h 605921"/>
              <a:gd name="connsiteX45" fmla="*/ 160837 w 552598"/>
              <a:gd name="connsiteY45" fmla="*/ 380838 h 605921"/>
              <a:gd name="connsiteX46" fmla="*/ 140041 w 552598"/>
              <a:gd name="connsiteY46" fmla="*/ 330773 h 605921"/>
              <a:gd name="connsiteX47" fmla="*/ 114044 w 552598"/>
              <a:gd name="connsiteY47" fmla="*/ 330773 h 605921"/>
              <a:gd name="connsiteX48" fmla="*/ 102532 w 552598"/>
              <a:gd name="connsiteY48" fmla="*/ 319277 h 605921"/>
              <a:gd name="connsiteX49" fmla="*/ 102532 w 552598"/>
              <a:gd name="connsiteY49" fmla="*/ 288126 h 605921"/>
              <a:gd name="connsiteX50" fmla="*/ 114044 w 552598"/>
              <a:gd name="connsiteY50" fmla="*/ 276630 h 605921"/>
              <a:gd name="connsiteX51" fmla="*/ 140041 w 552598"/>
              <a:gd name="connsiteY51" fmla="*/ 276630 h 605921"/>
              <a:gd name="connsiteX52" fmla="*/ 160837 w 552598"/>
              <a:gd name="connsiteY52" fmla="*/ 226566 h 605921"/>
              <a:gd name="connsiteX53" fmla="*/ 142547 w 552598"/>
              <a:gd name="connsiteY53" fmla="*/ 208209 h 605921"/>
              <a:gd name="connsiteX54" fmla="*/ 142547 w 552598"/>
              <a:gd name="connsiteY54" fmla="*/ 192077 h 605921"/>
              <a:gd name="connsiteX55" fmla="*/ 164551 w 552598"/>
              <a:gd name="connsiteY55" fmla="*/ 170012 h 605921"/>
              <a:gd name="connsiteX56" fmla="*/ 180799 w 552598"/>
              <a:gd name="connsiteY56" fmla="*/ 170012 h 605921"/>
              <a:gd name="connsiteX57" fmla="*/ 199089 w 552598"/>
              <a:gd name="connsiteY57" fmla="*/ 188369 h 605921"/>
              <a:gd name="connsiteX58" fmla="*/ 249224 w 552598"/>
              <a:gd name="connsiteY58" fmla="*/ 167602 h 605921"/>
              <a:gd name="connsiteX59" fmla="*/ 249224 w 552598"/>
              <a:gd name="connsiteY59" fmla="*/ 141642 h 605921"/>
              <a:gd name="connsiteX60" fmla="*/ 260737 w 552598"/>
              <a:gd name="connsiteY60" fmla="*/ 130146 h 605921"/>
              <a:gd name="connsiteX61" fmla="*/ 438507 w 552598"/>
              <a:gd name="connsiteY61" fmla="*/ 79551 h 605921"/>
              <a:gd name="connsiteX62" fmla="*/ 552598 w 552598"/>
              <a:gd name="connsiteY62" fmla="*/ 302952 h 605921"/>
              <a:gd name="connsiteX63" fmla="*/ 276329 w 552598"/>
              <a:gd name="connsiteY63" fmla="*/ 578821 h 605921"/>
              <a:gd name="connsiteX64" fmla="*/ 276329 w 552598"/>
              <a:gd name="connsiteY64" fmla="*/ 602737 h 605921"/>
              <a:gd name="connsiteX65" fmla="*/ 271316 w 552598"/>
              <a:gd name="connsiteY65" fmla="*/ 605332 h 605921"/>
              <a:gd name="connsiteX66" fmla="*/ 206426 w 552598"/>
              <a:gd name="connsiteY66" fmla="*/ 560837 h 605921"/>
              <a:gd name="connsiteX67" fmla="*/ 206426 w 552598"/>
              <a:gd name="connsiteY67" fmla="*/ 555553 h 605921"/>
              <a:gd name="connsiteX68" fmla="*/ 271316 w 552598"/>
              <a:gd name="connsiteY68" fmla="*/ 511059 h 605921"/>
              <a:gd name="connsiteX69" fmla="*/ 276329 w 552598"/>
              <a:gd name="connsiteY69" fmla="*/ 513654 h 605921"/>
              <a:gd name="connsiteX70" fmla="*/ 276329 w 552598"/>
              <a:gd name="connsiteY70" fmla="*/ 537663 h 605921"/>
              <a:gd name="connsiteX71" fmla="*/ 511381 w 552598"/>
              <a:gd name="connsiteY71" fmla="*/ 302952 h 605921"/>
              <a:gd name="connsiteX72" fmla="*/ 414278 w 552598"/>
              <a:gd name="connsiteY72" fmla="*/ 112830 h 605921"/>
              <a:gd name="connsiteX73" fmla="*/ 281414 w 552598"/>
              <a:gd name="connsiteY73" fmla="*/ 589 h 605921"/>
              <a:gd name="connsiteX74" fmla="*/ 346313 w 552598"/>
              <a:gd name="connsiteY74" fmla="*/ 45086 h 605921"/>
              <a:gd name="connsiteX75" fmla="*/ 346313 w 552598"/>
              <a:gd name="connsiteY75" fmla="*/ 50277 h 605921"/>
              <a:gd name="connsiteX76" fmla="*/ 281414 w 552598"/>
              <a:gd name="connsiteY76" fmla="*/ 94775 h 605921"/>
              <a:gd name="connsiteX77" fmla="*/ 276308 w 552598"/>
              <a:gd name="connsiteY77" fmla="*/ 92179 h 605921"/>
              <a:gd name="connsiteX78" fmla="*/ 276308 w 552598"/>
              <a:gd name="connsiteY78" fmla="*/ 68262 h 605921"/>
              <a:gd name="connsiteX79" fmla="*/ 41223 w 552598"/>
              <a:gd name="connsiteY79" fmla="*/ 303077 h 605921"/>
              <a:gd name="connsiteX80" fmla="*/ 138432 w 552598"/>
              <a:gd name="connsiteY80" fmla="*/ 493302 h 605921"/>
              <a:gd name="connsiteX81" fmla="*/ 114200 w 552598"/>
              <a:gd name="connsiteY81" fmla="*/ 526582 h 605921"/>
              <a:gd name="connsiteX82" fmla="*/ 0 w 552598"/>
              <a:gd name="connsiteY82" fmla="*/ 303077 h 605921"/>
              <a:gd name="connsiteX83" fmla="*/ 276308 w 552598"/>
              <a:gd name="connsiteY83" fmla="*/ 27195 h 605921"/>
              <a:gd name="connsiteX84" fmla="*/ 276308 w 552598"/>
              <a:gd name="connsiteY84" fmla="*/ 3185 h 605921"/>
              <a:gd name="connsiteX85" fmla="*/ 281414 w 552598"/>
              <a:gd name="connsiteY85" fmla="*/ 589 h 6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2598" h="605921">
                <a:moveTo>
                  <a:pt x="257952" y="238897"/>
                </a:moveTo>
                <a:cubicBezTo>
                  <a:pt x="255074" y="238897"/>
                  <a:pt x="252845" y="241122"/>
                  <a:pt x="252845" y="243996"/>
                </a:cubicBezTo>
                <a:lnTo>
                  <a:pt x="252845" y="308986"/>
                </a:lnTo>
                <a:lnTo>
                  <a:pt x="228056" y="308986"/>
                </a:lnTo>
                <a:cubicBezTo>
                  <a:pt x="225364" y="308986"/>
                  <a:pt x="223878" y="311953"/>
                  <a:pt x="225642" y="314085"/>
                </a:cubicBezTo>
                <a:lnTo>
                  <a:pt x="273271" y="372123"/>
                </a:lnTo>
                <a:cubicBezTo>
                  <a:pt x="274849" y="373977"/>
                  <a:pt x="277727" y="373977"/>
                  <a:pt x="279306" y="372123"/>
                </a:cubicBezTo>
                <a:lnTo>
                  <a:pt x="327027" y="314085"/>
                </a:lnTo>
                <a:cubicBezTo>
                  <a:pt x="328605" y="311953"/>
                  <a:pt x="327213" y="308894"/>
                  <a:pt x="324520" y="308986"/>
                </a:cubicBezTo>
                <a:lnTo>
                  <a:pt x="299731" y="308986"/>
                </a:lnTo>
                <a:lnTo>
                  <a:pt x="299731" y="243996"/>
                </a:lnTo>
                <a:cubicBezTo>
                  <a:pt x="299731" y="241122"/>
                  <a:pt x="297503" y="238897"/>
                  <a:pt x="294718" y="238897"/>
                </a:cubicBezTo>
                <a:close/>
                <a:moveTo>
                  <a:pt x="260737" y="130146"/>
                </a:moveTo>
                <a:lnTo>
                  <a:pt x="291932" y="130146"/>
                </a:lnTo>
                <a:cubicBezTo>
                  <a:pt x="298431" y="130146"/>
                  <a:pt x="303445" y="135338"/>
                  <a:pt x="303445" y="141642"/>
                </a:cubicBezTo>
                <a:lnTo>
                  <a:pt x="303445" y="167602"/>
                </a:lnTo>
                <a:cubicBezTo>
                  <a:pt x="321642" y="171125"/>
                  <a:pt x="338632" y="178356"/>
                  <a:pt x="353580" y="188369"/>
                </a:cubicBezTo>
                <a:lnTo>
                  <a:pt x="371963" y="170012"/>
                </a:lnTo>
                <a:cubicBezTo>
                  <a:pt x="376420" y="165562"/>
                  <a:pt x="383661" y="165562"/>
                  <a:pt x="388118" y="170012"/>
                </a:cubicBezTo>
                <a:lnTo>
                  <a:pt x="410215" y="192077"/>
                </a:lnTo>
                <a:cubicBezTo>
                  <a:pt x="414671" y="196528"/>
                  <a:pt x="414671" y="203759"/>
                  <a:pt x="410215" y="208209"/>
                </a:cubicBezTo>
                <a:lnTo>
                  <a:pt x="391832" y="226566"/>
                </a:lnTo>
                <a:cubicBezTo>
                  <a:pt x="401859" y="241400"/>
                  <a:pt x="409100" y="258459"/>
                  <a:pt x="412628" y="276630"/>
                </a:cubicBezTo>
                <a:lnTo>
                  <a:pt x="438625" y="276630"/>
                </a:lnTo>
                <a:cubicBezTo>
                  <a:pt x="445124" y="276630"/>
                  <a:pt x="450137" y="281822"/>
                  <a:pt x="450137" y="288126"/>
                </a:cubicBezTo>
                <a:lnTo>
                  <a:pt x="450137" y="319277"/>
                </a:lnTo>
                <a:cubicBezTo>
                  <a:pt x="450137" y="325674"/>
                  <a:pt x="444938" y="330773"/>
                  <a:pt x="438625" y="330773"/>
                </a:cubicBezTo>
                <a:lnTo>
                  <a:pt x="412628" y="330773"/>
                </a:lnTo>
                <a:cubicBezTo>
                  <a:pt x="409100" y="348945"/>
                  <a:pt x="401859" y="365818"/>
                  <a:pt x="391832" y="380838"/>
                </a:cubicBezTo>
                <a:lnTo>
                  <a:pt x="410215" y="399102"/>
                </a:lnTo>
                <a:cubicBezTo>
                  <a:pt x="414671" y="403552"/>
                  <a:pt x="414671" y="410876"/>
                  <a:pt x="410215" y="415326"/>
                </a:cubicBezTo>
                <a:lnTo>
                  <a:pt x="388118" y="437299"/>
                </a:lnTo>
                <a:cubicBezTo>
                  <a:pt x="383661" y="441749"/>
                  <a:pt x="376420" y="441749"/>
                  <a:pt x="371963" y="437299"/>
                </a:cubicBezTo>
                <a:lnTo>
                  <a:pt x="353580" y="419035"/>
                </a:lnTo>
                <a:cubicBezTo>
                  <a:pt x="338725" y="429047"/>
                  <a:pt x="321642" y="436186"/>
                  <a:pt x="303445" y="439802"/>
                </a:cubicBezTo>
                <a:lnTo>
                  <a:pt x="303445" y="465761"/>
                </a:lnTo>
                <a:cubicBezTo>
                  <a:pt x="303445" y="472158"/>
                  <a:pt x="298246" y="477257"/>
                  <a:pt x="291932" y="477257"/>
                </a:cubicBezTo>
                <a:lnTo>
                  <a:pt x="260737" y="477257"/>
                </a:lnTo>
                <a:cubicBezTo>
                  <a:pt x="254331" y="477257"/>
                  <a:pt x="249224" y="472065"/>
                  <a:pt x="249224" y="465761"/>
                </a:cubicBezTo>
                <a:lnTo>
                  <a:pt x="249224" y="439802"/>
                </a:lnTo>
                <a:cubicBezTo>
                  <a:pt x="231027" y="436186"/>
                  <a:pt x="214130" y="429047"/>
                  <a:pt x="199089" y="419035"/>
                </a:cubicBezTo>
                <a:lnTo>
                  <a:pt x="180799" y="437299"/>
                </a:lnTo>
                <a:cubicBezTo>
                  <a:pt x="176342" y="441749"/>
                  <a:pt x="169008" y="441749"/>
                  <a:pt x="164551" y="437299"/>
                </a:cubicBezTo>
                <a:lnTo>
                  <a:pt x="142547" y="415326"/>
                </a:lnTo>
                <a:cubicBezTo>
                  <a:pt x="138091" y="410876"/>
                  <a:pt x="138091" y="403552"/>
                  <a:pt x="142547" y="399102"/>
                </a:cubicBezTo>
                <a:lnTo>
                  <a:pt x="160837" y="380838"/>
                </a:lnTo>
                <a:cubicBezTo>
                  <a:pt x="150810" y="366004"/>
                  <a:pt x="143661" y="348945"/>
                  <a:pt x="140041" y="330773"/>
                </a:cubicBezTo>
                <a:lnTo>
                  <a:pt x="114044" y="330773"/>
                </a:lnTo>
                <a:cubicBezTo>
                  <a:pt x="107638" y="330773"/>
                  <a:pt x="102532" y="325582"/>
                  <a:pt x="102532" y="319277"/>
                </a:cubicBezTo>
                <a:lnTo>
                  <a:pt x="102532" y="288126"/>
                </a:lnTo>
                <a:cubicBezTo>
                  <a:pt x="102532" y="281636"/>
                  <a:pt x="107731" y="276630"/>
                  <a:pt x="114044" y="276630"/>
                </a:cubicBezTo>
                <a:lnTo>
                  <a:pt x="140041" y="276630"/>
                </a:lnTo>
                <a:cubicBezTo>
                  <a:pt x="143661" y="258459"/>
                  <a:pt x="150810" y="241492"/>
                  <a:pt x="160837" y="226566"/>
                </a:cubicBezTo>
                <a:lnTo>
                  <a:pt x="142547" y="208209"/>
                </a:lnTo>
                <a:cubicBezTo>
                  <a:pt x="138091" y="203759"/>
                  <a:pt x="138091" y="196528"/>
                  <a:pt x="142547" y="192077"/>
                </a:cubicBezTo>
                <a:lnTo>
                  <a:pt x="164551" y="170012"/>
                </a:lnTo>
                <a:cubicBezTo>
                  <a:pt x="169008" y="165562"/>
                  <a:pt x="176342" y="165562"/>
                  <a:pt x="180799" y="170012"/>
                </a:cubicBezTo>
                <a:lnTo>
                  <a:pt x="199089" y="188369"/>
                </a:lnTo>
                <a:cubicBezTo>
                  <a:pt x="213944" y="178356"/>
                  <a:pt x="231027" y="171125"/>
                  <a:pt x="249224" y="167602"/>
                </a:cubicBezTo>
                <a:lnTo>
                  <a:pt x="249224" y="141642"/>
                </a:lnTo>
                <a:cubicBezTo>
                  <a:pt x="249224" y="135153"/>
                  <a:pt x="254424" y="130146"/>
                  <a:pt x="260737" y="130146"/>
                </a:cubicBezTo>
                <a:close/>
                <a:moveTo>
                  <a:pt x="438507" y="79551"/>
                </a:moveTo>
                <a:cubicBezTo>
                  <a:pt x="510081" y="131462"/>
                  <a:pt x="552598" y="214890"/>
                  <a:pt x="552598" y="302952"/>
                </a:cubicBezTo>
                <a:cubicBezTo>
                  <a:pt x="552598" y="455069"/>
                  <a:pt x="428760" y="578821"/>
                  <a:pt x="276329" y="578821"/>
                </a:cubicBezTo>
                <a:lnTo>
                  <a:pt x="276329" y="602737"/>
                </a:lnTo>
                <a:cubicBezTo>
                  <a:pt x="276329" y="605332"/>
                  <a:pt x="273358" y="606815"/>
                  <a:pt x="271316" y="605332"/>
                </a:cubicBezTo>
                <a:lnTo>
                  <a:pt x="206426" y="560837"/>
                </a:lnTo>
                <a:cubicBezTo>
                  <a:pt x="204569" y="559539"/>
                  <a:pt x="204569" y="556759"/>
                  <a:pt x="206426" y="555553"/>
                </a:cubicBezTo>
                <a:lnTo>
                  <a:pt x="271316" y="511059"/>
                </a:lnTo>
                <a:cubicBezTo>
                  <a:pt x="273544" y="509575"/>
                  <a:pt x="276329" y="511059"/>
                  <a:pt x="276329" y="513654"/>
                </a:cubicBezTo>
                <a:lnTo>
                  <a:pt x="276329" y="537663"/>
                </a:lnTo>
                <a:cubicBezTo>
                  <a:pt x="405923" y="537663"/>
                  <a:pt x="511381" y="432358"/>
                  <a:pt x="511381" y="302952"/>
                </a:cubicBezTo>
                <a:cubicBezTo>
                  <a:pt x="511381" y="228053"/>
                  <a:pt x="475176" y="156954"/>
                  <a:pt x="414278" y="112830"/>
                </a:cubicBezTo>
                <a:close/>
                <a:moveTo>
                  <a:pt x="281414" y="589"/>
                </a:moveTo>
                <a:lnTo>
                  <a:pt x="346313" y="45086"/>
                </a:lnTo>
                <a:cubicBezTo>
                  <a:pt x="348170" y="46384"/>
                  <a:pt x="348170" y="49072"/>
                  <a:pt x="346313" y="50277"/>
                </a:cubicBezTo>
                <a:lnTo>
                  <a:pt x="281414" y="94775"/>
                </a:lnTo>
                <a:cubicBezTo>
                  <a:pt x="279186" y="96258"/>
                  <a:pt x="276308" y="94775"/>
                  <a:pt x="276308" y="92179"/>
                </a:cubicBezTo>
                <a:lnTo>
                  <a:pt x="276308" y="68262"/>
                </a:lnTo>
                <a:cubicBezTo>
                  <a:pt x="146695" y="68262"/>
                  <a:pt x="41223" y="173665"/>
                  <a:pt x="41223" y="303077"/>
                </a:cubicBezTo>
                <a:cubicBezTo>
                  <a:pt x="41223" y="377980"/>
                  <a:pt x="77526" y="449176"/>
                  <a:pt x="138432" y="493302"/>
                </a:cubicBezTo>
                <a:lnTo>
                  <a:pt x="114200" y="526582"/>
                </a:lnTo>
                <a:cubicBezTo>
                  <a:pt x="42709" y="474762"/>
                  <a:pt x="0" y="391237"/>
                  <a:pt x="0" y="303077"/>
                </a:cubicBezTo>
                <a:cubicBezTo>
                  <a:pt x="0" y="150953"/>
                  <a:pt x="123948" y="27195"/>
                  <a:pt x="276308" y="27195"/>
                </a:cubicBezTo>
                <a:lnTo>
                  <a:pt x="276308" y="3185"/>
                </a:lnTo>
                <a:cubicBezTo>
                  <a:pt x="276308" y="589"/>
                  <a:pt x="279279" y="-894"/>
                  <a:pt x="281414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0"/>
          <p:cNvSpPr/>
          <p:nvPr/>
        </p:nvSpPr>
        <p:spPr>
          <a:xfrm>
            <a:off x="7741262" y="4155757"/>
            <a:ext cx="369561" cy="44401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9" name="任意多边形 2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10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33500" y="2082800"/>
            <a:ext cx="2133601" cy="3433504"/>
            <a:chOff x="1333500" y="2082800"/>
            <a:chExt cx="2133601" cy="3433504"/>
          </a:xfrm>
        </p:grpSpPr>
        <p:sp>
          <p:nvSpPr>
            <p:cNvPr id="6" name="矩形 5"/>
            <p:cNvSpPr/>
            <p:nvPr/>
          </p:nvSpPr>
          <p:spPr>
            <a:xfrm>
              <a:off x="1333500" y="2095500"/>
              <a:ext cx="2133600" cy="49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33500" y="4930516"/>
              <a:ext cx="2133600" cy="5857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335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3500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98599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27" name="椭圆 22"/>
            <p:cNvSpPr/>
            <p:nvPr/>
          </p:nvSpPr>
          <p:spPr>
            <a:xfrm>
              <a:off x="2146298" y="4159565"/>
              <a:ext cx="508002" cy="503400"/>
            </a:xfrm>
            <a:custGeom>
              <a:avLst/>
              <a:gdLst>
                <a:gd name="T0" fmla="*/ 6848 w 6914"/>
                <a:gd name="T1" fmla="*/ 2638 h 6861"/>
                <a:gd name="T2" fmla="*/ 6360 w 6914"/>
                <a:gd name="T3" fmla="*/ 2276 h 6861"/>
                <a:gd name="T4" fmla="*/ 4507 w 6914"/>
                <a:gd name="T5" fmla="*/ 2276 h 6861"/>
                <a:gd name="T6" fmla="*/ 3944 w 6914"/>
                <a:gd name="T7" fmla="*/ 360 h 6861"/>
                <a:gd name="T8" fmla="*/ 3459 w 6914"/>
                <a:gd name="T9" fmla="*/ 0 h 6861"/>
                <a:gd name="T10" fmla="*/ 2970 w 6914"/>
                <a:gd name="T11" fmla="*/ 357 h 6861"/>
                <a:gd name="T12" fmla="*/ 2389 w 6914"/>
                <a:gd name="T13" fmla="*/ 2276 h 6861"/>
                <a:gd name="T14" fmla="*/ 554 w 6914"/>
                <a:gd name="T15" fmla="*/ 2276 h 6861"/>
                <a:gd name="T16" fmla="*/ 65 w 6914"/>
                <a:gd name="T17" fmla="*/ 2639 h 6861"/>
                <a:gd name="T18" fmla="*/ 266 w 6914"/>
                <a:gd name="T19" fmla="*/ 3207 h 6861"/>
                <a:gd name="T20" fmla="*/ 1767 w 6914"/>
                <a:gd name="T21" fmla="*/ 4329 h 6861"/>
                <a:gd name="T22" fmla="*/ 1186 w 6914"/>
                <a:gd name="T23" fmla="*/ 6162 h 6861"/>
                <a:gd name="T24" fmla="*/ 1382 w 6914"/>
                <a:gd name="T25" fmla="*/ 6736 h 6861"/>
                <a:gd name="T26" fmla="*/ 1983 w 6914"/>
                <a:gd name="T27" fmla="*/ 6722 h 6861"/>
                <a:gd name="T28" fmla="*/ 3119 w 6914"/>
                <a:gd name="T29" fmla="*/ 5944 h 6861"/>
                <a:gd name="T30" fmla="*/ 3149 w 6914"/>
                <a:gd name="T31" fmla="*/ 5786 h 6861"/>
                <a:gd name="T32" fmla="*/ 2991 w 6914"/>
                <a:gd name="T33" fmla="*/ 5757 h 6861"/>
                <a:gd name="T34" fmla="*/ 1848 w 6914"/>
                <a:gd name="T35" fmla="*/ 6539 h 6861"/>
                <a:gd name="T36" fmla="*/ 1512 w 6914"/>
                <a:gd name="T37" fmla="*/ 6549 h 6861"/>
                <a:gd name="T38" fmla="*/ 1403 w 6914"/>
                <a:gd name="T39" fmla="*/ 6231 h 6861"/>
                <a:gd name="T40" fmla="*/ 2008 w 6914"/>
                <a:gd name="T41" fmla="*/ 4321 h 6861"/>
                <a:gd name="T42" fmla="*/ 1968 w 6914"/>
                <a:gd name="T43" fmla="*/ 4195 h 6861"/>
                <a:gd name="T44" fmla="*/ 397 w 6914"/>
                <a:gd name="T45" fmla="*/ 3021 h 6861"/>
                <a:gd name="T46" fmla="*/ 283 w 6914"/>
                <a:gd name="T47" fmla="*/ 2704 h 6861"/>
                <a:gd name="T48" fmla="*/ 554 w 6914"/>
                <a:gd name="T49" fmla="*/ 2504 h 6861"/>
                <a:gd name="T50" fmla="*/ 2473 w 6914"/>
                <a:gd name="T51" fmla="*/ 2504 h 6861"/>
                <a:gd name="T52" fmla="*/ 2582 w 6914"/>
                <a:gd name="T53" fmla="*/ 2423 h 6861"/>
                <a:gd name="T54" fmla="*/ 3187 w 6914"/>
                <a:gd name="T55" fmla="*/ 425 h 6861"/>
                <a:gd name="T56" fmla="*/ 3458 w 6914"/>
                <a:gd name="T57" fmla="*/ 228 h 6861"/>
                <a:gd name="T58" fmla="*/ 3727 w 6914"/>
                <a:gd name="T59" fmla="*/ 426 h 6861"/>
                <a:gd name="T60" fmla="*/ 4313 w 6914"/>
                <a:gd name="T61" fmla="*/ 2422 h 6861"/>
                <a:gd name="T62" fmla="*/ 4422 w 6914"/>
                <a:gd name="T63" fmla="*/ 2504 h 6861"/>
                <a:gd name="T64" fmla="*/ 6360 w 6914"/>
                <a:gd name="T65" fmla="*/ 2504 h 6861"/>
                <a:gd name="T66" fmla="*/ 6631 w 6914"/>
                <a:gd name="T67" fmla="*/ 2704 h 6861"/>
                <a:gd name="T68" fmla="*/ 6512 w 6914"/>
                <a:gd name="T69" fmla="*/ 3025 h 6861"/>
                <a:gd name="T70" fmla="*/ 4946 w 6914"/>
                <a:gd name="T71" fmla="*/ 4195 h 6861"/>
                <a:gd name="T72" fmla="*/ 4906 w 6914"/>
                <a:gd name="T73" fmla="*/ 4321 h 6861"/>
                <a:gd name="T74" fmla="*/ 5510 w 6914"/>
                <a:gd name="T75" fmla="*/ 6231 h 6861"/>
                <a:gd name="T76" fmla="*/ 5402 w 6914"/>
                <a:gd name="T77" fmla="*/ 6549 h 6861"/>
                <a:gd name="T78" fmla="*/ 5059 w 6914"/>
                <a:gd name="T79" fmla="*/ 6534 h 6861"/>
                <a:gd name="T80" fmla="*/ 3182 w 6914"/>
                <a:gd name="T81" fmla="*/ 5254 h 6861"/>
                <a:gd name="T82" fmla="*/ 3024 w 6914"/>
                <a:gd name="T83" fmla="*/ 5284 h 6861"/>
                <a:gd name="T84" fmla="*/ 3054 w 6914"/>
                <a:gd name="T85" fmla="*/ 5442 h 6861"/>
                <a:gd name="T86" fmla="*/ 4925 w 6914"/>
                <a:gd name="T87" fmla="*/ 6717 h 6861"/>
                <a:gd name="T88" fmla="*/ 5241 w 6914"/>
                <a:gd name="T89" fmla="*/ 6827 h 6861"/>
                <a:gd name="T90" fmla="*/ 5531 w 6914"/>
                <a:gd name="T91" fmla="*/ 6736 h 6861"/>
                <a:gd name="T92" fmla="*/ 5727 w 6914"/>
                <a:gd name="T93" fmla="*/ 6162 h 6861"/>
                <a:gd name="T94" fmla="*/ 5147 w 6914"/>
                <a:gd name="T95" fmla="*/ 4329 h 6861"/>
                <a:gd name="T96" fmla="*/ 6643 w 6914"/>
                <a:gd name="T97" fmla="*/ 3211 h 6861"/>
                <a:gd name="T98" fmla="*/ 6848 w 6914"/>
                <a:gd name="T99" fmla="*/ 2638 h 6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14" h="6861">
                  <a:moveTo>
                    <a:pt x="6848" y="2638"/>
                  </a:moveTo>
                  <a:cubicBezTo>
                    <a:pt x="6783" y="2422"/>
                    <a:pt x="6586" y="2276"/>
                    <a:pt x="6360" y="2276"/>
                  </a:cubicBezTo>
                  <a:lnTo>
                    <a:pt x="4507" y="2276"/>
                  </a:lnTo>
                  <a:lnTo>
                    <a:pt x="3944" y="360"/>
                  </a:lnTo>
                  <a:cubicBezTo>
                    <a:pt x="3878" y="146"/>
                    <a:pt x="3683" y="1"/>
                    <a:pt x="3459" y="0"/>
                  </a:cubicBezTo>
                  <a:cubicBezTo>
                    <a:pt x="3234" y="0"/>
                    <a:pt x="3038" y="143"/>
                    <a:pt x="2970" y="357"/>
                  </a:cubicBezTo>
                  <a:lnTo>
                    <a:pt x="2389" y="2276"/>
                  </a:lnTo>
                  <a:lnTo>
                    <a:pt x="554" y="2276"/>
                  </a:lnTo>
                  <a:cubicBezTo>
                    <a:pt x="327" y="2276"/>
                    <a:pt x="131" y="2422"/>
                    <a:pt x="65" y="2639"/>
                  </a:cubicBezTo>
                  <a:cubicBezTo>
                    <a:pt x="0" y="2855"/>
                    <a:pt x="82" y="3085"/>
                    <a:pt x="266" y="3207"/>
                  </a:cubicBezTo>
                  <a:lnTo>
                    <a:pt x="1767" y="4329"/>
                  </a:lnTo>
                  <a:lnTo>
                    <a:pt x="1186" y="6162"/>
                  </a:lnTo>
                  <a:cubicBezTo>
                    <a:pt x="1118" y="6377"/>
                    <a:pt x="1196" y="6608"/>
                    <a:pt x="1382" y="6736"/>
                  </a:cubicBezTo>
                  <a:cubicBezTo>
                    <a:pt x="1562" y="6861"/>
                    <a:pt x="1823" y="6849"/>
                    <a:pt x="1983" y="6722"/>
                  </a:cubicBezTo>
                  <a:lnTo>
                    <a:pt x="3119" y="5944"/>
                  </a:lnTo>
                  <a:cubicBezTo>
                    <a:pt x="3171" y="5909"/>
                    <a:pt x="3184" y="5838"/>
                    <a:pt x="3149" y="5786"/>
                  </a:cubicBezTo>
                  <a:cubicBezTo>
                    <a:pt x="3113" y="5735"/>
                    <a:pt x="3043" y="5721"/>
                    <a:pt x="2991" y="5757"/>
                  </a:cubicBezTo>
                  <a:lnTo>
                    <a:pt x="1848" y="6539"/>
                  </a:lnTo>
                  <a:cubicBezTo>
                    <a:pt x="1753" y="6614"/>
                    <a:pt x="1611" y="6618"/>
                    <a:pt x="1512" y="6549"/>
                  </a:cubicBezTo>
                  <a:cubicBezTo>
                    <a:pt x="1409" y="6478"/>
                    <a:pt x="1365" y="6350"/>
                    <a:pt x="1403" y="6231"/>
                  </a:cubicBezTo>
                  <a:lnTo>
                    <a:pt x="2008" y="4321"/>
                  </a:lnTo>
                  <a:cubicBezTo>
                    <a:pt x="2023" y="4275"/>
                    <a:pt x="2006" y="4224"/>
                    <a:pt x="1968" y="4195"/>
                  </a:cubicBezTo>
                  <a:lnTo>
                    <a:pt x="397" y="3021"/>
                  </a:lnTo>
                  <a:cubicBezTo>
                    <a:pt x="293" y="2952"/>
                    <a:pt x="247" y="2825"/>
                    <a:pt x="283" y="2704"/>
                  </a:cubicBezTo>
                  <a:cubicBezTo>
                    <a:pt x="319" y="2584"/>
                    <a:pt x="428" y="2504"/>
                    <a:pt x="554" y="2504"/>
                  </a:cubicBezTo>
                  <a:lnTo>
                    <a:pt x="2473" y="2504"/>
                  </a:lnTo>
                  <a:cubicBezTo>
                    <a:pt x="2523" y="2504"/>
                    <a:pt x="2567" y="2471"/>
                    <a:pt x="2582" y="2423"/>
                  </a:cubicBezTo>
                  <a:lnTo>
                    <a:pt x="3187" y="425"/>
                  </a:lnTo>
                  <a:cubicBezTo>
                    <a:pt x="3225" y="307"/>
                    <a:pt x="3334" y="228"/>
                    <a:pt x="3458" y="228"/>
                  </a:cubicBezTo>
                  <a:cubicBezTo>
                    <a:pt x="3582" y="229"/>
                    <a:pt x="3690" y="309"/>
                    <a:pt x="3727" y="426"/>
                  </a:cubicBezTo>
                  <a:lnTo>
                    <a:pt x="4313" y="2422"/>
                  </a:lnTo>
                  <a:cubicBezTo>
                    <a:pt x="4327" y="2470"/>
                    <a:pt x="4372" y="2504"/>
                    <a:pt x="4422" y="2504"/>
                  </a:cubicBezTo>
                  <a:lnTo>
                    <a:pt x="6360" y="2504"/>
                  </a:lnTo>
                  <a:cubicBezTo>
                    <a:pt x="6485" y="2504"/>
                    <a:pt x="6594" y="2584"/>
                    <a:pt x="6631" y="2704"/>
                  </a:cubicBezTo>
                  <a:cubicBezTo>
                    <a:pt x="6667" y="2825"/>
                    <a:pt x="6621" y="2952"/>
                    <a:pt x="6512" y="3025"/>
                  </a:cubicBezTo>
                  <a:lnTo>
                    <a:pt x="4946" y="4195"/>
                  </a:lnTo>
                  <a:cubicBezTo>
                    <a:pt x="4907" y="4224"/>
                    <a:pt x="4891" y="4275"/>
                    <a:pt x="4906" y="4321"/>
                  </a:cubicBezTo>
                  <a:lnTo>
                    <a:pt x="5510" y="6231"/>
                  </a:lnTo>
                  <a:cubicBezTo>
                    <a:pt x="5549" y="6350"/>
                    <a:pt x="5505" y="6478"/>
                    <a:pt x="5402" y="6549"/>
                  </a:cubicBezTo>
                  <a:cubicBezTo>
                    <a:pt x="5303" y="6618"/>
                    <a:pt x="5167" y="6618"/>
                    <a:pt x="5059" y="6534"/>
                  </a:cubicBezTo>
                  <a:lnTo>
                    <a:pt x="3182" y="5254"/>
                  </a:lnTo>
                  <a:cubicBezTo>
                    <a:pt x="3130" y="5219"/>
                    <a:pt x="3059" y="5232"/>
                    <a:pt x="3024" y="5284"/>
                  </a:cubicBezTo>
                  <a:cubicBezTo>
                    <a:pt x="2988" y="5336"/>
                    <a:pt x="3002" y="5407"/>
                    <a:pt x="3054" y="5442"/>
                  </a:cubicBezTo>
                  <a:lnTo>
                    <a:pt x="4925" y="6717"/>
                  </a:lnTo>
                  <a:cubicBezTo>
                    <a:pt x="5014" y="6788"/>
                    <a:pt x="5127" y="6827"/>
                    <a:pt x="5241" y="6827"/>
                  </a:cubicBezTo>
                  <a:cubicBezTo>
                    <a:pt x="5345" y="6827"/>
                    <a:pt x="5446" y="6796"/>
                    <a:pt x="5531" y="6736"/>
                  </a:cubicBezTo>
                  <a:cubicBezTo>
                    <a:pt x="5717" y="6608"/>
                    <a:pt x="5796" y="6377"/>
                    <a:pt x="5727" y="6162"/>
                  </a:cubicBezTo>
                  <a:lnTo>
                    <a:pt x="5147" y="4329"/>
                  </a:lnTo>
                  <a:lnTo>
                    <a:pt x="6643" y="3211"/>
                  </a:lnTo>
                  <a:cubicBezTo>
                    <a:pt x="6831" y="3085"/>
                    <a:pt x="6914" y="2855"/>
                    <a:pt x="6848" y="263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97299" y="2082800"/>
            <a:ext cx="2133601" cy="3433504"/>
            <a:chOff x="3797299" y="2082800"/>
            <a:chExt cx="2133601" cy="3433504"/>
          </a:xfrm>
        </p:grpSpPr>
        <p:sp>
          <p:nvSpPr>
            <p:cNvPr id="7" name="矩形 6"/>
            <p:cNvSpPr/>
            <p:nvPr/>
          </p:nvSpPr>
          <p:spPr>
            <a:xfrm>
              <a:off x="3797300" y="2095500"/>
              <a:ext cx="2133600" cy="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797300" y="4930516"/>
              <a:ext cx="2133600" cy="585788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7973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97299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62398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28" name="椭圆 23"/>
            <p:cNvSpPr/>
            <p:nvPr/>
          </p:nvSpPr>
          <p:spPr>
            <a:xfrm>
              <a:off x="4610097" y="4176699"/>
              <a:ext cx="508002" cy="469133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61098" y="2082800"/>
            <a:ext cx="2133602" cy="3433504"/>
            <a:chOff x="6261098" y="2082800"/>
            <a:chExt cx="2133602" cy="3433504"/>
          </a:xfrm>
        </p:grpSpPr>
        <p:sp>
          <p:nvSpPr>
            <p:cNvPr id="8" name="矩形 7"/>
            <p:cNvSpPr/>
            <p:nvPr/>
          </p:nvSpPr>
          <p:spPr>
            <a:xfrm>
              <a:off x="6261100" y="2095500"/>
              <a:ext cx="2133600" cy="49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6261100" y="4930516"/>
              <a:ext cx="2133600" cy="585788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2611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61098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26197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29" name="椭圆 24"/>
            <p:cNvSpPr/>
            <p:nvPr/>
          </p:nvSpPr>
          <p:spPr>
            <a:xfrm>
              <a:off x="7073896" y="4164911"/>
              <a:ext cx="508002" cy="492708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24897" y="2082800"/>
            <a:ext cx="2133603" cy="3433504"/>
            <a:chOff x="8724897" y="2082800"/>
            <a:chExt cx="2133603" cy="3433504"/>
          </a:xfrm>
        </p:grpSpPr>
        <p:sp>
          <p:nvSpPr>
            <p:cNvPr id="9" name="矩形 8"/>
            <p:cNvSpPr/>
            <p:nvPr/>
          </p:nvSpPr>
          <p:spPr>
            <a:xfrm>
              <a:off x="8724900" y="2095500"/>
              <a:ext cx="2133600" cy="49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8724900" y="4930516"/>
              <a:ext cx="2133600" cy="58578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7249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24897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89996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30" name="椭圆 25"/>
            <p:cNvSpPr/>
            <p:nvPr/>
          </p:nvSpPr>
          <p:spPr>
            <a:xfrm>
              <a:off x="9537695" y="4202317"/>
              <a:ext cx="508002" cy="417896"/>
            </a:xfrm>
            <a:custGeom>
              <a:avLst/>
              <a:gdLst>
                <a:gd name="connsiteX0" fmla="*/ 440068 w 607497"/>
                <a:gd name="connsiteY0" fmla="*/ 391268 h 499744"/>
                <a:gd name="connsiteX1" fmla="*/ 440068 w 607497"/>
                <a:gd name="connsiteY1" fmla="*/ 469334 h 499744"/>
                <a:gd name="connsiteX2" fmla="*/ 577038 w 607497"/>
                <a:gd name="connsiteY2" fmla="*/ 469334 h 499744"/>
                <a:gd name="connsiteX3" fmla="*/ 577038 w 607497"/>
                <a:gd name="connsiteY3" fmla="*/ 391268 h 499744"/>
                <a:gd name="connsiteX4" fmla="*/ 508507 w 607497"/>
                <a:gd name="connsiteY4" fmla="*/ 291692 h 499744"/>
                <a:gd name="connsiteX5" fmla="*/ 467462 w 607497"/>
                <a:gd name="connsiteY5" fmla="*/ 332672 h 499744"/>
                <a:gd name="connsiteX6" fmla="*/ 467462 w 607497"/>
                <a:gd name="connsiteY6" fmla="*/ 361043 h 499744"/>
                <a:gd name="connsiteX7" fmla="*/ 549644 w 607497"/>
                <a:gd name="connsiteY7" fmla="*/ 361043 h 499744"/>
                <a:gd name="connsiteX8" fmla="*/ 549644 w 607497"/>
                <a:gd name="connsiteY8" fmla="*/ 332672 h 499744"/>
                <a:gd name="connsiteX9" fmla="*/ 508507 w 607497"/>
                <a:gd name="connsiteY9" fmla="*/ 291692 h 499744"/>
                <a:gd name="connsiteX10" fmla="*/ 508507 w 607497"/>
                <a:gd name="connsiteY10" fmla="*/ 261374 h 499744"/>
                <a:gd name="connsiteX11" fmla="*/ 580010 w 607497"/>
                <a:gd name="connsiteY11" fmla="*/ 332672 h 499744"/>
                <a:gd name="connsiteX12" fmla="*/ 580010 w 607497"/>
                <a:gd name="connsiteY12" fmla="*/ 361228 h 499744"/>
                <a:gd name="connsiteX13" fmla="*/ 607497 w 607497"/>
                <a:gd name="connsiteY13" fmla="*/ 390804 h 499744"/>
                <a:gd name="connsiteX14" fmla="*/ 607497 w 607497"/>
                <a:gd name="connsiteY14" fmla="*/ 469890 h 499744"/>
                <a:gd name="connsiteX15" fmla="*/ 577596 w 607497"/>
                <a:gd name="connsiteY15" fmla="*/ 499744 h 499744"/>
                <a:gd name="connsiteX16" fmla="*/ 439603 w 607497"/>
                <a:gd name="connsiteY16" fmla="*/ 499744 h 499744"/>
                <a:gd name="connsiteX17" fmla="*/ 409702 w 607497"/>
                <a:gd name="connsiteY17" fmla="*/ 469890 h 499744"/>
                <a:gd name="connsiteX18" fmla="*/ 409702 w 607497"/>
                <a:gd name="connsiteY18" fmla="*/ 390804 h 499744"/>
                <a:gd name="connsiteX19" fmla="*/ 437096 w 607497"/>
                <a:gd name="connsiteY19" fmla="*/ 361228 h 499744"/>
                <a:gd name="connsiteX20" fmla="*/ 437096 w 607497"/>
                <a:gd name="connsiteY20" fmla="*/ 332672 h 499744"/>
                <a:gd name="connsiteX21" fmla="*/ 508507 w 607497"/>
                <a:gd name="connsiteY21" fmla="*/ 261374 h 499744"/>
                <a:gd name="connsiteX22" fmla="*/ 360977 w 607497"/>
                <a:gd name="connsiteY22" fmla="*/ 231737 h 499744"/>
                <a:gd name="connsiteX23" fmla="*/ 379077 w 607497"/>
                <a:gd name="connsiteY23" fmla="*/ 249767 h 499744"/>
                <a:gd name="connsiteX24" fmla="*/ 360977 w 607497"/>
                <a:gd name="connsiteY24" fmla="*/ 267797 h 499744"/>
                <a:gd name="connsiteX25" fmla="*/ 342877 w 607497"/>
                <a:gd name="connsiteY25" fmla="*/ 249767 h 499744"/>
                <a:gd name="connsiteX26" fmla="*/ 360977 w 607497"/>
                <a:gd name="connsiteY26" fmla="*/ 231737 h 499744"/>
                <a:gd name="connsiteX27" fmla="*/ 283108 w 607497"/>
                <a:gd name="connsiteY27" fmla="*/ 231737 h 499744"/>
                <a:gd name="connsiteX28" fmla="*/ 301173 w 607497"/>
                <a:gd name="connsiteY28" fmla="*/ 249767 h 499744"/>
                <a:gd name="connsiteX29" fmla="*/ 283108 w 607497"/>
                <a:gd name="connsiteY29" fmla="*/ 267797 h 499744"/>
                <a:gd name="connsiteX30" fmla="*/ 265043 w 607497"/>
                <a:gd name="connsiteY30" fmla="*/ 249767 h 499744"/>
                <a:gd name="connsiteX31" fmla="*/ 283108 w 607497"/>
                <a:gd name="connsiteY31" fmla="*/ 231737 h 499744"/>
                <a:gd name="connsiteX32" fmla="*/ 205240 w 607497"/>
                <a:gd name="connsiteY32" fmla="*/ 231737 h 499744"/>
                <a:gd name="connsiteX33" fmla="*/ 223270 w 607497"/>
                <a:gd name="connsiteY33" fmla="*/ 249767 h 499744"/>
                <a:gd name="connsiteX34" fmla="*/ 205240 w 607497"/>
                <a:gd name="connsiteY34" fmla="*/ 267797 h 499744"/>
                <a:gd name="connsiteX35" fmla="*/ 187210 w 607497"/>
                <a:gd name="connsiteY35" fmla="*/ 249767 h 499744"/>
                <a:gd name="connsiteX36" fmla="*/ 205240 w 607497"/>
                <a:gd name="connsiteY36" fmla="*/ 231737 h 499744"/>
                <a:gd name="connsiteX37" fmla="*/ 283279 w 607497"/>
                <a:gd name="connsiteY37" fmla="*/ 0 h 499744"/>
                <a:gd name="connsiteX38" fmla="*/ 564608 w 607497"/>
                <a:gd name="connsiteY38" fmla="*/ 221726 h 499744"/>
                <a:gd name="connsiteX39" fmla="*/ 551516 w 607497"/>
                <a:gd name="connsiteY39" fmla="*/ 238689 h 499744"/>
                <a:gd name="connsiteX40" fmla="*/ 534525 w 607497"/>
                <a:gd name="connsiteY40" fmla="*/ 225526 h 499744"/>
                <a:gd name="connsiteX41" fmla="*/ 283093 w 607497"/>
                <a:gd name="connsiteY41" fmla="*/ 30033 h 499744"/>
                <a:gd name="connsiteX42" fmla="*/ 30176 w 607497"/>
                <a:gd name="connsiteY42" fmla="*/ 249534 h 499744"/>
                <a:gd name="connsiteX43" fmla="*/ 85791 w 607497"/>
                <a:gd name="connsiteY43" fmla="*/ 386723 h 499744"/>
                <a:gd name="connsiteX44" fmla="*/ 88855 w 607497"/>
                <a:gd name="connsiteY44" fmla="*/ 402295 h 499744"/>
                <a:gd name="connsiteX45" fmla="*/ 56823 w 607497"/>
                <a:gd name="connsiteY45" fmla="*/ 451609 h 499744"/>
                <a:gd name="connsiteX46" fmla="*/ 129708 w 607497"/>
                <a:gd name="connsiteY46" fmla="*/ 433533 h 499744"/>
                <a:gd name="connsiteX47" fmla="*/ 145121 w 607497"/>
                <a:gd name="connsiteY47" fmla="*/ 433441 h 499744"/>
                <a:gd name="connsiteX48" fmla="*/ 283279 w 607497"/>
                <a:gd name="connsiteY48" fmla="*/ 469128 h 499744"/>
                <a:gd name="connsiteX49" fmla="*/ 361735 w 607497"/>
                <a:gd name="connsiteY49" fmla="*/ 458376 h 499744"/>
                <a:gd name="connsiteX50" fmla="*/ 380398 w 607497"/>
                <a:gd name="connsiteY50" fmla="*/ 468943 h 499744"/>
                <a:gd name="connsiteX51" fmla="*/ 369999 w 607497"/>
                <a:gd name="connsiteY51" fmla="*/ 487574 h 499744"/>
                <a:gd name="connsiteX52" fmla="*/ 283279 w 607497"/>
                <a:gd name="connsiteY52" fmla="*/ 499532 h 499744"/>
                <a:gd name="connsiteX53" fmla="*/ 137693 w 607497"/>
                <a:gd name="connsiteY53" fmla="*/ 464123 h 499744"/>
                <a:gd name="connsiteX54" fmla="*/ 33054 w 607497"/>
                <a:gd name="connsiteY54" fmla="*/ 480252 h 499744"/>
                <a:gd name="connsiteX55" fmla="*/ 14206 w 607497"/>
                <a:gd name="connsiteY55" fmla="*/ 463103 h 499744"/>
                <a:gd name="connsiteX56" fmla="*/ 24048 w 607497"/>
                <a:gd name="connsiteY56" fmla="*/ 439280 h 499744"/>
                <a:gd name="connsiteX57" fmla="*/ 57101 w 607497"/>
                <a:gd name="connsiteY57" fmla="*/ 400163 h 499744"/>
                <a:gd name="connsiteX58" fmla="*/ 0 w 607497"/>
                <a:gd name="connsiteY58" fmla="*/ 249812 h 499744"/>
                <a:gd name="connsiteX59" fmla="*/ 283279 w 607497"/>
                <a:gd name="connsiteY59" fmla="*/ 0 h 49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7497" h="499744">
                  <a:moveTo>
                    <a:pt x="440068" y="391268"/>
                  </a:moveTo>
                  <a:lnTo>
                    <a:pt x="440068" y="469334"/>
                  </a:lnTo>
                  <a:lnTo>
                    <a:pt x="577038" y="469334"/>
                  </a:lnTo>
                  <a:lnTo>
                    <a:pt x="577038" y="391268"/>
                  </a:lnTo>
                  <a:close/>
                  <a:moveTo>
                    <a:pt x="508507" y="291692"/>
                  </a:moveTo>
                  <a:cubicBezTo>
                    <a:pt x="485848" y="291692"/>
                    <a:pt x="467462" y="310049"/>
                    <a:pt x="467462" y="332672"/>
                  </a:cubicBezTo>
                  <a:lnTo>
                    <a:pt x="467462" y="361043"/>
                  </a:lnTo>
                  <a:lnTo>
                    <a:pt x="549644" y="361043"/>
                  </a:lnTo>
                  <a:lnTo>
                    <a:pt x="549644" y="332672"/>
                  </a:lnTo>
                  <a:cubicBezTo>
                    <a:pt x="549644" y="310049"/>
                    <a:pt x="531165" y="291692"/>
                    <a:pt x="508507" y="291692"/>
                  </a:cubicBezTo>
                  <a:close/>
                  <a:moveTo>
                    <a:pt x="508507" y="261374"/>
                  </a:moveTo>
                  <a:cubicBezTo>
                    <a:pt x="547880" y="261374"/>
                    <a:pt x="580010" y="293361"/>
                    <a:pt x="580010" y="332672"/>
                  </a:cubicBezTo>
                  <a:lnTo>
                    <a:pt x="580010" y="361228"/>
                  </a:lnTo>
                  <a:cubicBezTo>
                    <a:pt x="595239" y="362526"/>
                    <a:pt x="607311" y="375228"/>
                    <a:pt x="607497" y="390804"/>
                  </a:cubicBezTo>
                  <a:lnTo>
                    <a:pt x="607497" y="469890"/>
                  </a:lnTo>
                  <a:cubicBezTo>
                    <a:pt x="607497" y="486393"/>
                    <a:pt x="594125" y="499744"/>
                    <a:pt x="577596" y="499744"/>
                  </a:cubicBezTo>
                  <a:lnTo>
                    <a:pt x="439603" y="499744"/>
                  </a:lnTo>
                  <a:cubicBezTo>
                    <a:pt x="423074" y="499744"/>
                    <a:pt x="409702" y="486393"/>
                    <a:pt x="409702" y="469890"/>
                  </a:cubicBezTo>
                  <a:lnTo>
                    <a:pt x="409702" y="390804"/>
                  </a:lnTo>
                  <a:cubicBezTo>
                    <a:pt x="409702" y="375228"/>
                    <a:pt x="421867" y="362526"/>
                    <a:pt x="437096" y="361228"/>
                  </a:cubicBezTo>
                  <a:lnTo>
                    <a:pt x="437096" y="332672"/>
                  </a:lnTo>
                  <a:cubicBezTo>
                    <a:pt x="437096" y="293361"/>
                    <a:pt x="469133" y="261374"/>
                    <a:pt x="508507" y="261374"/>
                  </a:cubicBezTo>
                  <a:close/>
                  <a:moveTo>
                    <a:pt x="360977" y="231737"/>
                  </a:moveTo>
                  <a:cubicBezTo>
                    <a:pt x="370973" y="231737"/>
                    <a:pt x="379077" y="239809"/>
                    <a:pt x="379077" y="249767"/>
                  </a:cubicBezTo>
                  <a:cubicBezTo>
                    <a:pt x="379077" y="259725"/>
                    <a:pt x="370973" y="267797"/>
                    <a:pt x="360977" y="267797"/>
                  </a:cubicBezTo>
                  <a:cubicBezTo>
                    <a:pt x="350981" y="267797"/>
                    <a:pt x="342877" y="259725"/>
                    <a:pt x="342877" y="249767"/>
                  </a:cubicBezTo>
                  <a:cubicBezTo>
                    <a:pt x="342877" y="239809"/>
                    <a:pt x="350981" y="231737"/>
                    <a:pt x="360977" y="231737"/>
                  </a:cubicBezTo>
                  <a:close/>
                  <a:moveTo>
                    <a:pt x="283108" y="231737"/>
                  </a:moveTo>
                  <a:cubicBezTo>
                    <a:pt x="293085" y="231737"/>
                    <a:pt x="301173" y="239809"/>
                    <a:pt x="301173" y="249767"/>
                  </a:cubicBezTo>
                  <a:cubicBezTo>
                    <a:pt x="301173" y="259725"/>
                    <a:pt x="293085" y="267797"/>
                    <a:pt x="283108" y="267797"/>
                  </a:cubicBezTo>
                  <a:cubicBezTo>
                    <a:pt x="273131" y="267797"/>
                    <a:pt x="265043" y="259725"/>
                    <a:pt x="265043" y="249767"/>
                  </a:cubicBezTo>
                  <a:cubicBezTo>
                    <a:pt x="265043" y="239809"/>
                    <a:pt x="273131" y="231737"/>
                    <a:pt x="283108" y="231737"/>
                  </a:cubicBezTo>
                  <a:close/>
                  <a:moveTo>
                    <a:pt x="205240" y="231737"/>
                  </a:moveTo>
                  <a:cubicBezTo>
                    <a:pt x="215198" y="231737"/>
                    <a:pt x="223270" y="239809"/>
                    <a:pt x="223270" y="249767"/>
                  </a:cubicBezTo>
                  <a:cubicBezTo>
                    <a:pt x="223270" y="259725"/>
                    <a:pt x="215198" y="267797"/>
                    <a:pt x="205240" y="267797"/>
                  </a:cubicBezTo>
                  <a:cubicBezTo>
                    <a:pt x="195282" y="267797"/>
                    <a:pt x="187210" y="259725"/>
                    <a:pt x="187210" y="249767"/>
                  </a:cubicBezTo>
                  <a:cubicBezTo>
                    <a:pt x="187210" y="239809"/>
                    <a:pt x="195282" y="231737"/>
                    <a:pt x="205240" y="231737"/>
                  </a:cubicBezTo>
                  <a:close/>
                  <a:moveTo>
                    <a:pt x="283279" y="0"/>
                  </a:moveTo>
                  <a:cubicBezTo>
                    <a:pt x="427843" y="0"/>
                    <a:pt x="548917" y="95568"/>
                    <a:pt x="564608" y="221726"/>
                  </a:cubicBezTo>
                  <a:cubicBezTo>
                    <a:pt x="565722" y="229976"/>
                    <a:pt x="559780" y="237669"/>
                    <a:pt x="551516" y="238689"/>
                  </a:cubicBezTo>
                  <a:cubicBezTo>
                    <a:pt x="543253" y="239801"/>
                    <a:pt x="535546" y="233869"/>
                    <a:pt x="534525" y="225526"/>
                  </a:cubicBezTo>
                  <a:cubicBezTo>
                    <a:pt x="520598" y="114107"/>
                    <a:pt x="412523" y="30033"/>
                    <a:pt x="283093" y="30033"/>
                  </a:cubicBezTo>
                  <a:cubicBezTo>
                    <a:pt x="143636" y="30033"/>
                    <a:pt x="30176" y="128568"/>
                    <a:pt x="30176" y="249534"/>
                  </a:cubicBezTo>
                  <a:cubicBezTo>
                    <a:pt x="30176" y="299960"/>
                    <a:pt x="49395" y="347420"/>
                    <a:pt x="85791" y="386723"/>
                  </a:cubicBezTo>
                  <a:cubicBezTo>
                    <a:pt x="89598" y="390894"/>
                    <a:pt x="90898" y="397012"/>
                    <a:pt x="88855" y="402295"/>
                  </a:cubicBezTo>
                  <a:cubicBezTo>
                    <a:pt x="81613" y="421947"/>
                    <a:pt x="70843" y="438539"/>
                    <a:pt x="56823" y="451609"/>
                  </a:cubicBezTo>
                  <a:cubicBezTo>
                    <a:pt x="77342" y="451980"/>
                    <a:pt x="104454" y="448643"/>
                    <a:pt x="129708" y="433533"/>
                  </a:cubicBezTo>
                  <a:cubicBezTo>
                    <a:pt x="134444" y="430845"/>
                    <a:pt x="140386" y="430753"/>
                    <a:pt x="145121" y="433441"/>
                  </a:cubicBezTo>
                  <a:cubicBezTo>
                    <a:pt x="186346" y="456800"/>
                    <a:pt x="234069" y="469128"/>
                    <a:pt x="283279" y="469128"/>
                  </a:cubicBezTo>
                  <a:cubicBezTo>
                    <a:pt x="310112" y="469128"/>
                    <a:pt x="336481" y="465606"/>
                    <a:pt x="361735" y="458376"/>
                  </a:cubicBezTo>
                  <a:cubicBezTo>
                    <a:pt x="369813" y="456151"/>
                    <a:pt x="378169" y="460878"/>
                    <a:pt x="380398" y="468943"/>
                  </a:cubicBezTo>
                  <a:cubicBezTo>
                    <a:pt x="382812" y="476915"/>
                    <a:pt x="378076" y="485257"/>
                    <a:pt x="369999" y="487574"/>
                  </a:cubicBezTo>
                  <a:cubicBezTo>
                    <a:pt x="342051" y="495639"/>
                    <a:pt x="312804" y="499532"/>
                    <a:pt x="283279" y="499532"/>
                  </a:cubicBezTo>
                  <a:cubicBezTo>
                    <a:pt x="231748" y="499532"/>
                    <a:pt x="181610" y="487296"/>
                    <a:pt x="137693" y="464123"/>
                  </a:cubicBezTo>
                  <a:cubicBezTo>
                    <a:pt x="97305" y="485072"/>
                    <a:pt x="55337" y="483403"/>
                    <a:pt x="33054" y="480252"/>
                  </a:cubicBezTo>
                  <a:cubicBezTo>
                    <a:pt x="23676" y="479047"/>
                    <a:pt x="16341" y="472280"/>
                    <a:pt x="14206" y="463103"/>
                  </a:cubicBezTo>
                  <a:cubicBezTo>
                    <a:pt x="12256" y="453834"/>
                    <a:pt x="15970" y="444471"/>
                    <a:pt x="24048" y="439280"/>
                  </a:cubicBezTo>
                  <a:cubicBezTo>
                    <a:pt x="38346" y="429826"/>
                    <a:pt x="49395" y="416756"/>
                    <a:pt x="57101" y="400163"/>
                  </a:cubicBezTo>
                  <a:cubicBezTo>
                    <a:pt x="20148" y="357060"/>
                    <a:pt x="0" y="304039"/>
                    <a:pt x="0" y="249812"/>
                  </a:cubicBezTo>
                  <a:cubicBezTo>
                    <a:pt x="0" y="112068"/>
                    <a:pt x="127016" y="0"/>
                    <a:pt x="283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5" name="任意多边形 3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32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626100" y="1846263"/>
            <a:ext cx="5308600" cy="3886200"/>
          </a:xfrm>
          <a:prstGeom prst="rect">
            <a:avLst/>
          </a:prstGeom>
          <a:blipFill>
            <a:blip r:embed="rId3">
              <a:grayscl/>
            </a:blip>
            <a:srcRect/>
            <a:stretch>
              <a:fillRect l="-5132" r="-510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68425" y="1960563"/>
            <a:ext cx="4655022" cy="800100"/>
            <a:chOff x="1368425" y="1960563"/>
            <a:chExt cx="4655022" cy="800100"/>
          </a:xfrm>
        </p:grpSpPr>
        <p:sp>
          <p:nvSpPr>
            <p:cNvPr id="25" name="右箭头 24"/>
            <p:cNvSpPr/>
            <p:nvPr/>
          </p:nvSpPr>
          <p:spPr>
            <a:xfrm>
              <a:off x="1368425" y="1960563"/>
              <a:ext cx="4655022" cy="8001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06526" y="218578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406525" y="2676743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406525" y="3943065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06525" y="5194015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68425" y="3217863"/>
            <a:ext cx="4655022" cy="800100"/>
            <a:chOff x="1368425" y="3217863"/>
            <a:chExt cx="4655022" cy="800100"/>
          </a:xfrm>
        </p:grpSpPr>
        <p:sp>
          <p:nvSpPr>
            <p:cNvPr id="26" name="右箭头 25"/>
            <p:cNvSpPr/>
            <p:nvPr/>
          </p:nvSpPr>
          <p:spPr>
            <a:xfrm>
              <a:off x="1368425" y="3217863"/>
              <a:ext cx="4655022" cy="80010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06526" y="342819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68425" y="4475163"/>
            <a:ext cx="4655022" cy="800100"/>
            <a:chOff x="1368425" y="4475163"/>
            <a:chExt cx="4655022" cy="800100"/>
          </a:xfrm>
        </p:grpSpPr>
        <p:sp>
          <p:nvSpPr>
            <p:cNvPr id="27" name="右箭头 26"/>
            <p:cNvSpPr/>
            <p:nvPr/>
          </p:nvSpPr>
          <p:spPr>
            <a:xfrm>
              <a:off x="1368425" y="4475163"/>
              <a:ext cx="4655022" cy="80010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06526" y="4685214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6" name="任意多边形 1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99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5400000">
            <a:off x="4381500" y="-4381500"/>
            <a:ext cx="3428999" cy="12192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4381501" y="-952499"/>
            <a:ext cx="3428999" cy="12192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245173" y="618601"/>
            <a:ext cx="370165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0CONTENTS</a:t>
            </a:r>
            <a:endParaRPr lang="zh-CN" altLang="en-US" sz="60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73300" y="5655679"/>
            <a:ext cx="7645400" cy="56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371601" y="2252865"/>
            <a:ext cx="1765299" cy="3030335"/>
            <a:chOff x="1371601" y="2252865"/>
            <a:chExt cx="1765299" cy="3030335"/>
          </a:xfrm>
        </p:grpSpPr>
        <p:grpSp>
          <p:nvGrpSpPr>
            <p:cNvPr id="8" name="组合 7"/>
            <p:cNvGrpSpPr/>
            <p:nvPr/>
          </p:nvGrpSpPr>
          <p:grpSpPr>
            <a:xfrm>
              <a:off x="1371601" y="2252865"/>
              <a:ext cx="1765299" cy="3030335"/>
              <a:chOff x="1638301" y="1935365"/>
              <a:chExt cx="1765299" cy="3030335"/>
            </a:xfrm>
          </p:grpSpPr>
          <p:sp>
            <p:nvSpPr>
              <p:cNvPr id="4" name="图文框 3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075957" y="2015076"/>
                <a:ext cx="88998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 smtClean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01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15659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等腰三角形 45"/>
            <p:cNvSpPr/>
            <p:nvPr/>
          </p:nvSpPr>
          <p:spPr>
            <a:xfrm flipV="1">
              <a:off x="21155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37001" y="2252865"/>
            <a:ext cx="1765299" cy="3030335"/>
            <a:chOff x="3937001" y="2252865"/>
            <a:chExt cx="1765299" cy="3030335"/>
          </a:xfrm>
        </p:grpSpPr>
        <p:grpSp>
          <p:nvGrpSpPr>
            <p:cNvPr id="25" name="组合 24"/>
            <p:cNvGrpSpPr/>
            <p:nvPr/>
          </p:nvGrpSpPr>
          <p:grpSpPr>
            <a:xfrm>
              <a:off x="3937001" y="2252865"/>
              <a:ext cx="1765299" cy="3030335"/>
              <a:chOff x="1638301" y="1935365"/>
              <a:chExt cx="1765299" cy="3030335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29470" y="2015076"/>
                <a:ext cx="98296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 smtClean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02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915658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成果</a:t>
                </a:r>
                <a:endPara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等腰三角形 46"/>
            <p:cNvSpPr/>
            <p:nvPr/>
          </p:nvSpPr>
          <p:spPr>
            <a:xfrm flipV="1">
              <a:off x="46809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02401" y="2252865"/>
            <a:ext cx="1765299" cy="3030335"/>
            <a:chOff x="6502401" y="2252865"/>
            <a:chExt cx="1765299" cy="3030335"/>
          </a:xfrm>
        </p:grpSpPr>
        <p:grpSp>
          <p:nvGrpSpPr>
            <p:cNvPr id="29" name="组合 28"/>
            <p:cNvGrpSpPr/>
            <p:nvPr/>
          </p:nvGrpSpPr>
          <p:grpSpPr>
            <a:xfrm>
              <a:off x="6502401" y="2252865"/>
              <a:ext cx="1765299" cy="3030335"/>
              <a:chOff x="1638301" y="1935365"/>
              <a:chExt cx="1765299" cy="3030335"/>
            </a:xfrm>
          </p:grpSpPr>
          <p:sp>
            <p:nvSpPr>
              <p:cNvPr id="30" name="图文框 29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18249" y="2015076"/>
                <a:ext cx="100540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 smtClean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03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915657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不足</a:t>
                </a:r>
                <a:endPara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之处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等腰三角形 47"/>
            <p:cNvSpPr/>
            <p:nvPr/>
          </p:nvSpPr>
          <p:spPr>
            <a:xfrm flipV="1">
              <a:off x="72463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067801" y="2252865"/>
            <a:ext cx="1765299" cy="3030335"/>
            <a:chOff x="9067801" y="2252865"/>
            <a:chExt cx="1765299" cy="3030335"/>
          </a:xfrm>
        </p:grpSpPr>
        <p:grpSp>
          <p:nvGrpSpPr>
            <p:cNvPr id="33" name="组合 32"/>
            <p:cNvGrpSpPr/>
            <p:nvPr/>
          </p:nvGrpSpPr>
          <p:grpSpPr>
            <a:xfrm>
              <a:off x="9067801" y="2252865"/>
              <a:ext cx="1765299" cy="3030335"/>
              <a:chOff x="1638301" y="1935365"/>
              <a:chExt cx="1765299" cy="3030335"/>
            </a:xfrm>
          </p:grpSpPr>
          <p:sp>
            <p:nvSpPr>
              <p:cNvPr id="34" name="图文框 33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30271" y="2015076"/>
                <a:ext cx="9813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 smtClean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04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915658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未来</a:t>
                </a:r>
                <a:endPara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规划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等腰三角形 48"/>
            <p:cNvSpPr/>
            <p:nvPr/>
          </p:nvSpPr>
          <p:spPr>
            <a:xfrm flipV="1">
              <a:off x="98117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10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3215" y="1851561"/>
            <a:ext cx="2828018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04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117910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224408" y="2705100"/>
            <a:ext cx="7743184" cy="2804892"/>
            <a:chOff x="2476789" y="2982853"/>
            <a:chExt cx="7121200" cy="2579585"/>
          </a:xfrm>
        </p:grpSpPr>
        <p:sp>
          <p:nvSpPr>
            <p:cNvPr id="2" name="任意多边形 1"/>
            <p:cNvSpPr/>
            <p:nvPr/>
          </p:nvSpPr>
          <p:spPr>
            <a:xfrm>
              <a:off x="2847441" y="4179652"/>
              <a:ext cx="6530156" cy="7600"/>
            </a:xfrm>
            <a:custGeom>
              <a:avLst/>
              <a:gdLst/>
              <a:ahLst/>
              <a:cxnLst/>
              <a:rect l="0" t="0" r="0" b="0"/>
              <a:pathLst>
                <a:path w="6530156" h="7600" fill="none">
                  <a:moveTo>
                    <a:pt x="0" y="0"/>
                  </a:moveTo>
                  <a:lnTo>
                    <a:pt x="6530156" y="0"/>
                  </a:lnTo>
                </a:path>
              </a:pathLst>
            </a:custGeom>
            <a:solidFill>
              <a:srgbClr val="F1A500"/>
            </a:solidFill>
            <a:ln w="7600" cap="flat">
              <a:solidFill>
                <a:schemeClr val="bg1">
                  <a:lumMod val="85000"/>
                </a:schemeClr>
              </a:solidFill>
              <a:bevel/>
            </a:ln>
          </p:spPr>
        </p:sp>
        <p:sp>
          <p:nvSpPr>
            <p:cNvPr id="3" name="任意多边形 2"/>
            <p:cNvSpPr/>
            <p:nvPr/>
          </p:nvSpPr>
          <p:spPr>
            <a:xfrm>
              <a:off x="5504302" y="3064310"/>
              <a:ext cx="1108688" cy="1007904"/>
            </a:xfrm>
            <a:custGeom>
              <a:avLst/>
              <a:gdLst>
                <a:gd name="connsiteX0" fmla="*/ 0 w 1108688"/>
                <a:gd name="connsiteY0" fmla="*/ 503952 h 1007904"/>
                <a:gd name="connsiteX1" fmla="*/ 554344 w 1108688"/>
                <a:gd name="connsiteY1" fmla="*/ 0 h 1007904"/>
                <a:gd name="connsiteX2" fmla="*/ 1108688 w 1108688"/>
                <a:gd name="connsiteY2" fmla="*/ 503952 h 1007904"/>
                <a:gd name="connsiteX3" fmla="*/ 554344 w 1108688"/>
                <a:gd name="connsiteY3" fmla="*/ 1007904 h 1007904"/>
                <a:gd name="rtb" fmla="*/ 710103 h 100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1108688" h="1007904">
                  <a:moveTo>
                    <a:pt x="357192" y="0"/>
                  </a:moveTo>
                  <a:cubicBezTo>
                    <a:pt x="357192" y="0"/>
                    <a:pt x="276336" y="-9986"/>
                    <a:pt x="213340" y="51972"/>
                  </a:cubicBezTo>
                  <a:cubicBezTo>
                    <a:pt x="150342" y="113931"/>
                    <a:pt x="24382" y="241178"/>
                    <a:pt x="24382" y="241178"/>
                  </a:cubicBezTo>
                  <a:cubicBezTo>
                    <a:pt x="24382" y="241178"/>
                    <a:pt x="-30477" y="291227"/>
                    <a:pt x="24382" y="364467"/>
                  </a:cubicBezTo>
                  <a:cubicBezTo>
                    <a:pt x="79241" y="437708"/>
                    <a:pt x="488853" y="960161"/>
                    <a:pt x="488853" y="960161"/>
                  </a:cubicBezTo>
                  <a:cubicBezTo>
                    <a:pt x="488853" y="960161"/>
                    <a:pt x="547368" y="1067580"/>
                    <a:pt x="632704" y="960161"/>
                  </a:cubicBezTo>
                  <a:cubicBezTo>
                    <a:pt x="718040" y="852743"/>
                    <a:pt x="1083768" y="364467"/>
                    <a:pt x="1083768" y="364467"/>
                  </a:cubicBezTo>
                  <a:cubicBezTo>
                    <a:pt x="1083768" y="364467"/>
                    <a:pt x="1139840" y="303434"/>
                    <a:pt x="1083768" y="241178"/>
                  </a:cubicBezTo>
                  <a:cubicBezTo>
                    <a:pt x="1027687" y="178923"/>
                    <a:pt x="905776" y="51972"/>
                    <a:pt x="905776" y="51972"/>
                  </a:cubicBezTo>
                  <a:cubicBezTo>
                    <a:pt x="905776" y="51972"/>
                    <a:pt x="861893" y="0"/>
                    <a:pt x="783872" y="0"/>
                  </a:cubicBezTo>
                  <a:cubicBezTo>
                    <a:pt x="705848" y="0"/>
                    <a:pt x="366943" y="0"/>
                    <a:pt x="357192" y="0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7641646" y="2982853"/>
              <a:ext cx="1189316" cy="1081199"/>
            </a:xfrm>
            <a:custGeom>
              <a:avLst/>
              <a:gdLst>
                <a:gd name="connsiteX0" fmla="*/ 0 w 1189316"/>
                <a:gd name="connsiteY0" fmla="*/ 540599 h 1081199"/>
                <a:gd name="connsiteX1" fmla="*/ 594658 w 1189316"/>
                <a:gd name="connsiteY1" fmla="*/ 0 h 1081199"/>
                <a:gd name="connsiteX2" fmla="*/ 1189316 w 1189316"/>
                <a:gd name="connsiteY2" fmla="*/ 540599 h 1081199"/>
                <a:gd name="connsiteX3" fmla="*/ 594658 w 1189316"/>
                <a:gd name="connsiteY3" fmla="*/ 1081199 h 1081199"/>
                <a:gd name="rtb" fmla="*/ 761740 h 108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1189316" h="1081199">
                  <a:moveTo>
                    <a:pt x="383168" y="0"/>
                  </a:moveTo>
                  <a:cubicBezTo>
                    <a:pt x="383168" y="0"/>
                    <a:pt x="296433" y="-10712"/>
                    <a:pt x="228854" y="55752"/>
                  </a:cubicBezTo>
                  <a:cubicBezTo>
                    <a:pt x="161276" y="122216"/>
                    <a:pt x="26155" y="258717"/>
                    <a:pt x="26155" y="258717"/>
                  </a:cubicBezTo>
                  <a:cubicBezTo>
                    <a:pt x="26155" y="258717"/>
                    <a:pt x="-32693" y="312405"/>
                    <a:pt x="26155" y="390971"/>
                  </a:cubicBezTo>
                  <a:cubicBezTo>
                    <a:pt x="85003" y="469539"/>
                    <a:pt x="524404" y="1029982"/>
                    <a:pt x="524404" y="1029982"/>
                  </a:cubicBezTo>
                  <a:cubicBezTo>
                    <a:pt x="524404" y="1029982"/>
                    <a:pt x="587175" y="1145214"/>
                    <a:pt x="678716" y="1029982"/>
                  </a:cubicBezTo>
                  <a:cubicBezTo>
                    <a:pt x="770260" y="914751"/>
                    <a:pt x="1162580" y="390971"/>
                    <a:pt x="1162580" y="390971"/>
                  </a:cubicBezTo>
                  <a:cubicBezTo>
                    <a:pt x="1162580" y="390971"/>
                    <a:pt x="1222734" y="325499"/>
                    <a:pt x="1162580" y="258717"/>
                  </a:cubicBezTo>
                  <a:cubicBezTo>
                    <a:pt x="1102426" y="191934"/>
                    <a:pt x="971652" y="55752"/>
                    <a:pt x="971652" y="55752"/>
                  </a:cubicBezTo>
                  <a:cubicBezTo>
                    <a:pt x="971652" y="55752"/>
                    <a:pt x="924570" y="0"/>
                    <a:pt x="840879" y="0"/>
                  </a:cubicBezTo>
                  <a:cubicBezTo>
                    <a:pt x="757180" y="0"/>
                    <a:pt x="393629" y="0"/>
                    <a:pt x="383168" y="0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2017</a:t>
              </a:r>
            </a:p>
          </p:txBody>
        </p:sp>
        <p:grpSp>
          <p:nvGrpSpPr>
            <p:cNvPr id="5" name="Group 152"/>
            <p:cNvGrpSpPr/>
            <p:nvPr/>
          </p:nvGrpSpPr>
          <p:grpSpPr>
            <a:xfrm flipV="1">
              <a:off x="4287660" y="4296027"/>
              <a:ext cx="1393042" cy="1266411"/>
              <a:chOff x="2763660" y="4296027"/>
              <a:chExt cx="1393042" cy="126641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2763660" y="4296027"/>
                <a:ext cx="1393042" cy="1266411"/>
              </a:xfrm>
              <a:custGeom>
                <a:avLst/>
                <a:gdLst>
                  <a:gd name="connsiteX0" fmla="*/ 0 w 1393042"/>
                  <a:gd name="connsiteY0" fmla="*/ 633205 h 1266411"/>
                  <a:gd name="connsiteX1" fmla="*/ 696521 w 1393042"/>
                  <a:gd name="connsiteY1" fmla="*/ 0 h 1266411"/>
                  <a:gd name="connsiteX2" fmla="*/ 1393042 w 1393042"/>
                  <a:gd name="connsiteY2" fmla="*/ 633205 h 1266411"/>
                  <a:gd name="connsiteX3" fmla="*/ 696521 w 1393042"/>
                  <a:gd name="connsiteY3" fmla="*/ 1266411 h 126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1393042" h="1266411">
                    <a:moveTo>
                      <a:pt x="448804" y="0"/>
                    </a:moveTo>
                    <a:cubicBezTo>
                      <a:pt x="448804" y="0"/>
                      <a:pt x="347210" y="-12547"/>
                      <a:pt x="268056" y="65302"/>
                    </a:cubicBezTo>
                    <a:cubicBezTo>
                      <a:pt x="188902" y="143151"/>
                      <a:pt x="30635" y="303036"/>
                      <a:pt x="30635" y="303036"/>
                    </a:cubicBezTo>
                    <a:cubicBezTo>
                      <a:pt x="30635" y="303036"/>
                      <a:pt x="-38294" y="365920"/>
                      <a:pt x="30635" y="457946"/>
                    </a:cubicBezTo>
                    <a:cubicBezTo>
                      <a:pt x="99564" y="549972"/>
                      <a:pt x="614233" y="1206424"/>
                      <a:pt x="614233" y="1206424"/>
                    </a:cubicBezTo>
                    <a:cubicBezTo>
                      <a:pt x="614233" y="1206424"/>
                      <a:pt x="687756" y="1341392"/>
                      <a:pt x="794975" y="1206424"/>
                    </a:cubicBezTo>
                    <a:cubicBezTo>
                      <a:pt x="902204" y="1071456"/>
                      <a:pt x="1361730" y="457946"/>
                      <a:pt x="1361730" y="457946"/>
                    </a:cubicBezTo>
                    <a:cubicBezTo>
                      <a:pt x="1361730" y="457946"/>
                      <a:pt x="1432190" y="381258"/>
                      <a:pt x="1361730" y="303036"/>
                    </a:cubicBezTo>
                    <a:cubicBezTo>
                      <a:pt x="1291263" y="224813"/>
                      <a:pt x="1138092" y="65302"/>
                      <a:pt x="1138092" y="65302"/>
                    </a:cubicBezTo>
                    <a:cubicBezTo>
                      <a:pt x="1138092" y="65302"/>
                      <a:pt x="1082947" y="0"/>
                      <a:pt x="984914" y="0"/>
                    </a:cubicBezTo>
                    <a:cubicBezTo>
                      <a:pt x="886882" y="0"/>
                      <a:pt x="461056" y="0"/>
                      <a:pt x="448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</p:sp>
          <p:sp>
            <p:nvSpPr>
              <p:cNvPr id="7" name="Text 153"/>
              <p:cNvSpPr txBox="1"/>
              <p:nvPr/>
            </p:nvSpPr>
            <p:spPr>
              <a:xfrm flipV="1">
                <a:off x="2763660" y="4296027"/>
                <a:ext cx="1393042" cy="892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2014</a:t>
                </a:r>
              </a:p>
            </p:txBody>
          </p:sp>
        </p:grpSp>
        <p:grpSp>
          <p:nvGrpSpPr>
            <p:cNvPr id="8" name="Group 154"/>
            <p:cNvGrpSpPr/>
            <p:nvPr/>
          </p:nvGrpSpPr>
          <p:grpSpPr>
            <a:xfrm flipV="1">
              <a:off x="6667714" y="4296035"/>
              <a:ext cx="984846" cy="895318"/>
              <a:chOff x="5143714" y="4296035"/>
              <a:chExt cx="984846" cy="895318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5143714" y="4296035"/>
                <a:ext cx="984846" cy="895318"/>
              </a:xfrm>
              <a:custGeom>
                <a:avLst/>
                <a:gdLst>
                  <a:gd name="connsiteX0" fmla="*/ 0 w 984846"/>
                  <a:gd name="connsiteY0" fmla="*/ 447659 h 895318"/>
                  <a:gd name="connsiteX1" fmla="*/ 492423 w 984846"/>
                  <a:gd name="connsiteY1" fmla="*/ 0 h 895318"/>
                  <a:gd name="connsiteX2" fmla="*/ 984846 w 984846"/>
                  <a:gd name="connsiteY2" fmla="*/ 447659 h 895318"/>
                  <a:gd name="connsiteX3" fmla="*/ 492423 w 984846"/>
                  <a:gd name="connsiteY3" fmla="*/ 895318 h 89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984846" h="895318">
                    <a:moveTo>
                      <a:pt x="317292" y="0"/>
                    </a:moveTo>
                    <a:cubicBezTo>
                      <a:pt x="317292" y="0"/>
                      <a:pt x="245469" y="-8870"/>
                      <a:pt x="189509" y="46167"/>
                    </a:cubicBezTo>
                    <a:cubicBezTo>
                      <a:pt x="133549" y="101204"/>
                      <a:pt x="21658" y="214238"/>
                      <a:pt x="21658" y="214238"/>
                    </a:cubicBezTo>
                    <a:cubicBezTo>
                      <a:pt x="21658" y="214238"/>
                      <a:pt x="-27073" y="258696"/>
                      <a:pt x="21658" y="323755"/>
                    </a:cubicBezTo>
                    <a:cubicBezTo>
                      <a:pt x="70389" y="388815"/>
                      <a:pt x="434247" y="852910"/>
                      <a:pt x="434247" y="852910"/>
                    </a:cubicBezTo>
                    <a:cubicBezTo>
                      <a:pt x="434247" y="852910"/>
                      <a:pt x="486227" y="948328"/>
                      <a:pt x="562030" y="852910"/>
                    </a:cubicBezTo>
                    <a:cubicBezTo>
                      <a:pt x="637834" y="757487"/>
                      <a:pt x="962707" y="323755"/>
                      <a:pt x="962707" y="323755"/>
                    </a:cubicBezTo>
                    <a:cubicBezTo>
                      <a:pt x="962707" y="323755"/>
                      <a:pt x="1012518" y="269539"/>
                      <a:pt x="962707" y="214238"/>
                    </a:cubicBezTo>
                    <a:cubicBezTo>
                      <a:pt x="912897" y="158937"/>
                      <a:pt x="804604" y="46167"/>
                      <a:pt x="804604" y="46167"/>
                    </a:cubicBezTo>
                    <a:cubicBezTo>
                      <a:pt x="804604" y="46167"/>
                      <a:pt x="765616" y="0"/>
                      <a:pt x="696310" y="0"/>
                    </a:cubicBezTo>
                    <a:cubicBezTo>
                      <a:pt x="627004" y="0"/>
                      <a:pt x="325956" y="0"/>
                      <a:pt x="3172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00" cap="flat">
                <a:noFill/>
                <a:bevel/>
              </a:ln>
            </p:spPr>
          </p:sp>
          <p:sp>
            <p:nvSpPr>
              <p:cNvPr id="10" name="Text 155"/>
              <p:cNvSpPr txBox="1"/>
              <p:nvPr/>
            </p:nvSpPr>
            <p:spPr>
              <a:xfrm flipV="1">
                <a:off x="5143714" y="4296035"/>
                <a:ext cx="984846" cy="630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2016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476789" y="4123537"/>
              <a:ext cx="7121200" cy="119830"/>
              <a:chOff x="952789" y="4123537"/>
              <a:chExt cx="7121200" cy="119830"/>
            </a:xfrm>
            <a:solidFill>
              <a:schemeClr val="bg1">
                <a:lumMod val="85000"/>
              </a:schemeClr>
            </a:solidFill>
          </p:grpSpPr>
          <p:sp>
            <p:nvSpPr>
              <p:cNvPr id="12" name="任意多边形 11"/>
              <p:cNvSpPr/>
              <p:nvPr/>
            </p:nvSpPr>
            <p:spPr>
              <a:xfrm>
                <a:off x="1224619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3" name="任意多边形 12"/>
              <p:cNvSpPr/>
              <p:nvPr/>
            </p:nvSpPr>
            <p:spPr>
              <a:xfrm>
                <a:off x="149644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4" name="任意多边形 13"/>
              <p:cNvSpPr/>
              <p:nvPr/>
            </p:nvSpPr>
            <p:spPr>
              <a:xfrm>
                <a:off x="176827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5" name="任意多边形 14"/>
              <p:cNvSpPr/>
              <p:nvPr/>
            </p:nvSpPr>
            <p:spPr>
              <a:xfrm>
                <a:off x="204010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6" name="任意多边形 15"/>
              <p:cNvSpPr/>
              <p:nvPr/>
            </p:nvSpPr>
            <p:spPr>
              <a:xfrm>
                <a:off x="2311935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7" name="任意多边形 16"/>
              <p:cNvSpPr/>
              <p:nvPr/>
            </p:nvSpPr>
            <p:spPr>
              <a:xfrm>
                <a:off x="258376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8" name="任意多边形 17"/>
              <p:cNvSpPr/>
              <p:nvPr/>
            </p:nvSpPr>
            <p:spPr>
              <a:xfrm>
                <a:off x="2855593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9" name="任意多边形 18"/>
              <p:cNvSpPr/>
              <p:nvPr/>
            </p:nvSpPr>
            <p:spPr>
              <a:xfrm>
                <a:off x="312742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0" name="任意多边形 19"/>
              <p:cNvSpPr/>
              <p:nvPr/>
            </p:nvSpPr>
            <p:spPr>
              <a:xfrm>
                <a:off x="339925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1" name="任意多边形 20"/>
              <p:cNvSpPr/>
              <p:nvPr/>
            </p:nvSpPr>
            <p:spPr>
              <a:xfrm>
                <a:off x="367108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2" name="任意多边形 21"/>
              <p:cNvSpPr/>
              <p:nvPr/>
            </p:nvSpPr>
            <p:spPr>
              <a:xfrm>
                <a:off x="394291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3" name="任意多边形 22"/>
              <p:cNvSpPr/>
              <p:nvPr/>
            </p:nvSpPr>
            <p:spPr>
              <a:xfrm>
                <a:off x="4214747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4" name="任意多边形 23"/>
              <p:cNvSpPr/>
              <p:nvPr/>
            </p:nvSpPr>
            <p:spPr>
              <a:xfrm>
                <a:off x="448657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5" name="任意多边形 24"/>
              <p:cNvSpPr/>
              <p:nvPr/>
            </p:nvSpPr>
            <p:spPr>
              <a:xfrm>
                <a:off x="4758405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6" name="任意多边形 25"/>
              <p:cNvSpPr/>
              <p:nvPr/>
            </p:nvSpPr>
            <p:spPr>
              <a:xfrm>
                <a:off x="503023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7" name="任意多边形 26"/>
              <p:cNvSpPr/>
              <p:nvPr/>
            </p:nvSpPr>
            <p:spPr>
              <a:xfrm>
                <a:off x="530206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8" name="任意多边形 27"/>
              <p:cNvSpPr/>
              <p:nvPr/>
            </p:nvSpPr>
            <p:spPr>
              <a:xfrm>
                <a:off x="5573893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9" name="任意多边形 28"/>
              <p:cNvSpPr/>
              <p:nvPr/>
            </p:nvSpPr>
            <p:spPr>
              <a:xfrm>
                <a:off x="584572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0" name="任意多边形 29"/>
              <p:cNvSpPr/>
              <p:nvPr/>
            </p:nvSpPr>
            <p:spPr>
              <a:xfrm>
                <a:off x="6117551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1" name="任意多边形 30"/>
              <p:cNvSpPr/>
              <p:nvPr/>
            </p:nvSpPr>
            <p:spPr>
              <a:xfrm>
                <a:off x="6389380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2" name="任意多边形 31"/>
              <p:cNvSpPr/>
              <p:nvPr/>
            </p:nvSpPr>
            <p:spPr>
              <a:xfrm>
                <a:off x="6661210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3" name="任意多边形 32"/>
              <p:cNvSpPr/>
              <p:nvPr/>
            </p:nvSpPr>
            <p:spPr>
              <a:xfrm>
                <a:off x="6933039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4" name="任意多边形 33"/>
              <p:cNvSpPr/>
              <p:nvPr/>
            </p:nvSpPr>
            <p:spPr>
              <a:xfrm>
                <a:off x="720486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5" name="任意多边形 34"/>
              <p:cNvSpPr/>
              <p:nvPr/>
            </p:nvSpPr>
            <p:spPr>
              <a:xfrm>
                <a:off x="7476697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6" name="任意多边形 35"/>
              <p:cNvSpPr/>
              <p:nvPr/>
            </p:nvSpPr>
            <p:spPr>
              <a:xfrm>
                <a:off x="774852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7" name="任意多边形 36"/>
              <p:cNvSpPr/>
              <p:nvPr/>
            </p:nvSpPr>
            <p:spPr>
              <a:xfrm>
                <a:off x="774852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</p:grpSp>
        <p:sp>
          <p:nvSpPr>
            <p:cNvPr id="38" name="任意多边形 37"/>
            <p:cNvSpPr/>
            <p:nvPr/>
          </p:nvSpPr>
          <p:spPr>
            <a:xfrm>
              <a:off x="3467100" y="3302476"/>
              <a:ext cx="846714" cy="769738"/>
            </a:xfrm>
            <a:custGeom>
              <a:avLst/>
              <a:gdLst>
                <a:gd name="connsiteX0" fmla="*/ 0 w 741666"/>
                <a:gd name="connsiteY0" fmla="*/ 337121 h 674241"/>
                <a:gd name="connsiteX1" fmla="*/ 370833 w 741666"/>
                <a:gd name="connsiteY1" fmla="*/ 0 h 674241"/>
                <a:gd name="connsiteX2" fmla="*/ 741666 w 741666"/>
                <a:gd name="connsiteY2" fmla="*/ 337121 h 674241"/>
                <a:gd name="connsiteX3" fmla="*/ 370833 w 741666"/>
                <a:gd name="connsiteY3" fmla="*/ 674241 h 674241"/>
                <a:gd name="rtb" fmla="*/ 475026 h 67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741666" h="674241">
                  <a:moveTo>
                    <a:pt x="238946" y="0"/>
                  </a:moveTo>
                  <a:cubicBezTo>
                    <a:pt x="238946" y="0"/>
                    <a:pt x="184857" y="-6680"/>
                    <a:pt x="142715" y="34767"/>
                  </a:cubicBezTo>
                  <a:cubicBezTo>
                    <a:pt x="100573" y="76214"/>
                    <a:pt x="16310" y="161337"/>
                    <a:pt x="16310" y="161337"/>
                  </a:cubicBezTo>
                  <a:cubicBezTo>
                    <a:pt x="16310" y="161337"/>
                    <a:pt x="-20388" y="194817"/>
                    <a:pt x="16310" y="243812"/>
                  </a:cubicBezTo>
                  <a:cubicBezTo>
                    <a:pt x="53008" y="292807"/>
                    <a:pt x="327022" y="642303"/>
                    <a:pt x="327022" y="642303"/>
                  </a:cubicBezTo>
                  <a:cubicBezTo>
                    <a:pt x="327022" y="642303"/>
                    <a:pt x="366166" y="714163"/>
                    <a:pt x="423252" y="642303"/>
                  </a:cubicBezTo>
                  <a:cubicBezTo>
                    <a:pt x="480338" y="570444"/>
                    <a:pt x="724993" y="243812"/>
                    <a:pt x="724993" y="243812"/>
                  </a:cubicBezTo>
                  <a:cubicBezTo>
                    <a:pt x="724993" y="243812"/>
                    <a:pt x="762508" y="202983"/>
                    <a:pt x="724993" y="161337"/>
                  </a:cubicBezTo>
                  <a:cubicBezTo>
                    <a:pt x="687479" y="119691"/>
                    <a:pt x="605927" y="34767"/>
                    <a:pt x="605927" y="34767"/>
                  </a:cubicBezTo>
                  <a:cubicBezTo>
                    <a:pt x="605927" y="34767"/>
                    <a:pt x="576569" y="0"/>
                    <a:pt x="524376" y="0"/>
                  </a:cubicBezTo>
                  <a:cubicBezTo>
                    <a:pt x="472183" y="0"/>
                    <a:pt x="245470" y="0"/>
                    <a:pt x="23894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2013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410077" y="2318410"/>
            <a:ext cx="2351472" cy="781752"/>
            <a:chOff x="3624780" y="2412339"/>
            <a:chExt cx="2351472" cy="781752"/>
          </a:xfrm>
        </p:grpSpPr>
        <p:sp>
          <p:nvSpPr>
            <p:cNvPr id="41" name="文本框 4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941936" y="5058318"/>
            <a:ext cx="2351472" cy="781752"/>
            <a:chOff x="3624780" y="2412339"/>
            <a:chExt cx="2351472" cy="781752"/>
          </a:xfrm>
        </p:grpSpPr>
        <p:sp>
          <p:nvSpPr>
            <p:cNvPr id="44" name="文本框 4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87462" y="4645898"/>
            <a:ext cx="2351472" cy="781752"/>
            <a:chOff x="3624780" y="2412339"/>
            <a:chExt cx="2351472" cy="781752"/>
          </a:xfrm>
        </p:grpSpPr>
        <p:sp>
          <p:nvSpPr>
            <p:cNvPr id="47" name="文本框 4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705963" y="2029130"/>
            <a:ext cx="2351472" cy="781752"/>
            <a:chOff x="3624780" y="2412339"/>
            <a:chExt cx="2351472" cy="781752"/>
          </a:xfrm>
        </p:grpSpPr>
        <p:sp>
          <p:nvSpPr>
            <p:cNvPr id="50" name="文本框 49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09962" y="1880800"/>
            <a:ext cx="3120896" cy="769052"/>
            <a:chOff x="3240068" y="2425039"/>
            <a:chExt cx="3120896" cy="769052"/>
          </a:xfrm>
        </p:grpSpPr>
        <p:sp>
          <p:nvSpPr>
            <p:cNvPr id="53" name="文本框 52"/>
            <p:cNvSpPr txBox="1"/>
            <p:nvPr/>
          </p:nvSpPr>
          <p:spPr>
            <a:xfrm>
              <a:off x="3733626" y="24250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40068" y="2750893"/>
              <a:ext cx="312089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56" name="任意多边形 5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45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367540" y="2081320"/>
            <a:ext cx="4743247" cy="644937"/>
            <a:chOff x="6088140" y="1992420"/>
            <a:chExt cx="4743247" cy="644937"/>
          </a:xfrm>
        </p:grpSpPr>
        <p:sp>
          <p:nvSpPr>
            <p:cNvPr id="17" name="圆角矩形 16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67540" y="3117494"/>
            <a:ext cx="4743247" cy="644937"/>
            <a:chOff x="6088140" y="1992420"/>
            <a:chExt cx="4743247" cy="644937"/>
          </a:xfrm>
        </p:grpSpPr>
        <p:sp>
          <p:nvSpPr>
            <p:cNvPr id="20" name="圆角矩形 19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67540" y="4153668"/>
            <a:ext cx="4743247" cy="644937"/>
            <a:chOff x="6088140" y="1992420"/>
            <a:chExt cx="4743247" cy="644937"/>
          </a:xfrm>
        </p:grpSpPr>
        <p:sp>
          <p:nvSpPr>
            <p:cNvPr id="23" name="圆角矩形 22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67540" y="5189843"/>
            <a:ext cx="4743247" cy="644937"/>
            <a:chOff x="6088140" y="1992420"/>
            <a:chExt cx="4743247" cy="644937"/>
          </a:xfrm>
        </p:grpSpPr>
        <p:sp>
          <p:nvSpPr>
            <p:cNvPr id="26" name="圆角矩形 25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88669" y="1836633"/>
            <a:ext cx="4738516" cy="4035776"/>
            <a:chOff x="1388669" y="1836633"/>
            <a:chExt cx="4738516" cy="4035776"/>
          </a:xfrm>
        </p:grpSpPr>
        <p:sp>
          <p:nvSpPr>
            <p:cNvPr id="11" name="任意多边形 10"/>
            <p:cNvSpPr/>
            <p:nvPr/>
          </p:nvSpPr>
          <p:spPr>
            <a:xfrm>
              <a:off x="1388669" y="2272304"/>
              <a:ext cx="108162" cy="10816"/>
            </a:xfrm>
            <a:custGeom>
              <a:avLst/>
              <a:gdLst>
                <a:gd name="rtl" fmla="*/ -3251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100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388669" y="2919225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80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388669" y="3566149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60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8669" y="4213061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40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8669" y="4859982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20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953590" y="3377483"/>
              <a:ext cx="510840" cy="2134830"/>
            </a:xfrm>
            <a:custGeom>
              <a:avLst/>
              <a:gdLst>
                <a:gd name="rtl" fmla="*/ 78379 w 339158"/>
                <a:gd name="rtt" fmla="*/ -143622 h 1417362"/>
                <a:gd name="rtr" fmla="*/ 260779 w 339158"/>
                <a:gd name="rtb" fmla="*/ 0 h 1417362"/>
              </a:gdLst>
              <a:ahLst/>
              <a:cxnLst/>
              <a:rect l="rtl" t="rtt" r="rtr" b="rtb"/>
              <a:pathLst>
                <a:path w="339158" h="1417362">
                  <a:moveTo>
                    <a:pt x="0" y="0"/>
                  </a:moveTo>
                  <a:lnTo>
                    <a:pt x="339158" y="0"/>
                  </a:lnTo>
                  <a:lnTo>
                    <a:pt x="339158" y="1417362"/>
                  </a:lnTo>
                  <a:lnTo>
                    <a:pt x="0" y="1417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66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975268" y="4380203"/>
              <a:ext cx="510840" cy="1132109"/>
            </a:xfrm>
            <a:custGeom>
              <a:avLst/>
              <a:gdLst>
                <a:gd name="rtl" fmla="*/ 78379 w 339158"/>
                <a:gd name="rtt" fmla="*/ -143622 h 751633"/>
                <a:gd name="rtr" fmla="*/ 260779 w 339158"/>
                <a:gd name="rtb" fmla="*/ 0 h 751633"/>
              </a:gdLst>
              <a:ahLst/>
              <a:cxnLst/>
              <a:rect l="rtl" t="rtt" r="rtr" b="rtb"/>
              <a:pathLst>
                <a:path w="339158" h="751633">
                  <a:moveTo>
                    <a:pt x="0" y="0"/>
                  </a:moveTo>
                  <a:lnTo>
                    <a:pt x="339158" y="0"/>
                  </a:lnTo>
                  <a:lnTo>
                    <a:pt x="339158" y="751633"/>
                  </a:lnTo>
                  <a:lnTo>
                    <a:pt x="0" y="75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35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996946" y="3830320"/>
              <a:ext cx="510840" cy="1681994"/>
            </a:xfrm>
            <a:custGeom>
              <a:avLst/>
              <a:gdLst>
                <a:gd name="rtl" fmla="*/ 78379 w 339158"/>
                <a:gd name="rtt" fmla="*/ -143622 h 1116714"/>
                <a:gd name="rtr" fmla="*/ 260779 w 339158"/>
                <a:gd name="rtb" fmla="*/ 0 h 1116714"/>
              </a:gdLst>
              <a:ahLst/>
              <a:cxnLst/>
              <a:rect l="rtl" t="rtt" r="rtr" b="rtb"/>
              <a:pathLst>
                <a:path w="339158" h="1116714">
                  <a:moveTo>
                    <a:pt x="0" y="0"/>
                  </a:moveTo>
                  <a:lnTo>
                    <a:pt x="339158" y="0"/>
                  </a:lnTo>
                  <a:lnTo>
                    <a:pt x="339158" y="1116714"/>
                  </a:lnTo>
                  <a:lnTo>
                    <a:pt x="0" y="1116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52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018624" y="2989323"/>
              <a:ext cx="510840" cy="2522990"/>
            </a:xfrm>
            <a:custGeom>
              <a:avLst/>
              <a:gdLst>
                <a:gd name="rtl" fmla="*/ 78379 w 339158"/>
                <a:gd name="rtt" fmla="*/ -143622 h 1675070"/>
                <a:gd name="rtr" fmla="*/ 260779 w 339158"/>
                <a:gd name="rtb" fmla="*/ 0 h 1675070"/>
              </a:gdLst>
              <a:ahLst/>
              <a:cxnLst/>
              <a:rect l="rtl" t="rtt" r="rtr" b="rtb"/>
              <a:pathLst>
                <a:path w="339158" h="1675070">
                  <a:moveTo>
                    <a:pt x="0" y="0"/>
                  </a:moveTo>
                  <a:lnTo>
                    <a:pt x="339158" y="0"/>
                  </a:lnTo>
                  <a:lnTo>
                    <a:pt x="339158" y="1675070"/>
                  </a:lnTo>
                  <a:lnTo>
                    <a:pt x="0" y="1675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78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2750" y="1836633"/>
              <a:ext cx="4684435" cy="3675681"/>
            </a:xfrm>
            <a:custGeom>
              <a:avLst/>
              <a:gdLst/>
              <a:ahLst/>
              <a:cxnLst/>
              <a:rect l="0" t="0" r="0" b="0"/>
              <a:pathLst>
                <a:path w="2761475" h="2440368" fill="none">
                  <a:moveTo>
                    <a:pt x="0" y="0"/>
                  </a:moveTo>
                  <a:lnTo>
                    <a:pt x="0" y="2440368"/>
                  </a:lnTo>
                  <a:lnTo>
                    <a:pt x="2761475" y="2440368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  <a:headEnd type="triangle" w="med" len="med"/>
              <a:tailEnd type="triangle" w="med" len="med"/>
            </a:ln>
          </p:spPr>
        </p:sp>
        <p:sp>
          <p:nvSpPr>
            <p:cNvPr id="28" name="文本框 27"/>
            <p:cNvSpPr txBox="1"/>
            <p:nvPr/>
          </p:nvSpPr>
          <p:spPr>
            <a:xfrm>
              <a:off x="1751019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72697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94375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16053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1" name="任意多边形 40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392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/>
        </p:nvSpPr>
        <p:spPr>
          <a:xfrm>
            <a:off x="1548157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74848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001540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8228232" y="2086343"/>
            <a:ext cx="2415612" cy="2415620"/>
          </a:xfrm>
          <a:custGeom>
            <a:avLst/>
            <a:gdLst/>
            <a:ahLst/>
            <a:cxnLst/>
            <a:rect l="0" t="0" r="0" b="0"/>
            <a:pathLst>
              <a:path w="1950472" h="1950479">
                <a:moveTo>
                  <a:pt x="0" y="975240"/>
                </a:moveTo>
                <a:cubicBezTo>
                  <a:pt x="0" y="436631"/>
                  <a:pt x="436628" y="0"/>
                  <a:pt x="975240" y="0"/>
                </a:cubicBezTo>
                <a:cubicBezTo>
                  <a:pt x="1513844" y="0"/>
                  <a:pt x="1950472" y="436631"/>
                  <a:pt x="1950472" y="975240"/>
                </a:cubicBezTo>
                <a:cubicBezTo>
                  <a:pt x="1950472" y="1513852"/>
                  <a:pt x="1513844" y="1950479"/>
                  <a:pt x="975240" y="1950479"/>
                </a:cubicBezTo>
                <a:cubicBezTo>
                  <a:pt x="436628" y="1950479"/>
                  <a:pt x="0" y="1513852"/>
                  <a:pt x="0" y="975240"/>
                </a:cubicBez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椭圆 14"/>
          <p:cNvSpPr/>
          <p:nvPr/>
        </p:nvSpPr>
        <p:spPr>
          <a:xfrm>
            <a:off x="2269954" y="2622247"/>
            <a:ext cx="674557" cy="622944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椭圆 25"/>
          <p:cNvSpPr/>
          <p:nvPr/>
        </p:nvSpPr>
        <p:spPr>
          <a:xfrm>
            <a:off x="4526326" y="2596442"/>
            <a:ext cx="615193" cy="674557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椭圆 43"/>
          <p:cNvSpPr/>
          <p:nvPr/>
        </p:nvSpPr>
        <p:spPr>
          <a:xfrm>
            <a:off x="6723337" y="2597147"/>
            <a:ext cx="674557" cy="673144"/>
          </a:xfrm>
          <a:custGeom>
            <a:avLst/>
            <a:gdLst>
              <a:gd name="connsiteX0" fmla="*/ 73141 w 606368"/>
              <a:gd name="connsiteY0" fmla="*/ 459099 h 605099"/>
              <a:gd name="connsiteX1" fmla="*/ 146282 w 606368"/>
              <a:gd name="connsiteY1" fmla="*/ 532099 h 605099"/>
              <a:gd name="connsiteX2" fmla="*/ 73141 w 606368"/>
              <a:gd name="connsiteY2" fmla="*/ 605099 h 605099"/>
              <a:gd name="connsiteX3" fmla="*/ 0 w 606368"/>
              <a:gd name="connsiteY3" fmla="*/ 532099 h 605099"/>
              <a:gd name="connsiteX4" fmla="*/ 73141 w 606368"/>
              <a:gd name="connsiteY4" fmla="*/ 459099 h 605099"/>
              <a:gd name="connsiteX5" fmla="*/ 90350 w 606368"/>
              <a:gd name="connsiteY5" fmla="*/ 311335 h 605099"/>
              <a:gd name="connsiteX6" fmla="*/ 286566 w 606368"/>
              <a:gd name="connsiteY6" fmla="*/ 507355 h 605099"/>
              <a:gd name="connsiteX7" fmla="*/ 245213 w 606368"/>
              <a:gd name="connsiteY7" fmla="*/ 548647 h 605099"/>
              <a:gd name="connsiteX8" fmla="*/ 203860 w 606368"/>
              <a:gd name="connsiteY8" fmla="*/ 507355 h 605099"/>
              <a:gd name="connsiteX9" fmla="*/ 90350 w 606368"/>
              <a:gd name="connsiteY9" fmla="*/ 393919 h 605099"/>
              <a:gd name="connsiteX10" fmla="*/ 48902 w 606368"/>
              <a:gd name="connsiteY10" fmla="*/ 352627 h 605099"/>
              <a:gd name="connsiteX11" fmla="*/ 90350 w 606368"/>
              <a:gd name="connsiteY11" fmla="*/ 311335 h 605099"/>
              <a:gd name="connsiteX12" fmla="*/ 112838 w 606368"/>
              <a:gd name="connsiteY12" fmla="*/ 158772 h 605099"/>
              <a:gd name="connsiteX13" fmla="*/ 439340 w 606368"/>
              <a:gd name="connsiteY13" fmla="*/ 484848 h 605099"/>
              <a:gd name="connsiteX14" fmla="*/ 397986 w 606368"/>
              <a:gd name="connsiteY14" fmla="*/ 526136 h 605099"/>
              <a:gd name="connsiteX15" fmla="*/ 356631 w 606368"/>
              <a:gd name="connsiteY15" fmla="*/ 484848 h 605099"/>
              <a:gd name="connsiteX16" fmla="*/ 112838 w 606368"/>
              <a:gd name="connsiteY16" fmla="*/ 241443 h 605099"/>
              <a:gd name="connsiteX17" fmla="*/ 71483 w 606368"/>
              <a:gd name="connsiteY17" fmla="*/ 200060 h 605099"/>
              <a:gd name="connsiteX18" fmla="*/ 112838 w 606368"/>
              <a:gd name="connsiteY18" fmla="*/ 158772 h 605099"/>
              <a:gd name="connsiteX19" fmla="*/ 121024 w 606368"/>
              <a:gd name="connsiteY19" fmla="*/ 0 h 605099"/>
              <a:gd name="connsiteX20" fmla="*/ 606368 w 606368"/>
              <a:gd name="connsiteY20" fmla="*/ 484702 h 605099"/>
              <a:gd name="connsiteX21" fmla="*/ 565012 w 606368"/>
              <a:gd name="connsiteY21" fmla="*/ 525995 h 605099"/>
              <a:gd name="connsiteX22" fmla="*/ 523656 w 606368"/>
              <a:gd name="connsiteY22" fmla="*/ 484702 h 605099"/>
              <a:gd name="connsiteX23" fmla="*/ 121024 w 606368"/>
              <a:gd name="connsiteY23" fmla="*/ 82586 h 605099"/>
              <a:gd name="connsiteX24" fmla="*/ 79668 w 606368"/>
              <a:gd name="connsiteY24" fmla="*/ 41293 h 605099"/>
              <a:gd name="connsiteX25" fmla="*/ 121024 w 606368"/>
              <a:gd name="connsiteY25" fmla="*/ 0 h 6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368" h="605099">
                <a:moveTo>
                  <a:pt x="73141" y="459099"/>
                </a:moveTo>
                <a:cubicBezTo>
                  <a:pt x="113536" y="459099"/>
                  <a:pt x="146282" y="491782"/>
                  <a:pt x="146282" y="532099"/>
                </a:cubicBezTo>
                <a:cubicBezTo>
                  <a:pt x="146282" y="572416"/>
                  <a:pt x="113536" y="605099"/>
                  <a:pt x="73141" y="605099"/>
                </a:cubicBezTo>
                <a:cubicBezTo>
                  <a:pt x="32746" y="605099"/>
                  <a:pt x="0" y="572416"/>
                  <a:pt x="0" y="532099"/>
                </a:cubicBezTo>
                <a:cubicBezTo>
                  <a:pt x="0" y="491782"/>
                  <a:pt x="32746" y="459099"/>
                  <a:pt x="73141" y="459099"/>
                </a:cubicBezTo>
                <a:close/>
                <a:moveTo>
                  <a:pt x="90350" y="311335"/>
                </a:moveTo>
                <a:cubicBezTo>
                  <a:pt x="198584" y="311335"/>
                  <a:pt x="286566" y="399280"/>
                  <a:pt x="286566" y="507355"/>
                </a:cubicBezTo>
                <a:cubicBezTo>
                  <a:pt x="286566" y="530118"/>
                  <a:pt x="268103" y="548647"/>
                  <a:pt x="245213" y="548647"/>
                </a:cubicBezTo>
                <a:cubicBezTo>
                  <a:pt x="222417" y="548647"/>
                  <a:pt x="203860" y="530118"/>
                  <a:pt x="203860" y="507355"/>
                </a:cubicBezTo>
                <a:cubicBezTo>
                  <a:pt x="203860" y="444805"/>
                  <a:pt x="152898" y="393919"/>
                  <a:pt x="90350" y="393919"/>
                </a:cubicBezTo>
                <a:cubicBezTo>
                  <a:pt x="67459" y="393919"/>
                  <a:pt x="48902" y="375483"/>
                  <a:pt x="48902" y="352627"/>
                </a:cubicBezTo>
                <a:cubicBezTo>
                  <a:pt x="48902" y="329770"/>
                  <a:pt x="67459" y="311335"/>
                  <a:pt x="90350" y="311335"/>
                </a:cubicBezTo>
                <a:close/>
                <a:moveTo>
                  <a:pt x="112838" y="158772"/>
                </a:moveTo>
                <a:cubicBezTo>
                  <a:pt x="292857" y="158772"/>
                  <a:pt x="439340" y="305021"/>
                  <a:pt x="439340" y="484848"/>
                </a:cubicBezTo>
                <a:cubicBezTo>
                  <a:pt x="439340" y="507608"/>
                  <a:pt x="420783" y="526136"/>
                  <a:pt x="397986" y="526136"/>
                </a:cubicBezTo>
                <a:cubicBezTo>
                  <a:pt x="375095" y="526136"/>
                  <a:pt x="356631" y="507608"/>
                  <a:pt x="356631" y="484848"/>
                </a:cubicBezTo>
                <a:cubicBezTo>
                  <a:pt x="356631" y="350636"/>
                  <a:pt x="247263" y="241443"/>
                  <a:pt x="112838" y="241443"/>
                </a:cubicBezTo>
                <a:cubicBezTo>
                  <a:pt x="89947" y="241443"/>
                  <a:pt x="71483" y="222915"/>
                  <a:pt x="71483" y="200060"/>
                </a:cubicBezTo>
                <a:cubicBezTo>
                  <a:pt x="71483" y="177300"/>
                  <a:pt x="89947" y="158772"/>
                  <a:pt x="112838" y="158772"/>
                </a:cubicBezTo>
                <a:close/>
                <a:moveTo>
                  <a:pt x="121024" y="0"/>
                </a:moveTo>
                <a:cubicBezTo>
                  <a:pt x="388661" y="0"/>
                  <a:pt x="606368" y="217377"/>
                  <a:pt x="606368" y="484702"/>
                </a:cubicBezTo>
                <a:cubicBezTo>
                  <a:pt x="606368" y="507465"/>
                  <a:pt x="587904" y="525995"/>
                  <a:pt x="565012" y="525995"/>
                </a:cubicBezTo>
                <a:cubicBezTo>
                  <a:pt x="542120" y="525995"/>
                  <a:pt x="523656" y="507465"/>
                  <a:pt x="523656" y="484702"/>
                </a:cubicBezTo>
                <a:cubicBezTo>
                  <a:pt x="523656" y="262997"/>
                  <a:pt x="342971" y="82586"/>
                  <a:pt x="121024" y="82586"/>
                </a:cubicBezTo>
                <a:cubicBezTo>
                  <a:pt x="98227" y="82586"/>
                  <a:pt x="79668" y="64150"/>
                  <a:pt x="79668" y="41293"/>
                </a:cubicBezTo>
                <a:cubicBezTo>
                  <a:pt x="79668" y="18530"/>
                  <a:pt x="98227" y="0"/>
                  <a:pt x="12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椭圆 53"/>
          <p:cNvSpPr/>
          <p:nvPr/>
        </p:nvSpPr>
        <p:spPr>
          <a:xfrm>
            <a:off x="9098760" y="2596951"/>
            <a:ext cx="674557" cy="673535"/>
          </a:xfrm>
          <a:custGeom>
            <a:avLst/>
            <a:gdLst>
              <a:gd name="connsiteX0" fmla="*/ 288111 w 575551"/>
              <a:gd name="connsiteY0" fmla="*/ 195956 h 574680"/>
              <a:gd name="connsiteX1" fmla="*/ 250987 w 575551"/>
              <a:gd name="connsiteY1" fmla="*/ 204012 h 574680"/>
              <a:gd name="connsiteX2" fmla="*/ 204180 w 575551"/>
              <a:gd name="connsiteY2" fmla="*/ 324853 h 574680"/>
              <a:gd name="connsiteX3" fmla="*/ 288111 w 575551"/>
              <a:gd name="connsiteY3" fmla="*/ 378828 h 574680"/>
              <a:gd name="connsiteX4" fmla="*/ 325234 w 575551"/>
              <a:gd name="connsiteY4" fmla="*/ 370772 h 574680"/>
              <a:gd name="connsiteX5" fmla="*/ 371234 w 575551"/>
              <a:gd name="connsiteY5" fmla="*/ 250737 h 574680"/>
              <a:gd name="connsiteX6" fmla="*/ 288111 w 575551"/>
              <a:gd name="connsiteY6" fmla="*/ 195956 h 574680"/>
              <a:gd name="connsiteX7" fmla="*/ 288111 w 575551"/>
              <a:gd name="connsiteY7" fmla="*/ 163732 h 574680"/>
              <a:gd name="connsiteX8" fmla="*/ 401094 w 575551"/>
              <a:gd name="connsiteY8" fmla="*/ 237042 h 574680"/>
              <a:gd name="connsiteX9" fmla="*/ 338146 w 575551"/>
              <a:gd name="connsiteY9" fmla="*/ 400579 h 574680"/>
              <a:gd name="connsiteX10" fmla="*/ 288111 w 575551"/>
              <a:gd name="connsiteY10" fmla="*/ 411052 h 574680"/>
              <a:gd name="connsiteX11" fmla="*/ 175127 w 575551"/>
              <a:gd name="connsiteY11" fmla="*/ 337742 h 574680"/>
              <a:gd name="connsiteX12" fmla="*/ 237268 w 575551"/>
              <a:gd name="connsiteY12" fmla="*/ 175011 h 574680"/>
              <a:gd name="connsiteX13" fmla="*/ 288111 w 575551"/>
              <a:gd name="connsiteY13" fmla="*/ 163732 h 574680"/>
              <a:gd name="connsiteX14" fmla="*/ 307478 w 575551"/>
              <a:gd name="connsiteY14" fmla="*/ 33198 h 574680"/>
              <a:gd name="connsiteX15" fmla="*/ 260674 w 575551"/>
              <a:gd name="connsiteY15" fmla="*/ 34004 h 574680"/>
              <a:gd name="connsiteX16" fmla="*/ 255025 w 575551"/>
              <a:gd name="connsiteY16" fmla="*/ 64624 h 574680"/>
              <a:gd name="connsiteX17" fmla="*/ 179171 w 575551"/>
              <a:gd name="connsiteY17" fmla="*/ 116999 h 574680"/>
              <a:gd name="connsiteX18" fmla="*/ 150120 w 575551"/>
              <a:gd name="connsiteY18" fmla="*/ 111359 h 574680"/>
              <a:gd name="connsiteX19" fmla="*/ 121876 w 575551"/>
              <a:gd name="connsiteY19" fmla="*/ 93631 h 574680"/>
              <a:gd name="connsiteX20" fmla="*/ 88791 w 575551"/>
              <a:gd name="connsiteY20" fmla="*/ 127474 h 574680"/>
              <a:gd name="connsiteX21" fmla="*/ 107351 w 575551"/>
              <a:gd name="connsiteY21" fmla="*/ 153259 h 574680"/>
              <a:gd name="connsiteX22" fmla="*/ 108965 w 575551"/>
              <a:gd name="connsiteY22" fmla="*/ 215304 h 574680"/>
              <a:gd name="connsiteX23" fmla="*/ 66196 w 575551"/>
              <a:gd name="connsiteY23" fmla="*/ 260427 h 574680"/>
              <a:gd name="connsiteX24" fmla="*/ 33110 w 575551"/>
              <a:gd name="connsiteY24" fmla="*/ 267679 h 574680"/>
              <a:gd name="connsiteX25" fmla="*/ 33917 w 575551"/>
              <a:gd name="connsiteY25" fmla="*/ 314414 h 574680"/>
              <a:gd name="connsiteX26" fmla="*/ 65389 w 575551"/>
              <a:gd name="connsiteY26" fmla="*/ 320055 h 574680"/>
              <a:gd name="connsiteX27" fmla="*/ 110579 w 575551"/>
              <a:gd name="connsiteY27" fmla="*/ 362761 h 574680"/>
              <a:gd name="connsiteX28" fmla="*/ 112193 w 575551"/>
              <a:gd name="connsiteY28" fmla="*/ 424806 h 574680"/>
              <a:gd name="connsiteX29" fmla="*/ 93633 w 575551"/>
              <a:gd name="connsiteY29" fmla="*/ 453008 h 574680"/>
              <a:gd name="connsiteX30" fmla="*/ 127525 w 575551"/>
              <a:gd name="connsiteY30" fmla="*/ 486045 h 574680"/>
              <a:gd name="connsiteX31" fmla="*/ 154155 w 575551"/>
              <a:gd name="connsiteY31" fmla="*/ 467512 h 574680"/>
              <a:gd name="connsiteX32" fmla="*/ 187240 w 575551"/>
              <a:gd name="connsiteY32" fmla="*/ 460260 h 574680"/>
              <a:gd name="connsiteX33" fmla="*/ 261481 w 575551"/>
              <a:gd name="connsiteY33" fmla="*/ 508606 h 574680"/>
              <a:gd name="connsiteX34" fmla="*/ 268743 w 575551"/>
              <a:gd name="connsiteY34" fmla="*/ 541643 h 574680"/>
              <a:gd name="connsiteX35" fmla="*/ 315547 w 575551"/>
              <a:gd name="connsiteY35" fmla="*/ 541643 h 574680"/>
              <a:gd name="connsiteX36" fmla="*/ 321196 w 575551"/>
              <a:gd name="connsiteY36" fmla="*/ 508606 h 574680"/>
              <a:gd name="connsiteX37" fmla="*/ 397050 w 575551"/>
              <a:gd name="connsiteY37" fmla="*/ 457037 h 574680"/>
              <a:gd name="connsiteX38" fmla="*/ 426101 w 575551"/>
              <a:gd name="connsiteY38" fmla="*/ 461871 h 574680"/>
              <a:gd name="connsiteX39" fmla="*/ 454345 w 575551"/>
              <a:gd name="connsiteY39" fmla="*/ 481210 h 574680"/>
              <a:gd name="connsiteX40" fmla="*/ 487430 w 575551"/>
              <a:gd name="connsiteY40" fmla="*/ 446562 h 574680"/>
              <a:gd name="connsiteX41" fmla="*/ 468870 w 575551"/>
              <a:gd name="connsiteY41" fmla="*/ 420777 h 574680"/>
              <a:gd name="connsiteX42" fmla="*/ 510025 w 575551"/>
              <a:gd name="connsiteY42" fmla="*/ 313609 h 574680"/>
              <a:gd name="connsiteX43" fmla="*/ 543111 w 575551"/>
              <a:gd name="connsiteY43" fmla="*/ 306357 h 574680"/>
              <a:gd name="connsiteX44" fmla="*/ 541497 w 575551"/>
              <a:gd name="connsiteY44" fmla="*/ 258816 h 574680"/>
              <a:gd name="connsiteX45" fmla="*/ 510832 w 575551"/>
              <a:gd name="connsiteY45" fmla="*/ 253981 h 574680"/>
              <a:gd name="connsiteX46" fmla="*/ 464028 w 575551"/>
              <a:gd name="connsiteY46" fmla="*/ 149230 h 574680"/>
              <a:gd name="connsiteX47" fmla="*/ 481781 w 575551"/>
              <a:gd name="connsiteY47" fmla="*/ 121028 h 574680"/>
              <a:gd name="connsiteX48" fmla="*/ 447889 w 575551"/>
              <a:gd name="connsiteY48" fmla="*/ 88797 h 574680"/>
              <a:gd name="connsiteX49" fmla="*/ 422066 w 575551"/>
              <a:gd name="connsiteY49" fmla="*/ 106524 h 574680"/>
              <a:gd name="connsiteX50" fmla="*/ 388981 w 575551"/>
              <a:gd name="connsiteY50" fmla="*/ 113776 h 574680"/>
              <a:gd name="connsiteX51" fmla="*/ 314740 w 575551"/>
              <a:gd name="connsiteY51" fmla="*/ 65429 h 574680"/>
              <a:gd name="connsiteX52" fmla="*/ 307478 w 575551"/>
              <a:gd name="connsiteY52" fmla="*/ 33198 h 574680"/>
              <a:gd name="connsiteX53" fmla="*/ 327652 w 575551"/>
              <a:gd name="connsiteY53" fmla="*/ 2579 h 574680"/>
              <a:gd name="connsiteX54" fmla="*/ 338142 w 575551"/>
              <a:gd name="connsiteY54" fmla="*/ 9831 h 574680"/>
              <a:gd name="connsiteX55" fmla="*/ 340563 w 575551"/>
              <a:gd name="connsiteY55" fmla="*/ 21917 h 574680"/>
              <a:gd name="connsiteX56" fmla="*/ 343791 w 575551"/>
              <a:gd name="connsiteY56" fmla="*/ 52537 h 574680"/>
              <a:gd name="connsiteX57" fmla="*/ 388981 w 575551"/>
              <a:gd name="connsiteY57" fmla="*/ 81545 h 574680"/>
              <a:gd name="connsiteX58" fmla="*/ 409155 w 575551"/>
              <a:gd name="connsiteY58" fmla="*/ 76710 h 574680"/>
              <a:gd name="connsiteX59" fmla="*/ 430943 w 575551"/>
              <a:gd name="connsiteY59" fmla="*/ 57372 h 574680"/>
              <a:gd name="connsiteX60" fmla="*/ 441433 w 575551"/>
              <a:gd name="connsiteY60" fmla="*/ 50120 h 574680"/>
              <a:gd name="connsiteX61" fmla="*/ 454345 w 575551"/>
              <a:gd name="connsiteY61" fmla="*/ 52537 h 574680"/>
              <a:gd name="connsiteX62" fmla="*/ 517288 w 575551"/>
              <a:gd name="connsiteY62" fmla="*/ 113776 h 574680"/>
              <a:gd name="connsiteX63" fmla="*/ 519709 w 575551"/>
              <a:gd name="connsiteY63" fmla="*/ 125863 h 574680"/>
              <a:gd name="connsiteX64" fmla="*/ 513253 w 575551"/>
              <a:gd name="connsiteY64" fmla="*/ 137143 h 574680"/>
              <a:gd name="connsiteX65" fmla="*/ 493886 w 575551"/>
              <a:gd name="connsiteY65" fmla="*/ 160511 h 574680"/>
              <a:gd name="connsiteX66" fmla="*/ 522130 w 575551"/>
              <a:gd name="connsiteY66" fmla="*/ 224167 h 574680"/>
              <a:gd name="connsiteX67" fmla="*/ 551987 w 575551"/>
              <a:gd name="connsiteY67" fmla="*/ 225779 h 574680"/>
              <a:gd name="connsiteX68" fmla="*/ 564092 w 575551"/>
              <a:gd name="connsiteY68" fmla="*/ 227391 h 574680"/>
              <a:gd name="connsiteX69" fmla="*/ 571354 w 575551"/>
              <a:gd name="connsiteY69" fmla="*/ 238671 h 574680"/>
              <a:gd name="connsiteX70" fmla="*/ 572968 w 575551"/>
              <a:gd name="connsiteY70" fmla="*/ 326501 h 574680"/>
              <a:gd name="connsiteX71" fmla="*/ 566513 w 575551"/>
              <a:gd name="connsiteY71" fmla="*/ 336976 h 574680"/>
              <a:gd name="connsiteX72" fmla="*/ 553601 w 575551"/>
              <a:gd name="connsiteY72" fmla="*/ 339393 h 574680"/>
              <a:gd name="connsiteX73" fmla="*/ 522937 w 575551"/>
              <a:gd name="connsiteY73" fmla="*/ 342617 h 574680"/>
              <a:gd name="connsiteX74" fmla="*/ 497921 w 575551"/>
              <a:gd name="connsiteY74" fmla="*/ 407884 h 574680"/>
              <a:gd name="connsiteX75" fmla="*/ 518095 w 575551"/>
              <a:gd name="connsiteY75" fmla="*/ 429640 h 574680"/>
              <a:gd name="connsiteX76" fmla="*/ 526164 w 575551"/>
              <a:gd name="connsiteY76" fmla="*/ 440116 h 574680"/>
              <a:gd name="connsiteX77" fmla="*/ 522937 w 575551"/>
              <a:gd name="connsiteY77" fmla="*/ 453008 h 574680"/>
              <a:gd name="connsiteX78" fmla="*/ 461607 w 575551"/>
              <a:gd name="connsiteY78" fmla="*/ 516664 h 574680"/>
              <a:gd name="connsiteX79" fmla="*/ 449503 w 575551"/>
              <a:gd name="connsiteY79" fmla="*/ 519082 h 574680"/>
              <a:gd name="connsiteX80" fmla="*/ 438205 w 575551"/>
              <a:gd name="connsiteY80" fmla="*/ 511830 h 574680"/>
              <a:gd name="connsiteX81" fmla="*/ 414804 w 575551"/>
              <a:gd name="connsiteY81" fmla="*/ 492491 h 574680"/>
              <a:gd name="connsiteX82" fmla="*/ 397050 w 575551"/>
              <a:gd name="connsiteY82" fmla="*/ 489268 h 574680"/>
              <a:gd name="connsiteX83" fmla="*/ 351054 w 575551"/>
              <a:gd name="connsiteY83" fmla="*/ 520693 h 574680"/>
              <a:gd name="connsiteX84" fmla="*/ 349440 w 575551"/>
              <a:gd name="connsiteY84" fmla="*/ 550507 h 574680"/>
              <a:gd name="connsiteX85" fmla="*/ 347826 w 575551"/>
              <a:gd name="connsiteY85" fmla="*/ 563399 h 574680"/>
              <a:gd name="connsiteX86" fmla="*/ 336528 w 575551"/>
              <a:gd name="connsiteY86" fmla="*/ 570651 h 574680"/>
              <a:gd name="connsiteX87" fmla="*/ 288110 w 575551"/>
              <a:gd name="connsiteY87" fmla="*/ 574680 h 574680"/>
              <a:gd name="connsiteX88" fmla="*/ 248569 w 575551"/>
              <a:gd name="connsiteY88" fmla="*/ 572263 h 574680"/>
              <a:gd name="connsiteX89" fmla="*/ 237272 w 575551"/>
              <a:gd name="connsiteY89" fmla="*/ 565011 h 574680"/>
              <a:gd name="connsiteX90" fmla="*/ 234851 w 575551"/>
              <a:gd name="connsiteY90" fmla="*/ 552924 h 574680"/>
              <a:gd name="connsiteX91" fmla="*/ 232430 w 575551"/>
              <a:gd name="connsiteY91" fmla="*/ 521499 h 574680"/>
              <a:gd name="connsiteX92" fmla="*/ 187240 w 575551"/>
              <a:gd name="connsiteY92" fmla="*/ 492491 h 574680"/>
              <a:gd name="connsiteX93" fmla="*/ 167066 w 575551"/>
              <a:gd name="connsiteY93" fmla="*/ 496520 h 574680"/>
              <a:gd name="connsiteX94" fmla="*/ 144471 w 575551"/>
              <a:gd name="connsiteY94" fmla="*/ 516664 h 574680"/>
              <a:gd name="connsiteX95" fmla="*/ 133981 w 575551"/>
              <a:gd name="connsiteY95" fmla="*/ 524722 h 574680"/>
              <a:gd name="connsiteX96" fmla="*/ 121069 w 575551"/>
              <a:gd name="connsiteY96" fmla="*/ 522305 h 574680"/>
              <a:gd name="connsiteX97" fmla="*/ 58126 w 575551"/>
              <a:gd name="connsiteY97" fmla="*/ 460260 h 574680"/>
              <a:gd name="connsiteX98" fmla="*/ 54898 w 575551"/>
              <a:gd name="connsiteY98" fmla="*/ 448173 h 574680"/>
              <a:gd name="connsiteX99" fmla="*/ 62161 w 575551"/>
              <a:gd name="connsiteY99" fmla="*/ 436892 h 574680"/>
              <a:gd name="connsiteX100" fmla="*/ 82335 w 575551"/>
              <a:gd name="connsiteY100" fmla="*/ 413525 h 574680"/>
              <a:gd name="connsiteX101" fmla="*/ 81528 w 575551"/>
              <a:gd name="connsiteY101" fmla="*/ 375653 h 574680"/>
              <a:gd name="connsiteX102" fmla="*/ 54091 w 575551"/>
              <a:gd name="connsiteY102" fmla="*/ 349869 h 574680"/>
              <a:gd name="connsiteX103" fmla="*/ 24234 w 575551"/>
              <a:gd name="connsiteY103" fmla="*/ 348257 h 574680"/>
              <a:gd name="connsiteX104" fmla="*/ 11322 w 575551"/>
              <a:gd name="connsiteY104" fmla="*/ 346645 h 574680"/>
              <a:gd name="connsiteX105" fmla="*/ 4060 w 575551"/>
              <a:gd name="connsiteY105" fmla="*/ 335365 h 574680"/>
              <a:gd name="connsiteX106" fmla="*/ 3253 w 575551"/>
              <a:gd name="connsiteY106" fmla="*/ 247535 h 574680"/>
              <a:gd name="connsiteX107" fmla="*/ 9708 w 575551"/>
              <a:gd name="connsiteY107" fmla="*/ 236254 h 574680"/>
              <a:gd name="connsiteX108" fmla="*/ 22620 w 575551"/>
              <a:gd name="connsiteY108" fmla="*/ 233837 h 574680"/>
              <a:gd name="connsiteX109" fmla="*/ 53284 w 575551"/>
              <a:gd name="connsiteY109" fmla="*/ 230614 h 574680"/>
              <a:gd name="connsiteX110" fmla="*/ 79107 w 575551"/>
              <a:gd name="connsiteY110" fmla="*/ 204023 h 574680"/>
              <a:gd name="connsiteX111" fmla="*/ 78300 w 575551"/>
              <a:gd name="connsiteY111" fmla="*/ 166152 h 574680"/>
              <a:gd name="connsiteX112" fmla="*/ 58126 w 575551"/>
              <a:gd name="connsiteY112" fmla="*/ 144395 h 574680"/>
              <a:gd name="connsiteX113" fmla="*/ 50864 w 575551"/>
              <a:gd name="connsiteY113" fmla="*/ 133920 h 574680"/>
              <a:gd name="connsiteX114" fmla="*/ 53284 w 575551"/>
              <a:gd name="connsiteY114" fmla="*/ 121028 h 574680"/>
              <a:gd name="connsiteX115" fmla="*/ 114614 w 575551"/>
              <a:gd name="connsiteY115" fmla="*/ 58177 h 574680"/>
              <a:gd name="connsiteX116" fmla="*/ 127525 w 575551"/>
              <a:gd name="connsiteY116" fmla="*/ 54954 h 574680"/>
              <a:gd name="connsiteX117" fmla="*/ 138015 w 575551"/>
              <a:gd name="connsiteY117" fmla="*/ 62206 h 574680"/>
              <a:gd name="connsiteX118" fmla="*/ 161417 w 575551"/>
              <a:gd name="connsiteY118" fmla="*/ 81545 h 574680"/>
              <a:gd name="connsiteX119" fmla="*/ 179171 w 575551"/>
              <a:gd name="connsiteY119" fmla="*/ 84768 h 574680"/>
              <a:gd name="connsiteX120" fmla="*/ 225167 w 575551"/>
              <a:gd name="connsiteY120" fmla="*/ 53343 h 574680"/>
              <a:gd name="connsiteX121" fmla="*/ 226781 w 575551"/>
              <a:gd name="connsiteY121" fmla="*/ 24335 h 574680"/>
              <a:gd name="connsiteX122" fmla="*/ 229202 w 575551"/>
              <a:gd name="connsiteY122" fmla="*/ 11442 h 574680"/>
              <a:gd name="connsiteX123" fmla="*/ 239693 w 575551"/>
              <a:gd name="connsiteY123" fmla="*/ 4190 h 574680"/>
              <a:gd name="connsiteX124" fmla="*/ 327652 w 575551"/>
              <a:gd name="connsiteY124" fmla="*/ 2579 h 5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5551" h="574680">
                <a:moveTo>
                  <a:pt x="288111" y="195956"/>
                </a:moveTo>
                <a:cubicBezTo>
                  <a:pt x="275198" y="195956"/>
                  <a:pt x="262286" y="199179"/>
                  <a:pt x="250987" y="204012"/>
                </a:cubicBezTo>
                <a:cubicBezTo>
                  <a:pt x="204987" y="224958"/>
                  <a:pt x="184004" y="278933"/>
                  <a:pt x="204180" y="324853"/>
                </a:cubicBezTo>
                <a:cubicBezTo>
                  <a:pt x="218706" y="357882"/>
                  <a:pt x="251794" y="378828"/>
                  <a:pt x="288111" y="378828"/>
                </a:cubicBezTo>
                <a:cubicBezTo>
                  <a:pt x="301023" y="378828"/>
                  <a:pt x="313128" y="376411"/>
                  <a:pt x="325234" y="370772"/>
                </a:cubicBezTo>
                <a:cubicBezTo>
                  <a:pt x="371234" y="350632"/>
                  <a:pt x="392217" y="296657"/>
                  <a:pt x="371234" y="250737"/>
                </a:cubicBezTo>
                <a:cubicBezTo>
                  <a:pt x="356708" y="217708"/>
                  <a:pt x="323620" y="195956"/>
                  <a:pt x="288111" y="195956"/>
                </a:cubicBezTo>
                <a:close/>
                <a:moveTo>
                  <a:pt x="288111" y="163732"/>
                </a:moveTo>
                <a:cubicBezTo>
                  <a:pt x="336532" y="163732"/>
                  <a:pt x="380919" y="192734"/>
                  <a:pt x="401094" y="237042"/>
                </a:cubicBezTo>
                <a:cubicBezTo>
                  <a:pt x="428533" y="299879"/>
                  <a:pt x="400287" y="372383"/>
                  <a:pt x="338146" y="400579"/>
                </a:cubicBezTo>
                <a:cubicBezTo>
                  <a:pt x="322006" y="407830"/>
                  <a:pt x="305058" y="411052"/>
                  <a:pt x="288111" y="411052"/>
                </a:cubicBezTo>
                <a:cubicBezTo>
                  <a:pt x="238882" y="411052"/>
                  <a:pt x="194496" y="382050"/>
                  <a:pt x="175127" y="337742"/>
                </a:cubicBezTo>
                <a:cubicBezTo>
                  <a:pt x="146881" y="275711"/>
                  <a:pt x="175127" y="202401"/>
                  <a:pt x="237268" y="175011"/>
                </a:cubicBezTo>
                <a:cubicBezTo>
                  <a:pt x="253408" y="167760"/>
                  <a:pt x="270356" y="163732"/>
                  <a:pt x="288111" y="163732"/>
                </a:cubicBezTo>
                <a:close/>
                <a:moveTo>
                  <a:pt x="307478" y="33198"/>
                </a:moveTo>
                <a:cubicBezTo>
                  <a:pt x="292145" y="31587"/>
                  <a:pt x="276006" y="32392"/>
                  <a:pt x="260674" y="34004"/>
                </a:cubicBezTo>
                <a:cubicBezTo>
                  <a:pt x="260674" y="44479"/>
                  <a:pt x="259060" y="54954"/>
                  <a:pt x="255025" y="64624"/>
                </a:cubicBezTo>
                <a:cubicBezTo>
                  <a:pt x="242921" y="96049"/>
                  <a:pt x="212256" y="116999"/>
                  <a:pt x="179171" y="116999"/>
                </a:cubicBezTo>
                <a:cubicBezTo>
                  <a:pt x="168680" y="116999"/>
                  <a:pt x="158997" y="115387"/>
                  <a:pt x="150120" y="111359"/>
                </a:cubicBezTo>
                <a:cubicBezTo>
                  <a:pt x="139629" y="107330"/>
                  <a:pt x="129946" y="101689"/>
                  <a:pt x="121876" y="93631"/>
                </a:cubicBezTo>
                <a:cubicBezTo>
                  <a:pt x="109772" y="103301"/>
                  <a:pt x="99281" y="114582"/>
                  <a:pt x="88791" y="127474"/>
                </a:cubicBezTo>
                <a:cubicBezTo>
                  <a:pt x="96860" y="134726"/>
                  <a:pt x="103316" y="143590"/>
                  <a:pt x="107351" y="153259"/>
                </a:cubicBezTo>
                <a:cubicBezTo>
                  <a:pt x="116228" y="172598"/>
                  <a:pt x="117034" y="195160"/>
                  <a:pt x="108965" y="215304"/>
                </a:cubicBezTo>
                <a:cubicBezTo>
                  <a:pt x="100895" y="235448"/>
                  <a:pt x="86370" y="251564"/>
                  <a:pt x="66196" y="260427"/>
                </a:cubicBezTo>
                <a:cubicBezTo>
                  <a:pt x="55705" y="265262"/>
                  <a:pt x="44408" y="267679"/>
                  <a:pt x="33110" y="267679"/>
                </a:cubicBezTo>
                <a:cubicBezTo>
                  <a:pt x="31496" y="282989"/>
                  <a:pt x="32303" y="299105"/>
                  <a:pt x="33917" y="314414"/>
                </a:cubicBezTo>
                <a:cubicBezTo>
                  <a:pt x="44408" y="313609"/>
                  <a:pt x="55705" y="316026"/>
                  <a:pt x="65389" y="320055"/>
                </a:cubicBezTo>
                <a:cubicBezTo>
                  <a:pt x="85563" y="327307"/>
                  <a:pt x="101702" y="342617"/>
                  <a:pt x="110579" y="362761"/>
                </a:cubicBezTo>
                <a:cubicBezTo>
                  <a:pt x="119455" y="382100"/>
                  <a:pt x="120262" y="404661"/>
                  <a:pt x="112193" y="424806"/>
                </a:cubicBezTo>
                <a:cubicBezTo>
                  <a:pt x="108158" y="435281"/>
                  <a:pt x="101702" y="444950"/>
                  <a:pt x="93633" y="453008"/>
                </a:cubicBezTo>
                <a:cubicBezTo>
                  <a:pt x="104123" y="465095"/>
                  <a:pt x="115421" y="476375"/>
                  <a:pt x="127525" y="486045"/>
                </a:cubicBezTo>
                <a:cubicBezTo>
                  <a:pt x="134788" y="477987"/>
                  <a:pt x="143664" y="471541"/>
                  <a:pt x="154155" y="467512"/>
                </a:cubicBezTo>
                <a:cubicBezTo>
                  <a:pt x="164645" y="462677"/>
                  <a:pt x="175943" y="460260"/>
                  <a:pt x="187240" y="460260"/>
                </a:cubicBezTo>
                <a:cubicBezTo>
                  <a:pt x="219519" y="460260"/>
                  <a:pt x="248569" y="478793"/>
                  <a:pt x="261481" y="508606"/>
                </a:cubicBezTo>
                <a:cubicBezTo>
                  <a:pt x="266323" y="519082"/>
                  <a:pt x="268743" y="530362"/>
                  <a:pt x="268743" y="541643"/>
                </a:cubicBezTo>
                <a:cubicBezTo>
                  <a:pt x="284076" y="543255"/>
                  <a:pt x="300215" y="543255"/>
                  <a:pt x="315547" y="541643"/>
                </a:cubicBezTo>
                <a:cubicBezTo>
                  <a:pt x="315547" y="530362"/>
                  <a:pt x="317161" y="519082"/>
                  <a:pt x="321196" y="508606"/>
                </a:cubicBezTo>
                <a:cubicBezTo>
                  <a:pt x="333300" y="477987"/>
                  <a:pt x="363965" y="457037"/>
                  <a:pt x="397050" y="457037"/>
                </a:cubicBezTo>
                <a:cubicBezTo>
                  <a:pt x="406734" y="457037"/>
                  <a:pt x="417224" y="458648"/>
                  <a:pt x="426101" y="461871"/>
                </a:cubicBezTo>
                <a:cubicBezTo>
                  <a:pt x="437399" y="466706"/>
                  <a:pt x="446275" y="472347"/>
                  <a:pt x="454345" y="481210"/>
                </a:cubicBezTo>
                <a:cubicBezTo>
                  <a:pt x="466449" y="470735"/>
                  <a:pt x="477747" y="459454"/>
                  <a:pt x="487430" y="446562"/>
                </a:cubicBezTo>
                <a:cubicBezTo>
                  <a:pt x="479361" y="439310"/>
                  <a:pt x="472905" y="430446"/>
                  <a:pt x="468870" y="420777"/>
                </a:cubicBezTo>
                <a:cubicBezTo>
                  <a:pt x="450310" y="379682"/>
                  <a:pt x="468870" y="331336"/>
                  <a:pt x="510025" y="313609"/>
                </a:cubicBezTo>
                <a:cubicBezTo>
                  <a:pt x="520516" y="308774"/>
                  <a:pt x="531006" y="306357"/>
                  <a:pt x="543111" y="306357"/>
                </a:cubicBezTo>
                <a:cubicBezTo>
                  <a:pt x="543918" y="290241"/>
                  <a:pt x="543918" y="274931"/>
                  <a:pt x="541497" y="258816"/>
                </a:cubicBezTo>
                <a:cubicBezTo>
                  <a:pt x="531006" y="259622"/>
                  <a:pt x="520516" y="258010"/>
                  <a:pt x="510832" y="253981"/>
                </a:cubicBezTo>
                <a:cubicBezTo>
                  <a:pt x="468870" y="237866"/>
                  <a:pt x="447889" y="190325"/>
                  <a:pt x="464028" y="149230"/>
                </a:cubicBezTo>
                <a:cubicBezTo>
                  <a:pt x="468063" y="138755"/>
                  <a:pt x="473712" y="129086"/>
                  <a:pt x="481781" y="121028"/>
                </a:cubicBezTo>
                <a:cubicBezTo>
                  <a:pt x="471291" y="108941"/>
                  <a:pt x="459993" y="98466"/>
                  <a:pt x="447889" y="88797"/>
                </a:cubicBezTo>
                <a:cubicBezTo>
                  <a:pt x="440626" y="96049"/>
                  <a:pt x="431750" y="102495"/>
                  <a:pt x="422066" y="106524"/>
                </a:cubicBezTo>
                <a:cubicBezTo>
                  <a:pt x="411576" y="111359"/>
                  <a:pt x="400278" y="113776"/>
                  <a:pt x="388981" y="113776"/>
                </a:cubicBezTo>
                <a:cubicBezTo>
                  <a:pt x="356702" y="113776"/>
                  <a:pt x="327652" y="94437"/>
                  <a:pt x="314740" y="65429"/>
                </a:cubicBezTo>
                <a:cubicBezTo>
                  <a:pt x="309898" y="54954"/>
                  <a:pt x="307478" y="44479"/>
                  <a:pt x="307478" y="33198"/>
                </a:cubicBezTo>
                <a:close/>
                <a:moveTo>
                  <a:pt x="327652" y="2579"/>
                </a:moveTo>
                <a:cubicBezTo>
                  <a:pt x="331686" y="3385"/>
                  <a:pt x="335721" y="5802"/>
                  <a:pt x="338142" y="9831"/>
                </a:cubicBezTo>
                <a:cubicBezTo>
                  <a:pt x="340563" y="13054"/>
                  <a:pt x="341370" y="17889"/>
                  <a:pt x="340563" y="21917"/>
                </a:cubicBezTo>
                <a:cubicBezTo>
                  <a:pt x="338949" y="32392"/>
                  <a:pt x="339756" y="42868"/>
                  <a:pt x="343791" y="52537"/>
                </a:cubicBezTo>
                <a:cubicBezTo>
                  <a:pt x="351861" y="70264"/>
                  <a:pt x="369614" y="81545"/>
                  <a:pt x="388981" y="81545"/>
                </a:cubicBezTo>
                <a:cubicBezTo>
                  <a:pt x="395436" y="81545"/>
                  <a:pt x="402699" y="79933"/>
                  <a:pt x="409155" y="76710"/>
                </a:cubicBezTo>
                <a:cubicBezTo>
                  <a:pt x="418031" y="72681"/>
                  <a:pt x="425294" y="66235"/>
                  <a:pt x="430943" y="57372"/>
                </a:cubicBezTo>
                <a:cubicBezTo>
                  <a:pt x="433364" y="54148"/>
                  <a:pt x="437399" y="50925"/>
                  <a:pt x="441433" y="50120"/>
                </a:cubicBezTo>
                <a:cubicBezTo>
                  <a:pt x="445468" y="49314"/>
                  <a:pt x="450310" y="50120"/>
                  <a:pt x="454345" y="52537"/>
                </a:cubicBezTo>
                <a:cubicBezTo>
                  <a:pt x="477747" y="69458"/>
                  <a:pt x="499535" y="90408"/>
                  <a:pt x="517288" y="113776"/>
                </a:cubicBezTo>
                <a:cubicBezTo>
                  <a:pt x="519709" y="116999"/>
                  <a:pt x="520516" y="121834"/>
                  <a:pt x="519709" y="125863"/>
                </a:cubicBezTo>
                <a:cubicBezTo>
                  <a:pt x="519709" y="130697"/>
                  <a:pt x="516481" y="134726"/>
                  <a:pt x="513253" y="137143"/>
                </a:cubicBezTo>
                <a:cubicBezTo>
                  <a:pt x="504376" y="142784"/>
                  <a:pt x="497114" y="150842"/>
                  <a:pt x="493886" y="160511"/>
                </a:cubicBezTo>
                <a:cubicBezTo>
                  <a:pt x="484202" y="185490"/>
                  <a:pt x="497114" y="214498"/>
                  <a:pt x="522130" y="224167"/>
                </a:cubicBezTo>
                <a:cubicBezTo>
                  <a:pt x="531813" y="227391"/>
                  <a:pt x="541497" y="228196"/>
                  <a:pt x="551987" y="225779"/>
                </a:cubicBezTo>
                <a:cubicBezTo>
                  <a:pt x="556022" y="224167"/>
                  <a:pt x="560864" y="224973"/>
                  <a:pt x="564092" y="227391"/>
                </a:cubicBezTo>
                <a:cubicBezTo>
                  <a:pt x="568126" y="229808"/>
                  <a:pt x="570547" y="233837"/>
                  <a:pt x="571354" y="238671"/>
                </a:cubicBezTo>
                <a:cubicBezTo>
                  <a:pt x="576196" y="267679"/>
                  <a:pt x="577003" y="296687"/>
                  <a:pt x="572968" y="326501"/>
                </a:cubicBezTo>
                <a:cubicBezTo>
                  <a:pt x="572161" y="330530"/>
                  <a:pt x="569740" y="334559"/>
                  <a:pt x="566513" y="336976"/>
                </a:cubicBezTo>
                <a:cubicBezTo>
                  <a:pt x="562478" y="339393"/>
                  <a:pt x="558443" y="341005"/>
                  <a:pt x="553601" y="339393"/>
                </a:cubicBezTo>
                <a:cubicBezTo>
                  <a:pt x="543111" y="337782"/>
                  <a:pt x="532620" y="338588"/>
                  <a:pt x="522937" y="342617"/>
                </a:cubicBezTo>
                <a:cubicBezTo>
                  <a:pt x="498728" y="353897"/>
                  <a:pt x="487430" y="382905"/>
                  <a:pt x="497921" y="407884"/>
                </a:cubicBezTo>
                <a:cubicBezTo>
                  <a:pt x="501956" y="416748"/>
                  <a:pt x="509218" y="424806"/>
                  <a:pt x="518095" y="429640"/>
                </a:cubicBezTo>
                <a:cubicBezTo>
                  <a:pt x="522130" y="432058"/>
                  <a:pt x="524550" y="436087"/>
                  <a:pt x="526164" y="440116"/>
                </a:cubicBezTo>
                <a:cubicBezTo>
                  <a:pt x="526971" y="444950"/>
                  <a:pt x="526164" y="448979"/>
                  <a:pt x="522937" y="453008"/>
                </a:cubicBezTo>
                <a:cubicBezTo>
                  <a:pt x="505990" y="477181"/>
                  <a:pt x="485816" y="498937"/>
                  <a:pt x="461607" y="516664"/>
                </a:cubicBezTo>
                <a:cubicBezTo>
                  <a:pt x="458380" y="519082"/>
                  <a:pt x="453538" y="520693"/>
                  <a:pt x="449503" y="519082"/>
                </a:cubicBezTo>
                <a:cubicBezTo>
                  <a:pt x="444661" y="518276"/>
                  <a:pt x="440626" y="515858"/>
                  <a:pt x="438205" y="511830"/>
                </a:cubicBezTo>
                <a:cubicBezTo>
                  <a:pt x="432557" y="502966"/>
                  <a:pt x="424487" y="495714"/>
                  <a:pt x="414804" y="492491"/>
                </a:cubicBezTo>
                <a:cubicBezTo>
                  <a:pt x="409155" y="490074"/>
                  <a:pt x="403506" y="489268"/>
                  <a:pt x="397050" y="489268"/>
                </a:cubicBezTo>
                <a:cubicBezTo>
                  <a:pt x="376876" y="489268"/>
                  <a:pt x="358316" y="501355"/>
                  <a:pt x="351054" y="520693"/>
                </a:cubicBezTo>
                <a:cubicBezTo>
                  <a:pt x="347826" y="530362"/>
                  <a:pt x="347019" y="540838"/>
                  <a:pt x="349440" y="550507"/>
                </a:cubicBezTo>
                <a:cubicBezTo>
                  <a:pt x="351054" y="555342"/>
                  <a:pt x="350247" y="559370"/>
                  <a:pt x="347826" y="563399"/>
                </a:cubicBezTo>
                <a:cubicBezTo>
                  <a:pt x="345405" y="567428"/>
                  <a:pt x="341370" y="569845"/>
                  <a:pt x="336528" y="570651"/>
                </a:cubicBezTo>
                <a:cubicBezTo>
                  <a:pt x="321196" y="573874"/>
                  <a:pt x="304250" y="574680"/>
                  <a:pt x="288110" y="574680"/>
                </a:cubicBezTo>
                <a:cubicBezTo>
                  <a:pt x="275199" y="574680"/>
                  <a:pt x="261481" y="573874"/>
                  <a:pt x="248569" y="572263"/>
                </a:cubicBezTo>
                <a:cubicBezTo>
                  <a:pt x="243728" y="571457"/>
                  <a:pt x="239693" y="569040"/>
                  <a:pt x="237272" y="565011"/>
                </a:cubicBezTo>
                <a:cubicBezTo>
                  <a:pt x="234851" y="561788"/>
                  <a:pt x="234044" y="556953"/>
                  <a:pt x="234851" y="552924"/>
                </a:cubicBezTo>
                <a:cubicBezTo>
                  <a:pt x="237272" y="542449"/>
                  <a:pt x="236465" y="531168"/>
                  <a:pt x="232430" y="521499"/>
                </a:cubicBezTo>
                <a:cubicBezTo>
                  <a:pt x="224360" y="503772"/>
                  <a:pt x="206607" y="492491"/>
                  <a:pt x="187240" y="492491"/>
                </a:cubicBezTo>
                <a:cubicBezTo>
                  <a:pt x="179978" y="492491"/>
                  <a:pt x="173522" y="494103"/>
                  <a:pt x="167066" y="496520"/>
                </a:cubicBezTo>
                <a:cubicBezTo>
                  <a:pt x="157383" y="500549"/>
                  <a:pt x="150120" y="507801"/>
                  <a:pt x="144471" y="516664"/>
                </a:cubicBezTo>
                <a:cubicBezTo>
                  <a:pt x="142050" y="520693"/>
                  <a:pt x="138822" y="523916"/>
                  <a:pt x="133981" y="524722"/>
                </a:cubicBezTo>
                <a:cubicBezTo>
                  <a:pt x="129946" y="525528"/>
                  <a:pt x="125104" y="524722"/>
                  <a:pt x="121069" y="522305"/>
                </a:cubicBezTo>
                <a:cubicBezTo>
                  <a:pt x="96860" y="504578"/>
                  <a:pt x="75879" y="484433"/>
                  <a:pt x="58126" y="460260"/>
                </a:cubicBezTo>
                <a:cubicBezTo>
                  <a:pt x="54898" y="457037"/>
                  <a:pt x="54091" y="452202"/>
                  <a:pt x="54898" y="448173"/>
                </a:cubicBezTo>
                <a:cubicBezTo>
                  <a:pt x="55705" y="443339"/>
                  <a:pt x="58126" y="439310"/>
                  <a:pt x="62161" y="436892"/>
                </a:cubicBezTo>
                <a:cubicBezTo>
                  <a:pt x="71845" y="431252"/>
                  <a:pt x="78300" y="423194"/>
                  <a:pt x="82335" y="413525"/>
                </a:cubicBezTo>
                <a:cubicBezTo>
                  <a:pt x="87177" y="400632"/>
                  <a:pt x="86370" y="387740"/>
                  <a:pt x="81528" y="375653"/>
                </a:cubicBezTo>
                <a:cubicBezTo>
                  <a:pt x="75879" y="363567"/>
                  <a:pt x="66196" y="354703"/>
                  <a:pt x="54091" y="349869"/>
                </a:cubicBezTo>
                <a:cubicBezTo>
                  <a:pt x="44408" y="345840"/>
                  <a:pt x="33917" y="345840"/>
                  <a:pt x="24234" y="348257"/>
                </a:cubicBezTo>
                <a:cubicBezTo>
                  <a:pt x="19392" y="349063"/>
                  <a:pt x="15357" y="349063"/>
                  <a:pt x="11322" y="346645"/>
                </a:cubicBezTo>
                <a:cubicBezTo>
                  <a:pt x="7288" y="343422"/>
                  <a:pt x="4867" y="340199"/>
                  <a:pt x="4060" y="335365"/>
                </a:cubicBezTo>
                <a:cubicBezTo>
                  <a:pt x="-782" y="306357"/>
                  <a:pt x="-1589" y="276543"/>
                  <a:pt x="3253" y="247535"/>
                </a:cubicBezTo>
                <a:cubicBezTo>
                  <a:pt x="3253" y="242700"/>
                  <a:pt x="5674" y="238671"/>
                  <a:pt x="9708" y="236254"/>
                </a:cubicBezTo>
                <a:cubicBezTo>
                  <a:pt x="13743" y="233837"/>
                  <a:pt x="17778" y="233031"/>
                  <a:pt x="22620" y="233837"/>
                </a:cubicBezTo>
                <a:cubicBezTo>
                  <a:pt x="33110" y="236254"/>
                  <a:pt x="43601" y="235448"/>
                  <a:pt x="53284" y="230614"/>
                </a:cubicBezTo>
                <a:cubicBezTo>
                  <a:pt x="65389" y="225779"/>
                  <a:pt x="74265" y="216110"/>
                  <a:pt x="79107" y="204023"/>
                </a:cubicBezTo>
                <a:cubicBezTo>
                  <a:pt x="83949" y="191131"/>
                  <a:pt x="83142" y="178238"/>
                  <a:pt x="78300" y="166152"/>
                </a:cubicBezTo>
                <a:cubicBezTo>
                  <a:pt x="73459" y="157288"/>
                  <a:pt x="67003" y="149230"/>
                  <a:pt x="58126" y="144395"/>
                </a:cubicBezTo>
                <a:cubicBezTo>
                  <a:pt x="54091" y="141978"/>
                  <a:pt x="51671" y="137949"/>
                  <a:pt x="50864" y="133920"/>
                </a:cubicBezTo>
                <a:cubicBezTo>
                  <a:pt x="50057" y="129086"/>
                  <a:pt x="50864" y="124251"/>
                  <a:pt x="53284" y="121028"/>
                </a:cubicBezTo>
                <a:cubicBezTo>
                  <a:pt x="70231" y="96855"/>
                  <a:pt x="91212" y="75904"/>
                  <a:pt x="114614" y="58177"/>
                </a:cubicBezTo>
                <a:cubicBezTo>
                  <a:pt x="118648" y="55760"/>
                  <a:pt x="122683" y="54148"/>
                  <a:pt x="127525" y="54954"/>
                </a:cubicBezTo>
                <a:cubicBezTo>
                  <a:pt x="131560" y="55760"/>
                  <a:pt x="135595" y="58177"/>
                  <a:pt x="138015" y="62206"/>
                </a:cubicBezTo>
                <a:cubicBezTo>
                  <a:pt x="143664" y="71070"/>
                  <a:pt x="151734" y="77516"/>
                  <a:pt x="161417" y="81545"/>
                </a:cubicBezTo>
                <a:cubicBezTo>
                  <a:pt x="167066" y="83962"/>
                  <a:pt x="172715" y="84768"/>
                  <a:pt x="179171" y="84768"/>
                </a:cubicBezTo>
                <a:cubicBezTo>
                  <a:pt x="199345" y="84768"/>
                  <a:pt x="217905" y="71876"/>
                  <a:pt x="225167" y="53343"/>
                </a:cubicBezTo>
                <a:cubicBezTo>
                  <a:pt x="228395" y="43673"/>
                  <a:pt x="229202" y="34004"/>
                  <a:pt x="226781" y="24335"/>
                </a:cubicBezTo>
                <a:cubicBezTo>
                  <a:pt x="225974" y="19500"/>
                  <a:pt x="226781" y="14665"/>
                  <a:pt x="229202" y="11442"/>
                </a:cubicBezTo>
                <a:cubicBezTo>
                  <a:pt x="231623" y="7413"/>
                  <a:pt x="235658" y="4996"/>
                  <a:pt x="239693" y="4190"/>
                </a:cubicBezTo>
                <a:cubicBezTo>
                  <a:pt x="268743" y="-644"/>
                  <a:pt x="297794" y="-1450"/>
                  <a:pt x="327652" y="2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548156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824424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00692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376961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40341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47611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72997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86732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9" name="任意多边形 1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08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1" grpId="0"/>
      <p:bldP spid="29" grpId="0"/>
      <p:bldP spid="30" grpId="0"/>
      <p:bldP spid="31" grpId="0"/>
      <p:bldP spid="33" grpId="0"/>
      <p:bldP spid="35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89837" y="1589560"/>
            <a:ext cx="4310726" cy="4399606"/>
            <a:chOff x="3889837" y="1589560"/>
            <a:chExt cx="4310726" cy="4399606"/>
          </a:xfrm>
        </p:grpSpPr>
        <p:sp>
          <p:nvSpPr>
            <p:cNvPr id="3" name="任意多边形 2"/>
            <p:cNvSpPr/>
            <p:nvPr/>
          </p:nvSpPr>
          <p:spPr>
            <a:xfrm>
              <a:off x="7360832" y="1589560"/>
              <a:ext cx="839731" cy="1793509"/>
            </a:xfrm>
            <a:custGeom>
              <a:avLst/>
              <a:gdLst>
                <a:gd name="connsiteX0" fmla="*/ 0 w 754191"/>
                <a:gd name="connsiteY0" fmla="*/ 805410 h 1610812"/>
                <a:gd name="connsiteX1" fmla="*/ 378575 w 754191"/>
                <a:gd name="connsiteY1" fmla="*/ 0 h 1610812"/>
                <a:gd name="connsiteX2" fmla="*/ 754191 w 754191"/>
                <a:gd name="connsiteY2" fmla="*/ 805410 h 1610812"/>
                <a:gd name="connsiteX3" fmla="*/ 378575 w 754191"/>
                <a:gd name="connsiteY3" fmla="*/ 1610812 h 161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91" h="1610812">
                  <a:moveTo>
                    <a:pt x="7559" y="1333488"/>
                  </a:moveTo>
                  <a:lnTo>
                    <a:pt x="321110" y="163310"/>
                  </a:lnTo>
                  <a:cubicBezTo>
                    <a:pt x="352594" y="45808"/>
                    <a:pt x="473374" y="-23924"/>
                    <a:pt x="590879" y="7561"/>
                  </a:cubicBezTo>
                  <a:cubicBezTo>
                    <a:pt x="708383" y="39046"/>
                    <a:pt x="778111" y="159825"/>
                    <a:pt x="746631" y="277327"/>
                  </a:cubicBezTo>
                  <a:lnTo>
                    <a:pt x="433081" y="1447504"/>
                  </a:lnTo>
                  <a:cubicBezTo>
                    <a:pt x="401595" y="1565007"/>
                    <a:pt x="280815" y="1634737"/>
                    <a:pt x="163312" y="1603250"/>
                  </a:cubicBezTo>
                  <a:cubicBezTo>
                    <a:pt x="45807" y="1571771"/>
                    <a:pt x="-23926" y="1450992"/>
                    <a:pt x="7559" y="1333488"/>
                  </a:cubicBezTo>
                  <a:close/>
                  <a:moveTo>
                    <a:pt x="680088" y="262848"/>
                  </a:moveTo>
                  <a:cubicBezTo>
                    <a:pt x="701849" y="181637"/>
                    <a:pt x="653652" y="98152"/>
                    <a:pt x="572437" y="76391"/>
                  </a:cubicBezTo>
                  <a:cubicBezTo>
                    <a:pt x="491220" y="54629"/>
                    <a:pt x="407738" y="102830"/>
                    <a:pt x="385977" y="184042"/>
                  </a:cubicBezTo>
                  <a:cubicBezTo>
                    <a:pt x="364214" y="265262"/>
                    <a:pt x="412413" y="348738"/>
                    <a:pt x="493630" y="370500"/>
                  </a:cubicBezTo>
                  <a:cubicBezTo>
                    <a:pt x="574846" y="392262"/>
                    <a:pt x="658325" y="344068"/>
                    <a:pt x="680088" y="262848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6019548" y="2892593"/>
              <a:ext cx="1839348" cy="490494"/>
            </a:xfrm>
            <a:custGeom>
              <a:avLst/>
              <a:gdLst>
                <a:gd name="connsiteX0" fmla="*/ 0 w 1651982"/>
                <a:gd name="connsiteY0" fmla="*/ 220265 h 440530"/>
                <a:gd name="connsiteX1" fmla="*/ 829228 w 1651982"/>
                <a:gd name="connsiteY1" fmla="*/ 0 h 440530"/>
                <a:gd name="connsiteX2" fmla="*/ 1651982 w 1651982"/>
                <a:gd name="connsiteY2" fmla="*/ 220265 h 440530"/>
                <a:gd name="connsiteX3" fmla="*/ 829228 w 1651982"/>
                <a:gd name="connsiteY3" fmla="*/ 440530 h 4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982" h="440530">
                  <a:moveTo>
                    <a:pt x="220264" y="0"/>
                  </a:moveTo>
                  <a:lnTo>
                    <a:pt x="1431718" y="0"/>
                  </a:lnTo>
                  <a:cubicBezTo>
                    <a:pt x="1553372" y="0"/>
                    <a:pt x="1651982" y="98616"/>
                    <a:pt x="1651982" y="220265"/>
                  </a:cubicBezTo>
                  <a:cubicBezTo>
                    <a:pt x="1651982" y="341914"/>
                    <a:pt x="1553372" y="440530"/>
                    <a:pt x="1431718" y="440530"/>
                  </a:cubicBezTo>
                  <a:lnTo>
                    <a:pt x="220264" y="440530"/>
                  </a:lnTo>
                  <a:cubicBezTo>
                    <a:pt x="98616" y="440530"/>
                    <a:pt x="0" y="341914"/>
                    <a:pt x="0" y="220265"/>
                  </a:cubicBezTo>
                  <a:cubicBezTo>
                    <a:pt x="0" y="98616"/>
                    <a:pt x="98616" y="0"/>
                    <a:pt x="220264" y="0"/>
                  </a:cubicBezTo>
                  <a:close/>
                  <a:moveTo>
                    <a:pt x="1428481" y="372507"/>
                  </a:moveTo>
                  <a:cubicBezTo>
                    <a:pt x="1512560" y="372507"/>
                    <a:pt x="1580724" y="304346"/>
                    <a:pt x="1580724" y="220265"/>
                  </a:cubicBezTo>
                  <a:cubicBezTo>
                    <a:pt x="1580724" y="136184"/>
                    <a:pt x="1512560" y="68023"/>
                    <a:pt x="1428481" y="68023"/>
                  </a:cubicBezTo>
                  <a:cubicBezTo>
                    <a:pt x="1344402" y="68023"/>
                    <a:pt x="1276238" y="136184"/>
                    <a:pt x="1276238" y="220265"/>
                  </a:cubicBezTo>
                  <a:cubicBezTo>
                    <a:pt x="1276238" y="304346"/>
                    <a:pt x="1344402" y="372507"/>
                    <a:pt x="1428481" y="372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5634825" y="2892595"/>
              <a:ext cx="839731" cy="1793526"/>
            </a:xfrm>
            <a:custGeom>
              <a:avLst/>
              <a:gdLst>
                <a:gd name="connsiteX0" fmla="*/ 0 w 754191"/>
                <a:gd name="connsiteY0" fmla="*/ 805418 h 1610828"/>
                <a:gd name="connsiteX1" fmla="*/ 378575 w 754191"/>
                <a:gd name="connsiteY1" fmla="*/ 0 h 1610828"/>
                <a:gd name="connsiteX2" fmla="*/ 754191 w 754191"/>
                <a:gd name="connsiteY2" fmla="*/ 805418 h 1610828"/>
                <a:gd name="connsiteX3" fmla="*/ 378575 w 754191"/>
                <a:gd name="connsiteY3" fmla="*/ 1610828 h 161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91" h="1610828">
                  <a:moveTo>
                    <a:pt x="7560" y="1333496"/>
                  </a:moveTo>
                  <a:lnTo>
                    <a:pt x="321110" y="163312"/>
                  </a:lnTo>
                  <a:cubicBezTo>
                    <a:pt x="352595" y="45807"/>
                    <a:pt x="473375" y="-23925"/>
                    <a:pt x="590879" y="7560"/>
                  </a:cubicBezTo>
                  <a:cubicBezTo>
                    <a:pt x="708384" y="39045"/>
                    <a:pt x="778111" y="159825"/>
                    <a:pt x="746632" y="277330"/>
                  </a:cubicBezTo>
                  <a:lnTo>
                    <a:pt x="433081" y="1447519"/>
                  </a:lnTo>
                  <a:cubicBezTo>
                    <a:pt x="401596" y="1565022"/>
                    <a:pt x="280816" y="1634752"/>
                    <a:pt x="163312" y="1603266"/>
                  </a:cubicBezTo>
                  <a:cubicBezTo>
                    <a:pt x="45807" y="1571786"/>
                    <a:pt x="-23925" y="1451000"/>
                    <a:pt x="7560" y="1333496"/>
                  </a:cubicBezTo>
                  <a:close/>
                  <a:moveTo>
                    <a:pt x="680088" y="262854"/>
                  </a:moveTo>
                  <a:cubicBezTo>
                    <a:pt x="701849" y="181637"/>
                    <a:pt x="653652" y="98156"/>
                    <a:pt x="572436" y="76394"/>
                  </a:cubicBezTo>
                  <a:cubicBezTo>
                    <a:pt x="491219" y="54632"/>
                    <a:pt x="407739" y="102830"/>
                    <a:pt x="385977" y="184047"/>
                  </a:cubicBezTo>
                  <a:cubicBezTo>
                    <a:pt x="364216" y="265263"/>
                    <a:pt x="412413" y="348744"/>
                    <a:pt x="493629" y="370505"/>
                  </a:cubicBezTo>
                  <a:cubicBezTo>
                    <a:pt x="574846" y="392267"/>
                    <a:pt x="658326" y="344069"/>
                    <a:pt x="680088" y="262854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4303018" y="4195646"/>
              <a:ext cx="1839348" cy="490494"/>
            </a:xfrm>
            <a:custGeom>
              <a:avLst/>
              <a:gdLst>
                <a:gd name="connsiteX0" fmla="*/ 0 w 1651982"/>
                <a:gd name="connsiteY0" fmla="*/ 220265 h 440530"/>
                <a:gd name="connsiteX1" fmla="*/ 829228 w 1651982"/>
                <a:gd name="connsiteY1" fmla="*/ 0 h 440530"/>
                <a:gd name="connsiteX2" fmla="*/ 1651982 w 1651982"/>
                <a:gd name="connsiteY2" fmla="*/ 220265 h 440530"/>
                <a:gd name="connsiteX3" fmla="*/ 829228 w 1651982"/>
                <a:gd name="connsiteY3" fmla="*/ 440530 h 4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982" h="440530">
                  <a:moveTo>
                    <a:pt x="220264" y="0"/>
                  </a:moveTo>
                  <a:lnTo>
                    <a:pt x="1431718" y="0"/>
                  </a:lnTo>
                  <a:cubicBezTo>
                    <a:pt x="1553372" y="0"/>
                    <a:pt x="1651982" y="98616"/>
                    <a:pt x="1651982" y="220265"/>
                  </a:cubicBezTo>
                  <a:cubicBezTo>
                    <a:pt x="1651982" y="341914"/>
                    <a:pt x="1553372" y="440530"/>
                    <a:pt x="1431718" y="440530"/>
                  </a:cubicBezTo>
                  <a:lnTo>
                    <a:pt x="220264" y="440530"/>
                  </a:lnTo>
                  <a:cubicBezTo>
                    <a:pt x="98616" y="440530"/>
                    <a:pt x="0" y="341914"/>
                    <a:pt x="0" y="220265"/>
                  </a:cubicBezTo>
                  <a:cubicBezTo>
                    <a:pt x="0" y="98616"/>
                    <a:pt x="98616" y="0"/>
                    <a:pt x="220264" y="0"/>
                  </a:cubicBezTo>
                  <a:close/>
                  <a:moveTo>
                    <a:pt x="1428481" y="372507"/>
                  </a:moveTo>
                  <a:cubicBezTo>
                    <a:pt x="1512560" y="372507"/>
                    <a:pt x="1580724" y="304346"/>
                    <a:pt x="1580724" y="220265"/>
                  </a:cubicBezTo>
                  <a:cubicBezTo>
                    <a:pt x="1580724" y="136184"/>
                    <a:pt x="1512560" y="68023"/>
                    <a:pt x="1428481" y="68023"/>
                  </a:cubicBezTo>
                  <a:cubicBezTo>
                    <a:pt x="1344402" y="68023"/>
                    <a:pt x="1276238" y="136184"/>
                    <a:pt x="1276238" y="220265"/>
                  </a:cubicBezTo>
                  <a:cubicBezTo>
                    <a:pt x="1276238" y="304346"/>
                    <a:pt x="1344402" y="372507"/>
                    <a:pt x="1428481" y="372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889837" y="4195640"/>
              <a:ext cx="839731" cy="1793526"/>
            </a:xfrm>
            <a:custGeom>
              <a:avLst/>
              <a:gdLst>
                <a:gd name="connsiteX0" fmla="*/ 0 w 754191"/>
                <a:gd name="connsiteY0" fmla="*/ 805418 h 1610828"/>
                <a:gd name="connsiteX1" fmla="*/ 378575 w 754191"/>
                <a:gd name="connsiteY1" fmla="*/ 0 h 1610828"/>
                <a:gd name="connsiteX2" fmla="*/ 754191 w 754191"/>
                <a:gd name="connsiteY2" fmla="*/ 805418 h 1610828"/>
                <a:gd name="connsiteX3" fmla="*/ 378575 w 754191"/>
                <a:gd name="connsiteY3" fmla="*/ 1610828 h 1610828"/>
                <a:gd name="rtl" fmla="*/ 164187 w 754191"/>
                <a:gd name="rtr" fmla="*/ 573032 w 75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t" r="rtr" b="b"/>
              <a:pathLst>
                <a:path w="754191" h="1610828">
                  <a:moveTo>
                    <a:pt x="7560" y="1333496"/>
                  </a:moveTo>
                  <a:lnTo>
                    <a:pt x="321110" y="163312"/>
                  </a:lnTo>
                  <a:cubicBezTo>
                    <a:pt x="352595" y="45807"/>
                    <a:pt x="473375" y="-23925"/>
                    <a:pt x="590879" y="7560"/>
                  </a:cubicBezTo>
                  <a:cubicBezTo>
                    <a:pt x="708384" y="39045"/>
                    <a:pt x="778111" y="159826"/>
                    <a:pt x="746632" y="277330"/>
                  </a:cubicBezTo>
                  <a:lnTo>
                    <a:pt x="433081" y="1447519"/>
                  </a:lnTo>
                  <a:cubicBezTo>
                    <a:pt x="401596" y="1565022"/>
                    <a:pt x="280816" y="1634752"/>
                    <a:pt x="163312" y="1603266"/>
                  </a:cubicBezTo>
                  <a:cubicBezTo>
                    <a:pt x="45807" y="1571786"/>
                    <a:pt x="-23925" y="1451000"/>
                    <a:pt x="7560" y="1333496"/>
                  </a:cubicBezTo>
                  <a:close/>
                  <a:moveTo>
                    <a:pt x="680088" y="262854"/>
                  </a:moveTo>
                  <a:cubicBezTo>
                    <a:pt x="701849" y="181637"/>
                    <a:pt x="653652" y="98156"/>
                    <a:pt x="572436" y="76394"/>
                  </a:cubicBezTo>
                  <a:cubicBezTo>
                    <a:pt x="491219" y="54633"/>
                    <a:pt x="407739" y="102830"/>
                    <a:pt x="385977" y="184047"/>
                  </a:cubicBezTo>
                  <a:cubicBezTo>
                    <a:pt x="364215" y="265263"/>
                    <a:pt x="412412" y="348744"/>
                    <a:pt x="493629" y="370505"/>
                  </a:cubicBezTo>
                  <a:cubicBezTo>
                    <a:pt x="574846" y="392267"/>
                    <a:pt x="658326" y="344069"/>
                    <a:pt x="680088" y="262854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14565" y="3489856"/>
            <a:ext cx="2351472" cy="1132618"/>
            <a:chOff x="3624780" y="2412339"/>
            <a:chExt cx="2351472" cy="1132618"/>
          </a:xfrm>
        </p:grpSpPr>
        <p:sp>
          <p:nvSpPr>
            <p:cNvPr id="9" name="文本框 8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00420" y="5072484"/>
            <a:ext cx="2351472" cy="1132618"/>
            <a:chOff x="3624780" y="2412339"/>
            <a:chExt cx="2351472" cy="1132618"/>
          </a:xfrm>
        </p:grpSpPr>
        <p:sp>
          <p:nvSpPr>
            <p:cNvPr id="12" name="文本框 11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26413" y="1845188"/>
            <a:ext cx="2351472" cy="1132618"/>
            <a:chOff x="3624780" y="2412339"/>
            <a:chExt cx="2351472" cy="1132618"/>
          </a:xfrm>
        </p:grpSpPr>
        <p:sp>
          <p:nvSpPr>
            <p:cNvPr id="15" name="文本框 14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27924" y="3629331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45491" y="1854881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4" name="任意多边形 23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95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874713" y="1028700"/>
            <a:ext cx="10442575" cy="4217847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8108" y="1807662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59677" y="1807662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48100" y="4823505"/>
            <a:ext cx="4495800" cy="676290"/>
            <a:chOff x="3848100" y="4823505"/>
            <a:chExt cx="4495800" cy="676290"/>
          </a:xfrm>
        </p:grpSpPr>
        <p:sp>
          <p:nvSpPr>
            <p:cNvPr id="12" name="任意多边形 11"/>
            <p:cNvSpPr/>
            <p:nvPr/>
          </p:nvSpPr>
          <p:spPr>
            <a:xfrm flipH="1">
              <a:off x="3848100" y="4823505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84134" y="4840768"/>
              <a:ext cx="3849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开展工作计划</a:t>
              </a:r>
              <a:r>
                <a:rPr lang="en-US" altLang="zh-CN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153391" y="5825218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1877" y="582521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门：设计部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02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5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4699" y="1851561"/>
            <a:ext cx="2525050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01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</a:t>
            </a:r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computer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81137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71" name="文本框 7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74" name="文本框 7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77" name="文本框 7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80" name="文本框 79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987799" y="1778659"/>
            <a:ext cx="4216402" cy="4021408"/>
            <a:chOff x="3987799" y="1778659"/>
            <a:chExt cx="4216402" cy="4021408"/>
          </a:xfrm>
        </p:grpSpPr>
        <p:grpSp>
          <p:nvGrpSpPr>
            <p:cNvPr id="69" name="组合 68"/>
            <p:cNvGrpSpPr/>
            <p:nvPr/>
          </p:nvGrpSpPr>
          <p:grpSpPr>
            <a:xfrm>
              <a:off x="3987799" y="1778659"/>
              <a:ext cx="4216402" cy="4021408"/>
              <a:chOff x="4670536" y="2200206"/>
              <a:chExt cx="2850927" cy="2719082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4670536" y="2200206"/>
                <a:ext cx="2850927" cy="2719082"/>
              </a:xfrm>
              <a:custGeom>
                <a:avLst/>
                <a:gdLst>
                  <a:gd name="rtl" fmla="*/ 779486 w 2850927"/>
                  <a:gd name="rtt" fmla="*/ 907676 h 2719082"/>
                  <a:gd name="rtr" fmla="*/ 2077946 w 2850927"/>
                  <a:gd name="rtb" fmla="*/ 2095009 h 2719082"/>
                </a:gdLst>
                <a:ahLst/>
                <a:cxnLst/>
                <a:rect l="rtl" t="rtt" r="rtr" b="rtb"/>
                <a:pathLst>
                  <a:path w="2850927" h="2719082">
                    <a:moveTo>
                      <a:pt x="556311" y="2722913"/>
                    </a:moveTo>
                    <a:lnTo>
                      <a:pt x="0" y="1051946"/>
                    </a:lnTo>
                    <a:lnTo>
                      <a:pt x="1413630" y="3844"/>
                    </a:lnTo>
                    <a:lnTo>
                      <a:pt x="2850927" y="1027064"/>
                    </a:lnTo>
                    <a:lnTo>
                      <a:pt x="2318281" y="2707553"/>
                    </a:lnTo>
                    <a:lnTo>
                      <a:pt x="556311" y="2722913"/>
                    </a:lnTo>
                    <a:close/>
                  </a:path>
                </a:pathLst>
              </a:custGeom>
              <a:solidFill>
                <a:srgbClr val="EEEEEE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00" dirty="0">
                  <a:solidFill>
                    <a:srgbClr val="454545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3" name="Circular Motion 3"/>
              <p:cNvGrpSpPr/>
              <p:nvPr/>
            </p:nvGrpSpPr>
            <p:grpSpPr>
              <a:xfrm rot="10770000">
                <a:off x="4901979" y="2524566"/>
                <a:ext cx="2390876" cy="2390876"/>
                <a:chOff x="2187196" y="2660742"/>
                <a:chExt cx="2390876" cy="2390876"/>
              </a:xfrm>
            </p:grpSpPr>
            <p:grpSp>
              <p:nvGrpSpPr>
                <p:cNvPr id="4" name="Group 132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57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1247586" y="1138"/>
                        </a:moveTo>
                        <a:cubicBezTo>
                          <a:pt x="1737892" y="22259"/>
                          <a:pt x="2151478" y="338444"/>
                          <a:pt x="2315165" y="776784"/>
                        </a:cubicBezTo>
                        <a:lnTo>
                          <a:pt x="2160931" y="1086108"/>
                        </a:lnTo>
                        <a:lnTo>
                          <a:pt x="1791160" y="972709"/>
                        </a:lnTo>
                        <a:cubicBezTo>
                          <a:pt x="1703990" y="739411"/>
                          <a:pt x="1483929" y="571228"/>
                          <a:pt x="1223176" y="560043"/>
                        </a:cubicBezTo>
                        <a:lnTo>
                          <a:pt x="1472044" y="263980"/>
                        </a:lnTo>
                        <a:lnTo>
                          <a:pt x="1247586" y="113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8" name="Text 133"/>
                  <p:cNvSpPr txBox="1"/>
                  <p:nvPr/>
                </p:nvSpPr>
                <p:spPr>
                  <a:xfrm rot="1449982">
                    <a:off x="3731762" y="282293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59" name="Text 134"/>
                  <p:cNvSpPr txBox="1"/>
                  <p:nvPr/>
                </p:nvSpPr>
                <p:spPr>
                  <a:xfrm rot="1800819">
                    <a:off x="3828735" y="286688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60" name="Text 135"/>
                  <p:cNvSpPr txBox="1"/>
                  <p:nvPr/>
                </p:nvSpPr>
                <p:spPr>
                  <a:xfrm rot="2177127">
                    <a:off x="3908248" y="291186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61" name="Text 136"/>
                  <p:cNvSpPr txBox="1"/>
                  <p:nvPr/>
                </p:nvSpPr>
                <p:spPr>
                  <a:xfrm rot="2538840">
                    <a:off x="4005706" y="298466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62" name="Text 137"/>
                  <p:cNvSpPr txBox="1"/>
                  <p:nvPr/>
                </p:nvSpPr>
                <p:spPr>
                  <a:xfrm rot="2739579">
                    <a:off x="4066998" y="304151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63" name="Text 138"/>
                  <p:cNvSpPr txBox="1"/>
                  <p:nvPr/>
                </p:nvSpPr>
                <p:spPr>
                  <a:xfrm rot="2953760">
                    <a:off x="4088956" y="306263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4" name="Text 139"/>
                  <p:cNvSpPr txBox="1"/>
                  <p:nvPr/>
                </p:nvSpPr>
                <p:spPr>
                  <a:xfrm rot="3195015">
                    <a:off x="4147907" y="313222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65" name="Text 140"/>
                  <p:cNvSpPr txBox="1"/>
                  <p:nvPr/>
                </p:nvSpPr>
                <p:spPr>
                  <a:xfrm rot="3436809">
                    <a:off x="4175866" y="316832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66" name="Text 141"/>
                  <p:cNvSpPr txBox="1"/>
                  <p:nvPr/>
                </p:nvSpPr>
                <p:spPr>
                  <a:xfrm rot="3760272">
                    <a:off x="4225199" y="324511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7" name="Text 142"/>
                  <p:cNvSpPr txBox="1"/>
                  <p:nvPr/>
                </p:nvSpPr>
                <p:spPr>
                  <a:xfrm rot="4057839">
                    <a:off x="4266793" y="332631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68" name="Text 143"/>
                  <p:cNvSpPr txBox="1"/>
                  <p:nvPr/>
                </p:nvSpPr>
                <p:spPr>
                  <a:xfrm rot="4274688">
                    <a:off x="4295276" y="33967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5" name="Group 144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45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2347397" y="875968"/>
                        </a:moveTo>
                        <a:cubicBezTo>
                          <a:pt x="2375810" y="977463"/>
                          <a:pt x="2390869" y="1084690"/>
                          <a:pt x="2390869" y="1195434"/>
                        </a:cubicBezTo>
                        <a:cubicBezTo>
                          <a:pt x="2390869" y="1574303"/>
                          <a:pt x="2214620" y="1912006"/>
                          <a:pt x="1939610" y="2130991"/>
                        </a:cubicBezTo>
                        <a:lnTo>
                          <a:pt x="1597771" y="2079892"/>
                        </a:lnTo>
                        <a:lnTo>
                          <a:pt x="1591356" y="1693174"/>
                        </a:lnTo>
                        <a:cubicBezTo>
                          <a:pt x="1737665" y="1576661"/>
                          <a:pt x="1831431" y="1396998"/>
                          <a:pt x="1831431" y="1195434"/>
                        </a:cubicBezTo>
                        <a:cubicBezTo>
                          <a:pt x="1831431" y="1136459"/>
                          <a:pt x="1823404" y="1079358"/>
                          <a:pt x="1808300" y="1025472"/>
                        </a:cubicBezTo>
                        <a:lnTo>
                          <a:pt x="2166783" y="1170674"/>
                        </a:lnTo>
                        <a:lnTo>
                          <a:pt x="2347397" y="87596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6" name="Text 145"/>
                  <p:cNvSpPr txBox="1"/>
                  <p:nvPr/>
                </p:nvSpPr>
                <p:spPr>
                  <a:xfrm rot="5772219">
                    <a:off x="4354303" y="378461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47" name="Text 146"/>
                  <p:cNvSpPr txBox="1"/>
                  <p:nvPr/>
                </p:nvSpPr>
                <p:spPr>
                  <a:xfrm rot="6122576">
                    <a:off x="4342417" y="389042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48" name="Text 147"/>
                  <p:cNvSpPr txBox="1"/>
                  <p:nvPr/>
                </p:nvSpPr>
                <p:spPr>
                  <a:xfrm rot="6501898">
                    <a:off x="4324171" y="397993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49" name="Text 148"/>
                  <p:cNvSpPr txBox="1"/>
                  <p:nvPr/>
                </p:nvSpPr>
                <p:spPr>
                  <a:xfrm rot="6867506">
                    <a:off x="4284881" y="409506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50" name="Text 149"/>
                  <p:cNvSpPr txBox="1"/>
                  <p:nvPr/>
                </p:nvSpPr>
                <p:spPr>
                  <a:xfrm rot="7070075">
                    <a:off x="4249556" y="417083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51" name="Text 150"/>
                  <p:cNvSpPr txBox="1"/>
                  <p:nvPr/>
                </p:nvSpPr>
                <p:spPr>
                  <a:xfrm rot="7285586">
                    <a:off x="4236180" y="419820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52" name="Text 151"/>
                  <p:cNvSpPr txBox="1"/>
                  <p:nvPr/>
                </p:nvSpPr>
                <p:spPr>
                  <a:xfrm rot="7527347">
                    <a:off x="4187942" y="427560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53" name="Text 152"/>
                  <p:cNvSpPr txBox="1"/>
                  <p:nvPr/>
                </p:nvSpPr>
                <p:spPr>
                  <a:xfrm rot="7768505">
                    <a:off x="4162108" y="431325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54" name="Text 153"/>
                  <p:cNvSpPr txBox="1"/>
                  <p:nvPr/>
                </p:nvSpPr>
                <p:spPr>
                  <a:xfrm rot="8089498">
                    <a:off x="4104083" y="438370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55" name="Text 154"/>
                  <p:cNvSpPr txBox="1"/>
                  <p:nvPr/>
                </p:nvSpPr>
                <p:spPr>
                  <a:xfrm rot="8383712">
                    <a:off x="4039534" y="444818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6" name="Text 155"/>
                  <p:cNvSpPr txBox="1"/>
                  <p:nvPr/>
                </p:nvSpPr>
                <p:spPr>
                  <a:xfrm rot="8597977">
                    <a:off x="3981237" y="44969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6" name="Group 156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33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1855244" y="2192296"/>
                        </a:moveTo>
                        <a:cubicBezTo>
                          <a:pt x="1666219" y="2317812"/>
                          <a:pt x="1439358" y="2390869"/>
                          <a:pt x="1195434" y="2390869"/>
                        </a:cubicBezTo>
                        <a:cubicBezTo>
                          <a:pt x="951495" y="2390869"/>
                          <a:pt x="724621" y="2317803"/>
                          <a:pt x="535630" y="2192290"/>
                        </a:cubicBezTo>
                        <a:lnTo>
                          <a:pt x="478602" y="1851390"/>
                        </a:lnTo>
                        <a:lnTo>
                          <a:pt x="844406" y="1725785"/>
                        </a:lnTo>
                        <a:cubicBezTo>
                          <a:pt x="944967" y="1792564"/>
                          <a:pt x="1065662" y="1831431"/>
                          <a:pt x="1195434" y="1831431"/>
                        </a:cubicBezTo>
                        <a:cubicBezTo>
                          <a:pt x="1325215" y="1831431"/>
                          <a:pt x="1445917" y="1792559"/>
                          <a:pt x="1546465" y="1725783"/>
                        </a:cubicBezTo>
                        <a:lnTo>
                          <a:pt x="1519156" y="2111592"/>
                        </a:lnTo>
                        <a:lnTo>
                          <a:pt x="1855244" y="219229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4" name="Text 157"/>
                  <p:cNvSpPr txBox="1"/>
                  <p:nvPr/>
                </p:nvSpPr>
                <p:spPr>
                  <a:xfrm rot="10090106">
                    <a:off x="3634146" y="467152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35" name="Text 158"/>
                  <p:cNvSpPr txBox="1"/>
                  <p:nvPr/>
                </p:nvSpPr>
                <p:spPr>
                  <a:xfrm rot="10442479">
                    <a:off x="3529859" y="46929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36" name="Text 159"/>
                  <p:cNvSpPr txBox="1"/>
                  <p:nvPr/>
                </p:nvSpPr>
                <p:spPr>
                  <a:xfrm rot="10826335">
                    <a:off x="3435829" y="470341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37" name="Text 160"/>
                  <p:cNvSpPr txBox="1"/>
                  <p:nvPr/>
                </p:nvSpPr>
                <p:spPr>
                  <a:xfrm rot="11185622">
                    <a:off x="3314198" y="470149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Text 161"/>
                  <p:cNvSpPr txBox="1"/>
                  <p:nvPr/>
                </p:nvSpPr>
                <p:spPr>
                  <a:xfrm rot="11387454">
                    <a:off x="3231217" y="469136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39" name="Text 162"/>
                  <p:cNvSpPr txBox="1"/>
                  <p:nvPr/>
                </p:nvSpPr>
                <p:spPr>
                  <a:xfrm rot="11603733">
                    <a:off x="3201048" y="468713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40" name="Text 163"/>
                  <p:cNvSpPr txBox="1"/>
                  <p:nvPr/>
                </p:nvSpPr>
                <p:spPr>
                  <a:xfrm rot="11847605">
                    <a:off x="3112516" y="466521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41" name="Text 164"/>
                  <p:cNvSpPr txBox="1"/>
                  <p:nvPr/>
                </p:nvSpPr>
                <p:spPr>
                  <a:xfrm rot="12091478">
                    <a:off x="3068720" y="46522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42" name="Text 165"/>
                  <p:cNvSpPr txBox="1"/>
                  <p:nvPr/>
                </p:nvSpPr>
                <p:spPr>
                  <a:xfrm rot="12415919">
                    <a:off x="2983820" y="461879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43" name="Text 166"/>
                  <p:cNvSpPr txBox="1"/>
                  <p:nvPr/>
                </p:nvSpPr>
                <p:spPr>
                  <a:xfrm rot="12712216">
                    <a:off x="2902628" y="457717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4" name="Text 167"/>
                  <p:cNvSpPr txBox="1"/>
                  <p:nvPr/>
                </p:nvSpPr>
                <p:spPr>
                  <a:xfrm rot="12927013">
                    <a:off x="2838332" y="453664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7" name="Group 168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21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451260" y="2130994"/>
                        </a:moveTo>
                        <a:cubicBezTo>
                          <a:pt x="176245" y="1911997"/>
                          <a:pt x="0" y="1574298"/>
                          <a:pt x="0" y="1195434"/>
                        </a:cubicBezTo>
                        <a:cubicBezTo>
                          <a:pt x="0" y="1084583"/>
                          <a:pt x="15088" y="977255"/>
                          <a:pt x="43477" y="875968"/>
                        </a:cubicBezTo>
                        <a:lnTo>
                          <a:pt x="350076" y="716387"/>
                        </a:lnTo>
                        <a:lnTo>
                          <a:pt x="582572" y="1025476"/>
                        </a:lnTo>
                        <a:cubicBezTo>
                          <a:pt x="567449" y="1079469"/>
                          <a:pt x="559438" y="1136516"/>
                          <a:pt x="559438" y="1195434"/>
                        </a:cubicBezTo>
                        <a:cubicBezTo>
                          <a:pt x="559438" y="1397001"/>
                          <a:pt x="653206" y="1576666"/>
                          <a:pt x="799517" y="1693171"/>
                        </a:cubicBezTo>
                        <a:lnTo>
                          <a:pt x="424161" y="1786418"/>
                        </a:lnTo>
                        <a:lnTo>
                          <a:pt x="451260" y="213099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" name="Text 169"/>
                  <p:cNvSpPr txBox="1"/>
                  <p:nvPr/>
                </p:nvSpPr>
                <p:spPr>
                  <a:xfrm rot="14405710">
                    <a:off x="2566221" y="426102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23" name="Text 170"/>
                  <p:cNvSpPr txBox="1"/>
                  <p:nvPr/>
                </p:nvSpPr>
                <p:spPr>
                  <a:xfrm rot="14756661">
                    <a:off x="2513478" y="416853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24" name="Text 171"/>
                  <p:cNvSpPr txBox="1"/>
                  <p:nvPr/>
                </p:nvSpPr>
                <p:spPr>
                  <a:xfrm rot="15135925">
                    <a:off x="2475479" y="408545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25" name="Text 172"/>
                  <p:cNvSpPr txBox="1"/>
                  <p:nvPr/>
                </p:nvSpPr>
                <p:spPr>
                  <a:xfrm rot="15501662">
                    <a:off x="2439393" y="39692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26" name="Text 173"/>
                  <p:cNvSpPr txBox="1"/>
                  <p:nvPr/>
                </p:nvSpPr>
                <p:spPr>
                  <a:xfrm rot="15704077">
                    <a:off x="2423297" y="38872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27" name="Text 174"/>
                  <p:cNvSpPr txBox="1"/>
                  <p:nvPr/>
                </p:nvSpPr>
                <p:spPr>
                  <a:xfrm rot="15918706">
                    <a:off x="2417984" y="38572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8" name="Text 175"/>
                  <p:cNvSpPr txBox="1"/>
                  <p:nvPr/>
                </p:nvSpPr>
                <p:spPr>
                  <a:xfrm rot="16157758">
                    <a:off x="2411326" y="376629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29" name="Text 176"/>
                  <p:cNvSpPr txBox="1"/>
                  <p:nvPr/>
                </p:nvSpPr>
                <p:spPr>
                  <a:xfrm rot="16411944">
                    <a:off x="2410031" y="371606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30" name="Text 177"/>
                  <p:cNvSpPr txBox="1"/>
                  <p:nvPr/>
                </p:nvSpPr>
                <p:spPr>
                  <a:xfrm rot="16734337">
                    <a:off x="2415647" y="362497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1" name="Text 178"/>
                  <p:cNvSpPr txBox="1"/>
                  <p:nvPr/>
                </p:nvSpPr>
                <p:spPr>
                  <a:xfrm rot="17033178">
                    <a:off x="2430094" y="353488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 179"/>
                  <p:cNvSpPr txBox="1"/>
                  <p:nvPr/>
                </p:nvSpPr>
                <p:spPr>
                  <a:xfrm rot="17251806">
                    <a:off x="2448805" y="346121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8" name="Group 180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9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75704" y="776788"/>
                        </a:moveTo>
                        <a:cubicBezTo>
                          <a:pt x="239542" y="338283"/>
                          <a:pt x="653174" y="22163"/>
                          <a:pt x="1143290" y="1138"/>
                        </a:cubicBezTo>
                        <a:lnTo>
                          <a:pt x="1389812" y="243416"/>
                        </a:lnTo>
                        <a:lnTo>
                          <a:pt x="1167694" y="560046"/>
                        </a:lnTo>
                        <a:cubicBezTo>
                          <a:pt x="906835" y="571280"/>
                          <a:pt x="686799" y="739497"/>
                          <a:pt x="599714" y="972704"/>
                        </a:cubicBezTo>
                        <a:lnTo>
                          <a:pt x="395045" y="644532"/>
                        </a:lnTo>
                        <a:lnTo>
                          <a:pt x="75704" y="7767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0" name="Text 181"/>
                  <p:cNvSpPr txBox="1"/>
                  <p:nvPr/>
                </p:nvSpPr>
                <p:spPr>
                  <a:xfrm rot="18729782">
                    <a:off x="2626674" y="311862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11" name="Text 182"/>
                  <p:cNvSpPr txBox="1"/>
                  <p:nvPr/>
                </p:nvSpPr>
                <p:spPr>
                  <a:xfrm rot="19077356">
                    <a:off x="2698425" y="303997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2" name="Text 183"/>
                  <p:cNvSpPr txBox="1"/>
                  <p:nvPr/>
                </p:nvSpPr>
                <p:spPr>
                  <a:xfrm rot="19452189">
                    <a:off x="2765713" y="297818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3" name="Text 184"/>
                  <p:cNvSpPr txBox="1"/>
                  <p:nvPr/>
                </p:nvSpPr>
                <p:spPr>
                  <a:xfrm rot="19814968">
                    <a:off x="2864962" y="290784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14" name="Text 185"/>
                  <p:cNvSpPr txBox="1"/>
                  <p:nvPr/>
                </p:nvSpPr>
                <p:spPr>
                  <a:xfrm rot="20017233">
                    <a:off x="2937926" y="286703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15" name="Text 186"/>
                  <p:cNvSpPr txBox="1"/>
                  <p:nvPr/>
                </p:nvSpPr>
                <p:spPr>
                  <a:xfrm rot="20233520">
                    <a:off x="2964781" y="28526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6" name="Text 187"/>
                  <p:cNvSpPr txBox="1"/>
                  <p:nvPr/>
                </p:nvSpPr>
                <p:spPr>
                  <a:xfrm rot="20477329">
                    <a:off x="3049183" y="281809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17" name="Text 188"/>
                  <p:cNvSpPr txBox="1"/>
                  <p:nvPr/>
                </p:nvSpPr>
                <p:spPr>
                  <a:xfrm rot="20721285">
                    <a:off x="3092168" y="280268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18" name="Text 189"/>
                  <p:cNvSpPr txBox="1"/>
                  <p:nvPr/>
                </p:nvSpPr>
                <p:spPr>
                  <a:xfrm rot="21045790">
                    <a:off x="3180472" y="277961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9" name="Text 190"/>
                  <p:cNvSpPr txBox="1"/>
                  <p:nvPr/>
                </p:nvSpPr>
                <p:spPr>
                  <a:xfrm rot="21341042">
                    <a:off x="3270580" y="276530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20" name="Text 191"/>
                  <p:cNvSpPr txBox="1"/>
                  <p:nvPr/>
                </p:nvSpPr>
                <p:spPr>
                  <a:xfrm rot="21553438">
                    <a:off x="3346405" y="27600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</p:grpSp>
        </p:grpSp>
        <p:sp>
          <p:nvSpPr>
            <p:cNvPr id="82" name="椭圆 81"/>
            <p:cNvSpPr/>
            <p:nvPr/>
          </p:nvSpPr>
          <p:spPr>
            <a:xfrm>
              <a:off x="5231935" y="3159763"/>
              <a:ext cx="1728130" cy="1728130"/>
            </a:xfrm>
            <a:prstGeom prst="ellipse">
              <a:avLst/>
            </a:prstGeom>
            <a:blipFill>
              <a:blip r:embed="rId3">
                <a:grayscl/>
              </a:blip>
              <a:srcRect/>
              <a:stretch>
                <a:fillRect l="-25480" r="-2510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85" name="任意多边形 8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108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6200" y="1647826"/>
            <a:ext cx="4292600" cy="4283074"/>
          </a:xfrm>
          <a:prstGeom prst="rect">
            <a:avLst/>
          </a:prstGeom>
          <a:blipFill>
            <a:blip r:embed="rId3">
              <a:grayscl/>
            </a:blip>
            <a:srcRect/>
            <a:stretch>
              <a:fillRect l="-24937" r="-24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57800" y="2044700"/>
            <a:ext cx="5791200" cy="3489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5"/>
          <p:cNvSpPr/>
          <p:nvPr/>
        </p:nvSpPr>
        <p:spPr>
          <a:xfrm>
            <a:off x="5974232" y="2749990"/>
            <a:ext cx="432010" cy="431359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椭圆 6"/>
          <p:cNvSpPr/>
          <p:nvPr/>
        </p:nvSpPr>
        <p:spPr>
          <a:xfrm>
            <a:off x="5974232" y="4096607"/>
            <a:ext cx="432010" cy="419004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97746" y="2707924"/>
            <a:ext cx="3845282" cy="781752"/>
            <a:chOff x="3624779" y="2412339"/>
            <a:chExt cx="3845282" cy="781752"/>
          </a:xfrm>
        </p:grpSpPr>
        <p:sp>
          <p:nvSpPr>
            <p:cNvPr id="7" name="文本框 6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24779" y="2750893"/>
              <a:ext cx="384528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97746" y="4047197"/>
            <a:ext cx="3845282" cy="781752"/>
            <a:chOff x="3624779" y="2412339"/>
            <a:chExt cx="3845282" cy="781752"/>
          </a:xfrm>
        </p:grpSpPr>
        <p:sp>
          <p:nvSpPr>
            <p:cNvPr id="10" name="文本框 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24779" y="2750893"/>
              <a:ext cx="384528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6" name="任意多边形 1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57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1"/>
          <p:cNvSpPr/>
          <p:nvPr/>
        </p:nvSpPr>
        <p:spPr>
          <a:xfrm>
            <a:off x="1390650" y="2464297"/>
            <a:ext cx="660400" cy="659404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椭圆 56"/>
          <p:cNvSpPr/>
          <p:nvPr/>
        </p:nvSpPr>
        <p:spPr>
          <a:xfrm>
            <a:off x="3140710" y="2587586"/>
            <a:ext cx="660400" cy="412827"/>
          </a:xfrm>
          <a:custGeom>
            <a:avLst/>
            <a:gdLst>
              <a:gd name="connsiteX0" fmla="*/ 218748 w 607427"/>
              <a:gd name="connsiteY0" fmla="*/ 211767 h 379713"/>
              <a:gd name="connsiteX1" fmla="*/ 303678 w 607427"/>
              <a:gd name="connsiteY1" fmla="*/ 286283 h 379713"/>
              <a:gd name="connsiteX2" fmla="*/ 388608 w 607427"/>
              <a:gd name="connsiteY2" fmla="*/ 211767 h 379713"/>
              <a:gd name="connsiteX3" fmla="*/ 580118 w 607427"/>
              <a:gd name="connsiteY3" fmla="*/ 379713 h 379713"/>
              <a:gd name="connsiteX4" fmla="*/ 27238 w 607427"/>
              <a:gd name="connsiteY4" fmla="*/ 379713 h 379713"/>
              <a:gd name="connsiteX5" fmla="*/ 607427 w 607427"/>
              <a:gd name="connsiteY5" fmla="*/ 19970 h 379713"/>
              <a:gd name="connsiteX6" fmla="*/ 607427 w 607427"/>
              <a:gd name="connsiteY6" fmla="*/ 359531 h 379713"/>
              <a:gd name="connsiteX7" fmla="*/ 413725 w 607427"/>
              <a:gd name="connsiteY7" fmla="*/ 189751 h 379713"/>
              <a:gd name="connsiteX8" fmla="*/ 0 w 607427"/>
              <a:gd name="connsiteY8" fmla="*/ 19970 h 379713"/>
              <a:gd name="connsiteX9" fmla="*/ 193561 w 607427"/>
              <a:gd name="connsiteY9" fmla="*/ 189751 h 379713"/>
              <a:gd name="connsiteX10" fmla="*/ 0 w 607427"/>
              <a:gd name="connsiteY10" fmla="*/ 359531 h 379713"/>
              <a:gd name="connsiteX11" fmla="*/ 27379 w 607427"/>
              <a:gd name="connsiteY11" fmla="*/ 0 h 379713"/>
              <a:gd name="connsiteX12" fmla="*/ 579906 w 607427"/>
              <a:gd name="connsiteY12" fmla="*/ 0 h 379713"/>
              <a:gd name="connsiteX13" fmla="*/ 303694 w 607427"/>
              <a:gd name="connsiteY13" fmla="*/ 242251 h 3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427" h="379713">
                <a:moveTo>
                  <a:pt x="218748" y="211767"/>
                </a:moveTo>
                <a:lnTo>
                  <a:pt x="303678" y="286283"/>
                </a:lnTo>
                <a:lnTo>
                  <a:pt x="388608" y="211767"/>
                </a:lnTo>
                <a:lnTo>
                  <a:pt x="580118" y="379713"/>
                </a:lnTo>
                <a:lnTo>
                  <a:pt x="27238" y="379713"/>
                </a:lnTo>
                <a:close/>
                <a:moveTo>
                  <a:pt x="607427" y="19970"/>
                </a:moveTo>
                <a:lnTo>
                  <a:pt x="607427" y="359531"/>
                </a:lnTo>
                <a:lnTo>
                  <a:pt x="413725" y="189751"/>
                </a:lnTo>
                <a:close/>
                <a:moveTo>
                  <a:pt x="0" y="19970"/>
                </a:moveTo>
                <a:lnTo>
                  <a:pt x="193561" y="189751"/>
                </a:lnTo>
                <a:lnTo>
                  <a:pt x="0" y="359531"/>
                </a:lnTo>
                <a:close/>
                <a:moveTo>
                  <a:pt x="27379" y="0"/>
                </a:moveTo>
                <a:lnTo>
                  <a:pt x="579906" y="0"/>
                </a:lnTo>
                <a:lnTo>
                  <a:pt x="303694" y="242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" name="椭圆 64"/>
          <p:cNvSpPr/>
          <p:nvPr/>
        </p:nvSpPr>
        <p:spPr>
          <a:xfrm>
            <a:off x="4890770" y="2523559"/>
            <a:ext cx="660400" cy="540880"/>
          </a:xfrm>
          <a:custGeom>
            <a:avLst/>
            <a:gdLst>
              <a:gd name="connsiteX0" fmla="*/ 374823 w 605522"/>
              <a:gd name="connsiteY0" fmla="*/ 232327 h 495934"/>
              <a:gd name="connsiteX1" fmla="*/ 328351 w 605522"/>
              <a:gd name="connsiteY1" fmla="*/ 278712 h 495934"/>
              <a:gd name="connsiteX2" fmla="*/ 374823 w 605522"/>
              <a:gd name="connsiteY2" fmla="*/ 325282 h 495934"/>
              <a:gd name="connsiteX3" fmla="*/ 421479 w 605522"/>
              <a:gd name="connsiteY3" fmla="*/ 278712 h 495934"/>
              <a:gd name="connsiteX4" fmla="*/ 374823 w 605522"/>
              <a:gd name="connsiteY4" fmla="*/ 232327 h 495934"/>
              <a:gd name="connsiteX5" fmla="*/ 374823 w 605522"/>
              <a:gd name="connsiteY5" fmla="*/ 202876 h 495934"/>
              <a:gd name="connsiteX6" fmla="*/ 450984 w 605522"/>
              <a:gd name="connsiteY6" fmla="*/ 278712 h 495934"/>
              <a:gd name="connsiteX7" fmla="*/ 374823 w 605522"/>
              <a:gd name="connsiteY7" fmla="*/ 354733 h 495934"/>
              <a:gd name="connsiteX8" fmla="*/ 298845 w 605522"/>
              <a:gd name="connsiteY8" fmla="*/ 278712 h 495934"/>
              <a:gd name="connsiteX9" fmla="*/ 374823 w 605522"/>
              <a:gd name="connsiteY9" fmla="*/ 202876 h 495934"/>
              <a:gd name="connsiteX10" fmla="*/ 374858 w 605522"/>
              <a:gd name="connsiteY10" fmla="*/ 175958 h 495934"/>
              <a:gd name="connsiteX11" fmla="*/ 271966 w 605522"/>
              <a:gd name="connsiteY11" fmla="*/ 278712 h 495934"/>
              <a:gd name="connsiteX12" fmla="*/ 374858 w 605522"/>
              <a:gd name="connsiteY12" fmla="*/ 381650 h 495934"/>
              <a:gd name="connsiteX13" fmla="*/ 477933 w 605522"/>
              <a:gd name="connsiteY13" fmla="*/ 278712 h 495934"/>
              <a:gd name="connsiteX14" fmla="*/ 374858 w 605522"/>
              <a:gd name="connsiteY14" fmla="*/ 175958 h 495934"/>
              <a:gd name="connsiteX15" fmla="*/ 91625 w 605522"/>
              <a:gd name="connsiteY15" fmla="*/ 169355 h 495934"/>
              <a:gd name="connsiteX16" fmla="*/ 91625 w 605522"/>
              <a:gd name="connsiteY16" fmla="*/ 203964 h 495934"/>
              <a:gd name="connsiteX17" fmla="*/ 165728 w 605522"/>
              <a:gd name="connsiteY17" fmla="*/ 203964 h 495934"/>
              <a:gd name="connsiteX18" fmla="*/ 165728 w 605522"/>
              <a:gd name="connsiteY18" fmla="*/ 169355 h 495934"/>
              <a:gd name="connsiteX19" fmla="*/ 374858 w 605522"/>
              <a:gd name="connsiteY19" fmla="*/ 146494 h 495934"/>
              <a:gd name="connsiteX20" fmla="*/ 507436 w 605522"/>
              <a:gd name="connsiteY20" fmla="*/ 278712 h 495934"/>
              <a:gd name="connsiteX21" fmla="*/ 374858 w 605522"/>
              <a:gd name="connsiteY21" fmla="*/ 411114 h 495934"/>
              <a:gd name="connsiteX22" fmla="*/ 242463 w 605522"/>
              <a:gd name="connsiteY22" fmla="*/ 278712 h 495934"/>
              <a:gd name="connsiteX23" fmla="*/ 374858 w 605522"/>
              <a:gd name="connsiteY23" fmla="*/ 146494 h 495934"/>
              <a:gd name="connsiteX24" fmla="*/ 91625 w 605522"/>
              <a:gd name="connsiteY24" fmla="*/ 144871 h 495934"/>
              <a:gd name="connsiteX25" fmla="*/ 165728 w 605522"/>
              <a:gd name="connsiteY25" fmla="*/ 144871 h 495934"/>
              <a:gd name="connsiteX26" fmla="*/ 190245 w 605522"/>
              <a:gd name="connsiteY26" fmla="*/ 169355 h 495934"/>
              <a:gd name="connsiteX27" fmla="*/ 190245 w 605522"/>
              <a:gd name="connsiteY27" fmla="*/ 203964 h 495934"/>
              <a:gd name="connsiteX28" fmla="*/ 165728 w 605522"/>
              <a:gd name="connsiteY28" fmla="*/ 228632 h 495934"/>
              <a:gd name="connsiteX29" fmla="*/ 91625 w 605522"/>
              <a:gd name="connsiteY29" fmla="*/ 228632 h 495934"/>
              <a:gd name="connsiteX30" fmla="*/ 67108 w 605522"/>
              <a:gd name="connsiteY30" fmla="*/ 203964 h 495934"/>
              <a:gd name="connsiteX31" fmla="*/ 67108 w 605522"/>
              <a:gd name="connsiteY31" fmla="*/ 169355 h 495934"/>
              <a:gd name="connsiteX32" fmla="*/ 91625 w 605522"/>
              <a:gd name="connsiteY32" fmla="*/ 144871 h 495934"/>
              <a:gd name="connsiteX33" fmla="*/ 55315 w 605522"/>
              <a:gd name="connsiteY33" fmla="*/ 98487 h 495934"/>
              <a:gd name="connsiteX34" fmla="*/ 36877 w 605522"/>
              <a:gd name="connsiteY34" fmla="*/ 116896 h 495934"/>
              <a:gd name="connsiteX35" fmla="*/ 36877 w 605522"/>
              <a:gd name="connsiteY35" fmla="*/ 440708 h 495934"/>
              <a:gd name="connsiteX36" fmla="*/ 55315 w 605522"/>
              <a:gd name="connsiteY36" fmla="*/ 459116 h 495934"/>
              <a:gd name="connsiteX37" fmla="*/ 550207 w 605522"/>
              <a:gd name="connsiteY37" fmla="*/ 459116 h 495934"/>
              <a:gd name="connsiteX38" fmla="*/ 568645 w 605522"/>
              <a:gd name="connsiteY38" fmla="*/ 440708 h 495934"/>
              <a:gd name="connsiteX39" fmla="*/ 568645 w 605522"/>
              <a:gd name="connsiteY39" fmla="*/ 116896 h 495934"/>
              <a:gd name="connsiteX40" fmla="*/ 550207 w 605522"/>
              <a:gd name="connsiteY40" fmla="*/ 98487 h 495934"/>
              <a:gd name="connsiteX41" fmla="*/ 406755 w 605522"/>
              <a:gd name="connsiteY41" fmla="*/ 36818 h 495934"/>
              <a:gd name="connsiteX42" fmla="*/ 406755 w 605522"/>
              <a:gd name="connsiteY42" fmla="*/ 59092 h 495934"/>
              <a:gd name="connsiteX43" fmla="*/ 488253 w 605522"/>
              <a:gd name="connsiteY43" fmla="*/ 59092 h 495934"/>
              <a:gd name="connsiteX44" fmla="*/ 488253 w 605522"/>
              <a:gd name="connsiteY44" fmla="*/ 36818 h 495934"/>
              <a:gd name="connsiteX45" fmla="*/ 400486 w 605522"/>
              <a:gd name="connsiteY45" fmla="*/ 0 h 495934"/>
              <a:gd name="connsiteX46" fmla="*/ 494338 w 605522"/>
              <a:gd name="connsiteY46" fmla="*/ 0 h 495934"/>
              <a:gd name="connsiteX47" fmla="*/ 525130 w 605522"/>
              <a:gd name="connsiteY47" fmla="*/ 30559 h 495934"/>
              <a:gd name="connsiteX48" fmla="*/ 525130 w 605522"/>
              <a:gd name="connsiteY48" fmla="*/ 61670 h 495934"/>
              <a:gd name="connsiteX49" fmla="*/ 550207 w 605522"/>
              <a:gd name="connsiteY49" fmla="*/ 61670 h 495934"/>
              <a:gd name="connsiteX50" fmla="*/ 605522 w 605522"/>
              <a:gd name="connsiteY50" fmla="*/ 116896 h 495934"/>
              <a:gd name="connsiteX51" fmla="*/ 605522 w 605522"/>
              <a:gd name="connsiteY51" fmla="*/ 440708 h 495934"/>
              <a:gd name="connsiteX52" fmla="*/ 550207 w 605522"/>
              <a:gd name="connsiteY52" fmla="*/ 495934 h 495934"/>
              <a:gd name="connsiteX53" fmla="*/ 55315 w 605522"/>
              <a:gd name="connsiteY53" fmla="*/ 495934 h 495934"/>
              <a:gd name="connsiteX54" fmla="*/ 0 w 605522"/>
              <a:gd name="connsiteY54" fmla="*/ 440708 h 495934"/>
              <a:gd name="connsiteX55" fmla="*/ 0 w 605522"/>
              <a:gd name="connsiteY55" fmla="*/ 116896 h 495934"/>
              <a:gd name="connsiteX56" fmla="*/ 55315 w 605522"/>
              <a:gd name="connsiteY56" fmla="*/ 61670 h 495934"/>
              <a:gd name="connsiteX57" fmla="*/ 369878 w 605522"/>
              <a:gd name="connsiteY57" fmla="*/ 61670 h 495934"/>
              <a:gd name="connsiteX58" fmla="*/ 369878 w 605522"/>
              <a:gd name="connsiteY58" fmla="*/ 30559 h 495934"/>
              <a:gd name="connsiteX59" fmla="*/ 400486 w 605522"/>
              <a:gd name="connsiteY59" fmla="*/ 0 h 49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5522" h="495934">
                <a:moveTo>
                  <a:pt x="374823" y="232327"/>
                </a:moveTo>
                <a:cubicBezTo>
                  <a:pt x="349189" y="232327"/>
                  <a:pt x="328351" y="253127"/>
                  <a:pt x="328351" y="278712"/>
                </a:cubicBezTo>
                <a:cubicBezTo>
                  <a:pt x="328351" y="304482"/>
                  <a:pt x="349189" y="325282"/>
                  <a:pt x="374823" y="325282"/>
                </a:cubicBezTo>
                <a:cubicBezTo>
                  <a:pt x="400640" y="325282"/>
                  <a:pt x="421479" y="304482"/>
                  <a:pt x="421479" y="278712"/>
                </a:cubicBezTo>
                <a:cubicBezTo>
                  <a:pt x="421479" y="253127"/>
                  <a:pt x="400640" y="232327"/>
                  <a:pt x="374823" y="232327"/>
                </a:cubicBezTo>
                <a:close/>
                <a:moveTo>
                  <a:pt x="374823" y="202876"/>
                </a:moveTo>
                <a:cubicBezTo>
                  <a:pt x="416868" y="202876"/>
                  <a:pt x="450984" y="236929"/>
                  <a:pt x="450984" y="278712"/>
                </a:cubicBezTo>
                <a:cubicBezTo>
                  <a:pt x="450984" y="320680"/>
                  <a:pt x="416868" y="354733"/>
                  <a:pt x="374823" y="354733"/>
                </a:cubicBezTo>
                <a:cubicBezTo>
                  <a:pt x="332961" y="354733"/>
                  <a:pt x="298845" y="320680"/>
                  <a:pt x="298845" y="278712"/>
                </a:cubicBezTo>
                <a:cubicBezTo>
                  <a:pt x="298845" y="236929"/>
                  <a:pt x="332961" y="202876"/>
                  <a:pt x="374823" y="202876"/>
                </a:cubicBezTo>
                <a:close/>
                <a:moveTo>
                  <a:pt x="374858" y="175958"/>
                </a:moveTo>
                <a:cubicBezTo>
                  <a:pt x="318064" y="175958"/>
                  <a:pt x="271966" y="221995"/>
                  <a:pt x="271966" y="278712"/>
                </a:cubicBezTo>
                <a:cubicBezTo>
                  <a:pt x="271966" y="335614"/>
                  <a:pt x="318064" y="381650"/>
                  <a:pt x="374858" y="381650"/>
                </a:cubicBezTo>
                <a:cubicBezTo>
                  <a:pt x="431651" y="381650"/>
                  <a:pt x="477933" y="335614"/>
                  <a:pt x="477933" y="278712"/>
                </a:cubicBezTo>
                <a:cubicBezTo>
                  <a:pt x="477933" y="221995"/>
                  <a:pt x="431651" y="175958"/>
                  <a:pt x="374858" y="175958"/>
                </a:cubicBezTo>
                <a:close/>
                <a:moveTo>
                  <a:pt x="91625" y="169355"/>
                </a:moveTo>
                <a:lnTo>
                  <a:pt x="91625" y="203964"/>
                </a:lnTo>
                <a:lnTo>
                  <a:pt x="165728" y="203964"/>
                </a:lnTo>
                <a:lnTo>
                  <a:pt x="165728" y="169355"/>
                </a:lnTo>
                <a:close/>
                <a:moveTo>
                  <a:pt x="374858" y="146494"/>
                </a:moveTo>
                <a:cubicBezTo>
                  <a:pt x="448062" y="146494"/>
                  <a:pt x="507436" y="205790"/>
                  <a:pt x="507436" y="278712"/>
                </a:cubicBezTo>
                <a:cubicBezTo>
                  <a:pt x="507436" y="351819"/>
                  <a:pt x="448062" y="411114"/>
                  <a:pt x="374858" y="411114"/>
                </a:cubicBezTo>
                <a:cubicBezTo>
                  <a:pt x="301838" y="411114"/>
                  <a:pt x="242463" y="351819"/>
                  <a:pt x="242463" y="278712"/>
                </a:cubicBezTo>
                <a:cubicBezTo>
                  <a:pt x="242463" y="205790"/>
                  <a:pt x="301838" y="146494"/>
                  <a:pt x="374858" y="146494"/>
                </a:cubicBezTo>
                <a:close/>
                <a:moveTo>
                  <a:pt x="91625" y="144871"/>
                </a:moveTo>
                <a:lnTo>
                  <a:pt x="165728" y="144871"/>
                </a:lnTo>
                <a:cubicBezTo>
                  <a:pt x="179369" y="144871"/>
                  <a:pt x="190245" y="155916"/>
                  <a:pt x="190245" y="169355"/>
                </a:cubicBezTo>
                <a:lnTo>
                  <a:pt x="190245" y="203964"/>
                </a:lnTo>
                <a:cubicBezTo>
                  <a:pt x="190245" y="217587"/>
                  <a:pt x="179369" y="228632"/>
                  <a:pt x="165728" y="228632"/>
                </a:cubicBezTo>
                <a:lnTo>
                  <a:pt x="91625" y="228632"/>
                </a:lnTo>
                <a:cubicBezTo>
                  <a:pt x="77984" y="228632"/>
                  <a:pt x="67108" y="217587"/>
                  <a:pt x="67108" y="203964"/>
                </a:cubicBezTo>
                <a:lnTo>
                  <a:pt x="67108" y="169355"/>
                </a:lnTo>
                <a:cubicBezTo>
                  <a:pt x="67108" y="155916"/>
                  <a:pt x="77984" y="144871"/>
                  <a:pt x="91625" y="144871"/>
                </a:cubicBezTo>
                <a:close/>
                <a:moveTo>
                  <a:pt x="55315" y="98487"/>
                </a:moveTo>
                <a:cubicBezTo>
                  <a:pt x="45174" y="98487"/>
                  <a:pt x="36877" y="106771"/>
                  <a:pt x="36877" y="116896"/>
                </a:cubicBezTo>
                <a:lnTo>
                  <a:pt x="36877" y="440708"/>
                </a:lnTo>
                <a:cubicBezTo>
                  <a:pt x="36877" y="450832"/>
                  <a:pt x="45174" y="459116"/>
                  <a:pt x="55315" y="459116"/>
                </a:cubicBezTo>
                <a:lnTo>
                  <a:pt x="550207" y="459116"/>
                </a:lnTo>
                <a:cubicBezTo>
                  <a:pt x="560348" y="459116"/>
                  <a:pt x="568645" y="450832"/>
                  <a:pt x="568645" y="440708"/>
                </a:cubicBezTo>
                <a:lnTo>
                  <a:pt x="568645" y="116896"/>
                </a:lnTo>
                <a:cubicBezTo>
                  <a:pt x="568645" y="106771"/>
                  <a:pt x="560348" y="98487"/>
                  <a:pt x="550207" y="98487"/>
                </a:cubicBezTo>
                <a:close/>
                <a:moveTo>
                  <a:pt x="406755" y="36818"/>
                </a:moveTo>
                <a:lnTo>
                  <a:pt x="406755" y="59092"/>
                </a:lnTo>
                <a:lnTo>
                  <a:pt x="488253" y="59092"/>
                </a:lnTo>
                <a:lnTo>
                  <a:pt x="488253" y="36818"/>
                </a:lnTo>
                <a:close/>
                <a:moveTo>
                  <a:pt x="400486" y="0"/>
                </a:moveTo>
                <a:lnTo>
                  <a:pt x="494338" y="0"/>
                </a:lnTo>
                <a:cubicBezTo>
                  <a:pt x="511301" y="0"/>
                  <a:pt x="525130" y="13623"/>
                  <a:pt x="525130" y="30559"/>
                </a:cubicBezTo>
                <a:lnTo>
                  <a:pt x="525130" y="61670"/>
                </a:lnTo>
                <a:lnTo>
                  <a:pt x="550207" y="61670"/>
                </a:lnTo>
                <a:cubicBezTo>
                  <a:pt x="580630" y="61670"/>
                  <a:pt x="605522" y="86337"/>
                  <a:pt x="605522" y="116896"/>
                </a:cubicBezTo>
                <a:lnTo>
                  <a:pt x="605522" y="440708"/>
                </a:lnTo>
                <a:cubicBezTo>
                  <a:pt x="605522" y="471082"/>
                  <a:pt x="580630" y="495934"/>
                  <a:pt x="550207" y="495934"/>
                </a:cubicBezTo>
                <a:lnTo>
                  <a:pt x="55315" y="495934"/>
                </a:lnTo>
                <a:cubicBezTo>
                  <a:pt x="24892" y="495934"/>
                  <a:pt x="0" y="471082"/>
                  <a:pt x="0" y="440708"/>
                </a:cubicBezTo>
                <a:lnTo>
                  <a:pt x="0" y="116896"/>
                </a:lnTo>
                <a:cubicBezTo>
                  <a:pt x="0" y="86337"/>
                  <a:pt x="24892" y="61670"/>
                  <a:pt x="55315" y="61670"/>
                </a:cubicBezTo>
                <a:lnTo>
                  <a:pt x="369878" y="61670"/>
                </a:lnTo>
                <a:lnTo>
                  <a:pt x="369878" y="30559"/>
                </a:lnTo>
                <a:cubicBezTo>
                  <a:pt x="369878" y="13623"/>
                  <a:pt x="383522" y="0"/>
                  <a:pt x="40048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" name="椭圆 72"/>
          <p:cNvSpPr/>
          <p:nvPr/>
        </p:nvSpPr>
        <p:spPr>
          <a:xfrm>
            <a:off x="6696195" y="2463800"/>
            <a:ext cx="549668" cy="66040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5" name="椭圆 80"/>
          <p:cNvSpPr/>
          <p:nvPr/>
        </p:nvSpPr>
        <p:spPr>
          <a:xfrm>
            <a:off x="8390890" y="2466997"/>
            <a:ext cx="660400" cy="654004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椭圆 88"/>
          <p:cNvSpPr/>
          <p:nvPr/>
        </p:nvSpPr>
        <p:spPr>
          <a:xfrm>
            <a:off x="10140950" y="2512806"/>
            <a:ext cx="660400" cy="562386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74713" y="3587750"/>
            <a:ext cx="10442575" cy="266700"/>
            <a:chOff x="874713" y="3587750"/>
            <a:chExt cx="10442575" cy="2667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874713" y="3721100"/>
              <a:ext cx="1044257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58750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33756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8762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3768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58774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33780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3959" y="4183618"/>
            <a:ext cx="2133781" cy="1235154"/>
            <a:chOff x="653959" y="4183618"/>
            <a:chExt cx="2133781" cy="1235154"/>
          </a:xfrm>
        </p:grpSpPr>
        <p:sp>
          <p:nvSpPr>
            <p:cNvPr id="18" name="文本框 17"/>
            <p:cNvSpPr txBox="1"/>
            <p:nvPr/>
          </p:nvSpPr>
          <p:spPr>
            <a:xfrm>
              <a:off x="65395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395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395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395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04019" y="4183618"/>
            <a:ext cx="2133781" cy="1235154"/>
            <a:chOff x="2404019" y="4183618"/>
            <a:chExt cx="2133781" cy="1235154"/>
          </a:xfrm>
        </p:grpSpPr>
        <p:sp>
          <p:nvSpPr>
            <p:cNvPr id="19" name="文本框 18"/>
            <p:cNvSpPr txBox="1"/>
            <p:nvPr/>
          </p:nvSpPr>
          <p:spPr>
            <a:xfrm>
              <a:off x="240401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401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401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40401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54079" y="4183618"/>
            <a:ext cx="2133781" cy="1235154"/>
            <a:chOff x="4154079" y="4183618"/>
            <a:chExt cx="2133781" cy="1235154"/>
          </a:xfrm>
        </p:grpSpPr>
        <p:sp>
          <p:nvSpPr>
            <p:cNvPr id="21" name="文本框 20"/>
            <p:cNvSpPr txBox="1"/>
            <p:nvPr/>
          </p:nvSpPr>
          <p:spPr>
            <a:xfrm>
              <a:off x="415407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5407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5407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15407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04139" y="4183618"/>
            <a:ext cx="2133781" cy="1235154"/>
            <a:chOff x="5904139" y="4183618"/>
            <a:chExt cx="2133781" cy="1235154"/>
          </a:xfrm>
        </p:grpSpPr>
        <p:sp>
          <p:nvSpPr>
            <p:cNvPr id="22" name="文本框 21"/>
            <p:cNvSpPr txBox="1"/>
            <p:nvPr/>
          </p:nvSpPr>
          <p:spPr>
            <a:xfrm>
              <a:off x="590413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90413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90413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90413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54199" y="4183618"/>
            <a:ext cx="2133781" cy="1235154"/>
            <a:chOff x="7654199" y="4183618"/>
            <a:chExt cx="2133781" cy="1235154"/>
          </a:xfrm>
        </p:grpSpPr>
        <p:sp>
          <p:nvSpPr>
            <p:cNvPr id="23" name="文本框 22"/>
            <p:cNvSpPr txBox="1"/>
            <p:nvPr/>
          </p:nvSpPr>
          <p:spPr>
            <a:xfrm>
              <a:off x="765419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5419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5419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5419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404259" y="4183618"/>
            <a:ext cx="2133781" cy="1235154"/>
            <a:chOff x="9404259" y="4183618"/>
            <a:chExt cx="2133781" cy="1235154"/>
          </a:xfrm>
        </p:grpSpPr>
        <p:sp>
          <p:nvSpPr>
            <p:cNvPr id="24" name="文本框 23"/>
            <p:cNvSpPr txBox="1"/>
            <p:nvPr/>
          </p:nvSpPr>
          <p:spPr>
            <a:xfrm>
              <a:off x="940425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40425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0425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40425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59" name="任意多边形 5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2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38046" y="1975032"/>
            <a:ext cx="4934154" cy="3654062"/>
            <a:chOff x="1238046" y="1975032"/>
            <a:chExt cx="4934154" cy="3654062"/>
          </a:xfrm>
        </p:grpSpPr>
        <p:sp>
          <p:nvSpPr>
            <p:cNvPr id="3" name="Round-head Rectangle"/>
            <p:cNvSpPr/>
            <p:nvPr/>
          </p:nvSpPr>
          <p:spPr>
            <a:xfrm>
              <a:off x="2083832" y="2051968"/>
              <a:ext cx="2896046" cy="53854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173928" y="2280654"/>
              <a:ext cx="721946" cy="9112"/>
            </a:xfrm>
            <a:custGeom>
              <a:avLst/>
              <a:gdLst>
                <a:gd name="rtl" fmla="*/ -14502 w 574514"/>
                <a:gd name="rtt" fmla="*/ -181279 h 7251"/>
                <a:gd name="rtr" fmla="*/ 560012 w 574514"/>
                <a:gd name="rtb" fmla="*/ -8982 h 7251"/>
              </a:gdLst>
              <a:ahLst/>
              <a:cxnLst/>
              <a:rect l="rtl" t="rtt" r="rtr" b="rtb"/>
              <a:pathLst>
                <a:path w="574514" h="7251" fill="none">
                  <a:moveTo>
                    <a:pt x="0" y="0"/>
                  </a:moveTo>
                  <a:lnTo>
                    <a:pt x="574514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20%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1238046" y="1975032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</p:sp>
        <p:sp>
          <p:nvSpPr>
            <p:cNvPr id="6" name="任意多边形 5"/>
            <p:cNvSpPr/>
            <p:nvPr/>
          </p:nvSpPr>
          <p:spPr>
            <a:xfrm>
              <a:off x="1314983" y="2051969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8" name="Round-head Rectangle"/>
            <p:cNvSpPr/>
            <p:nvPr/>
          </p:nvSpPr>
          <p:spPr>
            <a:xfrm>
              <a:off x="2083798" y="3039184"/>
              <a:ext cx="1691618" cy="538542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977904" y="3240270"/>
              <a:ext cx="1928227" cy="9112"/>
            </a:xfrm>
            <a:custGeom>
              <a:avLst/>
              <a:gdLst>
                <a:gd name="rtl" fmla="*/ -21754 w 1534455"/>
                <a:gd name="rtt" fmla="*/ -221534 h 7251"/>
                <a:gd name="rtr" fmla="*/ 1512701 w 1534455"/>
                <a:gd name="rtb" fmla="*/ 14128 h 7251"/>
              </a:gdLst>
              <a:ahLst/>
              <a:cxnLst/>
              <a:rect l="rtl" t="rtt" r="rtr" b="rtb"/>
              <a:pathLst>
                <a:path w="1534455" h="7251" fill="none">
                  <a:moveTo>
                    <a:pt x="0" y="0"/>
                  </a:moveTo>
                  <a:lnTo>
                    <a:pt x="1534455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60%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1238046" y="2962248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11" name="任意多边形 10"/>
            <p:cNvSpPr/>
            <p:nvPr/>
          </p:nvSpPr>
          <p:spPr>
            <a:xfrm>
              <a:off x="1314984" y="3039185"/>
              <a:ext cx="538541" cy="538541"/>
            </a:xfrm>
            <a:custGeom>
              <a:avLst/>
              <a:gdLst/>
              <a:ahLst/>
              <a:cxnLst/>
              <a:rect l="l" t="t" r="r" b="b"/>
              <a:pathLst>
                <a:path w="428563" h="428563">
                  <a:moveTo>
                    <a:pt x="214281" y="0"/>
                  </a:moveTo>
                  <a:cubicBezTo>
                    <a:pt x="332626" y="0"/>
                    <a:pt x="428563" y="95937"/>
                    <a:pt x="428563" y="214281"/>
                  </a:cubicBezTo>
                  <a:cubicBezTo>
                    <a:pt x="428563" y="332626"/>
                    <a:pt x="332626" y="428563"/>
                    <a:pt x="214281" y="428563"/>
                  </a:cubicBezTo>
                  <a:cubicBezTo>
                    <a:pt x="95937" y="428563"/>
                    <a:pt x="0" y="332626"/>
                    <a:pt x="0" y="214281"/>
                  </a:cubicBezTo>
                  <a:cubicBezTo>
                    <a:pt x="0" y="95937"/>
                    <a:pt x="95937" y="0"/>
                    <a:pt x="214281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13" name="Round-head Rectangle"/>
            <p:cNvSpPr/>
            <p:nvPr/>
          </p:nvSpPr>
          <p:spPr>
            <a:xfrm>
              <a:off x="2083879" y="4026399"/>
              <a:ext cx="2243665" cy="538542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30227" y="4236558"/>
              <a:ext cx="1365657" cy="9112"/>
            </a:xfrm>
            <a:custGeom>
              <a:avLst/>
              <a:gdLst>
                <a:gd name="rtt" fmla="*/ -195032 h 7251"/>
                <a:gd name="rtb" fmla="*/ 7250 h 7251"/>
              </a:gdLst>
              <a:ahLst/>
              <a:cxnLst/>
              <a:rect l="l" t="rtt" r="r" b="rtb"/>
              <a:pathLst>
                <a:path w="1086770" h="7251" fill="none">
                  <a:moveTo>
                    <a:pt x="0" y="0"/>
                  </a:moveTo>
                  <a:lnTo>
                    <a:pt x="1086770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45%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238046" y="3949463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</p:sp>
        <p:sp>
          <p:nvSpPr>
            <p:cNvPr id="16" name="任意多边形 15"/>
            <p:cNvSpPr/>
            <p:nvPr/>
          </p:nvSpPr>
          <p:spPr>
            <a:xfrm>
              <a:off x="1314983" y="4026400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800015" y="5214701"/>
              <a:ext cx="1106098" cy="9112"/>
            </a:xfrm>
            <a:custGeom>
              <a:avLst/>
              <a:gdLst>
                <a:gd name="rtt" fmla="*/ -221161 h 7251"/>
                <a:gd name="rtb" fmla="*/ -12622 h 7251"/>
              </a:gdLst>
              <a:ahLst/>
              <a:cxnLst/>
              <a:rect l="l" t="rtt" r="r" b="rtb"/>
              <a:pathLst>
                <a:path w="880217" h="7251" fill="none">
                  <a:moveTo>
                    <a:pt x="0" y="0"/>
                  </a:moveTo>
                  <a:lnTo>
                    <a:pt x="880217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40%</a:t>
              </a:r>
            </a:p>
          </p:txBody>
        </p:sp>
        <p:sp>
          <p:nvSpPr>
            <p:cNvPr id="19" name="Round-head Rectangle"/>
            <p:cNvSpPr/>
            <p:nvPr/>
          </p:nvSpPr>
          <p:spPr>
            <a:xfrm>
              <a:off x="2083869" y="5013615"/>
              <a:ext cx="2496948" cy="53854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76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5400000">
              <a:off x="1238046" y="4936679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21" name="任意多边形 20"/>
            <p:cNvSpPr/>
            <p:nvPr/>
          </p:nvSpPr>
          <p:spPr>
            <a:xfrm>
              <a:off x="1314983" y="5013614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081478" y="2321238"/>
              <a:ext cx="1090722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6" name="直接连接符 25"/>
            <p:cNvCxnSpPr/>
            <p:nvPr/>
          </p:nvCxnSpPr>
          <p:spPr>
            <a:xfrm>
              <a:off x="3872746" y="3308454"/>
              <a:ext cx="2299454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8" name="直接连接符 27"/>
            <p:cNvCxnSpPr/>
            <p:nvPr/>
          </p:nvCxnSpPr>
          <p:spPr>
            <a:xfrm>
              <a:off x="4419600" y="4295669"/>
              <a:ext cx="1752600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9" name="直接连接符 28"/>
            <p:cNvCxnSpPr/>
            <p:nvPr/>
          </p:nvCxnSpPr>
          <p:spPr>
            <a:xfrm>
              <a:off x="4686300" y="5282885"/>
              <a:ext cx="1485900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417050" y="2046599"/>
            <a:ext cx="4619250" cy="568220"/>
            <a:chOff x="3624780" y="2412339"/>
            <a:chExt cx="4619250" cy="568220"/>
          </a:xfrm>
        </p:grpSpPr>
        <p:sp>
          <p:nvSpPr>
            <p:cNvPr id="34" name="文本框 3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17050" y="3024344"/>
            <a:ext cx="4619250" cy="568220"/>
            <a:chOff x="3624780" y="2412339"/>
            <a:chExt cx="4619250" cy="568220"/>
          </a:xfrm>
        </p:grpSpPr>
        <p:sp>
          <p:nvSpPr>
            <p:cNvPr id="37" name="文本框 36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17050" y="4011559"/>
            <a:ext cx="4619250" cy="568220"/>
            <a:chOff x="3624780" y="2412339"/>
            <a:chExt cx="4619250" cy="568220"/>
          </a:xfrm>
        </p:grpSpPr>
        <p:sp>
          <p:nvSpPr>
            <p:cNvPr id="40" name="文本框 3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17050" y="4998775"/>
            <a:ext cx="4619250" cy="568220"/>
            <a:chOff x="3624780" y="2412339"/>
            <a:chExt cx="4619250" cy="568220"/>
          </a:xfrm>
        </p:grpSpPr>
        <p:sp>
          <p:nvSpPr>
            <p:cNvPr id="43" name="文本框 4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6" name="任意多边形 4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986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36829" y="1892300"/>
            <a:ext cx="2403272" cy="3898900"/>
            <a:chOff x="936829" y="1892300"/>
            <a:chExt cx="2403272" cy="3898900"/>
          </a:xfrm>
        </p:grpSpPr>
        <p:sp>
          <p:nvSpPr>
            <p:cNvPr id="2" name="矩形 1"/>
            <p:cNvSpPr/>
            <p:nvPr/>
          </p:nvSpPr>
          <p:spPr>
            <a:xfrm>
              <a:off x="936829" y="1892300"/>
              <a:ext cx="2403272" cy="2400300"/>
            </a:xfrm>
            <a:prstGeom prst="rect">
              <a:avLst/>
            </a:prstGeom>
            <a:blipFill>
              <a:blip r:embed="rId3">
                <a:grayscl/>
              </a:blip>
              <a:srcRect/>
              <a:stretch>
                <a:fillRect l="-25065" r="-2480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36829" y="4292600"/>
              <a:ext cx="2403272" cy="149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9389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1961681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75186" y="1892300"/>
            <a:ext cx="2403272" cy="3898900"/>
            <a:chOff x="3575186" y="1892300"/>
            <a:chExt cx="2403272" cy="3898900"/>
          </a:xfrm>
        </p:grpSpPr>
        <p:sp>
          <p:nvSpPr>
            <p:cNvPr id="3" name="矩形 2"/>
            <p:cNvSpPr/>
            <p:nvPr/>
          </p:nvSpPr>
          <p:spPr>
            <a:xfrm>
              <a:off x="3575186" y="1892300"/>
              <a:ext cx="2403272" cy="2400300"/>
            </a:xfrm>
            <a:prstGeom prst="rect">
              <a:avLst/>
            </a:prstGeom>
            <a:blipFill>
              <a:blip r:embed="rId4">
                <a:grayscl/>
              </a:blip>
              <a:srcRect/>
              <a:stretch>
                <a:fillRect l="-24717" r="-2445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575186" y="4292600"/>
              <a:ext cx="2403272" cy="1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17746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17" name="等腰三角形 16"/>
            <p:cNvSpPr/>
            <p:nvPr/>
          </p:nvSpPr>
          <p:spPr>
            <a:xfrm flipV="1">
              <a:off x="4600038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13544" y="1892300"/>
            <a:ext cx="2403272" cy="3898900"/>
            <a:chOff x="6213544" y="1892300"/>
            <a:chExt cx="2403272" cy="3898900"/>
          </a:xfrm>
        </p:grpSpPr>
        <p:sp>
          <p:nvSpPr>
            <p:cNvPr id="4" name="矩形 3"/>
            <p:cNvSpPr/>
            <p:nvPr/>
          </p:nvSpPr>
          <p:spPr>
            <a:xfrm>
              <a:off x="6213544" y="1892300"/>
              <a:ext cx="2403272" cy="2400300"/>
            </a:xfrm>
            <a:prstGeom prst="rect">
              <a:avLst/>
            </a:prstGeom>
            <a:blipFill>
              <a:blip r:embed="rId5">
                <a:grayscl/>
              </a:blip>
              <a:srcRect/>
              <a:stretch>
                <a:fillRect l="-25334" r="-2506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3544" y="4292600"/>
              <a:ext cx="2403272" cy="149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56104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7238396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51900" y="1892300"/>
            <a:ext cx="2403272" cy="3898900"/>
            <a:chOff x="8851900" y="1892300"/>
            <a:chExt cx="2403272" cy="3898900"/>
          </a:xfrm>
        </p:grpSpPr>
        <p:sp>
          <p:nvSpPr>
            <p:cNvPr id="5" name="矩形 4"/>
            <p:cNvSpPr/>
            <p:nvPr/>
          </p:nvSpPr>
          <p:spPr>
            <a:xfrm>
              <a:off x="8851900" y="1892300"/>
              <a:ext cx="2403272" cy="2400300"/>
            </a:xfrm>
            <a:prstGeom prst="rect">
              <a:avLst/>
            </a:prstGeom>
            <a:blipFill>
              <a:blip r:embed="rId6">
                <a:grayscl/>
              </a:blip>
              <a:srcRect/>
              <a:stretch>
                <a:fillRect l="-25334" r="-2506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851900" y="4292600"/>
              <a:ext cx="2403272" cy="1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94460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9876752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3" name="任意多边形 22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5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0642" y="1851561"/>
            <a:ext cx="2913165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02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18202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6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002060"/>
      </a:accent2>
      <a:accent3>
        <a:srgbClr val="C00000"/>
      </a:accent3>
      <a:accent4>
        <a:srgbClr val="002060"/>
      </a:accent4>
      <a:accent5>
        <a:srgbClr val="C00000"/>
      </a:accent5>
      <a:accent6>
        <a:srgbClr val="002060"/>
      </a:accent6>
      <a:hlink>
        <a:srgbClr val="C0000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268</TotalTime>
  <Words>2463</Words>
  <Application>Microsoft Office PowerPoint</Application>
  <PresentationFormat>宽屏</PresentationFormat>
  <Paragraphs>352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굴림</vt:lpstr>
      <vt:lpstr>Meiryo</vt:lpstr>
      <vt:lpstr>等线</vt:lpstr>
      <vt:lpstr>宋体</vt:lpstr>
      <vt:lpstr>苏新诗古印宋简</vt:lpstr>
      <vt:lpstr>微软雅黑</vt:lpstr>
      <vt:lpstr>Arial</vt:lpstr>
      <vt:lpstr>Bloody Impact</vt:lpstr>
      <vt:lpstr>Calibri</vt:lpstr>
      <vt:lpstr>Calibri Light</vt:lpstr>
      <vt:lpstr>Century Gothic</vt:lpstr>
      <vt:lpstr>Wingdings</vt:lpstr>
      <vt:lpstr>包图主题2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64</cp:revision>
  <dcterms:created xsi:type="dcterms:W3CDTF">2017-08-18T03:02:00Z</dcterms:created>
  <dcterms:modified xsi:type="dcterms:W3CDTF">2018-11-30T00:41:27Z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